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handoutMasterIdLst>
    <p:handoutMasterId r:id="rId31"/>
  </p:handoutMasterIdLst>
  <p:sldIdLst>
    <p:sldId id="256" r:id="rId2"/>
    <p:sldId id="281" r:id="rId3"/>
    <p:sldId id="284" r:id="rId4"/>
    <p:sldId id="272" r:id="rId5"/>
    <p:sldId id="274" r:id="rId6"/>
    <p:sldId id="267" r:id="rId7"/>
    <p:sldId id="262" r:id="rId8"/>
    <p:sldId id="263" r:id="rId9"/>
    <p:sldId id="285" r:id="rId10"/>
    <p:sldId id="268" r:id="rId11"/>
    <p:sldId id="276" r:id="rId12"/>
    <p:sldId id="273" r:id="rId13"/>
    <p:sldId id="280" r:id="rId14"/>
    <p:sldId id="275" r:id="rId15"/>
    <p:sldId id="286" r:id="rId16"/>
    <p:sldId id="264" r:id="rId17"/>
    <p:sldId id="265" r:id="rId18"/>
    <p:sldId id="277" r:id="rId19"/>
    <p:sldId id="270" r:id="rId20"/>
    <p:sldId id="261" r:id="rId21"/>
    <p:sldId id="287" r:id="rId22"/>
    <p:sldId id="279" r:id="rId23"/>
    <p:sldId id="278" r:id="rId24"/>
    <p:sldId id="271" r:id="rId25"/>
    <p:sldId id="266" r:id="rId26"/>
    <p:sldId id="269" r:id="rId27"/>
    <p:sldId id="289" r:id="rId28"/>
    <p:sldId id="288"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346" userDrawn="1">
          <p15:clr>
            <a:srgbClr val="A4A3A4"/>
          </p15:clr>
        </p15:guide>
        <p15:guide id="6" orient="horz" pos="3974"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0A16"/>
    <a:srgbClr val="FDF03B"/>
    <a:srgbClr val="DE6F0A"/>
    <a:srgbClr val="F7F298"/>
    <a:srgbClr val="FAD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2868" autoAdjust="0"/>
    <p:restoredTop sz="94660"/>
  </p:normalViewPr>
  <p:slideViewPr>
    <p:cSldViewPr snapToGrid="0" showGuides="1">
      <p:cViewPr varScale="1">
        <p:scale>
          <a:sx n="82" d="100"/>
          <a:sy n="82" d="100"/>
        </p:scale>
        <p:origin x="-114" y="-186"/>
      </p:cViewPr>
      <p:guideLst>
        <p:guide orient="horz" pos="2160"/>
        <p:guide orient="horz" pos="346"/>
        <p:guide orient="horz" pos="3974"/>
        <p:guide pos="3840"/>
        <p:guide pos="551"/>
        <p:guide pos="7129"/>
      </p:guideLst>
    </p:cSldViewPr>
  </p:slideViewPr>
  <p:notesTextViewPr>
    <p:cViewPr>
      <p:scale>
        <a:sx n="1" d="1"/>
        <a:sy n="1" d="1"/>
      </p:scale>
      <p:origin x="0" y="0"/>
    </p:cViewPr>
  </p:notesTextViewPr>
  <p:notesViewPr>
    <p:cSldViewPr snapToGrid="0" showGuides="1">
      <p:cViewPr varScale="1">
        <p:scale>
          <a:sx n="54" d="100"/>
          <a:sy n="54" d="100"/>
        </p:scale>
        <p:origin x="2880" y="3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22C993-FB7D-4440-869C-586A16A25A45}" type="datetimeFigureOut">
              <a:rPr lang="zh-CN" altLang="en-US" smtClean="0"/>
              <a:pPr/>
              <a:t>2017/11/2 Thursday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5CDD92-4A4E-491D-9D07-7E3537A42BBE}" type="slidenum">
              <a:rPr lang="zh-CN" altLang="en-US" smtClean="0"/>
              <a:pPr/>
              <a:t>‹#›</a:t>
            </a:fld>
            <a:endParaRPr lang="zh-CN" altLang="en-US"/>
          </a:p>
        </p:txBody>
      </p:sp>
    </p:spTree>
    <p:extLst>
      <p:ext uri="{BB962C8B-B14F-4D97-AF65-F5344CB8AC3E}">
        <p14:creationId xmlns:p14="http://schemas.microsoft.com/office/powerpoint/2010/main" xmlns="" val="1911676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C6CE3A-3CC4-40A6-BA44-03986806DA3D}"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3504E-7607-4940-A68B-BB8E64CA5611}" type="slidenum">
              <a:rPr lang="zh-CN" altLang="en-US" smtClean="0"/>
              <a:pPr/>
              <a:t>‹#›</a:t>
            </a:fld>
            <a:endParaRPr lang="zh-CN" altLang="en-US"/>
          </a:p>
        </p:txBody>
      </p:sp>
    </p:spTree>
    <p:extLst>
      <p:ext uri="{BB962C8B-B14F-4D97-AF65-F5344CB8AC3E}">
        <p14:creationId xmlns:p14="http://schemas.microsoft.com/office/powerpoint/2010/main" xmlns="" val="2407812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1</a:t>
            </a:fld>
            <a:endParaRPr lang="zh-CN" altLang="en-US"/>
          </a:p>
        </p:txBody>
      </p:sp>
    </p:spTree>
    <p:extLst>
      <p:ext uri="{BB962C8B-B14F-4D97-AF65-F5344CB8AC3E}">
        <p14:creationId xmlns:p14="http://schemas.microsoft.com/office/powerpoint/2010/main" xmlns="" val="218955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10</a:t>
            </a:fld>
            <a:endParaRPr lang="zh-CN" altLang="en-US"/>
          </a:p>
        </p:txBody>
      </p:sp>
    </p:spTree>
    <p:extLst>
      <p:ext uri="{BB962C8B-B14F-4D97-AF65-F5344CB8AC3E}">
        <p14:creationId xmlns:p14="http://schemas.microsoft.com/office/powerpoint/2010/main" xmlns="" val="2289814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11</a:t>
            </a:fld>
            <a:endParaRPr lang="zh-CN" altLang="en-US"/>
          </a:p>
        </p:txBody>
      </p:sp>
    </p:spTree>
    <p:extLst>
      <p:ext uri="{BB962C8B-B14F-4D97-AF65-F5344CB8AC3E}">
        <p14:creationId xmlns:p14="http://schemas.microsoft.com/office/powerpoint/2010/main" xmlns="" val="181540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12</a:t>
            </a:fld>
            <a:endParaRPr lang="zh-CN" altLang="en-US"/>
          </a:p>
        </p:txBody>
      </p:sp>
    </p:spTree>
    <p:extLst>
      <p:ext uri="{BB962C8B-B14F-4D97-AF65-F5344CB8AC3E}">
        <p14:creationId xmlns:p14="http://schemas.microsoft.com/office/powerpoint/2010/main" xmlns="" val="3535140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13</a:t>
            </a:fld>
            <a:endParaRPr lang="zh-CN" altLang="en-US"/>
          </a:p>
        </p:txBody>
      </p:sp>
    </p:spTree>
    <p:extLst>
      <p:ext uri="{BB962C8B-B14F-4D97-AF65-F5344CB8AC3E}">
        <p14:creationId xmlns:p14="http://schemas.microsoft.com/office/powerpoint/2010/main" xmlns="" val="1874223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14</a:t>
            </a:fld>
            <a:endParaRPr lang="zh-CN" altLang="en-US"/>
          </a:p>
        </p:txBody>
      </p:sp>
    </p:spTree>
    <p:extLst>
      <p:ext uri="{BB962C8B-B14F-4D97-AF65-F5344CB8AC3E}">
        <p14:creationId xmlns:p14="http://schemas.microsoft.com/office/powerpoint/2010/main" xmlns="" val="2138407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15</a:t>
            </a:fld>
            <a:endParaRPr lang="zh-CN" altLang="en-US"/>
          </a:p>
        </p:txBody>
      </p:sp>
    </p:spTree>
    <p:extLst>
      <p:ext uri="{BB962C8B-B14F-4D97-AF65-F5344CB8AC3E}">
        <p14:creationId xmlns:p14="http://schemas.microsoft.com/office/powerpoint/2010/main" xmlns="" val="3087400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F3C7F0B8-C271-40D9-B878-79B8A8336632}" type="slidenum">
              <a:rPr lang="zh-CN" altLang="en-US"/>
              <a:pPr/>
              <a:t>16</a:t>
            </a:fld>
            <a:endParaRPr lang="en-US" altLang="zh-CN"/>
          </a:p>
        </p:txBody>
      </p:sp>
    </p:spTree>
    <p:extLst>
      <p:ext uri="{BB962C8B-B14F-4D97-AF65-F5344CB8AC3E}">
        <p14:creationId xmlns:p14="http://schemas.microsoft.com/office/powerpoint/2010/main" xmlns="" val="759799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17</a:t>
            </a:fld>
            <a:endParaRPr lang="zh-CN" altLang="en-US"/>
          </a:p>
        </p:txBody>
      </p:sp>
    </p:spTree>
    <p:extLst>
      <p:ext uri="{BB962C8B-B14F-4D97-AF65-F5344CB8AC3E}">
        <p14:creationId xmlns:p14="http://schemas.microsoft.com/office/powerpoint/2010/main" xmlns="" val="2927583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18</a:t>
            </a:fld>
            <a:endParaRPr lang="zh-CN" altLang="en-US"/>
          </a:p>
        </p:txBody>
      </p:sp>
    </p:spTree>
    <p:extLst>
      <p:ext uri="{BB962C8B-B14F-4D97-AF65-F5344CB8AC3E}">
        <p14:creationId xmlns:p14="http://schemas.microsoft.com/office/powerpoint/2010/main" xmlns="" val="1697887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19</a:t>
            </a:fld>
            <a:endParaRPr lang="zh-CN" altLang="en-US"/>
          </a:p>
        </p:txBody>
      </p:sp>
    </p:spTree>
    <p:extLst>
      <p:ext uri="{BB962C8B-B14F-4D97-AF65-F5344CB8AC3E}">
        <p14:creationId xmlns:p14="http://schemas.microsoft.com/office/powerpoint/2010/main" xmlns="" val="775627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2</a:t>
            </a:fld>
            <a:endParaRPr lang="zh-CN" altLang="en-US"/>
          </a:p>
        </p:txBody>
      </p:sp>
    </p:spTree>
    <p:extLst>
      <p:ext uri="{BB962C8B-B14F-4D97-AF65-F5344CB8AC3E}">
        <p14:creationId xmlns:p14="http://schemas.microsoft.com/office/powerpoint/2010/main" xmlns="" val="209262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pPr/>
              <a:t>20</a:t>
            </a:fld>
            <a:endParaRPr lang="zh-CN" altLang="en-US"/>
          </a:p>
        </p:txBody>
      </p:sp>
    </p:spTree>
    <p:extLst>
      <p:ext uri="{BB962C8B-B14F-4D97-AF65-F5344CB8AC3E}">
        <p14:creationId xmlns:p14="http://schemas.microsoft.com/office/powerpoint/2010/main" xmlns="" val="88087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21</a:t>
            </a:fld>
            <a:endParaRPr lang="zh-CN" altLang="en-US"/>
          </a:p>
        </p:txBody>
      </p:sp>
    </p:spTree>
    <p:extLst>
      <p:ext uri="{BB962C8B-B14F-4D97-AF65-F5344CB8AC3E}">
        <p14:creationId xmlns:p14="http://schemas.microsoft.com/office/powerpoint/2010/main" xmlns="" val="30044616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22</a:t>
            </a:fld>
            <a:endParaRPr lang="zh-CN" altLang="en-US"/>
          </a:p>
        </p:txBody>
      </p:sp>
    </p:spTree>
    <p:extLst>
      <p:ext uri="{BB962C8B-B14F-4D97-AF65-F5344CB8AC3E}">
        <p14:creationId xmlns:p14="http://schemas.microsoft.com/office/powerpoint/2010/main" xmlns="" val="3894980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23</a:t>
            </a:fld>
            <a:endParaRPr lang="zh-CN" altLang="en-US"/>
          </a:p>
        </p:txBody>
      </p:sp>
    </p:spTree>
    <p:extLst>
      <p:ext uri="{BB962C8B-B14F-4D97-AF65-F5344CB8AC3E}">
        <p14:creationId xmlns:p14="http://schemas.microsoft.com/office/powerpoint/2010/main" xmlns="" val="3695326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24</a:t>
            </a:fld>
            <a:endParaRPr lang="zh-CN" altLang="en-US"/>
          </a:p>
        </p:txBody>
      </p:sp>
    </p:spTree>
    <p:extLst>
      <p:ext uri="{BB962C8B-B14F-4D97-AF65-F5344CB8AC3E}">
        <p14:creationId xmlns:p14="http://schemas.microsoft.com/office/powerpoint/2010/main" xmlns="" val="4190952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57A9C6-5BA9-42EE-B1DF-FDF2273C9452}" type="slidenum">
              <a:rPr lang="zh-CN" altLang="en-US" smtClean="0"/>
              <a:pPr/>
              <a:t>25</a:t>
            </a:fld>
            <a:endParaRPr lang="zh-CN" altLang="en-US"/>
          </a:p>
        </p:txBody>
      </p:sp>
    </p:spTree>
    <p:extLst>
      <p:ext uri="{BB962C8B-B14F-4D97-AF65-F5344CB8AC3E}">
        <p14:creationId xmlns:p14="http://schemas.microsoft.com/office/powerpoint/2010/main" xmlns="" val="3532215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26</a:t>
            </a:fld>
            <a:endParaRPr lang="zh-CN" altLang="en-US"/>
          </a:p>
        </p:txBody>
      </p:sp>
    </p:spTree>
    <p:extLst>
      <p:ext uri="{BB962C8B-B14F-4D97-AF65-F5344CB8AC3E}">
        <p14:creationId xmlns:p14="http://schemas.microsoft.com/office/powerpoint/2010/main" xmlns="" val="1572188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90E88B-2748-4567-B8E7-97455FD85E05}" type="slidenum">
              <a:rPr lang="zh-CN" altLang="en-US" smtClean="0"/>
              <a:pPr/>
              <a:t>27</a:t>
            </a:fld>
            <a:endParaRPr lang="zh-CN" altLang="en-US"/>
          </a:p>
        </p:txBody>
      </p:sp>
    </p:spTree>
    <p:extLst>
      <p:ext uri="{BB962C8B-B14F-4D97-AF65-F5344CB8AC3E}">
        <p14:creationId xmlns:p14="http://schemas.microsoft.com/office/powerpoint/2010/main" xmlns="" val="2364931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28</a:t>
            </a:fld>
            <a:endParaRPr lang="zh-CN" altLang="en-US"/>
          </a:p>
        </p:txBody>
      </p:sp>
    </p:spTree>
    <p:extLst>
      <p:ext uri="{BB962C8B-B14F-4D97-AF65-F5344CB8AC3E}">
        <p14:creationId xmlns:p14="http://schemas.microsoft.com/office/powerpoint/2010/main" xmlns="" val="363888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3</a:t>
            </a:fld>
            <a:endParaRPr lang="zh-CN" altLang="en-US"/>
          </a:p>
        </p:txBody>
      </p:sp>
    </p:spTree>
    <p:extLst>
      <p:ext uri="{BB962C8B-B14F-4D97-AF65-F5344CB8AC3E}">
        <p14:creationId xmlns:p14="http://schemas.microsoft.com/office/powerpoint/2010/main" xmlns="" val="2497442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4</a:t>
            </a:fld>
            <a:endParaRPr lang="zh-CN" altLang="en-US"/>
          </a:p>
        </p:txBody>
      </p:sp>
    </p:spTree>
    <p:extLst>
      <p:ext uri="{BB962C8B-B14F-4D97-AF65-F5344CB8AC3E}">
        <p14:creationId xmlns:p14="http://schemas.microsoft.com/office/powerpoint/2010/main" xmlns="" val="2295624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5</a:t>
            </a:fld>
            <a:endParaRPr lang="zh-CN" altLang="en-US"/>
          </a:p>
        </p:txBody>
      </p:sp>
    </p:spTree>
    <p:extLst>
      <p:ext uri="{BB962C8B-B14F-4D97-AF65-F5344CB8AC3E}">
        <p14:creationId xmlns:p14="http://schemas.microsoft.com/office/powerpoint/2010/main" xmlns="" val="2980240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pPr/>
              <a:t>6</a:t>
            </a:fld>
            <a:endParaRPr lang="zh-CN" altLang="en-US"/>
          </a:p>
        </p:txBody>
      </p:sp>
    </p:spTree>
    <p:extLst>
      <p:ext uri="{BB962C8B-B14F-4D97-AF65-F5344CB8AC3E}">
        <p14:creationId xmlns:p14="http://schemas.microsoft.com/office/powerpoint/2010/main" xmlns="" val="652349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7D88ADDE-26D2-4C22-AA79-8CA757C8BB9A}" type="slidenum">
              <a:rPr lang="zh-CN" altLang="en-US"/>
              <a:pPr/>
              <a:t>7</a:t>
            </a:fld>
            <a:endParaRPr lang="zh-CN" altLang="en-US"/>
          </a:p>
        </p:txBody>
      </p:sp>
    </p:spTree>
    <p:extLst>
      <p:ext uri="{BB962C8B-B14F-4D97-AF65-F5344CB8AC3E}">
        <p14:creationId xmlns:p14="http://schemas.microsoft.com/office/powerpoint/2010/main" xmlns="" val="3380522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3190184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3504E-7607-4940-A68B-BB8E64CA5611}" type="slidenum">
              <a:rPr lang="zh-CN" altLang="en-US" smtClean="0"/>
              <a:pPr/>
              <a:t>9</a:t>
            </a:fld>
            <a:endParaRPr lang="zh-CN" altLang="en-US"/>
          </a:p>
        </p:txBody>
      </p:sp>
    </p:spTree>
    <p:extLst>
      <p:ext uri="{BB962C8B-B14F-4D97-AF65-F5344CB8AC3E}">
        <p14:creationId xmlns:p14="http://schemas.microsoft.com/office/powerpoint/2010/main" xmlns="" val="40340375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 Target="../slides/slide2.xml"/><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3251099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246548374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289483390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289282551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4051354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extLst mod="1">
    <p:ext uri="{DCECCB84-F9BA-43D5-87BE-67443E8EF086}">
      <p15:sldGuideLst xmlns:p15="http://schemas.microsoft.com/office/powerpoint/2012/main" xmlns="">
        <p15:guide id="1" orient="horz" pos="2160">
          <p15:clr>
            <a:srgbClr val="FBAE40"/>
          </p15:clr>
        </p15:guide>
        <p15:guide id="2" pos="3840">
          <p15:clr>
            <a:srgbClr val="FBAE40"/>
          </p15:clr>
        </p15:guide>
        <p15:guide id="3" pos="76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4657335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extLst mod="1">
    <p:ext uri="{DCECCB84-F9BA-43D5-87BE-67443E8EF086}">
      <p15:sldGuideLst xmlns:p15="http://schemas.microsoft.com/office/powerpoint/2012/main" xmlns="">
        <p15:guide id="1" orient="horz" pos="2160">
          <p15:clr>
            <a:srgbClr val="FBAE40"/>
          </p15:clr>
        </p15:guide>
        <p15:guide id="2" pos="3840">
          <p15:clr>
            <a:srgbClr val="FBAE40"/>
          </p15:clr>
        </p15:guide>
        <p15:guide id="3" pos="76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0000558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8722147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3077587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8749707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0430713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MH_Number_1">
            <a:hlinkClick r:id="rId6" action="ppaction://hlinksldjump"/>
          </p:cNvPr>
          <p:cNvSpPr/>
          <p:nvPr userDrawn="1">
            <p:custDataLst>
              <p:tags r:id="rId1"/>
            </p:custDataLst>
          </p:nvPr>
        </p:nvSpPr>
        <p:spPr>
          <a:xfrm>
            <a:off x="278344" y="420033"/>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4" name="MH_Number_1">
            <a:hlinkClick r:id="rId6" action="ppaction://hlinksldjump"/>
          </p:cNvPr>
          <p:cNvSpPr/>
          <p:nvPr userDrawn="1">
            <p:custDataLst>
              <p:tags r:id="rId2"/>
            </p:custDataLst>
          </p:nvPr>
        </p:nvSpPr>
        <p:spPr>
          <a:xfrm>
            <a:off x="0" y="6368794"/>
            <a:ext cx="6057900"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 name="MH_Number_1">
            <a:hlinkClick r:id="rId6" action="ppaction://hlinksldjump"/>
          </p:cNvPr>
          <p:cNvSpPr/>
          <p:nvPr userDrawn="1">
            <p:custDataLst>
              <p:tags r:id="rId3"/>
            </p:custDataLst>
          </p:nvPr>
        </p:nvSpPr>
        <p:spPr>
          <a:xfrm flipH="1">
            <a:off x="6057900" y="6368794"/>
            <a:ext cx="6134100"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6" name="灯片编号占位符 5"/>
          <p:cNvSpPr>
            <a:spLocks noGrp="1"/>
          </p:cNvSpPr>
          <p:nvPr>
            <p:ph type="sldNum" sz="quarter" idx="12"/>
          </p:nvPr>
        </p:nvSpPr>
        <p:spPr>
          <a:xfrm>
            <a:off x="5657700" y="6444281"/>
            <a:ext cx="648000" cy="365125"/>
          </a:xfrm>
        </p:spPr>
        <p:txBody>
          <a:bodyPr/>
          <a:lstStyle>
            <a:lvl1pPr>
              <a:defRPr sz="2400">
                <a:solidFill>
                  <a:srgbClr val="DC0A16"/>
                </a:solidFill>
                <a:latin typeface="微软雅黑" panose="020B0503020204020204" pitchFamily="34" charset="-122"/>
                <a:ea typeface="微软雅黑" panose="020B0503020204020204" pitchFamily="34" charset="-122"/>
              </a:defRPr>
            </a:lvl1pPr>
          </a:lstStyle>
          <a:p>
            <a:fld id="{23BE4DA8-0BF8-4295-BC5F-41204B2EADD5}" type="slidenum">
              <a:rPr lang="zh-CN" altLang="en-US" smtClean="0"/>
              <a:pPr/>
              <a:t>‹#›</a:t>
            </a:fld>
            <a:endParaRPr lang="zh-CN" altLang="en-US" dirty="0"/>
          </a:p>
        </p:txBody>
      </p:sp>
    </p:spTree>
    <p:extLst>
      <p:ext uri="{BB962C8B-B14F-4D97-AF65-F5344CB8AC3E}">
        <p14:creationId xmlns:p14="http://schemas.microsoft.com/office/powerpoint/2010/main" xmlns="" val="417874293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92426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5032662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zh-CN" altLang="en-US" sz="216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0C041B9-B813-4A89-A667-8C8BDA8A5509}" type="slidenum">
              <a:rPr lang="zh-CN" altLang="en-US"/>
              <a:pPr/>
              <a:t>‹#›</a:t>
            </a:fld>
            <a:endParaRPr lang="zh-CN" altLang="en-US" sz="2160">
              <a:solidFill>
                <a:schemeClr val="tx1"/>
              </a:solidFill>
            </a:endParaRPr>
          </a:p>
        </p:txBody>
      </p:sp>
    </p:spTree>
    <p:extLst>
      <p:ext uri="{BB962C8B-B14F-4D97-AF65-F5344CB8AC3E}">
        <p14:creationId xmlns:p14="http://schemas.microsoft.com/office/powerpoint/2010/main" xmlns="" val="423152678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7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6242089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3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2644225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xmlns="" val="313187650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105047400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2064944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328965527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48062161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258169119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151049639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BE4DA8-0BF8-4295-BC5F-41204B2EADD5}" type="slidenum">
              <a:rPr lang="zh-CN" altLang="en-US" smtClean="0"/>
              <a:pPr/>
              <a:t>‹#›</a:t>
            </a:fld>
            <a:endParaRPr lang="zh-CN" altLang="en-US"/>
          </a:p>
        </p:txBody>
      </p:sp>
    </p:spTree>
    <p:extLst>
      <p:ext uri="{BB962C8B-B14F-4D97-AF65-F5344CB8AC3E}">
        <p14:creationId xmlns:p14="http://schemas.microsoft.com/office/powerpoint/2010/main" xmlns="" val="401210205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microsoft.com/office/2007/relationships/media" Target="../media/media1.mp3"/><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8.pn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4.xml"/><Relationship Id="rId7" Type="http://schemas.openxmlformats.org/officeDocument/2006/relationships/image" Target="../media/image3.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6.png"/><Relationship Id="rId5" Type="http://schemas.openxmlformats.org/officeDocument/2006/relationships/notesSlide" Target="../notesSlides/notesSlide15.xm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notesSlide" Target="../notesSlides/notesSlide2.xml"/><Relationship Id="rId18" Type="http://schemas.openxmlformats.org/officeDocument/2006/relationships/slide" Target="slide3.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slideLayout" Target="../slideLayouts/slideLayout1.xml"/><Relationship Id="rId17" Type="http://schemas.openxmlformats.org/officeDocument/2006/relationships/slide" Target="slide2.xml"/><Relationship Id="rId2" Type="http://schemas.openxmlformats.org/officeDocument/2006/relationships/tags" Target="../tags/tag6.xml"/><Relationship Id="rId16" Type="http://schemas.openxmlformats.org/officeDocument/2006/relationships/image" Target="../media/image6.png"/><Relationship Id="rId20" Type="http://schemas.openxmlformats.org/officeDocument/2006/relationships/slide" Target="slide15.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image" Target="../media/image4.png"/><Relationship Id="rId10" Type="http://schemas.openxmlformats.org/officeDocument/2006/relationships/tags" Target="../tags/tag14.xml"/><Relationship Id="rId19" Type="http://schemas.openxmlformats.org/officeDocument/2006/relationships/slide" Target="slide9.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7.xml"/><Relationship Id="rId7" Type="http://schemas.openxmlformats.org/officeDocument/2006/relationships/image" Target="../media/image3.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6.png"/><Relationship Id="rId5" Type="http://schemas.openxmlformats.org/officeDocument/2006/relationships/notesSlide" Target="../notesSlides/notesSlide21.xm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8.xml"/><Relationship Id="rId7"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notesSlide" Target="../notesSlides/notesSlide3.xml"/><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1.xml"/><Relationship Id="rId7" Type="http://schemas.openxmlformats.org/officeDocument/2006/relationships/image" Target="../media/image3.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6.png"/><Relationship Id="rId5" Type="http://schemas.openxmlformats.org/officeDocument/2006/relationships/notesSlide" Target="../notesSlides/notesSlide9.xml"/><Relationship Id="rId4" Type="http://schemas.openxmlformats.org/officeDocument/2006/relationships/slideLayout" Target="../slideLayouts/slideLayout1.xml"/><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红色块"/>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20643" y="552093"/>
            <a:ext cx="10925450" cy="6069123"/>
          </a:xfrm>
          <a:prstGeom prst="rect">
            <a:avLst/>
          </a:prstGeom>
        </p:spPr>
      </p:pic>
      <p:pic>
        <p:nvPicPr>
          <p:cNvPr id="2" name="天安门"/>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4" name="华表"/>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 y="315310"/>
            <a:ext cx="11777951" cy="6542690"/>
          </a:xfrm>
          <a:prstGeom prst="rect">
            <a:avLst/>
          </a:prstGeom>
        </p:spPr>
      </p:pic>
      <p:pic>
        <p:nvPicPr>
          <p:cNvPr id="5" name="红旗"/>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1"/>
            <a:ext cx="11493062" cy="6384433"/>
          </a:xfrm>
          <a:prstGeom prst="rect">
            <a:avLst/>
          </a:prstGeom>
        </p:spPr>
      </p:pic>
      <p:pic>
        <p:nvPicPr>
          <p:cNvPr id="6" name="党徽"/>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144110" y="0"/>
            <a:ext cx="10184178" cy="5657344"/>
          </a:xfrm>
          <a:prstGeom prst="rect">
            <a:avLst/>
          </a:prstGeom>
        </p:spPr>
      </p:pic>
      <p:sp>
        <p:nvSpPr>
          <p:cNvPr id="8" name="文本框 7"/>
          <p:cNvSpPr txBox="1"/>
          <p:nvPr/>
        </p:nvSpPr>
        <p:spPr>
          <a:xfrm>
            <a:off x="4056164" y="2467406"/>
            <a:ext cx="5817476"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党政工作汇报总结通用模板</a:t>
            </a:r>
          </a:p>
        </p:txBody>
      </p:sp>
      <p:sp>
        <p:nvSpPr>
          <p:cNvPr id="10" name="文本框 9"/>
          <p:cNvSpPr txBox="1"/>
          <p:nvPr/>
        </p:nvSpPr>
        <p:spPr>
          <a:xfrm>
            <a:off x="4567208" y="3155180"/>
            <a:ext cx="4474743" cy="1015663"/>
          </a:xfrm>
          <a:prstGeom prst="rect">
            <a:avLst/>
          </a:prstGeom>
          <a:noFill/>
        </p:spPr>
        <p:txBody>
          <a:bodyPr wrap="square" rtlCol="0">
            <a:spAutoFit/>
          </a:bodyPr>
          <a:lstStyle/>
          <a:p>
            <a:pPr algn="ctr"/>
            <a:r>
              <a:rPr lang="zh-CN" altLang="zh-CN" sz="2000" dirty="0">
                <a:solidFill>
                  <a:schemeClr val="bg1"/>
                </a:solidFill>
                <a:latin typeface="微软雅黑" panose="020B0503020204020204" pitchFamily="34" charset="-122"/>
                <a:ea typeface="微软雅黑" panose="020B0503020204020204" pitchFamily="34" charset="-122"/>
              </a:rPr>
              <a:t>汇报人</a:t>
            </a:r>
            <a:r>
              <a:rPr lang="zh-CN" altLang="zh-CN" sz="2000" dirty="0" smtClean="0">
                <a:solidFill>
                  <a:schemeClr val="bg1"/>
                </a:solidFill>
                <a:latin typeface="微软雅黑" panose="020B0503020204020204" pitchFamily="34" charset="-122"/>
                <a:ea typeface="微软雅黑" panose="020B0503020204020204" pitchFamily="34" charset="-122"/>
              </a:rPr>
              <a:t>：</a:t>
            </a:r>
            <a:r>
              <a:rPr lang="en-US" altLang="zh-CN" sz="2000" dirty="0" smtClean="0">
                <a:solidFill>
                  <a:schemeClr val="bg1"/>
                </a:solidFill>
                <a:latin typeface="微软雅黑" panose="020B0503020204020204" pitchFamily="34" charset="-122"/>
                <a:ea typeface="微软雅黑" panose="020B0503020204020204" pitchFamily="34" charset="-122"/>
              </a:rPr>
              <a:t>XXX  </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zh-CN" sz="2000" dirty="0" smtClean="0">
                <a:solidFill>
                  <a:schemeClr val="bg1"/>
                </a:solidFill>
                <a:latin typeface="微软雅黑" panose="020B0503020204020204" pitchFamily="34" charset="-122"/>
                <a:ea typeface="微软雅黑" panose="020B0503020204020204" pitchFamily="34" charset="-122"/>
              </a:rPr>
              <a:t>汇报</a:t>
            </a:r>
            <a:r>
              <a:rPr lang="zh-CN" altLang="zh-CN" sz="2000" dirty="0">
                <a:solidFill>
                  <a:schemeClr val="bg1"/>
                </a:solidFill>
                <a:latin typeface="微软雅黑" panose="020B0503020204020204" pitchFamily="34" charset="-122"/>
                <a:ea typeface="微软雅黑" panose="020B0503020204020204" pitchFamily="34" charset="-122"/>
              </a:rPr>
              <a:t>时间：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zh-CN" sz="2000" dirty="0">
                <a:solidFill>
                  <a:schemeClr val="bg1"/>
                </a:solidFill>
                <a:latin typeface="微软雅黑" panose="020B0503020204020204" pitchFamily="34" charset="-122"/>
                <a:ea typeface="微软雅黑" panose="020B0503020204020204" pitchFamily="34" charset="-122"/>
              </a:rPr>
              <a:t>年</a:t>
            </a:r>
            <a:r>
              <a:rPr lang="en-US" altLang="zh-CN" sz="2000" dirty="0">
                <a:solidFill>
                  <a:schemeClr val="bg1"/>
                </a:solidFill>
                <a:latin typeface="微软雅黑" panose="020B0503020204020204" pitchFamily="34" charset="-122"/>
                <a:ea typeface="微软雅黑" panose="020B0503020204020204" pitchFamily="34" charset="-122"/>
              </a:rPr>
              <a:t>XX</a:t>
            </a:r>
            <a:r>
              <a:rPr lang="zh-CN" altLang="zh-CN" sz="2000" dirty="0">
                <a:solidFill>
                  <a:schemeClr val="bg1"/>
                </a:solidFill>
                <a:latin typeface="微软雅黑" panose="020B0503020204020204" pitchFamily="34" charset="-122"/>
                <a:ea typeface="微软雅黑" panose="020B0503020204020204" pitchFamily="34" charset="-122"/>
              </a:rPr>
              <a:t>月</a:t>
            </a:r>
            <a:r>
              <a:rPr lang="en-US" altLang="zh-CN" sz="2000" dirty="0">
                <a:solidFill>
                  <a:schemeClr val="bg1"/>
                </a:solidFill>
                <a:latin typeface="微软雅黑" panose="020B0503020204020204" pitchFamily="34" charset="-122"/>
                <a:ea typeface="微软雅黑" panose="020B0503020204020204" pitchFamily="34" charset="-122"/>
              </a:rPr>
              <a:t/>
            </a:r>
            <a:br>
              <a:rPr lang="en-US" altLang="zh-CN" sz="2000" dirty="0">
                <a:solidFill>
                  <a:schemeClr val="bg1"/>
                </a:solidFill>
                <a:latin typeface="微软雅黑" panose="020B0503020204020204" pitchFamily="34" charset="-122"/>
                <a:ea typeface="微软雅黑" panose="020B0503020204020204" pitchFamily="34" charset="-122"/>
              </a:rPr>
            </a:b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9" name="党政01">
            <a:hlinkClick r:id="" action="ppaction://media"/>
          </p:cNvPr>
          <p:cNvPicPr>
            <a:picLocks noChangeAspect="1"/>
          </p:cNvPicPr>
          <p:nvPr>
            <a:videoFile r:link="rId1"/>
            <p:extLst>
              <p:ext uri="{DAA4B4D4-6D71-4841-9C94-3DE7FCFB9230}">
                <p14:media xmlns:p14="http://schemas.microsoft.com/office/powerpoint/2010/main" xmlns="" r:embed="rId10"/>
              </p:ext>
            </p:extLst>
          </p:nvPr>
        </p:nvPicPr>
        <p:blipFill>
          <a:blip r:embed="rId11" cstate="print"/>
          <a:stretch>
            <a:fillRect/>
          </a:stretch>
        </p:blipFill>
        <p:spPr>
          <a:xfrm>
            <a:off x="5746531" y="-1573473"/>
            <a:ext cx="609600" cy="609600"/>
          </a:xfrm>
          <a:prstGeom prst="rect">
            <a:avLst/>
          </a:prstGeom>
        </p:spPr>
      </p:pic>
    </p:spTree>
    <p:extLst>
      <p:ext uri="{BB962C8B-B14F-4D97-AF65-F5344CB8AC3E}">
        <p14:creationId xmlns:p14="http://schemas.microsoft.com/office/powerpoint/2010/main" xmlns="" val="420812063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900"/>
                                        <p:tgtEl>
                                          <p:spTgt spid="5"/>
                                        </p:tgtEl>
                                      </p:cBhvr>
                                    </p:animEffect>
                                  </p:childTnLst>
                                </p:cTn>
                              </p:par>
                            </p:childTnLst>
                          </p:cTn>
                        </p:par>
                        <p:par>
                          <p:cTn id="17" fill="hold">
                            <p:stCondLst>
                              <p:cond delay="19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9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2" repeatCount="indefinite" fill="hold" display="0">
                  <p:stCondLst>
                    <p:cond delay="indefinite"/>
                  </p:stCondLst>
                  <p:endCondLst>
                    <p:cond evt="onStopAudio" delay="0">
                      <p:tgtEl>
                        <p:sldTgt/>
                      </p:tgtEl>
                    </p:cond>
                  </p:endCondLst>
                </p:cTn>
                <p:tgtEl>
                  <p:spTgt spid="9"/>
                </p:tgtEl>
              </p:cMediaNode>
            </p:video>
          </p:childTnLst>
        </p:cTn>
      </p:par>
    </p:tnLst>
    <p:bldLst>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64085" y="2682013"/>
            <a:ext cx="4128459" cy="738664"/>
          </a:xfrm>
          <a:prstGeom prst="rect">
            <a:avLst/>
          </a:prstGeom>
          <a:noFill/>
          <a:ln>
            <a:noFill/>
            <a:prstDash val="sysDash"/>
          </a:ln>
        </p:spPr>
        <p:txBody>
          <a:bodyPr wrap="square" rtlCol="0">
            <a:spAutoFit/>
          </a:bodyPr>
          <a:lstStyle/>
          <a:p>
            <a:pPr algn="just"/>
            <a:r>
              <a:rPr lang="zh-CN" altLang="en-US" sz="14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输入你的文字</a:t>
            </a:r>
          </a:p>
        </p:txBody>
      </p:sp>
      <p:sp>
        <p:nvSpPr>
          <p:cNvPr id="3" name="TextBox 2"/>
          <p:cNvSpPr txBox="1"/>
          <p:nvPr/>
        </p:nvSpPr>
        <p:spPr>
          <a:xfrm>
            <a:off x="6864085" y="4522727"/>
            <a:ext cx="4128459" cy="738664"/>
          </a:xfrm>
          <a:prstGeom prst="rect">
            <a:avLst/>
          </a:prstGeom>
          <a:noFill/>
          <a:ln>
            <a:noFill/>
            <a:prstDash val="sysDash"/>
          </a:ln>
        </p:spPr>
        <p:txBody>
          <a:bodyPr wrap="square" rtlCol="0">
            <a:spAutoFit/>
          </a:bodyPr>
          <a:lstStyle/>
          <a:p>
            <a:pPr algn="just"/>
            <a:r>
              <a:rPr lang="zh-CN" altLang="en-US" sz="14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输入你的文字</a:t>
            </a:r>
          </a:p>
        </p:txBody>
      </p:sp>
      <p:sp>
        <p:nvSpPr>
          <p:cNvPr id="4" name="矩形 3"/>
          <p:cNvSpPr/>
          <p:nvPr/>
        </p:nvSpPr>
        <p:spPr>
          <a:xfrm>
            <a:off x="6768075" y="2030774"/>
            <a:ext cx="96011" cy="1420681"/>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 name="矩形 4"/>
          <p:cNvSpPr/>
          <p:nvPr/>
        </p:nvSpPr>
        <p:spPr>
          <a:xfrm>
            <a:off x="6768075" y="3871487"/>
            <a:ext cx="96011" cy="1420681"/>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 name="矩形 5"/>
          <p:cNvSpPr/>
          <p:nvPr/>
        </p:nvSpPr>
        <p:spPr>
          <a:xfrm>
            <a:off x="6864085" y="2013658"/>
            <a:ext cx="1791571" cy="420564"/>
          </a:xfrm>
          <a:prstGeom prst="rect">
            <a:avLst/>
          </a:prstGeom>
          <a:noFill/>
          <a:ln>
            <a:noFill/>
          </a:ln>
        </p:spPr>
        <p:txBody>
          <a:bodyPr wrap="square">
            <a:spAutoFit/>
          </a:bodyPr>
          <a:lstStyle/>
          <a:p>
            <a:r>
              <a:rPr lang="zh-CN" altLang="en-US" sz="2133"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7" name="矩形 6"/>
          <p:cNvSpPr/>
          <p:nvPr/>
        </p:nvSpPr>
        <p:spPr>
          <a:xfrm>
            <a:off x="6864085" y="3874956"/>
            <a:ext cx="1791571" cy="420564"/>
          </a:xfrm>
          <a:prstGeom prst="rect">
            <a:avLst/>
          </a:prstGeom>
          <a:noFill/>
          <a:ln>
            <a:noFill/>
          </a:ln>
        </p:spPr>
        <p:txBody>
          <a:bodyPr wrap="square">
            <a:spAutoFit/>
          </a:bodyPr>
          <a:lstStyle/>
          <a:p>
            <a:r>
              <a:rPr lang="zh-CN" altLang="en-US" sz="2133"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grpSp>
        <p:nvGrpSpPr>
          <p:cNvPr id="8" name="组合 7"/>
          <p:cNvGrpSpPr/>
          <p:nvPr/>
        </p:nvGrpSpPr>
        <p:grpSpPr>
          <a:xfrm>
            <a:off x="1670776" y="1565477"/>
            <a:ext cx="4137192" cy="3822701"/>
            <a:chOff x="1179513" y="1211262"/>
            <a:chExt cx="2860675" cy="2867026"/>
          </a:xfrm>
          <a:solidFill>
            <a:srgbClr val="AED30B"/>
          </a:solidFill>
        </p:grpSpPr>
        <p:sp>
          <p:nvSpPr>
            <p:cNvPr id="9" name="Freeform 6"/>
            <p:cNvSpPr>
              <a:spLocks/>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rgbClr val="DC0A1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62560" tIns="81280" rIns="162560" bIns="81280" numCol="1" anchor="t" anchorCtr="0" compatLnSpc="1">
              <a:prstTxWarp prst="textNoShape">
                <a:avLst/>
              </a:prstTxWarp>
            </a:bodyPr>
            <a:lstStyle/>
            <a:p>
              <a:pPr fontAlgn="base">
                <a:spcBef>
                  <a:spcPct val="0"/>
                </a:spcBef>
                <a:spcAft>
                  <a:spcPct val="0"/>
                </a:spcAft>
              </a:pPr>
              <a:endParaRPr lang="zh-CN" altLang="en-US" sz="2400">
                <a:solidFill>
                  <a:schemeClr val="tx1">
                    <a:lumMod val="75000"/>
                    <a:lumOff val="25000"/>
                  </a:schemeClr>
                </a:solidFill>
              </a:endParaRPr>
            </a:p>
          </p:txBody>
        </p:sp>
        <p:sp>
          <p:nvSpPr>
            <p:cNvPr id="10" name="Freeform 7"/>
            <p:cNvSpPr>
              <a:spLocks/>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rgbClr val="DC0A1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62560" tIns="81280" rIns="162560" bIns="81280" numCol="1" anchor="t" anchorCtr="0" compatLnSpc="1">
              <a:prstTxWarp prst="textNoShape">
                <a:avLst/>
              </a:prstTxWarp>
            </a:bodyPr>
            <a:lstStyle/>
            <a:p>
              <a:pPr fontAlgn="base">
                <a:spcBef>
                  <a:spcPct val="0"/>
                </a:spcBef>
                <a:spcAft>
                  <a:spcPct val="0"/>
                </a:spcAft>
              </a:pPr>
              <a:endParaRPr lang="zh-CN" altLang="en-US" sz="2400">
                <a:solidFill>
                  <a:schemeClr val="tx1">
                    <a:lumMod val="75000"/>
                    <a:lumOff val="25000"/>
                  </a:schemeClr>
                </a:solidFill>
              </a:endParaRPr>
            </a:p>
          </p:txBody>
        </p:sp>
        <p:sp>
          <p:nvSpPr>
            <p:cNvPr id="11" name="Freeform 8"/>
            <p:cNvSpPr>
              <a:spLocks/>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rgbClr val="DC0A1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62560" tIns="81280" rIns="162560" bIns="81280" numCol="1" anchor="t" anchorCtr="0" compatLnSpc="1">
              <a:prstTxWarp prst="textNoShape">
                <a:avLst/>
              </a:prstTxWarp>
            </a:bodyPr>
            <a:lstStyle/>
            <a:p>
              <a:pPr fontAlgn="base">
                <a:spcBef>
                  <a:spcPct val="0"/>
                </a:spcBef>
                <a:spcAft>
                  <a:spcPct val="0"/>
                </a:spcAft>
              </a:pPr>
              <a:endParaRPr lang="zh-CN" altLang="en-US" sz="2400">
                <a:solidFill>
                  <a:schemeClr val="tx1">
                    <a:lumMod val="75000"/>
                    <a:lumOff val="25000"/>
                  </a:schemeClr>
                </a:solidFill>
              </a:endParaRPr>
            </a:p>
          </p:txBody>
        </p:sp>
        <p:sp>
          <p:nvSpPr>
            <p:cNvPr id="12" name="Freeform 9"/>
            <p:cNvSpPr>
              <a:spLocks/>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rgbClr val="DC0A1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62560" tIns="81280" rIns="162560" bIns="81280" numCol="1" anchor="t" anchorCtr="0" compatLnSpc="1">
              <a:prstTxWarp prst="textNoShape">
                <a:avLst/>
              </a:prstTxWarp>
            </a:bodyPr>
            <a:lstStyle/>
            <a:p>
              <a:pPr fontAlgn="base">
                <a:spcBef>
                  <a:spcPct val="0"/>
                </a:spcBef>
                <a:spcAft>
                  <a:spcPct val="0"/>
                </a:spcAft>
              </a:pPr>
              <a:endParaRPr lang="zh-CN" altLang="en-US" sz="2400">
                <a:solidFill>
                  <a:schemeClr val="tx1">
                    <a:lumMod val="75000"/>
                    <a:lumOff val="25000"/>
                  </a:schemeClr>
                </a:solidFill>
              </a:endParaRPr>
            </a:p>
          </p:txBody>
        </p:sp>
        <p:sp>
          <p:nvSpPr>
            <p:cNvPr id="13" name="Freeform 10"/>
            <p:cNvSpPr>
              <a:spLocks/>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DC0A1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14" name="矩形 1"/>
          <p:cNvSpPr>
            <a:spLocks noChangeArrowheads="1"/>
          </p:cNvSpPr>
          <p:nvPr/>
        </p:nvSpPr>
        <p:spPr bwMode="auto">
          <a:xfrm>
            <a:off x="2831638" y="4739620"/>
            <a:ext cx="2878585" cy="472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algn="just" fontAlgn="base">
              <a:lnSpc>
                <a:spcPct val="150000"/>
              </a:lnSpc>
              <a:spcBef>
                <a:spcPct val="0"/>
              </a:spcBef>
              <a:spcAft>
                <a:spcPct val="0"/>
              </a:spcAft>
            </a:pPr>
            <a:r>
              <a:rPr lang="zh-CN" altLang="en-US" sz="1867" dirty="0">
                <a:solidFill>
                  <a:schemeClr val="bg1"/>
                </a:solidFill>
                <a:latin typeface="微软雅黑" pitchFamily="34" charset="-122"/>
                <a:ea typeface="微软雅黑" pitchFamily="34" charset="-122"/>
              </a:rPr>
              <a:t>添加你的标题</a:t>
            </a:r>
            <a:endParaRPr lang="zh-CN" altLang="zh-CN" sz="1867" dirty="0">
              <a:solidFill>
                <a:schemeClr val="bg1"/>
              </a:solidFill>
              <a:latin typeface="微软雅黑" pitchFamily="34" charset="-122"/>
              <a:ea typeface="微软雅黑" pitchFamily="34" charset="-122"/>
            </a:endParaRPr>
          </a:p>
        </p:txBody>
      </p:sp>
      <p:sp>
        <p:nvSpPr>
          <p:cNvPr id="15" name="矩形 1"/>
          <p:cNvSpPr>
            <a:spLocks noChangeArrowheads="1"/>
          </p:cNvSpPr>
          <p:nvPr/>
        </p:nvSpPr>
        <p:spPr bwMode="auto">
          <a:xfrm>
            <a:off x="3017773" y="4141969"/>
            <a:ext cx="2214132" cy="391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algn="just" fontAlgn="base">
              <a:lnSpc>
                <a:spcPct val="150000"/>
              </a:lnSpc>
              <a:spcBef>
                <a:spcPct val="0"/>
              </a:spcBef>
              <a:spcAft>
                <a:spcPct val="0"/>
              </a:spcAft>
            </a:pPr>
            <a:r>
              <a:rPr lang="zh-CN" altLang="en-US" sz="1467" dirty="0">
                <a:solidFill>
                  <a:schemeClr val="bg1"/>
                </a:solidFill>
                <a:latin typeface="微软雅黑" pitchFamily="34" charset="-122"/>
                <a:ea typeface="微软雅黑" pitchFamily="34" charset="-122"/>
              </a:rPr>
              <a:t>添加你的标题</a:t>
            </a:r>
            <a:endParaRPr lang="zh-CN" altLang="zh-CN" sz="1467" dirty="0">
              <a:solidFill>
                <a:schemeClr val="bg1"/>
              </a:solidFill>
              <a:latin typeface="微软雅黑" pitchFamily="34" charset="-122"/>
              <a:ea typeface="微软雅黑" pitchFamily="34" charset="-122"/>
            </a:endParaRPr>
          </a:p>
        </p:txBody>
      </p:sp>
      <p:sp>
        <p:nvSpPr>
          <p:cNvPr id="16" name="矩形 1"/>
          <p:cNvSpPr>
            <a:spLocks noChangeArrowheads="1"/>
          </p:cNvSpPr>
          <p:nvPr/>
        </p:nvSpPr>
        <p:spPr bwMode="auto">
          <a:xfrm>
            <a:off x="3134533" y="3468443"/>
            <a:ext cx="1312687" cy="391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algn="just" fontAlgn="base">
              <a:lnSpc>
                <a:spcPct val="150000"/>
              </a:lnSpc>
              <a:spcBef>
                <a:spcPct val="0"/>
              </a:spcBef>
              <a:spcAft>
                <a:spcPct val="0"/>
              </a:spcAft>
            </a:pPr>
            <a:r>
              <a:rPr lang="zh-CN" altLang="en-US" sz="1467" dirty="0">
                <a:solidFill>
                  <a:schemeClr val="bg1"/>
                </a:solidFill>
                <a:latin typeface="微软雅黑" pitchFamily="34" charset="-122"/>
                <a:ea typeface="微软雅黑" pitchFamily="34" charset="-122"/>
              </a:rPr>
              <a:t>添加你的标题</a:t>
            </a:r>
            <a:endParaRPr lang="zh-CN" altLang="zh-CN" sz="1467" dirty="0">
              <a:solidFill>
                <a:schemeClr val="bg1"/>
              </a:solidFill>
              <a:latin typeface="微软雅黑" pitchFamily="34" charset="-122"/>
              <a:ea typeface="微软雅黑" pitchFamily="34" charset="-122"/>
            </a:endParaRPr>
          </a:p>
        </p:txBody>
      </p:sp>
      <p:sp>
        <p:nvSpPr>
          <p:cNvPr id="17" name="矩形 1"/>
          <p:cNvSpPr>
            <a:spLocks noChangeArrowheads="1"/>
          </p:cNvSpPr>
          <p:nvPr/>
        </p:nvSpPr>
        <p:spPr bwMode="auto">
          <a:xfrm>
            <a:off x="3307687" y="2794916"/>
            <a:ext cx="966376" cy="309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algn="just" fontAlgn="base">
              <a:lnSpc>
                <a:spcPct val="150000"/>
              </a:lnSpc>
              <a:spcBef>
                <a:spcPct val="0"/>
              </a:spcBef>
              <a:spcAft>
                <a:spcPct val="0"/>
              </a:spcAft>
            </a:pPr>
            <a:r>
              <a:rPr lang="zh-CN" altLang="en-US" sz="1067" dirty="0">
                <a:solidFill>
                  <a:schemeClr val="bg1"/>
                </a:solidFill>
                <a:latin typeface="微软雅黑" pitchFamily="34" charset="-122"/>
                <a:ea typeface="微软雅黑" pitchFamily="34" charset="-122"/>
              </a:rPr>
              <a:t>添加标题</a:t>
            </a:r>
            <a:endParaRPr lang="zh-CN" altLang="zh-CN" sz="1067" dirty="0">
              <a:solidFill>
                <a:schemeClr val="bg1"/>
              </a:solidFill>
              <a:latin typeface="微软雅黑" pitchFamily="34" charset="-122"/>
              <a:ea typeface="微软雅黑" pitchFamily="34" charset="-122"/>
            </a:endParaRPr>
          </a:p>
        </p:txBody>
      </p:sp>
      <p:sp>
        <p:nvSpPr>
          <p:cNvPr id="18" name="矩形 1"/>
          <p:cNvSpPr>
            <a:spLocks noChangeArrowheads="1"/>
          </p:cNvSpPr>
          <p:nvPr/>
        </p:nvSpPr>
        <p:spPr bwMode="auto">
          <a:xfrm>
            <a:off x="3464073" y="2081549"/>
            <a:ext cx="653607" cy="391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algn="just" fontAlgn="base">
              <a:lnSpc>
                <a:spcPct val="150000"/>
              </a:lnSpc>
              <a:spcBef>
                <a:spcPct val="0"/>
              </a:spcBef>
              <a:spcAft>
                <a:spcPct val="0"/>
              </a:spcAft>
            </a:pPr>
            <a:r>
              <a:rPr lang="zh-CN" altLang="en-US" sz="1467" dirty="0">
                <a:solidFill>
                  <a:schemeClr val="bg1"/>
                </a:solidFill>
                <a:latin typeface="微软雅黑" pitchFamily="34" charset="-122"/>
                <a:ea typeface="微软雅黑" pitchFamily="34" charset="-122"/>
              </a:rPr>
              <a:t>标题</a:t>
            </a:r>
            <a:endParaRPr lang="zh-CN" altLang="zh-CN" sz="1467" dirty="0">
              <a:solidFill>
                <a:schemeClr val="bg1"/>
              </a:solidFill>
              <a:latin typeface="微软雅黑" pitchFamily="34" charset="-122"/>
              <a:ea typeface="微软雅黑" pitchFamily="34" charset="-122"/>
            </a:endParaRPr>
          </a:p>
        </p:txBody>
      </p:sp>
      <p:pic>
        <p:nvPicPr>
          <p:cNvPr id="19" name="图片 18"/>
          <p:cNvPicPr>
            <a:picLocks noChangeAspect="1"/>
          </p:cNvPicPr>
          <p:nvPr/>
        </p:nvPicPr>
        <p:blipFill rotWithShape="1">
          <a:blip r:embed="rId3" cstate="print">
            <a:extLst>
              <a:ext uri="{BEBA8EAE-BF5A-486C-A8C5-ECC9F3942E4B}">
                <a14:imgProps xmlns:a14="http://schemas.microsoft.com/office/drawing/2010/main" xmlns="">
                  <a14:imgLayer r:embed="rId4">
                    <a14:imgEffect>
                      <a14:backgroundRemoval t="0" b="100000" l="0" r="100000">
                        <a14:foregroundMark x1="16240" y1="2973" x2="15614" y2="13362"/>
                        <a14:foregroundMark x1="2559" y1="99798" x2="2559" y2="99971"/>
                        <a14:backgroundMark x1="20574" y1="20433" x2="27102" y2="14921"/>
                      </a14:backgroundRemoval>
                    </a14:imgEffect>
                  </a14:imgLayer>
                </a14:imgProps>
              </a:ext>
              <a:ext uri="{28A0092B-C50C-407E-A947-70E740481C1C}">
                <a14:useLocalDpi xmlns:a14="http://schemas.microsoft.com/office/drawing/2010/main" xmlns="" val="0"/>
              </a:ext>
            </a:extLst>
          </a:blip>
          <a:srcRect/>
          <a:stretch/>
        </p:blipFill>
        <p:spPr>
          <a:xfrm rot="1741537" flipH="1">
            <a:off x="920400" y="1808848"/>
            <a:ext cx="1877192" cy="3396549"/>
          </a:xfrm>
          <a:prstGeom prst="rect">
            <a:avLst/>
          </a:prstGeom>
        </p:spPr>
      </p:pic>
      <p:sp>
        <p:nvSpPr>
          <p:cNvPr id="24" name="文本框 23"/>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0" name="灯片编号占位符 19"/>
          <p:cNvSpPr>
            <a:spLocks noGrp="1"/>
          </p:cNvSpPr>
          <p:nvPr>
            <p:ph type="sldNum" sz="quarter" idx="12"/>
          </p:nvPr>
        </p:nvSpPr>
        <p:spPr/>
        <p:txBody>
          <a:bodyPr/>
          <a:lstStyle/>
          <a:p>
            <a:fld id="{23BE4DA8-0BF8-4295-BC5F-41204B2EADD5}" type="slidenum">
              <a:rPr lang="zh-CN" altLang="en-US" smtClean="0"/>
              <a:pPr/>
              <a:t>10</a:t>
            </a:fld>
            <a:endParaRPr lang="zh-CN" altLang="en-US" dirty="0"/>
          </a:p>
        </p:txBody>
      </p:sp>
    </p:spTree>
    <p:extLst>
      <p:ext uri="{BB962C8B-B14F-4D97-AF65-F5344CB8AC3E}">
        <p14:creationId xmlns:p14="http://schemas.microsoft.com/office/powerpoint/2010/main" xmlns="" val="21897927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par>
                                <p:cTn id="8" presetID="53" presetClass="entr" presetSubtype="16"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1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125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125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12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16" presetClass="entr" presetSubtype="42" fill="hold" nodeType="withEffect">
                                  <p:stCondLst>
                                    <p:cond delay="1750"/>
                                  </p:stCondLst>
                                  <p:childTnLst>
                                    <p:set>
                                      <p:cBhvr>
                                        <p:cTn id="39" dur="1" fill="hold">
                                          <p:stCondLst>
                                            <p:cond delay="0"/>
                                          </p:stCondLst>
                                        </p:cTn>
                                        <p:tgtEl>
                                          <p:spTgt spid="19"/>
                                        </p:tgtEl>
                                        <p:attrNameLst>
                                          <p:attrName>style.visibility</p:attrName>
                                        </p:attrNameLst>
                                      </p:cBhvr>
                                      <p:to>
                                        <p:strVal val="visible"/>
                                      </p:to>
                                    </p:set>
                                    <p:animEffect transition="in" filter="barn(outHorizontal)">
                                      <p:cBhvr>
                                        <p:cTn id="40" dur="750"/>
                                        <p:tgtEl>
                                          <p:spTgt spid="19"/>
                                        </p:tgtEl>
                                      </p:cBhvr>
                                    </p:animEffect>
                                  </p:childTnLst>
                                </p:cTn>
                              </p:par>
                              <p:par>
                                <p:cTn id="41" presetID="22" presetClass="entr" presetSubtype="4" fill="hold" grpId="0" nodeType="withEffect">
                                  <p:stCondLst>
                                    <p:cond delay="250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par>
                                <p:cTn id="44" presetID="22" presetClass="entr" presetSubtype="4" fill="hold" grpId="0" nodeType="withEffect">
                                  <p:stCondLst>
                                    <p:cond delay="250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par>
                                <p:cTn id="47" presetID="22" presetClass="entr" presetSubtype="8" fill="hold" grpId="0" nodeType="withEffect">
                                  <p:stCondLst>
                                    <p:cond delay="275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par>
                                <p:cTn id="50" presetID="22" presetClass="entr" presetSubtype="8" fill="hold" grpId="0" nodeType="withEffect">
                                  <p:stCondLst>
                                    <p:cond delay="275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22" presetClass="entr" presetSubtype="8" fill="hold" grpId="0" nodeType="withEffect">
                                  <p:stCondLst>
                                    <p:cond delay="275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par>
                                <p:cTn id="56" presetID="22" presetClass="entr" presetSubtype="8" fill="hold" grpId="0" nodeType="withEffect">
                                  <p:stCondLst>
                                    <p:cond delay="275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p:bldP spid="14" grpId="0"/>
      <p:bldP spid="15" grpId="0"/>
      <p:bldP spid="16" grpId="0"/>
      <p:bldP spid="17" grpId="0"/>
      <p:bldP spid="18"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菱形 4"/>
          <p:cNvSpPr/>
          <p:nvPr/>
        </p:nvSpPr>
        <p:spPr>
          <a:xfrm>
            <a:off x="6288062" y="3787210"/>
            <a:ext cx="2290464" cy="2290765"/>
          </a:xfrm>
          <a:prstGeom prst="diamond">
            <a:avLst/>
          </a:prstGeom>
          <a:blipFill>
            <a:blip r:embed="rId3" cstate="print"/>
            <a:stretch>
              <a:fillRect/>
            </a:stretch>
          </a:blipFill>
          <a:ln w="38100" cap="flat" cmpd="sng" algn="ctr">
            <a:solidFill>
              <a:srgbClr val="DC0A16"/>
            </a:solid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nvSpPr>
        <p:spPr>
          <a:xfrm>
            <a:off x="3856330" y="3747496"/>
            <a:ext cx="2290464" cy="2290765"/>
          </a:xfrm>
          <a:prstGeom prst="diamond">
            <a:avLst/>
          </a:prstGeom>
          <a:blipFill>
            <a:blip r:embed="rId4" cstate="print"/>
            <a:stretch>
              <a:fillRect/>
            </a:stretch>
          </a:blipFill>
          <a:ln w="38100" cap="flat" cmpd="sng" algn="ctr">
            <a:solidFill>
              <a:srgbClr val="DC0A16"/>
            </a:solid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7" name="菱形 6"/>
          <p:cNvSpPr/>
          <p:nvPr/>
        </p:nvSpPr>
        <p:spPr>
          <a:xfrm>
            <a:off x="6281723" y="1334408"/>
            <a:ext cx="2288877" cy="2290765"/>
          </a:xfrm>
          <a:prstGeom prst="diamond">
            <a:avLst/>
          </a:prstGeom>
          <a:blipFill>
            <a:blip r:embed="rId5" cstate="print"/>
            <a:stretch>
              <a:fillRect/>
            </a:stretch>
          </a:blipFill>
          <a:ln w="38100" cap="flat" cmpd="sng" algn="ctr">
            <a:solidFill>
              <a:srgbClr val="DC0A16"/>
            </a:solid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菱形 7"/>
          <p:cNvSpPr/>
          <p:nvPr/>
        </p:nvSpPr>
        <p:spPr>
          <a:xfrm>
            <a:off x="3846806" y="1324874"/>
            <a:ext cx="2290464" cy="2292354"/>
          </a:xfrm>
          <a:prstGeom prst="diamond">
            <a:avLst/>
          </a:prstGeom>
          <a:blipFill>
            <a:blip r:embed="rId6" cstate="print"/>
            <a:stretch>
              <a:fillRect/>
            </a:stretch>
          </a:blipFill>
          <a:ln w="38100" cap="flat" cmpd="sng" algn="ctr">
            <a:solidFill>
              <a:srgbClr val="DC0A16"/>
            </a:solid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菱形 11"/>
          <p:cNvSpPr/>
          <p:nvPr/>
        </p:nvSpPr>
        <p:spPr>
          <a:xfrm>
            <a:off x="5127759" y="2617992"/>
            <a:ext cx="2149195" cy="2138259"/>
          </a:xfrm>
          <a:prstGeom prst="diamond">
            <a:avLst/>
          </a:prstGeom>
          <a:noFill/>
          <a:ln w="12700" cap="flat" cmpd="sng" algn="ctr">
            <a:solidFill>
              <a:sysClr val="window" lastClr="FFFFFF"/>
            </a:solid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8210278" y="2036564"/>
            <a:ext cx="3352363" cy="740289"/>
            <a:chOff x="8209483" y="1998463"/>
            <a:chExt cx="3352363" cy="740289"/>
          </a:xfrm>
        </p:grpSpPr>
        <p:sp>
          <p:nvSpPr>
            <p:cNvPr id="13" name="矩形 19"/>
            <p:cNvSpPr>
              <a:spLocks noChangeArrowheads="1"/>
            </p:cNvSpPr>
            <p:nvPr/>
          </p:nvSpPr>
          <p:spPr bwMode="auto">
            <a:xfrm>
              <a:off x="8877733" y="1998463"/>
              <a:ext cx="2684113" cy="646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微软雅黑" panose="020B0503020204020204" pitchFamily="34" charset="-122"/>
                  <a:ea typeface="微软雅黑" panose="020B0503020204020204" pitchFamily="34" charset="-122"/>
                  <a:cs typeface="+mn-ea"/>
                  <a:sym typeface="+mn-lt"/>
                </a:rPr>
                <a:t>这里可以添加主要内容这里可以添加主要内容</a:t>
              </a:r>
              <a:endParaRPr lang="en-US" altLang="zh-CN"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a:off x="8209483" y="2068361"/>
              <a:ext cx="668250" cy="670391"/>
            </a:xfrm>
            <a:prstGeom prst="roundRect">
              <a:avLst/>
            </a:prstGeom>
            <a:solidFill>
              <a:srgbClr val="DC0A16"/>
            </a:solidFill>
            <a:ln w="12700" cap="flat" cmpd="sng" algn="ctr">
              <a:no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pic>
          <p:nvPicPr>
            <p:cNvPr id="23" name="图片 29"/>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298377" y="2155735"/>
              <a:ext cx="482537" cy="482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 name="组合 2"/>
          <p:cNvGrpSpPr/>
          <p:nvPr/>
        </p:nvGrpSpPr>
        <p:grpSpPr>
          <a:xfrm>
            <a:off x="724601" y="2036563"/>
            <a:ext cx="3525379" cy="703758"/>
            <a:chOff x="723806" y="1998463"/>
            <a:chExt cx="3525379" cy="703758"/>
          </a:xfrm>
        </p:grpSpPr>
        <p:sp>
          <p:nvSpPr>
            <p:cNvPr id="15" name="矩形 21"/>
            <p:cNvSpPr>
              <a:spLocks noChangeArrowheads="1"/>
            </p:cNvSpPr>
            <p:nvPr/>
          </p:nvSpPr>
          <p:spPr bwMode="auto">
            <a:xfrm>
              <a:off x="723806" y="1998463"/>
              <a:ext cx="2684113" cy="646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微软雅黑" panose="020B0503020204020204" pitchFamily="34" charset="-122"/>
                  <a:ea typeface="微软雅黑" panose="020B0503020204020204" pitchFamily="34" charset="-122"/>
                  <a:cs typeface="+mn-ea"/>
                  <a:sym typeface="+mn-lt"/>
                </a:rPr>
                <a:t>这里可以添加主要内容这里可以添加主要内容</a:t>
              </a:r>
              <a:endParaRPr lang="en-US" altLang="zh-CN"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a:off x="3579347" y="2031830"/>
              <a:ext cx="669838" cy="670391"/>
            </a:xfrm>
            <a:prstGeom prst="roundRect">
              <a:avLst/>
            </a:prstGeom>
            <a:solidFill>
              <a:srgbClr val="DC0A16"/>
            </a:solidFill>
            <a:ln w="12700" cap="flat" cmpd="sng" algn="ctr">
              <a:no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pic>
          <p:nvPicPr>
            <p:cNvPr id="27" name="图片 33"/>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657131" y="2116020"/>
              <a:ext cx="482537" cy="484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0" name="组合 29"/>
          <p:cNvGrpSpPr/>
          <p:nvPr/>
        </p:nvGrpSpPr>
        <p:grpSpPr>
          <a:xfrm>
            <a:off x="724600" y="4479841"/>
            <a:ext cx="3447608" cy="687859"/>
            <a:chOff x="723806" y="4441740"/>
            <a:chExt cx="3447608" cy="687859"/>
          </a:xfrm>
        </p:grpSpPr>
        <p:sp>
          <p:nvSpPr>
            <p:cNvPr id="16" name="矩形 22"/>
            <p:cNvSpPr>
              <a:spLocks noChangeArrowheads="1"/>
            </p:cNvSpPr>
            <p:nvPr/>
          </p:nvSpPr>
          <p:spPr bwMode="auto">
            <a:xfrm>
              <a:off x="723806" y="4441740"/>
              <a:ext cx="2684115" cy="646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微软雅黑" panose="020B0503020204020204" pitchFamily="34" charset="-122"/>
                  <a:ea typeface="微软雅黑" panose="020B0503020204020204" pitchFamily="34" charset="-122"/>
                  <a:cs typeface="+mn-ea"/>
                  <a:sym typeface="+mn-lt"/>
                </a:rPr>
                <a:t>这里可以添加主要内容这里可以添加主要内容</a:t>
              </a:r>
              <a:endParaRPr lang="en-US" altLang="zh-CN"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a:off x="3501576" y="4459208"/>
              <a:ext cx="669838" cy="670391"/>
            </a:xfrm>
            <a:prstGeom prst="roundRect">
              <a:avLst/>
            </a:prstGeom>
            <a:solidFill>
              <a:srgbClr val="DC0A16"/>
            </a:solidFill>
            <a:ln w="12700" cap="flat" cmpd="sng" algn="ctr">
              <a:no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pic>
          <p:nvPicPr>
            <p:cNvPr id="28" name="图片 34"/>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603164" y="4568821"/>
              <a:ext cx="484125" cy="484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7" name="组合 16"/>
          <p:cNvGrpSpPr/>
          <p:nvPr/>
        </p:nvGrpSpPr>
        <p:grpSpPr>
          <a:xfrm>
            <a:off x="8105514" y="4479840"/>
            <a:ext cx="3457126" cy="684682"/>
            <a:chOff x="8104720" y="4441740"/>
            <a:chExt cx="3457126" cy="684682"/>
          </a:xfrm>
        </p:grpSpPr>
        <p:sp>
          <p:nvSpPr>
            <p:cNvPr id="14" name="矩形 20"/>
            <p:cNvSpPr>
              <a:spLocks noChangeArrowheads="1"/>
            </p:cNvSpPr>
            <p:nvPr/>
          </p:nvSpPr>
          <p:spPr bwMode="auto">
            <a:xfrm>
              <a:off x="8877733" y="4441740"/>
              <a:ext cx="2684113" cy="646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9" tIns="45719" rIns="91439" bIns="45719">
              <a:spAutoFit/>
            </a:bodyPr>
            <a:lstStyle/>
            <a:p>
              <a:pPr algn="just" defTabSz="914377">
                <a:defRPr/>
              </a:pPr>
              <a:r>
                <a:rPr lang="zh-CN" altLang="en-US" dirty="0">
                  <a:solidFill>
                    <a:prstClr val="black"/>
                  </a:solidFill>
                  <a:latin typeface="微软雅黑" panose="020B0503020204020204" pitchFamily="34" charset="-122"/>
                  <a:ea typeface="微软雅黑" panose="020B0503020204020204" pitchFamily="34" charset="-122"/>
                  <a:cs typeface="+mn-ea"/>
                  <a:sym typeface="+mn-lt"/>
                </a:rPr>
                <a:t>这里可以添加主要内容这里可以添加主要内容</a:t>
              </a:r>
              <a:endParaRPr lang="en-US" altLang="zh-CN"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 name="圆角矩形 24"/>
            <p:cNvSpPr/>
            <p:nvPr/>
          </p:nvSpPr>
          <p:spPr>
            <a:xfrm>
              <a:off x="8104720" y="4457619"/>
              <a:ext cx="669838" cy="668803"/>
            </a:xfrm>
            <a:prstGeom prst="roundRect">
              <a:avLst/>
            </a:prstGeom>
            <a:solidFill>
              <a:srgbClr val="DC0A16"/>
            </a:solidFill>
            <a:ln w="12700" cap="flat" cmpd="sng" algn="ctr">
              <a:no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pic>
          <p:nvPicPr>
            <p:cNvPr id="29" name="图片 35"/>
            <p:cNvPicPr>
              <a:picLocks noChangeAspect="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198378" y="4568821"/>
              <a:ext cx="482537" cy="484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1" name="组合 30"/>
          <p:cNvGrpSpPr/>
          <p:nvPr/>
        </p:nvGrpSpPr>
        <p:grpSpPr>
          <a:xfrm>
            <a:off x="5069030" y="2545716"/>
            <a:ext cx="2304751" cy="2293943"/>
            <a:chOff x="4971408" y="2470961"/>
            <a:chExt cx="2304751" cy="2293943"/>
          </a:xfrm>
        </p:grpSpPr>
        <p:grpSp>
          <p:nvGrpSpPr>
            <p:cNvPr id="2" name="组合 1"/>
            <p:cNvGrpSpPr/>
            <p:nvPr/>
          </p:nvGrpSpPr>
          <p:grpSpPr>
            <a:xfrm>
              <a:off x="4971408" y="2470961"/>
              <a:ext cx="2304751" cy="2293943"/>
              <a:chOff x="7057107" y="2319898"/>
              <a:chExt cx="2304751" cy="2293943"/>
            </a:xfrm>
          </p:grpSpPr>
          <p:sp>
            <p:nvSpPr>
              <p:cNvPr id="9" name="菱形 8"/>
              <p:cNvSpPr/>
              <p:nvPr/>
            </p:nvSpPr>
            <p:spPr>
              <a:xfrm>
                <a:off x="7057107" y="2319898"/>
                <a:ext cx="2304751" cy="2293943"/>
              </a:xfrm>
              <a:prstGeom prst="diamond">
                <a:avLst/>
              </a:prstGeom>
              <a:solidFill>
                <a:srgbClr val="DC0A16"/>
              </a:solidFill>
              <a:ln w="12700" cap="flat" cmpd="sng" algn="ctr">
                <a:noFill/>
                <a:prstDash val="solid"/>
                <a:miter lim="800000"/>
              </a:ln>
              <a:effectLst/>
            </p:spPr>
            <p:txBody>
              <a:bodyPr lIns="91439" tIns="45719" rIns="91439" bIns="45719" anchor="ctr"/>
              <a:lstStyle/>
              <a:p>
                <a:pPr algn="ctr" defTabSz="914514">
                  <a:defRPr/>
                </a:pPr>
                <a:endParaRPr lang="zh-CN" altLang="en-US" sz="1900"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矩形 17"/>
              <p:cNvSpPr>
                <a:spLocks noChangeArrowheads="1"/>
              </p:cNvSpPr>
              <p:nvPr/>
            </p:nvSpPr>
            <p:spPr bwMode="auto">
              <a:xfrm>
                <a:off x="7711196" y="3441182"/>
                <a:ext cx="1152128" cy="553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9" tIns="45719" rIns="91439" bIns="45719">
                <a:spAutoFit/>
              </a:bodyPr>
              <a:lstStyle/>
              <a:p>
                <a:pPr defTabSz="914514">
                  <a:defRPr/>
                </a:pPr>
                <a:r>
                  <a:rPr lang="zh-CN" altLang="en-US" sz="1500" kern="0" dirty="0">
                    <a:solidFill>
                      <a:prstClr val="white"/>
                    </a:solidFill>
                    <a:latin typeface="微软雅黑" panose="020B0503020204020204" pitchFamily="34" charset="-122"/>
                    <a:ea typeface="微软雅黑" panose="020B0503020204020204" pitchFamily="34" charset="-122"/>
                    <a:cs typeface="+mn-ea"/>
                    <a:sym typeface="+mn-lt"/>
                  </a:rPr>
                  <a:t>这里可以添加主要内容</a:t>
                </a:r>
              </a:p>
            </p:txBody>
          </p:sp>
        </p:grpSp>
        <p:pic>
          <p:nvPicPr>
            <p:cNvPr id="38" name="图片 16"/>
            <p:cNvPicPr>
              <a:picLocks noChangeAspect="1"/>
            </p:cNvPicPr>
            <p:nvPr/>
          </p:nvPicPr>
          <p:blipFill>
            <a:blip r:embed="rId11">
              <a:extLst>
                <a:ext uri="{28A0092B-C50C-407E-A947-70E740481C1C}">
                  <a14:useLocalDpi xmlns:a14="http://schemas.microsoft.com/office/drawing/2010/main" xmlns="" val="0"/>
                </a:ext>
              </a:extLst>
            </a:blip>
            <a:srcRect/>
            <a:stretch>
              <a:fillRect/>
            </a:stretch>
          </p:blipFill>
          <p:spPr bwMode="auto">
            <a:xfrm>
              <a:off x="5914256" y="2940510"/>
              <a:ext cx="553967" cy="5544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2" name="文本框 31"/>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10" name="灯片编号占位符 9"/>
          <p:cNvSpPr>
            <a:spLocks noGrp="1"/>
          </p:cNvSpPr>
          <p:nvPr>
            <p:ph type="sldNum" sz="quarter" idx="12"/>
          </p:nvPr>
        </p:nvSpPr>
        <p:spPr/>
        <p:txBody>
          <a:bodyPr/>
          <a:lstStyle/>
          <a:p>
            <a:fld id="{23BE4DA8-0BF8-4295-BC5F-41204B2EADD5}" type="slidenum">
              <a:rPr lang="zh-CN" altLang="en-US" smtClean="0"/>
              <a:pPr/>
              <a:t>11</a:t>
            </a:fld>
            <a:endParaRPr lang="zh-CN" altLang="en-US" dirty="0"/>
          </a:p>
        </p:txBody>
      </p:sp>
    </p:spTree>
    <p:extLst>
      <p:ext uri="{BB962C8B-B14F-4D97-AF65-F5344CB8AC3E}">
        <p14:creationId xmlns:p14="http://schemas.microsoft.com/office/powerpoint/2010/main" xmlns="" val="410295756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900" fill="hold"/>
                                        <p:tgtEl>
                                          <p:spTgt spid="31"/>
                                        </p:tgtEl>
                                        <p:attrNameLst>
                                          <p:attrName>ppt_w</p:attrName>
                                        </p:attrNameLst>
                                      </p:cBhvr>
                                      <p:tavLst>
                                        <p:tav tm="0">
                                          <p:val>
                                            <p:strVal val="4*#ppt_w"/>
                                          </p:val>
                                        </p:tav>
                                        <p:tav tm="100000">
                                          <p:val>
                                            <p:strVal val="#ppt_w"/>
                                          </p:val>
                                        </p:tav>
                                      </p:tavLst>
                                    </p:anim>
                                    <p:anim calcmode="lin" valueType="num">
                                      <p:cBhvr>
                                        <p:cTn id="12" dur="900" fill="hold"/>
                                        <p:tgtEl>
                                          <p:spTgt spid="31"/>
                                        </p:tgtEl>
                                        <p:attrNameLst>
                                          <p:attrName>ppt_h</p:attrName>
                                        </p:attrNameLst>
                                      </p:cBhvr>
                                      <p:tavLst>
                                        <p:tav tm="0">
                                          <p:val>
                                            <p:strVal val="4*#ppt_h"/>
                                          </p:val>
                                        </p:tav>
                                        <p:tav tm="100000">
                                          <p:val>
                                            <p:strVal val="#ppt_h"/>
                                          </p:val>
                                        </p:tav>
                                      </p:tavLst>
                                    </p:anim>
                                  </p:childTnLst>
                                </p:cTn>
                              </p:par>
                              <p:par>
                                <p:cTn id="13" presetID="49" presetClass="entr" presetSubtype="0"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360"/>
                                          </p:val>
                                        </p:tav>
                                        <p:tav tm="100000">
                                          <p:val>
                                            <p:fltVal val="0"/>
                                          </p:val>
                                        </p:tav>
                                      </p:tavLst>
                                    </p:anim>
                                    <p:animEffect transition="in" filter="fade">
                                      <p:cBhvr>
                                        <p:cTn id="18" dur="1000"/>
                                        <p:tgtEl>
                                          <p:spTgt spid="8"/>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360"/>
                                          </p:val>
                                        </p:tav>
                                        <p:tav tm="100000">
                                          <p:val>
                                            <p:fltVal val="0"/>
                                          </p:val>
                                        </p:tav>
                                      </p:tavLst>
                                    </p:anim>
                                    <p:animEffect transition="in" filter="fade">
                                      <p:cBhvr>
                                        <p:cTn id="24" dur="1000"/>
                                        <p:tgtEl>
                                          <p:spTgt spid="7"/>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360"/>
                                          </p:val>
                                        </p:tav>
                                        <p:tav tm="100000">
                                          <p:val>
                                            <p:fltVal val="0"/>
                                          </p:val>
                                        </p:tav>
                                      </p:tavLst>
                                    </p:anim>
                                    <p:animEffect transition="in" filter="fade">
                                      <p:cBhvr>
                                        <p:cTn id="30" dur="1000"/>
                                        <p:tgtEl>
                                          <p:spTgt spid="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360"/>
                                          </p:val>
                                        </p:tav>
                                        <p:tav tm="100000">
                                          <p:val>
                                            <p:fltVal val="0"/>
                                          </p:val>
                                        </p:tav>
                                      </p:tavLst>
                                    </p:anim>
                                    <p:animEffect transition="in" filter="fade">
                                      <p:cBhvr>
                                        <p:cTn id="36" dur="1000"/>
                                        <p:tgtEl>
                                          <p:spTgt spid="6"/>
                                        </p:tgtEl>
                                      </p:cBhvr>
                                    </p:animEffect>
                                  </p:childTnLst>
                                </p:cTn>
                              </p:par>
                              <p:par>
                                <p:cTn id="37" presetID="12" presetClass="entr" presetSubtype="2"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1000"/>
                                        <p:tgtEl>
                                          <p:spTgt spid="3"/>
                                        </p:tgtEl>
                                        <p:attrNameLst>
                                          <p:attrName>ppt_x</p:attrName>
                                        </p:attrNameLst>
                                      </p:cBhvr>
                                      <p:tavLst>
                                        <p:tav tm="0">
                                          <p:val>
                                            <p:strVal val="#ppt_x+#ppt_w*1.125000"/>
                                          </p:val>
                                        </p:tav>
                                        <p:tav tm="100000">
                                          <p:val>
                                            <p:strVal val="#ppt_x"/>
                                          </p:val>
                                        </p:tav>
                                      </p:tavLst>
                                    </p:anim>
                                    <p:animEffect transition="in" filter="wipe(left)">
                                      <p:cBhvr>
                                        <p:cTn id="40" dur="1000"/>
                                        <p:tgtEl>
                                          <p:spTgt spid="3"/>
                                        </p:tgtEl>
                                      </p:cBhvr>
                                    </p:animEffect>
                                  </p:childTnLst>
                                </p:cTn>
                              </p:par>
                              <p:par>
                                <p:cTn id="41" presetID="12" presetClass="entr" presetSubtype="8"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1000"/>
                                        <p:tgtEl>
                                          <p:spTgt spid="4"/>
                                        </p:tgtEl>
                                        <p:attrNameLst>
                                          <p:attrName>ppt_x</p:attrName>
                                        </p:attrNameLst>
                                      </p:cBhvr>
                                      <p:tavLst>
                                        <p:tav tm="0">
                                          <p:val>
                                            <p:strVal val="#ppt_x-#ppt_w*1.125000"/>
                                          </p:val>
                                        </p:tav>
                                        <p:tav tm="100000">
                                          <p:val>
                                            <p:strVal val="#ppt_x"/>
                                          </p:val>
                                        </p:tav>
                                      </p:tavLst>
                                    </p:anim>
                                    <p:animEffect transition="in" filter="wipe(right)">
                                      <p:cBhvr>
                                        <p:cTn id="44" dur="1000"/>
                                        <p:tgtEl>
                                          <p:spTgt spid="4"/>
                                        </p:tgtEl>
                                      </p:cBhvr>
                                    </p:animEffect>
                                  </p:childTnLst>
                                </p:cTn>
                              </p:par>
                              <p:par>
                                <p:cTn id="45" presetID="12" presetClass="entr" presetSubtype="8"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1000"/>
                                        <p:tgtEl>
                                          <p:spTgt spid="17"/>
                                        </p:tgtEl>
                                        <p:attrNameLst>
                                          <p:attrName>ppt_x</p:attrName>
                                        </p:attrNameLst>
                                      </p:cBhvr>
                                      <p:tavLst>
                                        <p:tav tm="0">
                                          <p:val>
                                            <p:strVal val="#ppt_x-#ppt_w*1.125000"/>
                                          </p:val>
                                        </p:tav>
                                        <p:tav tm="100000">
                                          <p:val>
                                            <p:strVal val="#ppt_x"/>
                                          </p:val>
                                        </p:tav>
                                      </p:tavLst>
                                    </p:anim>
                                    <p:animEffect transition="in" filter="wipe(right)">
                                      <p:cBhvr>
                                        <p:cTn id="48" dur="1000"/>
                                        <p:tgtEl>
                                          <p:spTgt spid="17"/>
                                        </p:tgtEl>
                                      </p:cBhvr>
                                    </p:animEffect>
                                  </p:childTnLst>
                                </p:cTn>
                              </p:par>
                              <p:par>
                                <p:cTn id="49" presetID="12" presetClass="entr" presetSubtype="2"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1000"/>
                                        <p:tgtEl>
                                          <p:spTgt spid="30"/>
                                        </p:tgtEl>
                                        <p:attrNameLst>
                                          <p:attrName>ppt_x</p:attrName>
                                        </p:attrNameLst>
                                      </p:cBhvr>
                                      <p:tavLst>
                                        <p:tav tm="0">
                                          <p:val>
                                            <p:strVal val="#ppt_x+#ppt_w*1.125000"/>
                                          </p:val>
                                        </p:tav>
                                        <p:tav tm="100000">
                                          <p:val>
                                            <p:strVal val="#ppt_x"/>
                                          </p:val>
                                        </p:tav>
                                      </p:tavLst>
                                    </p:anim>
                                    <p:animEffect transition="in" filter="wipe(left)">
                                      <p:cBhvr>
                                        <p:cTn id="52"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31658" y="1285039"/>
            <a:ext cx="2645468" cy="4620447"/>
            <a:chOff x="5091861" y="1777487"/>
            <a:chExt cx="2645468" cy="4620446"/>
          </a:xfrm>
          <a:solidFill>
            <a:srgbClr val="DC0A16"/>
          </a:solidFill>
        </p:grpSpPr>
        <p:sp>
          <p:nvSpPr>
            <p:cNvPr id="3" name="Oval 5"/>
            <p:cNvSpPr>
              <a:spLocks noChangeArrowheads="1"/>
            </p:cNvSpPr>
            <p:nvPr/>
          </p:nvSpPr>
          <p:spPr bwMode="auto">
            <a:xfrm>
              <a:off x="6136365" y="2763836"/>
              <a:ext cx="594090" cy="59409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 name="Freeform 6"/>
            <p:cNvSpPr>
              <a:spLocks/>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 name="Freeform 7"/>
            <p:cNvSpPr>
              <a:spLocks/>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 name="Freeform 8"/>
            <p:cNvSpPr>
              <a:spLocks/>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 name="Freeform 9"/>
            <p:cNvSpPr>
              <a:spLocks/>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 name="Freeform 10"/>
            <p:cNvSpPr>
              <a:spLocks/>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 name="Freeform 11"/>
            <p:cNvSpPr>
              <a:spLocks/>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 name="Freeform 12"/>
            <p:cNvSpPr>
              <a:spLocks/>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 name="Freeform 13"/>
            <p:cNvSpPr>
              <a:spLocks/>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 name="Freeform 14"/>
            <p:cNvSpPr>
              <a:spLocks/>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3" name="Freeform 15"/>
            <p:cNvSpPr>
              <a:spLocks/>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4" name="Freeform 16"/>
            <p:cNvSpPr>
              <a:spLocks/>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5" name="Freeform 17"/>
            <p:cNvSpPr>
              <a:spLocks/>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6" name="Freeform 18"/>
            <p:cNvSpPr>
              <a:spLocks/>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7" name="Freeform 19"/>
            <p:cNvSpPr>
              <a:spLocks/>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8" name="Freeform 20"/>
            <p:cNvSpPr>
              <a:spLocks/>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9" name="Freeform 21"/>
            <p:cNvSpPr>
              <a:spLocks/>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0" name="Freeform 22"/>
            <p:cNvSpPr>
              <a:spLocks/>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1" name="Freeform 23"/>
            <p:cNvSpPr>
              <a:spLocks/>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2" name="Freeform 24"/>
            <p:cNvSpPr>
              <a:spLocks/>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3" name="Freeform 25"/>
            <p:cNvSpPr>
              <a:spLocks/>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4" name="Freeform 26"/>
            <p:cNvSpPr>
              <a:spLocks/>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5" name="Freeform 27"/>
            <p:cNvSpPr>
              <a:spLocks/>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6" name="Freeform 28"/>
            <p:cNvSpPr>
              <a:spLocks/>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7" name="Freeform 29"/>
            <p:cNvSpPr>
              <a:spLocks/>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8" name="Freeform 30"/>
            <p:cNvSpPr>
              <a:spLocks/>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29" name="Freeform 31"/>
            <p:cNvSpPr>
              <a:spLocks/>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0" name="Freeform 32"/>
            <p:cNvSpPr>
              <a:spLocks/>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1" name="Freeform 33"/>
            <p:cNvSpPr>
              <a:spLocks/>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2" name="Freeform 34"/>
            <p:cNvSpPr>
              <a:spLocks/>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3" name="Freeform 35"/>
            <p:cNvSpPr>
              <a:spLocks/>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4" name="Freeform 36"/>
            <p:cNvSpPr>
              <a:spLocks/>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5" name="Freeform 37"/>
            <p:cNvSpPr>
              <a:spLocks/>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6" name="Freeform 38"/>
            <p:cNvSpPr>
              <a:spLocks/>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7" name="Freeform 39"/>
            <p:cNvSpPr>
              <a:spLocks/>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8" name="Freeform 40"/>
            <p:cNvSpPr>
              <a:spLocks/>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39" name="Freeform 41"/>
            <p:cNvSpPr>
              <a:spLocks/>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0" name="Freeform 42"/>
            <p:cNvSpPr>
              <a:spLocks/>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1" name="Oval 43"/>
            <p:cNvSpPr>
              <a:spLocks noChangeArrowheads="1"/>
            </p:cNvSpPr>
            <p:nvPr/>
          </p:nvSpPr>
          <p:spPr bwMode="auto">
            <a:xfrm>
              <a:off x="6303987" y="6277062"/>
              <a:ext cx="271389" cy="12087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2" name="Oval 44"/>
            <p:cNvSpPr>
              <a:spLocks noChangeArrowheads="1"/>
            </p:cNvSpPr>
            <p:nvPr/>
          </p:nvSpPr>
          <p:spPr bwMode="auto">
            <a:xfrm>
              <a:off x="6203642" y="6223469"/>
              <a:ext cx="473219" cy="13113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3" name="Freeform 45"/>
            <p:cNvSpPr>
              <a:spLocks/>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4" name="Freeform 46"/>
            <p:cNvSpPr>
              <a:spLocks/>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5" name="Freeform 47"/>
            <p:cNvSpPr>
              <a:spLocks/>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6" name="Freeform 48"/>
            <p:cNvSpPr>
              <a:spLocks/>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7" name="Freeform 49"/>
            <p:cNvSpPr>
              <a:spLocks/>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8" name="Freeform 50"/>
            <p:cNvSpPr>
              <a:spLocks/>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9" name="Freeform 51"/>
            <p:cNvSpPr>
              <a:spLocks/>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0" name="Freeform 52"/>
            <p:cNvSpPr>
              <a:spLocks/>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1" name="Freeform 53"/>
            <p:cNvSpPr>
              <a:spLocks/>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2" name="Freeform 54"/>
            <p:cNvSpPr>
              <a:spLocks/>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3" name="Oval 55"/>
            <p:cNvSpPr>
              <a:spLocks noChangeArrowheads="1"/>
            </p:cNvSpPr>
            <p:nvPr/>
          </p:nvSpPr>
          <p:spPr bwMode="auto">
            <a:xfrm>
              <a:off x="5833048" y="4454883"/>
              <a:ext cx="521112" cy="521112"/>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4" name="Oval 56"/>
            <p:cNvSpPr>
              <a:spLocks noChangeArrowheads="1"/>
            </p:cNvSpPr>
            <p:nvPr/>
          </p:nvSpPr>
          <p:spPr bwMode="auto">
            <a:xfrm>
              <a:off x="6532045" y="4239368"/>
              <a:ext cx="397960" cy="39796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5" name="Oval 57"/>
            <p:cNvSpPr>
              <a:spLocks noChangeArrowheads="1"/>
            </p:cNvSpPr>
            <p:nvPr/>
          </p:nvSpPr>
          <p:spPr bwMode="auto">
            <a:xfrm>
              <a:off x="5785156" y="3524408"/>
              <a:ext cx="722943" cy="722942"/>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6" name="Oval 58"/>
            <p:cNvSpPr>
              <a:spLocks noChangeArrowheads="1"/>
            </p:cNvSpPr>
            <p:nvPr/>
          </p:nvSpPr>
          <p:spPr bwMode="auto">
            <a:xfrm>
              <a:off x="6733876" y="3379591"/>
              <a:ext cx="521112" cy="521112"/>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7" name="Oval 59"/>
            <p:cNvSpPr>
              <a:spLocks noChangeArrowheads="1"/>
            </p:cNvSpPr>
            <p:nvPr/>
          </p:nvSpPr>
          <p:spPr bwMode="auto">
            <a:xfrm>
              <a:off x="7330246" y="2904091"/>
              <a:ext cx="397960" cy="39796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8" name="Oval 60"/>
            <p:cNvSpPr>
              <a:spLocks noChangeArrowheads="1"/>
            </p:cNvSpPr>
            <p:nvPr/>
          </p:nvSpPr>
          <p:spPr bwMode="auto">
            <a:xfrm>
              <a:off x="7191131" y="2210796"/>
              <a:ext cx="277090" cy="27709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9" name="Oval 61"/>
            <p:cNvSpPr>
              <a:spLocks noChangeArrowheads="1"/>
            </p:cNvSpPr>
            <p:nvPr/>
          </p:nvSpPr>
          <p:spPr bwMode="auto">
            <a:xfrm>
              <a:off x="6357581" y="2361314"/>
              <a:ext cx="722943" cy="725223"/>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0" name="Oval 62"/>
            <p:cNvSpPr>
              <a:spLocks noChangeArrowheads="1"/>
            </p:cNvSpPr>
            <p:nvPr/>
          </p:nvSpPr>
          <p:spPr bwMode="auto">
            <a:xfrm>
              <a:off x="5555958" y="2616739"/>
              <a:ext cx="518831" cy="521112"/>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1" name="Oval 63"/>
            <p:cNvSpPr>
              <a:spLocks noChangeArrowheads="1"/>
            </p:cNvSpPr>
            <p:nvPr/>
          </p:nvSpPr>
          <p:spPr bwMode="auto">
            <a:xfrm>
              <a:off x="5543415" y="1985019"/>
              <a:ext cx="397960" cy="39796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2" name="Oval 64"/>
            <p:cNvSpPr>
              <a:spLocks noChangeArrowheads="1"/>
            </p:cNvSpPr>
            <p:nvPr/>
          </p:nvSpPr>
          <p:spPr bwMode="auto">
            <a:xfrm>
              <a:off x="5282289" y="3666944"/>
              <a:ext cx="277090" cy="27709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3" name="Oval 65"/>
            <p:cNvSpPr>
              <a:spLocks noChangeArrowheads="1"/>
            </p:cNvSpPr>
            <p:nvPr/>
          </p:nvSpPr>
          <p:spPr bwMode="auto">
            <a:xfrm>
              <a:off x="6357581" y="1777487"/>
              <a:ext cx="277090" cy="27709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4" name="Oval 66"/>
            <p:cNvSpPr>
              <a:spLocks noChangeArrowheads="1"/>
            </p:cNvSpPr>
            <p:nvPr/>
          </p:nvSpPr>
          <p:spPr bwMode="auto">
            <a:xfrm>
              <a:off x="5091861" y="2973649"/>
              <a:ext cx="277090" cy="27709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5" name="Oval 67"/>
            <p:cNvSpPr>
              <a:spLocks noChangeArrowheads="1"/>
            </p:cNvSpPr>
            <p:nvPr/>
          </p:nvSpPr>
          <p:spPr bwMode="auto">
            <a:xfrm>
              <a:off x="6930005" y="4723991"/>
              <a:ext cx="277090" cy="278230"/>
            </a:xfrm>
            <a:prstGeom prst="ellipse">
              <a:avLst/>
            </a:pr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6" name="Oval 68"/>
            <p:cNvSpPr>
              <a:spLocks noChangeArrowheads="1"/>
            </p:cNvSpPr>
            <p:nvPr/>
          </p:nvSpPr>
          <p:spPr bwMode="auto">
            <a:xfrm>
              <a:off x="7395243" y="3871055"/>
              <a:ext cx="13911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7" name="Oval 69"/>
            <p:cNvSpPr>
              <a:spLocks noChangeArrowheads="1"/>
            </p:cNvSpPr>
            <p:nvPr/>
          </p:nvSpPr>
          <p:spPr bwMode="auto">
            <a:xfrm>
              <a:off x="6072509" y="1801433"/>
              <a:ext cx="13911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8" name="Oval 70"/>
            <p:cNvSpPr>
              <a:spLocks noChangeArrowheads="1"/>
            </p:cNvSpPr>
            <p:nvPr/>
          </p:nvSpPr>
          <p:spPr bwMode="auto">
            <a:xfrm>
              <a:off x="5115807" y="3462832"/>
              <a:ext cx="139115" cy="13911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9" name="Oval 71"/>
            <p:cNvSpPr>
              <a:spLocks noChangeArrowheads="1"/>
            </p:cNvSpPr>
            <p:nvPr/>
          </p:nvSpPr>
          <p:spPr bwMode="auto">
            <a:xfrm>
              <a:off x="5193347" y="2478764"/>
              <a:ext cx="13797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0" name="Oval 72"/>
            <p:cNvSpPr>
              <a:spLocks noChangeArrowheads="1"/>
            </p:cNvSpPr>
            <p:nvPr/>
          </p:nvSpPr>
          <p:spPr bwMode="auto">
            <a:xfrm>
              <a:off x="6977897" y="1935987"/>
              <a:ext cx="137975" cy="14025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1" name="Oval 73"/>
            <p:cNvSpPr>
              <a:spLocks noChangeArrowheads="1"/>
            </p:cNvSpPr>
            <p:nvPr/>
          </p:nvSpPr>
          <p:spPr bwMode="auto">
            <a:xfrm>
              <a:off x="5805681" y="5061516"/>
              <a:ext cx="13797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2" name="Oval 74"/>
            <p:cNvSpPr>
              <a:spLocks noChangeArrowheads="1"/>
            </p:cNvSpPr>
            <p:nvPr/>
          </p:nvSpPr>
          <p:spPr bwMode="auto">
            <a:xfrm>
              <a:off x="6631250" y="5048973"/>
              <a:ext cx="137975" cy="13911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3" name="Oval 75"/>
            <p:cNvSpPr>
              <a:spLocks noChangeArrowheads="1"/>
            </p:cNvSpPr>
            <p:nvPr/>
          </p:nvSpPr>
          <p:spPr bwMode="auto">
            <a:xfrm>
              <a:off x="5513768" y="4316908"/>
              <a:ext cx="13911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4" name="Oval 76"/>
            <p:cNvSpPr>
              <a:spLocks noChangeArrowheads="1"/>
            </p:cNvSpPr>
            <p:nvPr/>
          </p:nvSpPr>
          <p:spPr bwMode="auto">
            <a:xfrm>
              <a:off x="6155750" y="3056890"/>
              <a:ext cx="140255" cy="14025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5" name="Oval 77"/>
            <p:cNvSpPr>
              <a:spLocks noChangeArrowheads="1"/>
            </p:cNvSpPr>
            <p:nvPr/>
          </p:nvSpPr>
          <p:spPr bwMode="auto">
            <a:xfrm>
              <a:off x="6860448" y="4023854"/>
              <a:ext cx="140255" cy="137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6" name="Oval 78"/>
            <p:cNvSpPr>
              <a:spLocks noChangeArrowheads="1"/>
            </p:cNvSpPr>
            <p:nvPr/>
          </p:nvSpPr>
          <p:spPr bwMode="auto">
            <a:xfrm>
              <a:off x="5585606" y="3323717"/>
              <a:ext cx="137975" cy="13911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9" name="Freeform 91"/>
            <p:cNvSpPr>
              <a:spLocks/>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0" name="Freeform 92"/>
            <p:cNvSpPr>
              <a:spLocks/>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1" name="Freeform 93"/>
            <p:cNvSpPr>
              <a:spLocks/>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2" name="Freeform 94"/>
            <p:cNvSpPr>
              <a:spLocks/>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3" name="Freeform 95"/>
            <p:cNvSpPr>
              <a:spLocks/>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4" name="Freeform 96"/>
            <p:cNvSpPr>
              <a:spLocks/>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5" name="Freeform 97"/>
            <p:cNvSpPr>
              <a:spLocks/>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6" name="Freeform 98"/>
            <p:cNvSpPr>
              <a:spLocks/>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7" name="Freeform 99"/>
            <p:cNvSpPr>
              <a:spLocks/>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8" name="Freeform 100"/>
            <p:cNvSpPr>
              <a:spLocks/>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9" name="Freeform 101"/>
            <p:cNvSpPr>
              <a:spLocks/>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0" name="Freeform 102"/>
            <p:cNvSpPr>
              <a:spLocks/>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2" name="Oval 104"/>
            <p:cNvSpPr>
              <a:spLocks noChangeArrowheads="1"/>
            </p:cNvSpPr>
            <p:nvPr/>
          </p:nvSpPr>
          <p:spPr bwMode="auto">
            <a:xfrm>
              <a:off x="7183149" y="2696559"/>
              <a:ext cx="39910" cy="3877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3" name="Freeform 105"/>
            <p:cNvSpPr>
              <a:spLocks/>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4" name="Oval 106"/>
            <p:cNvSpPr>
              <a:spLocks noChangeArrowheads="1"/>
            </p:cNvSpPr>
            <p:nvPr/>
          </p:nvSpPr>
          <p:spPr bwMode="auto">
            <a:xfrm>
              <a:off x="7290336" y="2696559"/>
              <a:ext cx="37630" cy="3877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5" name="Freeform 107"/>
            <p:cNvSpPr>
              <a:spLocks/>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8" name="Freeform 110"/>
            <p:cNvSpPr>
              <a:spLocks/>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0" name="Freeform 112"/>
            <p:cNvSpPr>
              <a:spLocks/>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1" name="Oval 113"/>
            <p:cNvSpPr>
              <a:spLocks noChangeArrowheads="1"/>
            </p:cNvSpPr>
            <p:nvPr/>
          </p:nvSpPr>
          <p:spPr bwMode="auto">
            <a:xfrm>
              <a:off x="5405440" y="3401257"/>
              <a:ext cx="15964" cy="1596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2" name="Oval 114"/>
            <p:cNvSpPr>
              <a:spLocks noChangeArrowheads="1"/>
            </p:cNvSpPr>
            <p:nvPr/>
          </p:nvSpPr>
          <p:spPr bwMode="auto">
            <a:xfrm>
              <a:off x="5446491" y="3401257"/>
              <a:ext cx="15964" cy="1596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3" name="Oval 115"/>
            <p:cNvSpPr>
              <a:spLocks noChangeArrowheads="1"/>
            </p:cNvSpPr>
            <p:nvPr/>
          </p:nvSpPr>
          <p:spPr bwMode="auto">
            <a:xfrm>
              <a:off x="5405440" y="3435465"/>
              <a:ext cx="15964" cy="1596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4" name="Oval 116"/>
            <p:cNvSpPr>
              <a:spLocks noChangeArrowheads="1"/>
            </p:cNvSpPr>
            <p:nvPr/>
          </p:nvSpPr>
          <p:spPr bwMode="auto">
            <a:xfrm>
              <a:off x="5446491" y="3435465"/>
              <a:ext cx="15964" cy="1596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5" name="Freeform 117"/>
            <p:cNvSpPr>
              <a:spLocks/>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6" name="Freeform 118"/>
            <p:cNvSpPr>
              <a:spLocks/>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7" name="Freeform 119"/>
            <p:cNvSpPr>
              <a:spLocks/>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8" name="Freeform 120"/>
            <p:cNvSpPr>
              <a:spLocks/>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9" name="Freeform 121"/>
            <p:cNvSpPr>
              <a:spLocks/>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0" name="Freeform 122"/>
            <p:cNvSpPr>
              <a:spLocks/>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1" name="Freeform 123"/>
            <p:cNvSpPr>
              <a:spLocks/>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2" name="Freeform 124"/>
            <p:cNvSpPr>
              <a:spLocks/>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3" name="Freeform 125"/>
            <p:cNvSpPr>
              <a:spLocks/>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4" name="Freeform 126"/>
            <p:cNvSpPr>
              <a:spLocks/>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grpSp>
      <p:sp>
        <p:nvSpPr>
          <p:cNvPr id="125" name="Content Placeholder 2"/>
          <p:cNvSpPr txBox="1">
            <a:spLocks/>
          </p:cNvSpPr>
          <p:nvPr/>
        </p:nvSpPr>
        <p:spPr bwMode="auto">
          <a:xfrm>
            <a:off x="7686345" y="1852901"/>
            <a:ext cx="3144395"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126" name="Content Placeholder 2"/>
          <p:cNvSpPr txBox="1">
            <a:spLocks/>
          </p:cNvSpPr>
          <p:nvPr/>
        </p:nvSpPr>
        <p:spPr bwMode="auto">
          <a:xfrm>
            <a:off x="7649400" y="3733472"/>
            <a:ext cx="3144395"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127" name="Content Placeholder 2"/>
          <p:cNvSpPr txBox="1">
            <a:spLocks/>
          </p:cNvSpPr>
          <p:nvPr/>
        </p:nvSpPr>
        <p:spPr bwMode="auto">
          <a:xfrm>
            <a:off x="1359437" y="1889847"/>
            <a:ext cx="3144395"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algn="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128" name="Content Placeholder 2"/>
          <p:cNvSpPr txBox="1">
            <a:spLocks/>
          </p:cNvSpPr>
          <p:nvPr/>
        </p:nvSpPr>
        <p:spPr bwMode="auto">
          <a:xfrm>
            <a:off x="1285547" y="3653992"/>
            <a:ext cx="3144395"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algn="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133" name="文本框 132"/>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129" name="灯片编号占位符 128"/>
          <p:cNvSpPr>
            <a:spLocks noGrp="1"/>
          </p:cNvSpPr>
          <p:nvPr>
            <p:ph type="sldNum" sz="quarter" idx="12"/>
          </p:nvPr>
        </p:nvSpPr>
        <p:spPr/>
        <p:txBody>
          <a:bodyPr/>
          <a:lstStyle/>
          <a:p>
            <a:fld id="{23BE4DA8-0BF8-4295-BC5F-41204B2EADD5}" type="slidenum">
              <a:rPr lang="zh-CN" altLang="en-US" smtClean="0"/>
              <a:pPr/>
              <a:t>12</a:t>
            </a:fld>
            <a:endParaRPr lang="zh-CN" altLang="en-US" dirty="0"/>
          </a:p>
        </p:txBody>
      </p:sp>
    </p:spTree>
    <p:extLst>
      <p:ext uri="{BB962C8B-B14F-4D97-AF65-F5344CB8AC3E}">
        <p14:creationId xmlns:p14="http://schemas.microsoft.com/office/powerpoint/2010/main" xmlns="" val="228907150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left)">
                                      <p:cBhvr>
                                        <p:cTn id="7" dur="1000"/>
                                        <p:tgtEl>
                                          <p:spTgt spid="133"/>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7"/>
                                        </p:tgtEl>
                                        <p:attrNameLst>
                                          <p:attrName>style.visibility</p:attrName>
                                        </p:attrNameLst>
                                      </p:cBhvr>
                                      <p:to>
                                        <p:strVal val="visible"/>
                                      </p:to>
                                    </p:set>
                                    <p:anim calcmode="lin" valueType="num">
                                      <p:cBhvr>
                                        <p:cTn id="20" dur="500" fill="hold"/>
                                        <p:tgtEl>
                                          <p:spTgt spid="127"/>
                                        </p:tgtEl>
                                        <p:attrNameLst>
                                          <p:attrName>ppt_w</p:attrName>
                                        </p:attrNameLst>
                                      </p:cBhvr>
                                      <p:tavLst>
                                        <p:tav tm="0">
                                          <p:val>
                                            <p:fltVal val="0"/>
                                          </p:val>
                                        </p:tav>
                                        <p:tav tm="100000">
                                          <p:val>
                                            <p:strVal val="#ppt_w"/>
                                          </p:val>
                                        </p:tav>
                                      </p:tavLst>
                                    </p:anim>
                                    <p:anim calcmode="lin" valueType="num">
                                      <p:cBhvr>
                                        <p:cTn id="21" dur="500" fill="hold"/>
                                        <p:tgtEl>
                                          <p:spTgt spid="127"/>
                                        </p:tgtEl>
                                        <p:attrNameLst>
                                          <p:attrName>ppt_h</p:attrName>
                                        </p:attrNameLst>
                                      </p:cBhvr>
                                      <p:tavLst>
                                        <p:tav tm="0">
                                          <p:val>
                                            <p:fltVal val="0"/>
                                          </p:val>
                                        </p:tav>
                                        <p:tav tm="100000">
                                          <p:val>
                                            <p:strVal val="#ppt_h"/>
                                          </p:val>
                                        </p:tav>
                                      </p:tavLst>
                                    </p:anim>
                                    <p:animEffect transition="in" filter="fade">
                                      <p:cBhvr>
                                        <p:cTn id="22" dur="500"/>
                                        <p:tgtEl>
                                          <p:spTgt spid="12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p:cTn id="26" dur="500" fill="hold"/>
                                        <p:tgtEl>
                                          <p:spTgt spid="128"/>
                                        </p:tgtEl>
                                        <p:attrNameLst>
                                          <p:attrName>ppt_w</p:attrName>
                                        </p:attrNameLst>
                                      </p:cBhvr>
                                      <p:tavLst>
                                        <p:tav tm="0">
                                          <p:val>
                                            <p:fltVal val="0"/>
                                          </p:val>
                                        </p:tav>
                                        <p:tav tm="100000">
                                          <p:val>
                                            <p:strVal val="#ppt_w"/>
                                          </p:val>
                                        </p:tav>
                                      </p:tavLst>
                                    </p:anim>
                                    <p:anim calcmode="lin" valueType="num">
                                      <p:cBhvr>
                                        <p:cTn id="27" dur="500" fill="hold"/>
                                        <p:tgtEl>
                                          <p:spTgt spid="128"/>
                                        </p:tgtEl>
                                        <p:attrNameLst>
                                          <p:attrName>ppt_h</p:attrName>
                                        </p:attrNameLst>
                                      </p:cBhvr>
                                      <p:tavLst>
                                        <p:tav tm="0">
                                          <p:val>
                                            <p:fltVal val="0"/>
                                          </p:val>
                                        </p:tav>
                                        <p:tav tm="100000">
                                          <p:val>
                                            <p:strVal val="#ppt_h"/>
                                          </p:val>
                                        </p:tav>
                                      </p:tavLst>
                                    </p:anim>
                                    <p:animEffect transition="in" filter="fade">
                                      <p:cBhvr>
                                        <p:cTn id="28" dur="500"/>
                                        <p:tgtEl>
                                          <p:spTgt spid="12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5"/>
                                        </p:tgtEl>
                                        <p:attrNameLst>
                                          <p:attrName>style.visibility</p:attrName>
                                        </p:attrNameLst>
                                      </p:cBhvr>
                                      <p:to>
                                        <p:strVal val="visible"/>
                                      </p:to>
                                    </p:set>
                                    <p:anim calcmode="lin" valueType="num">
                                      <p:cBhvr>
                                        <p:cTn id="32" dur="500" fill="hold"/>
                                        <p:tgtEl>
                                          <p:spTgt spid="125"/>
                                        </p:tgtEl>
                                        <p:attrNameLst>
                                          <p:attrName>ppt_w</p:attrName>
                                        </p:attrNameLst>
                                      </p:cBhvr>
                                      <p:tavLst>
                                        <p:tav tm="0">
                                          <p:val>
                                            <p:fltVal val="0"/>
                                          </p:val>
                                        </p:tav>
                                        <p:tav tm="100000">
                                          <p:val>
                                            <p:strVal val="#ppt_w"/>
                                          </p:val>
                                        </p:tav>
                                      </p:tavLst>
                                    </p:anim>
                                    <p:anim calcmode="lin" valueType="num">
                                      <p:cBhvr>
                                        <p:cTn id="33" dur="500" fill="hold"/>
                                        <p:tgtEl>
                                          <p:spTgt spid="125"/>
                                        </p:tgtEl>
                                        <p:attrNameLst>
                                          <p:attrName>ppt_h</p:attrName>
                                        </p:attrNameLst>
                                      </p:cBhvr>
                                      <p:tavLst>
                                        <p:tav tm="0">
                                          <p:val>
                                            <p:fltVal val="0"/>
                                          </p:val>
                                        </p:tav>
                                        <p:tav tm="100000">
                                          <p:val>
                                            <p:strVal val="#ppt_h"/>
                                          </p:val>
                                        </p:tav>
                                      </p:tavLst>
                                    </p:anim>
                                    <p:animEffect transition="in" filter="fade">
                                      <p:cBhvr>
                                        <p:cTn id="34" dur="500"/>
                                        <p:tgtEl>
                                          <p:spTgt spid="125"/>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26"/>
                                        </p:tgtEl>
                                        <p:attrNameLst>
                                          <p:attrName>style.visibility</p:attrName>
                                        </p:attrNameLst>
                                      </p:cBhvr>
                                      <p:to>
                                        <p:strVal val="visible"/>
                                      </p:to>
                                    </p:set>
                                    <p:anim calcmode="lin" valueType="num">
                                      <p:cBhvr>
                                        <p:cTn id="38" dur="500" fill="hold"/>
                                        <p:tgtEl>
                                          <p:spTgt spid="126"/>
                                        </p:tgtEl>
                                        <p:attrNameLst>
                                          <p:attrName>ppt_w</p:attrName>
                                        </p:attrNameLst>
                                      </p:cBhvr>
                                      <p:tavLst>
                                        <p:tav tm="0">
                                          <p:val>
                                            <p:fltVal val="0"/>
                                          </p:val>
                                        </p:tav>
                                        <p:tav tm="100000">
                                          <p:val>
                                            <p:strVal val="#ppt_w"/>
                                          </p:val>
                                        </p:tav>
                                      </p:tavLst>
                                    </p:anim>
                                    <p:anim calcmode="lin" valueType="num">
                                      <p:cBhvr>
                                        <p:cTn id="39" dur="500" fill="hold"/>
                                        <p:tgtEl>
                                          <p:spTgt spid="126"/>
                                        </p:tgtEl>
                                        <p:attrNameLst>
                                          <p:attrName>ppt_h</p:attrName>
                                        </p:attrNameLst>
                                      </p:cBhvr>
                                      <p:tavLst>
                                        <p:tav tm="0">
                                          <p:val>
                                            <p:fltVal val="0"/>
                                          </p:val>
                                        </p:tav>
                                        <p:tav tm="100000">
                                          <p:val>
                                            <p:strVal val="#ppt_h"/>
                                          </p:val>
                                        </p:tav>
                                      </p:tavLst>
                                    </p:anim>
                                    <p:animEffect transition="in" filter="fade">
                                      <p:cBhvr>
                                        <p:cTn id="40"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128" grpId="0"/>
      <p:bldP spid="1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6841" y="3324252"/>
            <a:ext cx="12208224"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rgbClr val="DC0A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890999" y="3341711"/>
            <a:ext cx="1069524" cy="523092"/>
          </a:xfrm>
          <a:prstGeom prst="rect">
            <a:avLst/>
          </a:prstGeom>
          <a:noFill/>
          <a:ln w="9525">
            <a:noFill/>
            <a:miter lim="800000"/>
            <a:headEnd/>
            <a:tailEnd/>
          </a:ln>
        </p:spPr>
        <p:txBody>
          <a:bodyPr wrap="none">
            <a:spAutoFit/>
          </a:bodyPr>
          <a:lstStyle/>
          <a:p>
            <a:r>
              <a:rPr lang="en-US" altLang="zh-CN" sz="2799" b="1" dirty="0">
                <a:solidFill>
                  <a:schemeClr val="tx1">
                    <a:lumMod val="75000"/>
                    <a:lumOff val="25000"/>
                  </a:schemeClr>
                </a:solidFill>
                <a:latin typeface="微软雅黑" pitchFamily="34" charset="-122"/>
                <a:ea typeface="微软雅黑" pitchFamily="34" charset="-122"/>
              </a:rPr>
              <a:t>2014</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 name="文本框 26"/>
          <p:cNvSpPr txBox="1">
            <a:spLocks noChangeArrowheads="1"/>
          </p:cNvSpPr>
          <p:nvPr/>
        </p:nvSpPr>
        <p:spPr bwMode="auto">
          <a:xfrm>
            <a:off x="3777994" y="3341711"/>
            <a:ext cx="1069524" cy="523092"/>
          </a:xfrm>
          <a:prstGeom prst="rect">
            <a:avLst/>
          </a:prstGeom>
          <a:noFill/>
          <a:ln w="9525">
            <a:noFill/>
            <a:miter lim="800000"/>
            <a:headEnd/>
            <a:tailEnd/>
          </a:ln>
        </p:spPr>
        <p:txBody>
          <a:bodyPr wrap="none">
            <a:spAutoFit/>
          </a:bodyPr>
          <a:lstStyle/>
          <a:p>
            <a:r>
              <a:rPr lang="en-US" altLang="zh-CN" sz="2799" b="1" dirty="0">
                <a:solidFill>
                  <a:schemeClr val="tx1">
                    <a:lumMod val="75000"/>
                    <a:lumOff val="25000"/>
                  </a:schemeClr>
                </a:solidFill>
                <a:latin typeface="微软雅黑" pitchFamily="34" charset="-122"/>
                <a:ea typeface="微软雅黑" pitchFamily="34" charset="-122"/>
              </a:rPr>
              <a:t>2015</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5" name="文本框 27"/>
          <p:cNvSpPr txBox="1">
            <a:spLocks noChangeArrowheads="1"/>
          </p:cNvSpPr>
          <p:nvPr/>
        </p:nvSpPr>
        <p:spPr bwMode="auto">
          <a:xfrm>
            <a:off x="6664988" y="3341711"/>
            <a:ext cx="1069276" cy="523099"/>
          </a:xfrm>
          <a:prstGeom prst="rect">
            <a:avLst/>
          </a:prstGeom>
          <a:noFill/>
          <a:ln w="9525">
            <a:noFill/>
            <a:miter lim="800000"/>
            <a:headEnd/>
            <a:tailEnd/>
          </a:ln>
        </p:spPr>
        <p:txBody>
          <a:bodyPr wrap="none">
            <a:spAutoFit/>
          </a:bodyPr>
          <a:lstStyle/>
          <a:p>
            <a:r>
              <a:rPr lang="en-US" altLang="zh-CN" sz="2799" b="1" dirty="0">
                <a:solidFill>
                  <a:schemeClr val="tx1">
                    <a:lumMod val="75000"/>
                    <a:lumOff val="25000"/>
                  </a:schemeClr>
                </a:solidFill>
                <a:latin typeface="微软雅黑" pitchFamily="34" charset="-122"/>
                <a:ea typeface="微软雅黑" pitchFamily="34" charset="-122"/>
              </a:rPr>
              <a:t>2016</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6" name="文本框 28"/>
          <p:cNvSpPr txBox="1">
            <a:spLocks noChangeArrowheads="1"/>
          </p:cNvSpPr>
          <p:nvPr/>
        </p:nvSpPr>
        <p:spPr bwMode="auto">
          <a:xfrm>
            <a:off x="9551982" y="3341711"/>
            <a:ext cx="1069276" cy="523099"/>
          </a:xfrm>
          <a:prstGeom prst="rect">
            <a:avLst/>
          </a:prstGeom>
          <a:noFill/>
          <a:ln w="9525">
            <a:noFill/>
            <a:miter lim="800000"/>
            <a:headEnd/>
            <a:tailEnd/>
          </a:ln>
        </p:spPr>
        <p:txBody>
          <a:bodyPr wrap="none">
            <a:spAutoFit/>
          </a:bodyPr>
          <a:lstStyle/>
          <a:p>
            <a:r>
              <a:rPr lang="en-US" altLang="zh-CN" sz="2799" b="1" dirty="0">
                <a:solidFill>
                  <a:schemeClr val="tx1">
                    <a:lumMod val="75000"/>
                    <a:lumOff val="25000"/>
                  </a:schemeClr>
                </a:solidFill>
                <a:latin typeface="微软雅黑" pitchFamily="34" charset="-122"/>
                <a:ea typeface="微软雅黑" pitchFamily="34" charset="-122"/>
              </a:rPr>
              <a:t>2017</a:t>
            </a:r>
            <a:endParaRPr lang="zh-CN" altLang="en-US" sz="12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821165" y="1533967"/>
            <a:ext cx="2056924" cy="1377631"/>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文本框 41"/>
            <p:cNvSpPr txBox="1">
              <a:spLocks noChangeArrowheads="1"/>
            </p:cNvSpPr>
            <p:nvPr/>
          </p:nvSpPr>
          <p:spPr bwMode="auto">
            <a:xfrm>
              <a:off x="1054646" y="2545827"/>
              <a:ext cx="1521119" cy="707886"/>
            </a:xfrm>
            <a:prstGeom prst="rect">
              <a:avLst/>
            </a:prstGeom>
            <a:noFill/>
            <a:ln w="9525">
              <a:noFill/>
              <a:miter lim="800000"/>
              <a:headEnd/>
              <a:tailEnd/>
            </a:ln>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10" name="组合 9"/>
          <p:cNvGrpSpPr/>
          <p:nvPr/>
        </p:nvGrpSpPr>
        <p:grpSpPr>
          <a:xfrm>
            <a:off x="416530" y="4071538"/>
            <a:ext cx="2295877" cy="1722713"/>
            <a:chOff x="4793125" y="1242834"/>
            <a:chExt cx="2296408" cy="1723112"/>
          </a:xfrm>
        </p:grpSpPr>
        <p:sp>
          <p:nvSpPr>
            <p:cNvPr id="11" name="文本框 65"/>
            <p:cNvSpPr txBox="1">
              <a:spLocks noChangeArrowheads="1"/>
            </p:cNvSpPr>
            <p:nvPr/>
          </p:nvSpPr>
          <p:spPr bwMode="auto">
            <a:xfrm>
              <a:off x="4793125" y="1642507"/>
              <a:ext cx="2296408"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3" name="组合 12"/>
          <p:cNvGrpSpPr/>
          <p:nvPr/>
        </p:nvGrpSpPr>
        <p:grpSpPr>
          <a:xfrm>
            <a:off x="3302868" y="4071538"/>
            <a:ext cx="2217202" cy="1722713"/>
            <a:chOff x="4853184" y="1242834"/>
            <a:chExt cx="2217715" cy="1723112"/>
          </a:xfrm>
        </p:grpSpPr>
        <p:sp>
          <p:nvSpPr>
            <p:cNvPr id="14" name="文本框 65"/>
            <p:cNvSpPr txBox="1">
              <a:spLocks noChangeArrowheads="1"/>
            </p:cNvSpPr>
            <p:nvPr/>
          </p:nvSpPr>
          <p:spPr bwMode="auto">
            <a:xfrm>
              <a:off x="4853184" y="1642507"/>
              <a:ext cx="2217715"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6" name="组合 15"/>
          <p:cNvGrpSpPr/>
          <p:nvPr/>
        </p:nvGrpSpPr>
        <p:grpSpPr>
          <a:xfrm>
            <a:off x="6216328" y="4071538"/>
            <a:ext cx="2327377" cy="1722713"/>
            <a:chOff x="4789729" y="1242834"/>
            <a:chExt cx="2327916" cy="1723112"/>
          </a:xfrm>
        </p:grpSpPr>
        <p:sp>
          <p:nvSpPr>
            <p:cNvPr id="17" name="文本框 65"/>
            <p:cNvSpPr txBox="1">
              <a:spLocks noChangeArrowheads="1"/>
            </p:cNvSpPr>
            <p:nvPr/>
          </p:nvSpPr>
          <p:spPr bwMode="auto">
            <a:xfrm>
              <a:off x="4789729" y="1642507"/>
              <a:ext cx="232791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9" name="组合 18"/>
          <p:cNvGrpSpPr/>
          <p:nvPr/>
        </p:nvGrpSpPr>
        <p:grpSpPr>
          <a:xfrm>
            <a:off x="9263619" y="4071538"/>
            <a:ext cx="2248745" cy="1722713"/>
            <a:chOff x="4878906" y="1242834"/>
            <a:chExt cx="2249266" cy="1723112"/>
          </a:xfrm>
        </p:grpSpPr>
        <p:sp>
          <p:nvSpPr>
            <p:cNvPr id="20" name="文本框 65"/>
            <p:cNvSpPr txBox="1">
              <a:spLocks noChangeArrowheads="1"/>
            </p:cNvSpPr>
            <p:nvPr/>
          </p:nvSpPr>
          <p:spPr bwMode="auto">
            <a:xfrm>
              <a:off x="4878906" y="1642507"/>
              <a:ext cx="224926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22" name="组合 21"/>
          <p:cNvGrpSpPr/>
          <p:nvPr/>
        </p:nvGrpSpPr>
        <p:grpSpPr>
          <a:xfrm>
            <a:off x="3589124" y="1533967"/>
            <a:ext cx="2056924" cy="1377631"/>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文本框 41"/>
            <p:cNvSpPr txBox="1">
              <a:spLocks noChangeArrowheads="1"/>
            </p:cNvSpPr>
            <p:nvPr/>
          </p:nvSpPr>
          <p:spPr bwMode="auto">
            <a:xfrm>
              <a:off x="3908058"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5" name="组合 24"/>
          <p:cNvGrpSpPr/>
          <p:nvPr/>
        </p:nvGrpSpPr>
        <p:grpSpPr>
          <a:xfrm>
            <a:off x="6496751" y="1533967"/>
            <a:ext cx="2056924" cy="1377631"/>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41"/>
            <p:cNvSpPr txBox="1">
              <a:spLocks noChangeArrowheads="1"/>
            </p:cNvSpPr>
            <p:nvPr/>
          </p:nvSpPr>
          <p:spPr bwMode="auto">
            <a:xfrm>
              <a:off x="6860386" y="2577892"/>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8" name="组合 27"/>
          <p:cNvGrpSpPr/>
          <p:nvPr/>
        </p:nvGrpSpPr>
        <p:grpSpPr>
          <a:xfrm>
            <a:off x="9407601" y="1533967"/>
            <a:ext cx="2056924" cy="1377631"/>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文本框 41"/>
            <p:cNvSpPr txBox="1">
              <a:spLocks noChangeArrowheads="1"/>
            </p:cNvSpPr>
            <p:nvPr/>
          </p:nvSpPr>
          <p:spPr bwMode="auto">
            <a:xfrm>
              <a:off x="9911630"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sp>
        <p:nvSpPr>
          <p:cNvPr id="31" name="文本框 30"/>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32" name="灯片编号占位符 31"/>
          <p:cNvSpPr>
            <a:spLocks noGrp="1"/>
          </p:cNvSpPr>
          <p:nvPr>
            <p:ph type="sldNum" sz="quarter" idx="12"/>
          </p:nvPr>
        </p:nvSpPr>
        <p:spPr/>
        <p:txBody>
          <a:bodyPr/>
          <a:lstStyle/>
          <a:p>
            <a:fld id="{23BE4DA8-0BF8-4295-BC5F-41204B2EADD5}" type="slidenum">
              <a:rPr lang="zh-CN" altLang="en-US" smtClean="0"/>
              <a:pPr/>
              <a:t>13</a:t>
            </a:fld>
            <a:endParaRPr lang="zh-CN" altLang="en-US" dirty="0"/>
          </a:p>
        </p:txBody>
      </p:sp>
    </p:spTree>
    <p:extLst>
      <p:ext uri="{BB962C8B-B14F-4D97-AF65-F5344CB8AC3E}">
        <p14:creationId xmlns:p14="http://schemas.microsoft.com/office/powerpoint/2010/main" xmlns="" val="395558554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par>
                          <p:cTn id="32" fill="hold">
                            <p:stCondLst>
                              <p:cond delay="40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5500"/>
                            </p:stCondLst>
                            <p:childTnLst>
                              <p:par>
                                <p:cTn id="45" presetID="22" presetClass="entr" presetSubtype="1"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up)">
                                      <p:cBhvr>
                                        <p:cTn id="47" dur="500"/>
                                        <p:tgtEl>
                                          <p:spTgt spid="16"/>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6500"/>
                            </p:stCondLst>
                            <p:childTnLst>
                              <p:par>
                                <p:cTn id="53" presetID="22" presetClass="entr" presetSubtype="4"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down)">
                                      <p:cBhvr>
                                        <p:cTn id="55" dur="500"/>
                                        <p:tgtEl>
                                          <p:spTgt spid="28"/>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843997" y="1685127"/>
            <a:ext cx="3596153" cy="3554456"/>
            <a:chOff x="2882997" y="1263845"/>
            <a:chExt cx="2697115" cy="2665842"/>
          </a:xfrm>
        </p:grpSpPr>
        <p:sp>
          <p:nvSpPr>
            <p:cNvPr id="2" name="椭圆 1"/>
            <p:cNvSpPr/>
            <p:nvPr/>
          </p:nvSpPr>
          <p:spPr>
            <a:xfrm>
              <a:off x="2915816" y="1263845"/>
              <a:ext cx="2664296" cy="2664296"/>
            </a:xfrm>
            <a:prstGeom prst="ellipse">
              <a:avLst/>
            </a:prstGeom>
            <a:noFill/>
            <a:ln w="28575">
              <a:solidFill>
                <a:srgbClr val="DC0A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 name="椭圆 4"/>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 name="椭圆 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0" name="椭圆 9"/>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3" name="六边形 2"/>
          <p:cNvSpPr/>
          <p:nvPr/>
        </p:nvSpPr>
        <p:spPr>
          <a:xfrm rot="20402482">
            <a:off x="6101496" y="4595349"/>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rot="20402482">
            <a:off x="4430848" y="1550996"/>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 name="六边形 7"/>
          <p:cNvSpPr/>
          <p:nvPr/>
        </p:nvSpPr>
        <p:spPr>
          <a:xfrm rot="20305270">
            <a:off x="6867625" y="2332017"/>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六边形 8"/>
          <p:cNvSpPr/>
          <p:nvPr/>
        </p:nvSpPr>
        <p:spPr>
          <a:xfrm rot="19463434">
            <a:off x="3683144" y="3838679"/>
            <a:ext cx="876779" cy="790131"/>
          </a:xfrm>
          <a:prstGeom prst="hexagon">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818606" y="4477853"/>
            <a:ext cx="2891247" cy="2337768"/>
          </a:xfrm>
          <a:custGeom>
            <a:avLst/>
            <a:gdLst>
              <a:gd name="connsiteX0" fmla="*/ 2782389 w 2782389"/>
              <a:gd name="connsiteY0" fmla="*/ 0 h 3696789"/>
              <a:gd name="connsiteX1" fmla="*/ 2782389 w 2782389"/>
              <a:gd name="connsiteY1" fmla="*/ 0 h 3696789"/>
              <a:gd name="connsiteX2" fmla="*/ 613954 w 2782389"/>
              <a:gd name="connsiteY2" fmla="*/ 13063 h 3696789"/>
              <a:gd name="connsiteX3" fmla="*/ 0 w 2782389"/>
              <a:gd name="connsiteY3" fmla="*/ 3696789 h 3696789"/>
              <a:gd name="connsiteX0" fmla="*/ 2207623 w 2207623"/>
              <a:gd name="connsiteY0" fmla="*/ 0 h 2129246"/>
              <a:gd name="connsiteX1" fmla="*/ 2207623 w 2207623"/>
              <a:gd name="connsiteY1" fmla="*/ 0 h 2129246"/>
              <a:gd name="connsiteX2" fmla="*/ 39188 w 2207623"/>
              <a:gd name="connsiteY2" fmla="*/ 13063 h 2129246"/>
              <a:gd name="connsiteX3" fmla="*/ 0 w 2207623"/>
              <a:gd name="connsiteY3" fmla="*/ 2129246 h 2129246"/>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2283736"/>
              <a:gd name="connsiteX1" fmla="*/ 2168435 w 2168435"/>
              <a:gd name="connsiteY1" fmla="*/ 0 h 2283736"/>
              <a:gd name="connsiteX2" fmla="*/ 0 w 2168435"/>
              <a:gd name="connsiteY2" fmla="*/ 13063 h 2283736"/>
              <a:gd name="connsiteX3" fmla="*/ 0 w 2168435"/>
              <a:gd name="connsiteY3" fmla="*/ 2129246 h 2283736"/>
              <a:gd name="connsiteX4" fmla="*/ 13063 w 2168435"/>
              <a:gd name="connsiteY4" fmla="*/ 2121294 h 2283736"/>
              <a:gd name="connsiteX0" fmla="*/ 2169282 w 2169282"/>
              <a:gd name="connsiteY0" fmla="*/ 0 h 2378433"/>
              <a:gd name="connsiteX1" fmla="*/ 2169282 w 2169282"/>
              <a:gd name="connsiteY1" fmla="*/ 0 h 2378433"/>
              <a:gd name="connsiteX2" fmla="*/ 847 w 2169282"/>
              <a:gd name="connsiteY2" fmla="*/ 13063 h 2378433"/>
              <a:gd name="connsiteX3" fmla="*/ 847 w 2169282"/>
              <a:gd name="connsiteY3" fmla="*/ 2129246 h 2378433"/>
              <a:gd name="connsiteX4" fmla="*/ 847 w 2169282"/>
              <a:gd name="connsiteY4" fmla="*/ 2356426 h 2378433"/>
              <a:gd name="connsiteX0" fmla="*/ 2168435 w 2730137"/>
              <a:gd name="connsiteY0" fmla="*/ 0 h 2298205"/>
              <a:gd name="connsiteX1" fmla="*/ 2168435 w 2730137"/>
              <a:gd name="connsiteY1" fmla="*/ 0 h 2298205"/>
              <a:gd name="connsiteX2" fmla="*/ 0 w 2730137"/>
              <a:gd name="connsiteY2" fmla="*/ 13063 h 2298205"/>
              <a:gd name="connsiteX3" fmla="*/ 0 w 2730137"/>
              <a:gd name="connsiteY3" fmla="*/ 2129246 h 2298205"/>
              <a:gd name="connsiteX4" fmla="*/ 2730137 w 2730137"/>
              <a:gd name="connsiteY4" fmla="*/ 2173546 h 2298205"/>
              <a:gd name="connsiteX0" fmla="*/ 2168467 w 2730169"/>
              <a:gd name="connsiteY0" fmla="*/ 0 h 2173604"/>
              <a:gd name="connsiteX1" fmla="*/ 2168467 w 2730169"/>
              <a:gd name="connsiteY1" fmla="*/ 0 h 2173604"/>
              <a:gd name="connsiteX2" fmla="*/ 32 w 2730169"/>
              <a:gd name="connsiteY2" fmla="*/ 13063 h 2173604"/>
              <a:gd name="connsiteX3" fmla="*/ 32 w 2730169"/>
              <a:gd name="connsiteY3" fmla="*/ 2129246 h 2173604"/>
              <a:gd name="connsiteX4" fmla="*/ 2730169 w 2730169"/>
              <a:gd name="connsiteY4" fmla="*/ 2173546 h 2173604"/>
              <a:gd name="connsiteX0" fmla="*/ 2168468 w 2664856"/>
              <a:gd name="connsiteY0" fmla="*/ 0 h 2131886"/>
              <a:gd name="connsiteX1" fmla="*/ 2168468 w 2664856"/>
              <a:gd name="connsiteY1" fmla="*/ 0 h 2131886"/>
              <a:gd name="connsiteX2" fmla="*/ 33 w 2664856"/>
              <a:gd name="connsiteY2" fmla="*/ 13063 h 2131886"/>
              <a:gd name="connsiteX3" fmla="*/ 33 w 2664856"/>
              <a:gd name="connsiteY3" fmla="*/ 2129246 h 2131886"/>
              <a:gd name="connsiteX4" fmla="*/ 2664856 w 2664856"/>
              <a:gd name="connsiteY4" fmla="*/ 2108231 h 2131886"/>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718102"/>
              <a:gd name="connsiteY0" fmla="*/ 0 h 2147635"/>
              <a:gd name="connsiteX1" fmla="*/ 2168461 w 3718102"/>
              <a:gd name="connsiteY1" fmla="*/ 0 h 2147635"/>
              <a:gd name="connsiteX2" fmla="*/ 26 w 3718102"/>
              <a:gd name="connsiteY2" fmla="*/ 13063 h 2147635"/>
              <a:gd name="connsiteX3" fmla="*/ 26 w 3718102"/>
              <a:gd name="connsiteY3" fmla="*/ 2129246 h 2147635"/>
              <a:gd name="connsiteX4" fmla="*/ 3461683 w 3718102"/>
              <a:gd name="connsiteY4" fmla="*/ 2147420 h 2147635"/>
              <a:gd name="connsiteX5" fmla="*/ 3461683 w 3718102"/>
              <a:gd name="connsiteY5" fmla="*/ 2134357 h 2147635"/>
              <a:gd name="connsiteX0" fmla="*/ 2168461 w 3781024"/>
              <a:gd name="connsiteY0" fmla="*/ 0 h 3597400"/>
              <a:gd name="connsiteX1" fmla="*/ 2168461 w 3781024"/>
              <a:gd name="connsiteY1" fmla="*/ 0 h 3597400"/>
              <a:gd name="connsiteX2" fmla="*/ 26 w 3781024"/>
              <a:gd name="connsiteY2" fmla="*/ 13063 h 3597400"/>
              <a:gd name="connsiteX3" fmla="*/ 26 w 3781024"/>
              <a:gd name="connsiteY3" fmla="*/ 2129246 h 3597400"/>
              <a:gd name="connsiteX4" fmla="*/ 3461683 w 3781024"/>
              <a:gd name="connsiteY4" fmla="*/ 2147420 h 3597400"/>
              <a:gd name="connsiteX5" fmla="*/ 3657626 w 3781024"/>
              <a:gd name="connsiteY5" fmla="*/ 3597397 h 3597400"/>
              <a:gd name="connsiteX0" fmla="*/ 2168461 w 3657626"/>
              <a:gd name="connsiteY0" fmla="*/ 0 h 3597400"/>
              <a:gd name="connsiteX1" fmla="*/ 2168461 w 3657626"/>
              <a:gd name="connsiteY1" fmla="*/ 0 h 3597400"/>
              <a:gd name="connsiteX2" fmla="*/ 26 w 3657626"/>
              <a:gd name="connsiteY2" fmla="*/ 13063 h 3597400"/>
              <a:gd name="connsiteX3" fmla="*/ 26 w 3657626"/>
              <a:gd name="connsiteY3" fmla="*/ 2129246 h 3597400"/>
              <a:gd name="connsiteX4" fmla="*/ 3461683 w 3657626"/>
              <a:gd name="connsiteY4" fmla="*/ 2147420 h 3597400"/>
              <a:gd name="connsiteX5" fmla="*/ 3657626 w 3657626"/>
              <a:gd name="connsiteY5" fmla="*/ 3597397 h 3597400"/>
              <a:gd name="connsiteX0" fmla="*/ 2168461 w 3500872"/>
              <a:gd name="connsiteY0" fmla="*/ 0 h 3610463"/>
              <a:gd name="connsiteX1" fmla="*/ 2168461 w 3500872"/>
              <a:gd name="connsiteY1" fmla="*/ 0 h 3610463"/>
              <a:gd name="connsiteX2" fmla="*/ 26 w 3500872"/>
              <a:gd name="connsiteY2" fmla="*/ 13063 h 3610463"/>
              <a:gd name="connsiteX3" fmla="*/ 26 w 3500872"/>
              <a:gd name="connsiteY3" fmla="*/ 2129246 h 3610463"/>
              <a:gd name="connsiteX4" fmla="*/ 3461683 w 3500872"/>
              <a:gd name="connsiteY4" fmla="*/ 2147420 h 3610463"/>
              <a:gd name="connsiteX5" fmla="*/ 3500872 w 3500872"/>
              <a:gd name="connsiteY5" fmla="*/ 3610460 h 3610463"/>
              <a:gd name="connsiteX0" fmla="*/ 2168461 w 3461683"/>
              <a:gd name="connsiteY0" fmla="*/ 0 h 3597400"/>
              <a:gd name="connsiteX1" fmla="*/ 2168461 w 3461683"/>
              <a:gd name="connsiteY1" fmla="*/ 0 h 3597400"/>
              <a:gd name="connsiteX2" fmla="*/ 26 w 3461683"/>
              <a:gd name="connsiteY2" fmla="*/ 13063 h 3597400"/>
              <a:gd name="connsiteX3" fmla="*/ 26 w 3461683"/>
              <a:gd name="connsiteY3" fmla="*/ 2129246 h 3597400"/>
              <a:gd name="connsiteX4" fmla="*/ 3461683 w 3461683"/>
              <a:gd name="connsiteY4" fmla="*/ 2147420 h 3597400"/>
              <a:gd name="connsiteX5" fmla="*/ 3461683 w 3461683"/>
              <a:gd name="connsiteY5" fmla="*/ 3597397 h 3597400"/>
              <a:gd name="connsiteX0" fmla="*/ 2168461 w 3474746"/>
              <a:gd name="connsiteY0" fmla="*/ 0 h 3584337"/>
              <a:gd name="connsiteX1" fmla="*/ 2168461 w 3474746"/>
              <a:gd name="connsiteY1" fmla="*/ 0 h 3584337"/>
              <a:gd name="connsiteX2" fmla="*/ 26 w 3474746"/>
              <a:gd name="connsiteY2" fmla="*/ 13063 h 3584337"/>
              <a:gd name="connsiteX3" fmla="*/ 26 w 3474746"/>
              <a:gd name="connsiteY3" fmla="*/ 2129246 h 3584337"/>
              <a:gd name="connsiteX4" fmla="*/ 3461683 w 3474746"/>
              <a:gd name="connsiteY4" fmla="*/ 2147420 h 3584337"/>
              <a:gd name="connsiteX5" fmla="*/ 3474746 w 3474746"/>
              <a:gd name="connsiteY5" fmla="*/ 3584334 h 3584337"/>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1753326"/>
              <a:gd name="connsiteX1" fmla="*/ 2168435 w 2168435"/>
              <a:gd name="connsiteY1" fmla="*/ 0 h 1753326"/>
              <a:gd name="connsiteX2" fmla="*/ 0 w 2168435"/>
              <a:gd name="connsiteY2" fmla="*/ 13063 h 1753326"/>
              <a:gd name="connsiteX3" fmla="*/ 0 w 2168435"/>
              <a:gd name="connsiteY3" fmla="*/ 1753326 h 1753326"/>
            </a:gdLst>
            <a:ahLst/>
            <a:cxnLst>
              <a:cxn ang="0">
                <a:pos x="connsiteX0" y="connsiteY0"/>
              </a:cxn>
              <a:cxn ang="0">
                <a:pos x="connsiteX1" y="connsiteY1"/>
              </a:cxn>
              <a:cxn ang="0">
                <a:pos x="connsiteX2" y="connsiteY2"/>
              </a:cxn>
              <a:cxn ang="0">
                <a:pos x="connsiteX3" y="connsiteY3"/>
              </a:cxn>
            </a:cxnLst>
            <a:rect l="l" t="t" r="r" b="b"/>
            <a:pathLst>
              <a:path w="2168435" h="1753326">
                <a:moveTo>
                  <a:pt x="2168435" y="0"/>
                </a:moveTo>
                <a:lnTo>
                  <a:pt x="2168435" y="0"/>
                </a:lnTo>
                <a:cubicBezTo>
                  <a:pt x="1097451" y="26775"/>
                  <a:pt x="1820146" y="13063"/>
                  <a:pt x="0" y="13063"/>
                </a:cubicBezTo>
                <a:lnTo>
                  <a:pt x="0" y="1753326"/>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4" name="TextBox 13"/>
          <p:cNvSpPr txBox="1"/>
          <p:nvPr/>
        </p:nvSpPr>
        <p:spPr>
          <a:xfrm>
            <a:off x="953267" y="4818140"/>
            <a:ext cx="3083279" cy="769634"/>
          </a:xfrm>
          <a:prstGeom prst="rect">
            <a:avLst/>
          </a:prstGeom>
          <a:noFill/>
        </p:spPr>
        <p:txBody>
          <a:bodyPr wrap="square" rtlCol="0">
            <a:spAutoFit/>
          </a:bodyPr>
          <a:lstStyle/>
          <a:p>
            <a:pPr algn="just">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4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17417" y="1645675"/>
            <a:ext cx="4493623" cy="2682240"/>
          </a:xfrm>
          <a:custGeom>
            <a:avLst/>
            <a:gdLst>
              <a:gd name="connsiteX0" fmla="*/ 3370217 w 3370217"/>
              <a:gd name="connsiteY0" fmla="*/ 0 h 2011680"/>
              <a:gd name="connsiteX1" fmla="*/ 666206 w 3370217"/>
              <a:gd name="connsiteY1" fmla="*/ 0 h 2011680"/>
              <a:gd name="connsiteX2" fmla="*/ 0 w 3370217"/>
              <a:gd name="connsiteY2" fmla="*/ 2011680 h 2011680"/>
            </a:gdLst>
            <a:ahLst/>
            <a:cxnLst>
              <a:cxn ang="0">
                <a:pos x="connsiteX0" y="connsiteY0"/>
              </a:cxn>
              <a:cxn ang="0">
                <a:pos x="connsiteX1" y="connsiteY1"/>
              </a:cxn>
              <a:cxn ang="0">
                <a:pos x="connsiteX2" y="connsiteY2"/>
              </a:cxn>
            </a:cxnLst>
            <a:rect l="l" t="t" r="r" b="b"/>
            <a:pathLst>
              <a:path w="3370217" h="2011680">
                <a:moveTo>
                  <a:pt x="3370217" y="0"/>
                </a:moveTo>
                <a:lnTo>
                  <a:pt x="666206" y="0"/>
                </a:lnTo>
                <a:lnTo>
                  <a:pt x="0" y="2011680"/>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8" name="TextBox 17"/>
          <p:cNvSpPr txBox="1"/>
          <p:nvPr/>
        </p:nvSpPr>
        <p:spPr>
          <a:xfrm>
            <a:off x="911424" y="1870863"/>
            <a:ext cx="2812509" cy="995401"/>
          </a:xfrm>
          <a:prstGeom prst="rect">
            <a:avLst/>
          </a:prstGeom>
          <a:noFill/>
        </p:spPr>
        <p:txBody>
          <a:bodyPr wrap="square" rtlCol="0">
            <a:spAutoFit/>
          </a:bodyPr>
          <a:lstStyle/>
          <a:p>
            <a:pPr algn="just">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单击此处添加文字阐述，添加简短问题说明文字，具体说明文字在此处添加此处。添加简短问题说明文字。</a:t>
            </a:r>
            <a:endParaRPr lang="en-US" altLang="zh-CN" sz="14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7680960" y="2551366"/>
            <a:ext cx="4511040" cy="2490652"/>
          </a:xfrm>
          <a:custGeom>
            <a:avLst/>
            <a:gdLst>
              <a:gd name="connsiteX0" fmla="*/ 0 w 3383280"/>
              <a:gd name="connsiteY0" fmla="*/ 0 h 1867989"/>
              <a:gd name="connsiteX1" fmla="*/ 2286000 w 3383280"/>
              <a:gd name="connsiteY1" fmla="*/ 0 h 1867989"/>
              <a:gd name="connsiteX2" fmla="*/ 3383280 w 3383280"/>
              <a:gd name="connsiteY2" fmla="*/ 1867989 h 1867989"/>
            </a:gdLst>
            <a:ahLst/>
            <a:cxnLst>
              <a:cxn ang="0">
                <a:pos x="connsiteX0" y="connsiteY0"/>
              </a:cxn>
              <a:cxn ang="0">
                <a:pos x="connsiteX1" y="connsiteY1"/>
              </a:cxn>
              <a:cxn ang="0">
                <a:pos x="connsiteX2" y="connsiteY2"/>
              </a:cxn>
            </a:cxnLst>
            <a:rect l="l" t="t" r="r" b="b"/>
            <a:pathLst>
              <a:path w="3383280" h="1867989">
                <a:moveTo>
                  <a:pt x="0" y="0"/>
                </a:moveTo>
                <a:lnTo>
                  <a:pt x="2286000" y="0"/>
                </a:lnTo>
                <a:lnTo>
                  <a:pt x="3383280" y="1867989"/>
                </a:ln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0" name="任意多边形 19"/>
          <p:cNvSpPr/>
          <p:nvPr/>
        </p:nvSpPr>
        <p:spPr>
          <a:xfrm>
            <a:off x="6914606" y="5285855"/>
            <a:ext cx="3452465" cy="1588831"/>
          </a:xfrm>
          <a:custGeom>
            <a:avLst/>
            <a:gdLst>
              <a:gd name="connsiteX0" fmla="*/ 0 w 3984172"/>
              <a:gd name="connsiteY0" fmla="*/ 13063 h 2926080"/>
              <a:gd name="connsiteX1" fmla="*/ 2586446 w 3984172"/>
              <a:gd name="connsiteY1" fmla="*/ 0 h 2926080"/>
              <a:gd name="connsiteX2" fmla="*/ 3984172 w 3984172"/>
              <a:gd name="connsiteY2" fmla="*/ 2926080 h 2926080"/>
              <a:gd name="connsiteX0" fmla="*/ 0 w 2599509"/>
              <a:gd name="connsiteY0" fmla="*/ 13063 h 1476103"/>
              <a:gd name="connsiteX1" fmla="*/ 2586446 w 2599509"/>
              <a:gd name="connsiteY1" fmla="*/ 0 h 1476103"/>
              <a:gd name="connsiteX2" fmla="*/ 2599509 w 2599509"/>
              <a:gd name="connsiteY2" fmla="*/ 1476103 h 1476103"/>
              <a:gd name="connsiteX0" fmla="*/ 0 w 2600476"/>
              <a:gd name="connsiteY0" fmla="*/ 13063 h 1585444"/>
              <a:gd name="connsiteX1" fmla="*/ 2586446 w 2600476"/>
              <a:gd name="connsiteY1" fmla="*/ 0 h 1585444"/>
              <a:gd name="connsiteX2" fmla="*/ 2599509 w 2600476"/>
              <a:gd name="connsiteY2" fmla="*/ 1476103 h 1585444"/>
              <a:gd name="connsiteX3" fmla="*/ 2599510 w 2600476"/>
              <a:gd name="connsiteY3" fmla="*/ 1476104 h 1585444"/>
              <a:gd name="connsiteX0" fmla="*/ 0 w 2600476"/>
              <a:gd name="connsiteY0" fmla="*/ 13063 h 1687088"/>
              <a:gd name="connsiteX1" fmla="*/ 2586446 w 2600476"/>
              <a:gd name="connsiteY1" fmla="*/ 0 h 1687088"/>
              <a:gd name="connsiteX2" fmla="*/ 2599509 w 2600476"/>
              <a:gd name="connsiteY2" fmla="*/ 1476103 h 1687088"/>
              <a:gd name="connsiteX3" fmla="*/ 2599510 w 2600476"/>
              <a:gd name="connsiteY3" fmla="*/ 1685109 h 1687088"/>
              <a:gd name="connsiteX0" fmla="*/ 0 w 3958047"/>
              <a:gd name="connsiteY0" fmla="*/ 13063 h 1666247"/>
              <a:gd name="connsiteX1" fmla="*/ 2586446 w 3958047"/>
              <a:gd name="connsiteY1" fmla="*/ 0 h 1666247"/>
              <a:gd name="connsiteX2" fmla="*/ 2599509 w 3958047"/>
              <a:gd name="connsiteY2" fmla="*/ 1476103 h 1666247"/>
              <a:gd name="connsiteX3" fmla="*/ 3958047 w 3958047"/>
              <a:gd name="connsiteY3" fmla="*/ 1658984 h 1666247"/>
              <a:gd name="connsiteX0" fmla="*/ 0 w 3958047"/>
              <a:gd name="connsiteY0" fmla="*/ 13063 h 1658984"/>
              <a:gd name="connsiteX1" fmla="*/ 2586446 w 3958047"/>
              <a:gd name="connsiteY1" fmla="*/ 0 h 1658984"/>
              <a:gd name="connsiteX2" fmla="*/ 2599509 w 3958047"/>
              <a:gd name="connsiteY2" fmla="*/ 1476103 h 1658984"/>
              <a:gd name="connsiteX3" fmla="*/ 3958047 w 3958047"/>
              <a:gd name="connsiteY3" fmla="*/ 1658984 h 1658984"/>
              <a:gd name="connsiteX0" fmla="*/ 0 w 3958047"/>
              <a:gd name="connsiteY0" fmla="*/ 13063 h 1515292"/>
              <a:gd name="connsiteX1" fmla="*/ 2586446 w 3958047"/>
              <a:gd name="connsiteY1" fmla="*/ 0 h 1515292"/>
              <a:gd name="connsiteX2" fmla="*/ 2599509 w 3958047"/>
              <a:gd name="connsiteY2" fmla="*/ 1476103 h 1515292"/>
              <a:gd name="connsiteX3" fmla="*/ 3958047 w 3958047"/>
              <a:gd name="connsiteY3" fmla="*/ 1515292 h 1515292"/>
              <a:gd name="connsiteX0" fmla="*/ 0 w 2599509"/>
              <a:gd name="connsiteY0" fmla="*/ 13063 h 1476103"/>
              <a:gd name="connsiteX1" fmla="*/ 2586446 w 2599509"/>
              <a:gd name="connsiteY1" fmla="*/ 0 h 1476103"/>
              <a:gd name="connsiteX2" fmla="*/ 2599509 w 2599509"/>
              <a:gd name="connsiteY2" fmla="*/ 1476103 h 1476103"/>
              <a:gd name="connsiteX0" fmla="*/ 0 w 2589349"/>
              <a:gd name="connsiteY0" fmla="*/ 13063 h 1191623"/>
              <a:gd name="connsiteX1" fmla="*/ 2586446 w 2589349"/>
              <a:gd name="connsiteY1" fmla="*/ 0 h 1191623"/>
              <a:gd name="connsiteX2" fmla="*/ 2589349 w 2589349"/>
              <a:gd name="connsiteY2" fmla="*/ 1191623 h 1191623"/>
            </a:gdLst>
            <a:ahLst/>
            <a:cxnLst>
              <a:cxn ang="0">
                <a:pos x="connsiteX0" y="connsiteY0"/>
              </a:cxn>
              <a:cxn ang="0">
                <a:pos x="connsiteX1" y="connsiteY1"/>
              </a:cxn>
              <a:cxn ang="0">
                <a:pos x="connsiteX2" y="connsiteY2"/>
              </a:cxn>
            </a:cxnLst>
            <a:rect l="l" t="t" r="r" b="b"/>
            <a:pathLst>
              <a:path w="2589349" h="1191623">
                <a:moveTo>
                  <a:pt x="0" y="13063"/>
                </a:moveTo>
                <a:lnTo>
                  <a:pt x="2586446" y="0"/>
                </a:lnTo>
                <a:cubicBezTo>
                  <a:pt x="2587414" y="397208"/>
                  <a:pt x="2588381" y="794415"/>
                  <a:pt x="2589349" y="1191623"/>
                </a:cubicBezTo>
              </a:path>
            </a:pathLst>
          </a:custGeom>
          <a:noFill/>
          <a:ln>
            <a:solidFill>
              <a:srgbClr val="DC0A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3" name="TextBox 22"/>
          <p:cNvSpPr txBox="1"/>
          <p:nvPr/>
        </p:nvSpPr>
        <p:spPr>
          <a:xfrm>
            <a:off x="7920203" y="2799529"/>
            <a:ext cx="2812509" cy="995401"/>
          </a:xfrm>
          <a:prstGeom prst="rect">
            <a:avLst/>
          </a:prstGeom>
          <a:noFill/>
        </p:spPr>
        <p:txBody>
          <a:bodyPr wrap="square" rtlCol="0">
            <a:spAutoFit/>
          </a:bodyPr>
          <a:lstStyle/>
          <a:p>
            <a:pPr algn="just">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单击此处添加文字阐述，添加简短问题说明文字，具体说明文字在此处添加此处。添加简短问题说明文字。</a:t>
            </a:r>
            <a:endParaRPr lang="en-US" altLang="zh-CN" sz="14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914606" y="5521500"/>
            <a:ext cx="3338053" cy="769634"/>
          </a:xfrm>
          <a:prstGeom prst="rect">
            <a:avLst/>
          </a:prstGeom>
          <a:noFill/>
        </p:spPr>
        <p:txBody>
          <a:bodyPr wrap="square" rtlCol="0">
            <a:spAutoFit/>
          </a:bodyPr>
          <a:lstStyle/>
          <a:p>
            <a:pPr algn="just">
              <a:defRPr/>
            </a:pPr>
            <a:r>
              <a:rPr lang="zh-CN" altLang="en-US" sz="1467" dirty="0">
                <a:solidFill>
                  <a:schemeClr val="tx1">
                    <a:lumMod val="65000"/>
                    <a:lumOff val="35000"/>
                  </a:schemeClr>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4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036611" y="1095015"/>
            <a:ext cx="1829347" cy="42056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2133" b="0" kern="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26" name="TextBox 25"/>
          <p:cNvSpPr txBox="1"/>
          <p:nvPr/>
        </p:nvSpPr>
        <p:spPr>
          <a:xfrm>
            <a:off x="8735932" y="1996177"/>
            <a:ext cx="1829347" cy="42056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2133" b="0" kern="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27" name="TextBox 26"/>
          <p:cNvSpPr txBox="1"/>
          <p:nvPr/>
        </p:nvSpPr>
        <p:spPr>
          <a:xfrm>
            <a:off x="8390660" y="4671288"/>
            <a:ext cx="1829347" cy="42056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2133" b="0" kern="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28" name="TextBox 27"/>
          <p:cNvSpPr txBox="1"/>
          <p:nvPr/>
        </p:nvSpPr>
        <p:spPr>
          <a:xfrm>
            <a:off x="1036611" y="3920227"/>
            <a:ext cx="1829347" cy="42056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2133" b="0" kern="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grpSp>
        <p:nvGrpSpPr>
          <p:cNvPr id="15" name="组合 14"/>
          <p:cNvGrpSpPr/>
          <p:nvPr/>
        </p:nvGrpSpPr>
        <p:grpSpPr>
          <a:xfrm>
            <a:off x="4655840" y="2431251"/>
            <a:ext cx="1983100" cy="1983100"/>
            <a:chOff x="3491880" y="1823438"/>
            <a:chExt cx="1487325" cy="1487325"/>
          </a:xfrm>
        </p:grpSpPr>
        <p:sp>
          <p:nvSpPr>
            <p:cNvPr id="11" name="椭圆 10"/>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9" name="TextBox 28"/>
            <p:cNvSpPr txBox="1"/>
            <p:nvPr/>
          </p:nvSpPr>
          <p:spPr>
            <a:xfrm>
              <a:off x="3668075" y="2395938"/>
              <a:ext cx="1162818" cy="377075"/>
            </a:xfrm>
            <a:prstGeom prst="rect">
              <a:avLst/>
            </a:prstGeom>
            <a:noFill/>
          </p:spPr>
          <p:txBody>
            <a:bodyPr wrap="none" rtlCol="0">
              <a:spAutoFit/>
            </a:bodyPr>
            <a:lstStyle/>
            <a:p>
              <a:pPr lvl="0" algn="ctr">
                <a:defRPr/>
              </a:pPr>
              <a:r>
                <a:rPr lang="zh-CN" altLang="en-US" sz="2667" kern="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grpSp>
      <p:sp>
        <p:nvSpPr>
          <p:cNvPr id="30" name="文本框 29"/>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17" name="灯片编号占位符 16"/>
          <p:cNvSpPr>
            <a:spLocks noGrp="1"/>
          </p:cNvSpPr>
          <p:nvPr>
            <p:ph type="sldNum" sz="quarter" idx="12"/>
          </p:nvPr>
        </p:nvSpPr>
        <p:spPr/>
        <p:txBody>
          <a:bodyPr/>
          <a:lstStyle/>
          <a:p>
            <a:fld id="{23BE4DA8-0BF8-4295-BC5F-41204B2EADD5}" type="slidenum">
              <a:rPr lang="zh-CN" altLang="en-US" smtClean="0"/>
              <a:pPr/>
              <a:t>14</a:t>
            </a:fld>
            <a:endParaRPr lang="zh-CN" altLang="en-US" dirty="0"/>
          </a:p>
        </p:txBody>
      </p:sp>
    </p:spTree>
    <p:extLst>
      <p:ext uri="{BB962C8B-B14F-4D97-AF65-F5344CB8AC3E}">
        <p14:creationId xmlns:p14="http://schemas.microsoft.com/office/powerpoint/2010/main" xmlns="" val="245739144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par>
                                <p:cTn id="8" presetID="53"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49" presetClass="entr" presetSubtype="0" decel="10000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360"/>
                                          </p:val>
                                        </p:tav>
                                        <p:tav tm="100000">
                                          <p:val>
                                            <p:fltVal val="0"/>
                                          </p:val>
                                        </p:tav>
                                      </p:tavLst>
                                    </p:anim>
                                    <p:animEffect transition="in" filter="fade">
                                      <p:cBhvr>
                                        <p:cTn id="18" dur="500"/>
                                        <p:tgtEl>
                                          <p:spTgt spid="12"/>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1000"/>
                            </p:stCondLst>
                            <p:childTnLst>
                              <p:par>
                                <p:cTn id="25" presetID="2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anim calcmode="lin" valueType="num">
                                      <p:cBhvr>
                                        <p:cTn id="37" dur="500" fill="hold"/>
                                        <p:tgtEl>
                                          <p:spTgt spid="25"/>
                                        </p:tgtEl>
                                        <p:attrNameLst>
                                          <p:attrName>ppt_x</p:attrName>
                                        </p:attrNameLst>
                                      </p:cBhvr>
                                      <p:tavLst>
                                        <p:tav tm="0">
                                          <p:val>
                                            <p:strVal val="#ppt_x"/>
                                          </p:val>
                                        </p:tav>
                                        <p:tav tm="100000">
                                          <p:val>
                                            <p:strVal val="#ppt_x"/>
                                          </p:val>
                                        </p:tav>
                                      </p:tavLst>
                                    </p:anim>
                                    <p:anim calcmode="lin" valueType="num">
                                      <p:cBhvr>
                                        <p:cTn id="38" dur="500" fill="hold"/>
                                        <p:tgtEl>
                                          <p:spTgt spid="2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anim calcmode="lin" valueType="num">
                                      <p:cBhvr>
                                        <p:cTn id="62" dur="500" fill="hold"/>
                                        <p:tgtEl>
                                          <p:spTgt spid="23"/>
                                        </p:tgtEl>
                                        <p:attrNameLst>
                                          <p:attrName>ppt_x</p:attrName>
                                        </p:attrNameLst>
                                      </p:cBhvr>
                                      <p:tavLst>
                                        <p:tav tm="0">
                                          <p:val>
                                            <p:strVal val="#ppt_x"/>
                                          </p:val>
                                        </p:tav>
                                        <p:tav tm="100000">
                                          <p:val>
                                            <p:strVal val="#ppt_x"/>
                                          </p:val>
                                        </p:tav>
                                      </p:tavLst>
                                    </p:anim>
                                    <p:anim calcmode="lin" valueType="num">
                                      <p:cBhvr>
                                        <p:cTn id="63" dur="5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23" presetClass="entr" presetSubtype="16"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500" fill="hold"/>
                                        <p:tgtEl>
                                          <p:spTgt spid="3"/>
                                        </p:tgtEl>
                                        <p:attrNameLst>
                                          <p:attrName>ppt_w</p:attrName>
                                        </p:attrNameLst>
                                      </p:cBhvr>
                                      <p:tavLst>
                                        <p:tav tm="0">
                                          <p:val>
                                            <p:fltVal val="0"/>
                                          </p:val>
                                        </p:tav>
                                        <p:tav tm="100000">
                                          <p:val>
                                            <p:strVal val="#ppt_w"/>
                                          </p:val>
                                        </p:tav>
                                      </p:tavLst>
                                    </p:anim>
                                    <p:anim calcmode="lin" valueType="num">
                                      <p:cBhvr>
                                        <p:cTn id="68" dur="500" fill="hold"/>
                                        <p:tgtEl>
                                          <p:spTgt spid="3"/>
                                        </p:tgtEl>
                                        <p:attrNameLst>
                                          <p:attrName>ppt_h</p:attrName>
                                        </p:attrNameLst>
                                      </p:cBhvr>
                                      <p:tavLst>
                                        <p:tav tm="0">
                                          <p:val>
                                            <p:fltVal val="0"/>
                                          </p:val>
                                        </p:tav>
                                        <p:tav tm="100000">
                                          <p:val>
                                            <p:strVal val="#ppt_h"/>
                                          </p:val>
                                        </p:tav>
                                      </p:tavLst>
                                    </p:anim>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par>
                          <p:cTn id="73" fill="hold">
                            <p:stCondLst>
                              <p:cond delay="5000"/>
                            </p:stCondLst>
                            <p:childTnLst>
                              <p:par>
                                <p:cTn id="74" presetID="47"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anim calcmode="lin" valueType="num">
                                      <p:cBhvr>
                                        <p:cTn id="77" dur="500" fill="hold"/>
                                        <p:tgtEl>
                                          <p:spTgt spid="27"/>
                                        </p:tgtEl>
                                        <p:attrNameLst>
                                          <p:attrName>ppt_x</p:attrName>
                                        </p:attrNameLst>
                                      </p:cBhvr>
                                      <p:tavLst>
                                        <p:tav tm="0">
                                          <p:val>
                                            <p:strVal val="#ppt_x"/>
                                          </p:val>
                                        </p:tav>
                                        <p:tav tm="100000">
                                          <p:val>
                                            <p:strVal val="#ppt_x"/>
                                          </p:val>
                                        </p:tav>
                                      </p:tavLst>
                                    </p:anim>
                                    <p:anim calcmode="lin" valueType="num">
                                      <p:cBhvr>
                                        <p:cTn id="78" dur="5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anim calcmode="lin" valueType="num">
                                      <p:cBhvr>
                                        <p:cTn id="82" dur="500" fill="hold"/>
                                        <p:tgtEl>
                                          <p:spTgt spid="24"/>
                                        </p:tgtEl>
                                        <p:attrNameLst>
                                          <p:attrName>ppt_x</p:attrName>
                                        </p:attrNameLst>
                                      </p:cBhvr>
                                      <p:tavLst>
                                        <p:tav tm="0">
                                          <p:val>
                                            <p:strVal val="#ppt_x"/>
                                          </p:val>
                                        </p:tav>
                                        <p:tav tm="100000">
                                          <p:val>
                                            <p:strVal val="#ppt_x"/>
                                          </p:val>
                                        </p:tav>
                                      </p:tavLst>
                                    </p:anim>
                                    <p:anim calcmode="lin" valueType="num">
                                      <p:cBhvr>
                                        <p:cTn id="83" dur="500" fill="hold"/>
                                        <p:tgtEl>
                                          <p:spTgt spid="24"/>
                                        </p:tgtEl>
                                        <p:attrNameLst>
                                          <p:attrName>ppt_y</p:attrName>
                                        </p:attrNameLst>
                                      </p:cBhvr>
                                      <p:tavLst>
                                        <p:tav tm="0">
                                          <p:val>
                                            <p:strVal val="#ppt_y+.1"/>
                                          </p:val>
                                        </p:tav>
                                        <p:tav tm="100000">
                                          <p:val>
                                            <p:strVal val="#ppt_y"/>
                                          </p:val>
                                        </p:tav>
                                      </p:tavLst>
                                    </p:anim>
                                  </p:childTnLst>
                                </p:cTn>
                              </p:par>
                            </p:childTnLst>
                          </p:cTn>
                        </p:par>
                        <p:par>
                          <p:cTn id="84" fill="hold">
                            <p:stCondLst>
                              <p:cond delay="5500"/>
                            </p:stCondLst>
                            <p:childTnLst>
                              <p:par>
                                <p:cTn id="85" presetID="23" presetClass="entr" presetSubtype="16"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ppt_w</p:attrName>
                                        </p:attrNameLst>
                                      </p:cBhvr>
                                      <p:tavLst>
                                        <p:tav tm="0">
                                          <p:val>
                                            <p:fltVal val="0"/>
                                          </p:val>
                                        </p:tav>
                                        <p:tav tm="100000">
                                          <p:val>
                                            <p:strVal val="#ppt_w"/>
                                          </p:val>
                                        </p:tav>
                                      </p:tavLst>
                                    </p:anim>
                                    <p:anim calcmode="lin" valueType="num">
                                      <p:cBhvr>
                                        <p:cTn id="88" dur="500" fill="hold"/>
                                        <p:tgtEl>
                                          <p:spTgt spid="9"/>
                                        </p:tgtEl>
                                        <p:attrNameLst>
                                          <p:attrName>ppt_h</p:attrName>
                                        </p:attrNameLst>
                                      </p:cBhvr>
                                      <p:tavLst>
                                        <p:tav tm="0">
                                          <p:val>
                                            <p:fltVal val="0"/>
                                          </p:val>
                                        </p:tav>
                                        <p:tav tm="100000">
                                          <p:val>
                                            <p:strVal val="#ppt_h"/>
                                          </p:val>
                                        </p:tav>
                                      </p:tavLst>
                                    </p:anim>
                                  </p:childTnLst>
                                </p:cTn>
                              </p:par>
                            </p:childTnLst>
                          </p:cTn>
                        </p:par>
                        <p:par>
                          <p:cTn id="89" fill="hold">
                            <p:stCondLst>
                              <p:cond delay="6000"/>
                            </p:stCondLst>
                            <p:childTnLst>
                              <p:par>
                                <p:cTn id="90" presetID="10" presetClass="entr" presetSubtype="0"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500"/>
                                        <p:tgtEl>
                                          <p:spTgt spid="13"/>
                                        </p:tgtEl>
                                      </p:cBhvr>
                                    </p:animEffect>
                                  </p:childTnLst>
                                </p:cTn>
                              </p:par>
                            </p:childTnLst>
                          </p:cTn>
                        </p:par>
                        <p:par>
                          <p:cTn id="93" fill="hold">
                            <p:stCondLst>
                              <p:cond delay="6500"/>
                            </p:stCondLst>
                            <p:childTnLst>
                              <p:par>
                                <p:cTn id="94" presetID="47"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500"/>
                                        <p:tgtEl>
                                          <p:spTgt spid="28"/>
                                        </p:tgtEl>
                                      </p:cBhvr>
                                    </p:animEffect>
                                    <p:anim calcmode="lin" valueType="num">
                                      <p:cBhvr>
                                        <p:cTn id="97" dur="500" fill="hold"/>
                                        <p:tgtEl>
                                          <p:spTgt spid="28"/>
                                        </p:tgtEl>
                                        <p:attrNameLst>
                                          <p:attrName>ppt_x</p:attrName>
                                        </p:attrNameLst>
                                      </p:cBhvr>
                                      <p:tavLst>
                                        <p:tav tm="0">
                                          <p:val>
                                            <p:strVal val="#ppt_x"/>
                                          </p:val>
                                        </p:tav>
                                        <p:tav tm="100000">
                                          <p:val>
                                            <p:strVal val="#ppt_x"/>
                                          </p:val>
                                        </p:tav>
                                      </p:tavLst>
                                    </p:anim>
                                    <p:anim calcmode="lin" valueType="num">
                                      <p:cBhvr>
                                        <p:cTn id="98" dur="5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fade">
                                      <p:cBhvr>
                                        <p:cTn id="101" dur="500"/>
                                        <p:tgtEl>
                                          <p:spTgt spid="14"/>
                                        </p:tgtEl>
                                      </p:cBhvr>
                                    </p:animEffect>
                                    <p:anim calcmode="lin" valueType="num">
                                      <p:cBhvr>
                                        <p:cTn id="102" dur="500" fill="hold"/>
                                        <p:tgtEl>
                                          <p:spTgt spid="14"/>
                                        </p:tgtEl>
                                        <p:attrNameLst>
                                          <p:attrName>ppt_x</p:attrName>
                                        </p:attrNameLst>
                                      </p:cBhvr>
                                      <p:tavLst>
                                        <p:tav tm="0">
                                          <p:val>
                                            <p:strVal val="#ppt_x"/>
                                          </p:val>
                                        </p:tav>
                                        <p:tav tm="100000">
                                          <p:val>
                                            <p:strVal val="#ppt_x"/>
                                          </p:val>
                                        </p:tav>
                                      </p:tavLst>
                                    </p:anim>
                                    <p:anim calcmode="lin" valueType="num">
                                      <p:cBhvr>
                                        <p:cTn id="10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3" grpId="0" animBg="1"/>
      <p:bldP spid="14" grpId="0"/>
      <p:bldP spid="16" grpId="0" animBg="1"/>
      <p:bldP spid="18" grpId="0"/>
      <p:bldP spid="19" grpId="0" animBg="1"/>
      <p:bldP spid="20" grpId="0" animBg="1"/>
      <p:bldP spid="23" grpId="0"/>
      <p:bldP spid="24" grpId="0"/>
      <p:bldP spid="25" grpId="0"/>
      <p:bldP spid="26" grpId="0"/>
      <p:bldP spid="27" grpId="0"/>
      <p:bldP spid="28"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红旗"/>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698938" y="-1"/>
            <a:ext cx="11493062" cy="6384433"/>
          </a:xfrm>
          <a:prstGeom prst="rect">
            <a:avLst/>
          </a:prstGeom>
        </p:spPr>
      </p:pic>
      <p:pic>
        <p:nvPicPr>
          <p:cNvPr id="2" name="天安门"/>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6" name="党徽"/>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885090" y="1238756"/>
            <a:ext cx="10184178" cy="5657344"/>
          </a:xfrm>
          <a:prstGeom prst="rect">
            <a:avLst/>
          </a:prstGeom>
        </p:spPr>
      </p:pic>
      <p:sp>
        <p:nvSpPr>
          <p:cNvPr id="9" name="MH_Title"/>
          <p:cNvSpPr/>
          <p:nvPr>
            <p:custDataLst>
              <p:tags r:id="rId1"/>
            </p:custDataLst>
          </p:nvPr>
        </p:nvSpPr>
        <p:spPr>
          <a:xfrm flipH="1">
            <a:off x="4353203" y="2973266"/>
            <a:ext cx="5150938" cy="780175"/>
          </a:xfrm>
          <a:prstGeom prst="homePlate">
            <a:avLst>
              <a:gd name="adj" fmla="val 54460"/>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fontScale="92500"/>
          </a:bodyPr>
          <a:lstStyle/>
          <a:p>
            <a:pPr algn="ctr"/>
            <a:r>
              <a:rPr lang="zh-CN" altLang="en-US" sz="3200" b="1" dirty="0">
                <a:solidFill>
                  <a:srgbClr val="FFFFFF"/>
                </a:solidFill>
                <a:latin typeface="微软雅黑" panose="020B0503020204020204" pitchFamily="34" charset="-122"/>
                <a:ea typeface="微软雅黑" panose="020B0503020204020204" pitchFamily="34" charset="-122"/>
              </a:rPr>
              <a:t>点击此处添加详细标题内容</a:t>
            </a:r>
          </a:p>
        </p:txBody>
      </p:sp>
      <p:grpSp>
        <p:nvGrpSpPr>
          <p:cNvPr id="13" name="组合 12"/>
          <p:cNvGrpSpPr/>
          <p:nvPr/>
        </p:nvGrpSpPr>
        <p:grpSpPr>
          <a:xfrm>
            <a:off x="2935165" y="2964474"/>
            <a:ext cx="1604708" cy="780175"/>
            <a:chOff x="2935165" y="2869224"/>
            <a:chExt cx="1604708" cy="780175"/>
          </a:xfrm>
        </p:grpSpPr>
        <p:sp>
          <p:nvSpPr>
            <p:cNvPr id="10" name="MH_Others_1"/>
            <p:cNvSpPr/>
            <p:nvPr>
              <p:custDataLst>
                <p:tags r:id="rId2"/>
              </p:custDataLst>
            </p:nvPr>
          </p:nvSpPr>
          <p:spPr>
            <a:xfrm>
              <a:off x="2935165" y="2869224"/>
              <a:ext cx="1604708" cy="780175"/>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 name="connsiteX0" fmla="*/ 0 w 943532"/>
                <a:gd name="connsiteY0" fmla="*/ 0 h 360040"/>
                <a:gd name="connsiteX1" fmla="*/ 943532 w 943532"/>
                <a:gd name="connsiteY1" fmla="*/ 0 h 360040"/>
                <a:gd name="connsiteX2" fmla="*/ 709373 w 943532"/>
                <a:gd name="connsiteY2" fmla="*/ 188135 h 360040"/>
                <a:gd name="connsiteX3" fmla="*/ 943532 w 943532"/>
                <a:gd name="connsiteY3" fmla="*/ 360040 h 360040"/>
                <a:gd name="connsiteX4" fmla="*/ 0 w 943532"/>
                <a:gd name="connsiteY4" fmla="*/ 360040 h 360040"/>
                <a:gd name="connsiteX5" fmla="*/ 0 w 943532"/>
                <a:gd name="connsiteY5" fmla="*/ 0 h 3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532" h="360040">
                  <a:moveTo>
                    <a:pt x="0" y="0"/>
                  </a:moveTo>
                  <a:lnTo>
                    <a:pt x="943532" y="0"/>
                  </a:lnTo>
                  <a:lnTo>
                    <a:pt x="709373" y="188135"/>
                  </a:lnTo>
                  <a:lnTo>
                    <a:pt x="943532" y="360040"/>
                  </a:lnTo>
                  <a:lnTo>
                    <a:pt x="0" y="360040"/>
                  </a:lnTo>
                  <a:lnTo>
                    <a:pt x="0" y="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52000" bIns="0" rtlCol="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第   章</a:t>
              </a:r>
            </a:p>
          </p:txBody>
        </p:sp>
        <p:sp>
          <p:nvSpPr>
            <p:cNvPr id="11" name="MH_Number"/>
            <p:cNvSpPr/>
            <p:nvPr>
              <p:custDataLst>
                <p:tags r:id="rId3"/>
              </p:custDataLst>
            </p:nvPr>
          </p:nvSpPr>
          <p:spPr>
            <a:xfrm>
              <a:off x="3411487" y="2965751"/>
              <a:ext cx="412292" cy="584775"/>
            </a:xfrm>
            <a:prstGeom prst="rect">
              <a:avLst/>
            </a:prstGeom>
          </p:spPr>
          <p:txBody>
            <a:bodyPr wrap="square" lIns="0" tIns="0" rIns="0" bIns="0" anchor="ctr" anchorCtr="0">
              <a:noAutofit/>
            </a:bodyPr>
            <a:lstStyle/>
            <a:p>
              <a:pPr algn="ctr"/>
              <a:r>
                <a:rPr lang="en-US" altLang="zh-CN" sz="3200" dirty="0">
                  <a:solidFill>
                    <a:srgbClr val="FFFFFF"/>
                  </a:solidFill>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25815308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 4"/>
          <p:cNvSpPr>
            <a:spLocks noChangeAspect="1"/>
          </p:cNvSpPr>
          <p:nvPr/>
        </p:nvSpPr>
        <p:spPr>
          <a:xfrm rot="17243473" flipV="1">
            <a:off x="4164992" y="4510241"/>
            <a:ext cx="2553245" cy="1843200"/>
          </a:xfrm>
          <a:prstGeom prst="swooshArrow">
            <a:avLst>
              <a:gd name="adj1" fmla="val 18690"/>
              <a:gd name="adj2" fmla="val 29712"/>
            </a:avLst>
          </a:prstGeom>
          <a:solidFill>
            <a:srgbClr val="DC0A16"/>
          </a:solidFill>
          <a:ln w="25400" cap="flat" cmpd="sng" algn="ctr">
            <a:noFill/>
            <a:prstDash val="solid"/>
          </a:ln>
          <a:effectLst>
            <a:softEdge rad="0"/>
          </a:effectLst>
        </p:spPr>
      </p:sp>
      <p:sp>
        <p:nvSpPr>
          <p:cNvPr id="18" name="TextBox 17"/>
          <p:cNvSpPr txBox="1"/>
          <p:nvPr/>
        </p:nvSpPr>
        <p:spPr>
          <a:xfrm>
            <a:off x="5232066" y="1380827"/>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5" name="形状 24"/>
          <p:cNvSpPr>
            <a:spLocks noChangeAspect="1"/>
          </p:cNvSpPr>
          <p:nvPr/>
        </p:nvSpPr>
        <p:spPr>
          <a:xfrm rot="10020000" flipV="1">
            <a:off x="6648842" y="2797774"/>
            <a:ext cx="2555676" cy="1843200"/>
          </a:xfrm>
          <a:prstGeom prst="swooshArrow">
            <a:avLst>
              <a:gd name="adj1" fmla="val 18690"/>
              <a:gd name="adj2" fmla="val 29712"/>
            </a:avLst>
          </a:prstGeom>
          <a:solidFill>
            <a:srgbClr val="DC0A16"/>
          </a:solidFill>
          <a:ln w="25400" cap="flat" cmpd="sng" algn="ctr">
            <a:noFill/>
            <a:prstDash val="solid"/>
          </a:ln>
          <a:effectLst>
            <a:softEdge rad="0"/>
          </a:effectLst>
        </p:spPr>
      </p:sp>
      <p:sp>
        <p:nvSpPr>
          <p:cNvPr id="27" name="形状 26"/>
          <p:cNvSpPr/>
          <p:nvPr/>
        </p:nvSpPr>
        <p:spPr>
          <a:xfrm rot="2820000" flipV="1">
            <a:off x="3789771" y="1484892"/>
            <a:ext cx="2554053" cy="1844460"/>
          </a:xfrm>
          <a:prstGeom prst="swooshArrow">
            <a:avLst>
              <a:gd name="adj1" fmla="val 18690"/>
              <a:gd name="adj2" fmla="val 29712"/>
            </a:avLst>
          </a:prstGeom>
          <a:solidFill>
            <a:srgbClr val="DC0A16"/>
          </a:solidFill>
          <a:ln w="25400" cap="flat" cmpd="sng" algn="ctr">
            <a:noFill/>
            <a:prstDash val="solid"/>
          </a:ln>
          <a:effectLst>
            <a:softEdge rad="0"/>
          </a:effectLst>
        </p:spPr>
      </p:sp>
      <p:sp>
        <p:nvSpPr>
          <p:cNvPr id="6" name="椭圆 5"/>
          <p:cNvSpPr/>
          <p:nvPr/>
        </p:nvSpPr>
        <p:spPr>
          <a:xfrm>
            <a:off x="5498766" y="3239455"/>
            <a:ext cx="1187784" cy="1187784"/>
          </a:xfrm>
          <a:prstGeom prst="ellipse">
            <a:avLst/>
          </a:prstGeom>
          <a:solidFill>
            <a:schemeClr val="bg1"/>
          </a:solidFill>
          <a:ln w="63500">
            <a:solidFill>
              <a:srgbClr val="DC0A16"/>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zh-CN" altLang="en-US" sz="2800" dirty="0">
                <a:solidFill>
                  <a:schemeClr val="tx1">
                    <a:lumMod val="75000"/>
                    <a:lumOff val="25000"/>
                  </a:schemeClr>
                </a:solidFill>
                <a:latin typeface="微软雅黑" panose="020B0503020204020204" pitchFamily="34" charset="-122"/>
              </a:rPr>
              <a:t> 标题</a:t>
            </a:r>
          </a:p>
        </p:txBody>
      </p:sp>
      <p:sp>
        <p:nvSpPr>
          <p:cNvPr id="11" name="TextBox 17"/>
          <p:cNvSpPr txBox="1"/>
          <p:nvPr/>
        </p:nvSpPr>
        <p:spPr>
          <a:xfrm>
            <a:off x="7092199" y="4611706"/>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zh-CN" altLang="en-US" sz="1300" kern="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2" name="TextBox 17"/>
          <p:cNvSpPr txBox="1"/>
          <p:nvPr/>
        </p:nvSpPr>
        <p:spPr>
          <a:xfrm>
            <a:off x="2909678" y="4472527"/>
            <a:ext cx="2243555" cy="1293813"/>
          </a:xfrm>
          <a:prstGeom prst="rect">
            <a:avLst/>
          </a:prstGeom>
          <a:noFill/>
        </p:spPr>
        <p:txBody>
          <a:bodyPr/>
          <a:lstStyle/>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r>
              <a:rPr lang="zh-CN" altLang="en-US" sz="1600" kern="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点击此处输入文本内容</a:t>
            </a: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en-US" altLang="zh-CN" sz="1600"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just">
              <a:lnSpc>
                <a:spcPct val="130000"/>
              </a:lnSpc>
              <a:defRPr/>
            </a:pPr>
            <a:endParaRPr lang="zh-CN" altLang="en-US" sz="1300" kern="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3" name="文本框 12"/>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16</a:t>
            </a:fld>
            <a:endParaRPr lang="zh-CN" altLang="en-US" dirty="0"/>
          </a:p>
        </p:txBody>
      </p:sp>
    </p:spTree>
    <p:extLst>
      <p:ext uri="{BB962C8B-B14F-4D97-AF65-F5344CB8AC3E}">
        <p14:creationId xmlns:p14="http://schemas.microsoft.com/office/powerpoint/2010/main" xmlns="" val="129596818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5693531" y="2481889"/>
            <a:ext cx="1473619" cy="75457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rgbClr val="080808"/>
              </a:solidFill>
            </a:endParaRPr>
          </a:p>
        </p:txBody>
      </p:sp>
      <p:sp>
        <p:nvSpPr>
          <p:cNvPr id="22" name="Line 12"/>
          <p:cNvSpPr>
            <a:spLocks noChangeShapeType="1"/>
          </p:cNvSpPr>
          <p:nvPr/>
        </p:nvSpPr>
        <p:spPr bwMode="auto">
          <a:xfrm flipH="1">
            <a:off x="5915827" y="3997409"/>
            <a:ext cx="1251323" cy="76826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rgbClr val="080808"/>
              </a:solidFill>
            </a:endParaRPr>
          </a:p>
        </p:txBody>
      </p:sp>
      <p:sp>
        <p:nvSpPr>
          <p:cNvPr id="23" name="Line 13"/>
          <p:cNvSpPr>
            <a:spLocks noChangeShapeType="1"/>
          </p:cNvSpPr>
          <p:nvPr/>
        </p:nvSpPr>
        <p:spPr bwMode="auto">
          <a:xfrm flipH="1">
            <a:off x="5187909" y="3634017"/>
            <a:ext cx="197924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rgbClr val="080808"/>
              </a:solidFill>
            </a:endParaRPr>
          </a:p>
        </p:txBody>
      </p:sp>
      <p:grpSp>
        <p:nvGrpSpPr>
          <p:cNvPr id="28" name="组合 27"/>
          <p:cNvGrpSpPr/>
          <p:nvPr/>
        </p:nvGrpSpPr>
        <p:grpSpPr>
          <a:xfrm>
            <a:off x="7375889" y="2972123"/>
            <a:ext cx="1393095" cy="1392740"/>
            <a:chOff x="5315348" y="2380989"/>
            <a:chExt cx="1044821"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DC0A16"/>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080808"/>
                </a:solidFill>
                <a:latin typeface="宋体"/>
                <a:ea typeface="宋体"/>
              </a:endParaRPr>
            </a:p>
          </p:txBody>
        </p:sp>
        <p:sp>
          <p:nvSpPr>
            <p:cNvPr id="30" name="TextBox 29"/>
            <p:cNvSpPr txBox="1"/>
            <p:nvPr/>
          </p:nvSpPr>
          <p:spPr>
            <a:xfrm>
              <a:off x="5323302" y="2643758"/>
              <a:ext cx="1036867" cy="553998"/>
            </a:xfrm>
            <a:prstGeom prst="rect">
              <a:avLst/>
            </a:prstGeom>
            <a:noFill/>
          </p:spPr>
          <p:txBody>
            <a:bodyPr wrap="square" lIns="0" tIns="0" rIns="0" bIns="0" rtlCol="0">
              <a:spAutoFit/>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标题</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文字</a:t>
              </a:r>
            </a:p>
          </p:txBody>
        </p:sp>
      </p:grpSp>
      <p:grpSp>
        <p:nvGrpSpPr>
          <p:cNvPr id="31" name="组合 30"/>
          <p:cNvGrpSpPr/>
          <p:nvPr/>
        </p:nvGrpSpPr>
        <p:grpSpPr>
          <a:xfrm>
            <a:off x="4393933" y="1486313"/>
            <a:ext cx="1382489" cy="887656"/>
            <a:chOff x="3078882" y="1266632"/>
            <a:chExt cx="1036867" cy="665742"/>
          </a:xfrm>
        </p:grpSpPr>
        <p:sp>
          <p:nvSpPr>
            <p:cNvPr id="32" name="椭圆 80"/>
            <p:cNvSpPr/>
            <p:nvPr/>
          </p:nvSpPr>
          <p:spPr bwMode="auto">
            <a:xfrm>
              <a:off x="3255801" y="1266632"/>
              <a:ext cx="664395" cy="665742"/>
            </a:xfrm>
            <a:prstGeom prst="ellipse">
              <a:avLst/>
            </a:prstGeom>
            <a:solidFill>
              <a:srgbClr val="DC0A16"/>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080808"/>
                </a:solidFill>
                <a:latin typeface="宋体"/>
                <a:ea typeface="宋体"/>
              </a:endParaRPr>
            </a:p>
          </p:txBody>
        </p:sp>
        <p:sp>
          <p:nvSpPr>
            <p:cNvPr id="33" name="TextBox 32"/>
            <p:cNvSpPr txBox="1"/>
            <p:nvPr/>
          </p:nvSpPr>
          <p:spPr>
            <a:xfrm>
              <a:off x="3078882" y="1497528"/>
              <a:ext cx="1036867" cy="230833"/>
            </a:xfrm>
            <a:prstGeom prst="rect">
              <a:avLst/>
            </a:prstGeom>
            <a:noFill/>
          </p:spPr>
          <p:txBody>
            <a:bodyPr wrap="square" lIns="0" tIns="0" rIns="0" bIns="0"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标题</a:t>
              </a:r>
            </a:p>
          </p:txBody>
        </p:sp>
      </p:grpSp>
      <p:grpSp>
        <p:nvGrpSpPr>
          <p:cNvPr id="38" name="组合 37"/>
          <p:cNvGrpSpPr/>
          <p:nvPr/>
        </p:nvGrpSpPr>
        <p:grpSpPr>
          <a:xfrm>
            <a:off x="3706000" y="3269409"/>
            <a:ext cx="1382489" cy="922344"/>
            <a:chOff x="2562933" y="2603954"/>
            <a:chExt cx="1036867" cy="691758"/>
          </a:xfrm>
        </p:grpSpPr>
        <p:sp>
          <p:nvSpPr>
            <p:cNvPr id="39" name="椭圆 80"/>
            <p:cNvSpPr/>
            <p:nvPr/>
          </p:nvSpPr>
          <p:spPr bwMode="auto">
            <a:xfrm>
              <a:off x="2746251" y="2603954"/>
              <a:ext cx="690358" cy="691758"/>
            </a:xfrm>
            <a:prstGeom prst="ellipse">
              <a:avLst/>
            </a:prstGeom>
            <a:solidFill>
              <a:srgbClr val="DC0A16"/>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080808"/>
                </a:solidFill>
                <a:latin typeface="宋体"/>
                <a:ea typeface="宋体"/>
              </a:endParaRPr>
            </a:p>
          </p:txBody>
        </p:sp>
        <p:sp>
          <p:nvSpPr>
            <p:cNvPr id="40" name="TextBox 39"/>
            <p:cNvSpPr txBox="1"/>
            <p:nvPr/>
          </p:nvSpPr>
          <p:spPr>
            <a:xfrm>
              <a:off x="2562933" y="2838754"/>
              <a:ext cx="1036867" cy="230833"/>
            </a:xfrm>
            <a:prstGeom prst="rect">
              <a:avLst/>
            </a:prstGeom>
            <a:noFill/>
          </p:spPr>
          <p:txBody>
            <a:bodyPr wrap="square" lIns="0" tIns="0" rIns="0" bIns="0"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标题</a:t>
              </a:r>
            </a:p>
          </p:txBody>
        </p:sp>
      </p:grpSp>
      <p:grpSp>
        <p:nvGrpSpPr>
          <p:cNvPr id="41" name="组合 40"/>
          <p:cNvGrpSpPr/>
          <p:nvPr/>
        </p:nvGrpSpPr>
        <p:grpSpPr>
          <a:xfrm>
            <a:off x="4580125" y="4916326"/>
            <a:ext cx="1382489" cy="887656"/>
            <a:chOff x="3218526" y="3839142"/>
            <a:chExt cx="1036867" cy="665742"/>
          </a:xfrm>
        </p:grpSpPr>
        <p:sp>
          <p:nvSpPr>
            <p:cNvPr id="57" name="椭圆 80"/>
            <p:cNvSpPr/>
            <p:nvPr/>
          </p:nvSpPr>
          <p:spPr bwMode="auto">
            <a:xfrm>
              <a:off x="3403549" y="3839142"/>
              <a:ext cx="664395" cy="665742"/>
            </a:xfrm>
            <a:prstGeom prst="ellipse">
              <a:avLst/>
            </a:prstGeom>
            <a:solidFill>
              <a:srgbClr val="DC0A16"/>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080808"/>
                </a:solidFill>
                <a:latin typeface="宋体"/>
                <a:ea typeface="宋体"/>
              </a:endParaRPr>
            </a:p>
          </p:txBody>
        </p:sp>
        <p:sp>
          <p:nvSpPr>
            <p:cNvPr id="58" name="TextBox 57"/>
            <p:cNvSpPr txBox="1"/>
            <p:nvPr/>
          </p:nvSpPr>
          <p:spPr>
            <a:xfrm>
              <a:off x="3218526" y="4069819"/>
              <a:ext cx="1036867" cy="230833"/>
            </a:xfrm>
            <a:prstGeom prst="rect">
              <a:avLst/>
            </a:prstGeom>
            <a:noFill/>
          </p:spPr>
          <p:txBody>
            <a:bodyPr wrap="square" lIns="0" tIns="0" rIns="0" bIns="0"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标题</a:t>
              </a:r>
            </a:p>
          </p:txBody>
        </p:sp>
      </p:grpSp>
      <p:grpSp>
        <p:nvGrpSpPr>
          <p:cNvPr id="2" name="组合 1"/>
          <p:cNvGrpSpPr/>
          <p:nvPr/>
        </p:nvGrpSpPr>
        <p:grpSpPr>
          <a:xfrm>
            <a:off x="1091207" y="1424107"/>
            <a:ext cx="3524493" cy="992071"/>
            <a:chOff x="802451" y="1626637"/>
            <a:chExt cx="3524493" cy="992071"/>
          </a:xfrm>
        </p:grpSpPr>
        <p:sp>
          <p:nvSpPr>
            <p:cNvPr id="36" name="文本框 35"/>
            <p:cNvSpPr txBox="1"/>
            <p:nvPr/>
          </p:nvSpPr>
          <p:spPr>
            <a:xfrm>
              <a:off x="2742944" y="1626637"/>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37" name="文本框 36"/>
            <p:cNvSpPr txBox="1"/>
            <p:nvPr/>
          </p:nvSpPr>
          <p:spPr>
            <a:xfrm>
              <a:off x="802451" y="1915759"/>
              <a:ext cx="3514674" cy="702949"/>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点击此处添加文本信息，点击此处添加文本信息，点击此处添加文本信息</a:t>
              </a:r>
            </a:p>
          </p:txBody>
        </p:sp>
      </p:grpSp>
      <p:grpSp>
        <p:nvGrpSpPr>
          <p:cNvPr id="3" name="组合 2"/>
          <p:cNvGrpSpPr/>
          <p:nvPr/>
        </p:nvGrpSpPr>
        <p:grpSpPr>
          <a:xfrm>
            <a:off x="358369" y="3158333"/>
            <a:ext cx="3524493" cy="1031180"/>
            <a:chOff x="69613" y="3360863"/>
            <a:chExt cx="3524493" cy="1031180"/>
          </a:xfrm>
        </p:grpSpPr>
        <p:sp>
          <p:nvSpPr>
            <p:cNvPr id="59" name="TextBox 58"/>
            <p:cNvSpPr txBox="1"/>
            <p:nvPr/>
          </p:nvSpPr>
          <p:spPr>
            <a:xfrm>
              <a:off x="1693818" y="3360863"/>
              <a:ext cx="1382489" cy="328231"/>
            </a:xfrm>
            <a:prstGeom prst="rect">
              <a:avLst/>
            </a:prstGeom>
            <a:noFill/>
          </p:spPr>
          <p:txBody>
            <a:bodyPr wrap="square" lIns="0" tIns="0" rIns="0" bIns="0" rtlCol="0">
              <a:spAutoFit/>
            </a:bodyPr>
            <a:lstStyle/>
            <a:p>
              <a:pPr algn="ctr"/>
              <a:r>
                <a:rPr lang="zh-CN" altLang="en-US" sz="2133" dirty="0">
                  <a:solidFill>
                    <a:schemeClr val="bg2"/>
                  </a:solidFill>
                  <a:latin typeface="微软雅黑" pitchFamily="34" charset="-122"/>
                  <a:ea typeface="微软雅黑" pitchFamily="34" charset="-122"/>
                </a:rPr>
                <a:t>标题文字</a:t>
              </a:r>
            </a:p>
          </p:txBody>
        </p:sp>
        <p:sp>
          <p:nvSpPr>
            <p:cNvPr id="42" name="文本框 41"/>
            <p:cNvSpPr txBox="1"/>
            <p:nvPr/>
          </p:nvSpPr>
          <p:spPr>
            <a:xfrm>
              <a:off x="2010106" y="3399972"/>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43" name="文本框 42"/>
            <p:cNvSpPr txBox="1"/>
            <p:nvPr/>
          </p:nvSpPr>
          <p:spPr>
            <a:xfrm>
              <a:off x="69613" y="3689094"/>
              <a:ext cx="3514674" cy="702949"/>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点击此处添加文本信息，点击此处添加文本信息，点击此处添加文本信息</a:t>
              </a:r>
            </a:p>
          </p:txBody>
        </p:sp>
      </p:grpSp>
      <p:grpSp>
        <p:nvGrpSpPr>
          <p:cNvPr id="4" name="组合 3"/>
          <p:cNvGrpSpPr/>
          <p:nvPr/>
        </p:nvGrpSpPr>
        <p:grpSpPr>
          <a:xfrm>
            <a:off x="1163469" y="4746780"/>
            <a:ext cx="3524493" cy="1031180"/>
            <a:chOff x="874713" y="4949310"/>
            <a:chExt cx="3524493" cy="1031180"/>
          </a:xfrm>
        </p:grpSpPr>
        <p:sp>
          <p:nvSpPr>
            <p:cNvPr id="44" name="TextBox 58"/>
            <p:cNvSpPr txBox="1"/>
            <p:nvPr/>
          </p:nvSpPr>
          <p:spPr>
            <a:xfrm>
              <a:off x="2498918" y="4949310"/>
              <a:ext cx="1382489" cy="328231"/>
            </a:xfrm>
            <a:prstGeom prst="rect">
              <a:avLst/>
            </a:prstGeom>
            <a:noFill/>
          </p:spPr>
          <p:txBody>
            <a:bodyPr wrap="square" lIns="0" tIns="0" rIns="0" bIns="0" rtlCol="0">
              <a:spAutoFit/>
            </a:bodyPr>
            <a:lstStyle/>
            <a:p>
              <a:pPr algn="ctr"/>
              <a:r>
                <a:rPr lang="zh-CN" altLang="en-US" sz="2133" dirty="0">
                  <a:solidFill>
                    <a:schemeClr val="bg2"/>
                  </a:solidFill>
                  <a:latin typeface="微软雅黑" pitchFamily="34" charset="-122"/>
                  <a:ea typeface="微软雅黑" pitchFamily="34" charset="-122"/>
                </a:rPr>
                <a:t>标题文字</a:t>
              </a:r>
            </a:p>
          </p:txBody>
        </p:sp>
        <p:sp>
          <p:nvSpPr>
            <p:cNvPr id="45" name="文本框 44"/>
            <p:cNvSpPr txBox="1"/>
            <p:nvPr/>
          </p:nvSpPr>
          <p:spPr>
            <a:xfrm>
              <a:off x="2815206" y="4988419"/>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46" name="文本框 45"/>
            <p:cNvSpPr txBox="1"/>
            <p:nvPr/>
          </p:nvSpPr>
          <p:spPr>
            <a:xfrm>
              <a:off x="874713" y="5277541"/>
              <a:ext cx="3514674" cy="702949"/>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点击此处添加文本信息，点击此处添加文本信息，点击此处添加文本信息</a:t>
              </a:r>
            </a:p>
          </p:txBody>
        </p:sp>
      </p:grpSp>
      <p:grpSp>
        <p:nvGrpSpPr>
          <p:cNvPr id="5" name="组合 4"/>
          <p:cNvGrpSpPr/>
          <p:nvPr/>
        </p:nvGrpSpPr>
        <p:grpSpPr>
          <a:xfrm>
            <a:off x="8989920" y="2335602"/>
            <a:ext cx="2698124" cy="2830753"/>
            <a:chOff x="8701164" y="2538132"/>
            <a:chExt cx="2698124" cy="2830753"/>
          </a:xfrm>
        </p:grpSpPr>
        <p:sp>
          <p:nvSpPr>
            <p:cNvPr id="24" name="TextBox 23"/>
            <p:cNvSpPr txBox="1"/>
            <p:nvPr/>
          </p:nvSpPr>
          <p:spPr>
            <a:xfrm>
              <a:off x="8710989" y="2789012"/>
              <a:ext cx="2688299" cy="2579873"/>
            </a:xfrm>
            <a:prstGeom prst="rect">
              <a:avLst/>
            </a:prstGeom>
            <a:noFill/>
            <a:ln>
              <a:noFill/>
            </a:ln>
          </p:spPr>
          <p:txBody>
            <a:bodyPr wrap="square" rtlCol="0">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itchFamily="34" charset="-122"/>
                </a:rPr>
                <a:t>添加文本单击添加文单击添加文本单击添加文本单击添加文本单击添加文本单击添加文本单击添加文本单击添加文本单击添加文本单击添加文本单击添加文本单击</a:t>
              </a:r>
              <a:endParaRPr lang="zh-CN" altLang="en-US" sz="1333"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333" dirty="0">
                <a:solidFill>
                  <a:schemeClr val="accent1"/>
                </a:solidFill>
                <a:latin typeface="微软雅黑" pitchFamily="34" charset="-122"/>
                <a:ea typeface="微软雅黑" pitchFamily="34" charset="-122"/>
                <a:sym typeface="微软雅黑" pitchFamily="34" charset="-122"/>
              </a:endParaRPr>
            </a:p>
          </p:txBody>
        </p:sp>
        <p:sp>
          <p:nvSpPr>
            <p:cNvPr id="47" name="文本框 46"/>
            <p:cNvSpPr txBox="1"/>
            <p:nvPr/>
          </p:nvSpPr>
          <p:spPr>
            <a:xfrm>
              <a:off x="8701164" y="2538132"/>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sp>
        <p:nvSpPr>
          <p:cNvPr id="48" name="文本框 47"/>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6" name="灯片编号占位符 5"/>
          <p:cNvSpPr>
            <a:spLocks noGrp="1"/>
          </p:cNvSpPr>
          <p:nvPr>
            <p:ph type="sldNum" sz="quarter" idx="12"/>
          </p:nvPr>
        </p:nvSpPr>
        <p:spPr/>
        <p:txBody>
          <a:bodyPr/>
          <a:lstStyle/>
          <a:p>
            <a:fld id="{23BE4DA8-0BF8-4295-BC5F-41204B2EADD5}" type="slidenum">
              <a:rPr lang="zh-CN" altLang="en-US" smtClean="0"/>
              <a:pPr/>
              <a:t>17</a:t>
            </a:fld>
            <a:endParaRPr lang="zh-CN" altLang="en-US" dirty="0"/>
          </a:p>
        </p:txBody>
      </p:sp>
    </p:spTree>
    <p:extLst>
      <p:ext uri="{BB962C8B-B14F-4D97-AF65-F5344CB8AC3E}">
        <p14:creationId xmlns:p14="http://schemas.microsoft.com/office/powerpoint/2010/main" xmlns="" val="7561317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1000"/>
                                        <p:tgtEl>
                                          <p:spTgt spid="48"/>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right)">
                                      <p:cBhvr>
                                        <p:cTn id="20" dur="500"/>
                                        <p:tgtEl>
                                          <p:spTgt spid="2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right)">
                                      <p:cBhvr>
                                        <p:cTn id="23" dur="5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1600"/>
                                        <p:tgtEl>
                                          <p:spTgt spid="2"/>
                                        </p:tgtEl>
                                      </p:cBhvr>
                                    </p:animEffect>
                                  </p:childTnLst>
                                </p:cTn>
                              </p:par>
                            </p:childTnLst>
                          </p:cTn>
                        </p:par>
                        <p:par>
                          <p:cTn id="46" fill="hold">
                            <p:stCondLst>
                              <p:cond delay="5100"/>
                            </p:stCondLst>
                            <p:childTnLst>
                              <p:par>
                                <p:cTn id="47" presetID="22" presetClass="entr" presetSubtype="8"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1600"/>
                                        <p:tgtEl>
                                          <p:spTgt spid="3"/>
                                        </p:tgtEl>
                                      </p:cBhvr>
                                    </p:animEffect>
                                  </p:childTnLst>
                                </p:cTn>
                              </p:par>
                            </p:childTnLst>
                          </p:cTn>
                        </p:par>
                        <p:par>
                          <p:cTn id="50" fill="hold">
                            <p:stCondLst>
                              <p:cond delay="6700"/>
                            </p:stCondLst>
                            <p:childTnLst>
                              <p:par>
                                <p:cTn id="51" presetID="22" presetClass="entr" presetSubtype="8"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left)">
                                      <p:cBhvr>
                                        <p:cTn id="53" dur="1600"/>
                                        <p:tgtEl>
                                          <p:spTgt spid="4"/>
                                        </p:tgtEl>
                                      </p:cBhvr>
                                    </p:animEffect>
                                  </p:childTnLst>
                                </p:cTn>
                              </p:par>
                            </p:childTnLst>
                          </p:cTn>
                        </p:par>
                        <p:par>
                          <p:cTn id="54" fill="hold">
                            <p:stCondLst>
                              <p:cond delay="8300"/>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16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11176" y="3587584"/>
            <a:ext cx="3570363" cy="0"/>
          </a:xfrm>
          <a:prstGeom prst="line">
            <a:avLst/>
          </a:prstGeom>
          <a:ln w="3175">
            <a:solidFill>
              <a:srgbClr val="DC0A16"/>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2225" y="3587584"/>
            <a:ext cx="3570363" cy="0"/>
          </a:xfrm>
          <a:prstGeom prst="line">
            <a:avLst/>
          </a:prstGeom>
          <a:ln w="3175">
            <a:solidFill>
              <a:srgbClr val="DC0A16"/>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2820" y="1802403"/>
            <a:ext cx="3163272" cy="1261532"/>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添加详细标题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lvl="0"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692820" y="3362715"/>
            <a:ext cx="2921076" cy="1991712"/>
            <a:chOff x="503238" y="2612182"/>
            <a:chExt cx="2191599" cy="1493785"/>
          </a:xfrm>
        </p:grpSpPr>
        <p:sp>
          <p:nvSpPr>
            <p:cNvPr id="2826" name="矩形 2825"/>
            <p:cNvSpPr/>
            <p:nvPr/>
          </p:nvSpPr>
          <p:spPr>
            <a:xfrm>
              <a:off x="503238" y="2612182"/>
              <a:ext cx="831105" cy="276935"/>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29" name="42 Rectángulo"/>
          <p:cNvSpPr/>
          <p:nvPr/>
        </p:nvSpPr>
        <p:spPr>
          <a:xfrm>
            <a:off x="4524764" y="1802404"/>
            <a:ext cx="3163274" cy="1261532"/>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添加详细标题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lvl="0" algn="ctr" eaLnBrk="0" fontAlgn="base" hangingPunct="0">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4524764" y="3362716"/>
            <a:ext cx="2921076" cy="1991712"/>
            <a:chOff x="471218" y="2612182"/>
            <a:chExt cx="2191599" cy="1493785"/>
          </a:xfrm>
        </p:grpSpPr>
        <p:sp>
          <p:nvSpPr>
            <p:cNvPr id="2831" name="矩形 2830"/>
            <p:cNvSpPr/>
            <p:nvPr/>
          </p:nvSpPr>
          <p:spPr>
            <a:xfrm>
              <a:off x="471218" y="2612182"/>
              <a:ext cx="831105" cy="276935"/>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34" name="51 Rectángulo"/>
          <p:cNvSpPr/>
          <p:nvPr/>
        </p:nvSpPr>
        <p:spPr>
          <a:xfrm>
            <a:off x="8326905" y="1802404"/>
            <a:ext cx="3165389" cy="1261532"/>
          </a:xfrm>
          <a:prstGeom prst="hexagon">
            <a:avLst/>
          </a:prstGeom>
          <a:solidFill>
            <a:srgbClr val="DC0A16"/>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添加详细标题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lvl="0" algn="ctr" eaLnBrk="0" fontAlgn="base" hangingPunct="0">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8326904" y="3362716"/>
            <a:ext cx="2921076" cy="1991712"/>
            <a:chOff x="467746" y="2612182"/>
            <a:chExt cx="2191599" cy="1493785"/>
          </a:xfrm>
        </p:grpSpPr>
        <p:sp>
          <p:nvSpPr>
            <p:cNvPr id="2836" name="矩形 2835"/>
            <p:cNvSpPr/>
            <p:nvPr/>
          </p:nvSpPr>
          <p:spPr>
            <a:xfrm>
              <a:off x="467746" y="2612182"/>
              <a:ext cx="831105" cy="276935"/>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16" name="文本框 15"/>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18</a:t>
            </a:fld>
            <a:endParaRPr lang="zh-CN" altLang="en-US" dirty="0"/>
          </a:p>
        </p:txBody>
      </p:sp>
    </p:spTree>
    <p:extLst>
      <p:ext uri="{BB962C8B-B14F-4D97-AF65-F5344CB8AC3E}">
        <p14:creationId xmlns:p14="http://schemas.microsoft.com/office/powerpoint/2010/main" xmlns="" val="44240763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824"/>
                                        </p:tgtEl>
                                        <p:attrNameLst>
                                          <p:attrName>style.visibility</p:attrName>
                                        </p:attrNameLst>
                                      </p:cBhvr>
                                      <p:to>
                                        <p:strVal val="visible"/>
                                      </p:to>
                                    </p:set>
                                    <p:animEffect transition="in" filter="randombar(horizontal)">
                                      <p:cBhvr>
                                        <p:cTn id="11" dur="500"/>
                                        <p:tgtEl>
                                          <p:spTgt spid="2824"/>
                                        </p:tgtEl>
                                      </p:cBhvr>
                                    </p:animEffect>
                                  </p:childTnLst>
                                </p:cTn>
                              </p:par>
                            </p:childTnLst>
                          </p:cTn>
                        </p:par>
                        <p:par>
                          <p:cTn id="12" fill="hold">
                            <p:stCondLst>
                              <p:cond delay="1500"/>
                            </p:stCondLst>
                            <p:childTnLst>
                              <p:par>
                                <p:cTn id="13" presetID="2" presetClass="entr" presetSubtype="4" fill="hold" nodeType="afterEffect">
                                  <p:stCondLst>
                                    <p:cond delay="0"/>
                                  </p:stCondLst>
                                  <p:childTnLst>
                                    <p:set>
                                      <p:cBhvr>
                                        <p:cTn id="14" dur="1" fill="hold">
                                          <p:stCondLst>
                                            <p:cond delay="0"/>
                                          </p:stCondLst>
                                        </p:cTn>
                                        <p:tgtEl>
                                          <p:spTgt spid="2825"/>
                                        </p:tgtEl>
                                        <p:attrNameLst>
                                          <p:attrName>style.visibility</p:attrName>
                                        </p:attrNameLst>
                                      </p:cBhvr>
                                      <p:to>
                                        <p:strVal val="visible"/>
                                      </p:to>
                                    </p:set>
                                    <p:anim calcmode="lin" valueType="num">
                                      <p:cBhvr additive="base">
                                        <p:cTn id="15" dur="500" fill="hold"/>
                                        <p:tgtEl>
                                          <p:spTgt spid="2825"/>
                                        </p:tgtEl>
                                        <p:attrNameLst>
                                          <p:attrName>ppt_x</p:attrName>
                                        </p:attrNameLst>
                                      </p:cBhvr>
                                      <p:tavLst>
                                        <p:tav tm="0">
                                          <p:val>
                                            <p:strVal val="#ppt_x"/>
                                          </p:val>
                                        </p:tav>
                                        <p:tav tm="100000">
                                          <p:val>
                                            <p:strVal val="#ppt_x"/>
                                          </p:val>
                                        </p:tav>
                                      </p:tavLst>
                                    </p:anim>
                                    <p:anim calcmode="lin" valueType="num">
                                      <p:cBhvr additive="base">
                                        <p:cTn id="16" dur="500" fill="hold"/>
                                        <p:tgtEl>
                                          <p:spTgt spid="2825"/>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2" presetClass="entr" presetSubtype="1" fill="hold" nodeType="afterEffect">
                                  <p:stCondLst>
                                    <p:cond delay="0"/>
                                  </p:stCondLst>
                                  <p:childTnLst>
                                    <p:set>
                                      <p:cBhvr>
                                        <p:cTn id="19" dur="1" fill="hold">
                                          <p:stCondLst>
                                            <p:cond delay="0"/>
                                          </p:stCondLst>
                                        </p:cTn>
                                        <p:tgtEl>
                                          <p:spTgt spid="2821"/>
                                        </p:tgtEl>
                                        <p:attrNameLst>
                                          <p:attrName>style.visibility</p:attrName>
                                        </p:attrNameLst>
                                      </p:cBhvr>
                                      <p:to>
                                        <p:strVal val="visible"/>
                                      </p:to>
                                    </p:set>
                                    <p:animEffect transition="in" filter="wipe(up)">
                                      <p:cBhvr>
                                        <p:cTn id="20" dur="500"/>
                                        <p:tgtEl>
                                          <p:spTgt spid="2821"/>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2829"/>
                                        </p:tgtEl>
                                        <p:attrNameLst>
                                          <p:attrName>style.visibility</p:attrName>
                                        </p:attrNameLst>
                                      </p:cBhvr>
                                      <p:to>
                                        <p:strVal val="visible"/>
                                      </p:to>
                                    </p:set>
                                    <p:animEffect transition="in" filter="randombar(horizontal)">
                                      <p:cBhvr>
                                        <p:cTn id="24" dur="500"/>
                                        <p:tgtEl>
                                          <p:spTgt spid="2829"/>
                                        </p:tgtEl>
                                      </p:cBhvr>
                                    </p:animEffect>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2830"/>
                                        </p:tgtEl>
                                        <p:attrNameLst>
                                          <p:attrName>style.visibility</p:attrName>
                                        </p:attrNameLst>
                                      </p:cBhvr>
                                      <p:to>
                                        <p:strVal val="visible"/>
                                      </p:to>
                                    </p:set>
                                    <p:anim calcmode="lin" valueType="num">
                                      <p:cBhvr additive="base">
                                        <p:cTn id="28" dur="500" fill="hold"/>
                                        <p:tgtEl>
                                          <p:spTgt spid="2830"/>
                                        </p:tgtEl>
                                        <p:attrNameLst>
                                          <p:attrName>ppt_x</p:attrName>
                                        </p:attrNameLst>
                                      </p:cBhvr>
                                      <p:tavLst>
                                        <p:tav tm="0">
                                          <p:val>
                                            <p:strVal val="#ppt_x"/>
                                          </p:val>
                                        </p:tav>
                                        <p:tav tm="100000">
                                          <p:val>
                                            <p:strVal val="#ppt_x"/>
                                          </p:val>
                                        </p:tav>
                                      </p:tavLst>
                                    </p:anim>
                                    <p:anim calcmode="lin" valueType="num">
                                      <p:cBhvr additive="base">
                                        <p:cTn id="29" dur="500" fill="hold"/>
                                        <p:tgtEl>
                                          <p:spTgt spid="2830"/>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2822"/>
                                        </p:tgtEl>
                                        <p:attrNameLst>
                                          <p:attrName>style.visibility</p:attrName>
                                        </p:attrNameLst>
                                      </p:cBhvr>
                                      <p:to>
                                        <p:strVal val="visible"/>
                                      </p:to>
                                    </p:set>
                                    <p:animEffect transition="in" filter="wipe(up)">
                                      <p:cBhvr>
                                        <p:cTn id="33" dur="500"/>
                                        <p:tgtEl>
                                          <p:spTgt spid="2822"/>
                                        </p:tgtEl>
                                      </p:cBhvr>
                                    </p:animEffect>
                                  </p:childTnLst>
                                </p:cTn>
                              </p:par>
                            </p:childTnLst>
                          </p:cTn>
                        </p:par>
                        <p:par>
                          <p:cTn id="34" fill="hold">
                            <p:stCondLst>
                              <p:cond delay="4000"/>
                            </p:stCondLst>
                            <p:childTnLst>
                              <p:par>
                                <p:cTn id="35" presetID="14" presetClass="entr" presetSubtype="10" fill="hold" grpId="0" nodeType="afterEffect">
                                  <p:stCondLst>
                                    <p:cond delay="0"/>
                                  </p:stCondLst>
                                  <p:childTnLst>
                                    <p:set>
                                      <p:cBhvr>
                                        <p:cTn id="36" dur="1" fill="hold">
                                          <p:stCondLst>
                                            <p:cond delay="0"/>
                                          </p:stCondLst>
                                        </p:cTn>
                                        <p:tgtEl>
                                          <p:spTgt spid="2834"/>
                                        </p:tgtEl>
                                        <p:attrNameLst>
                                          <p:attrName>style.visibility</p:attrName>
                                        </p:attrNameLst>
                                      </p:cBhvr>
                                      <p:to>
                                        <p:strVal val="visible"/>
                                      </p:to>
                                    </p:set>
                                    <p:animEffect transition="in" filter="randombar(horizontal)">
                                      <p:cBhvr>
                                        <p:cTn id="37" dur="500"/>
                                        <p:tgtEl>
                                          <p:spTgt spid="2834"/>
                                        </p:tgtEl>
                                      </p:cBhvr>
                                    </p:animEffect>
                                  </p:childTnLst>
                                </p:cTn>
                              </p:par>
                            </p:childTnLst>
                          </p:cTn>
                        </p:par>
                        <p:par>
                          <p:cTn id="38" fill="hold">
                            <p:stCondLst>
                              <p:cond delay="4500"/>
                            </p:stCondLst>
                            <p:childTnLst>
                              <p:par>
                                <p:cTn id="39" presetID="2" presetClass="entr" presetSubtype="4" fill="hold" nodeType="afterEffect">
                                  <p:stCondLst>
                                    <p:cond delay="0"/>
                                  </p:stCondLst>
                                  <p:childTnLst>
                                    <p:set>
                                      <p:cBhvr>
                                        <p:cTn id="40" dur="1" fill="hold">
                                          <p:stCondLst>
                                            <p:cond delay="0"/>
                                          </p:stCondLst>
                                        </p:cTn>
                                        <p:tgtEl>
                                          <p:spTgt spid="2835"/>
                                        </p:tgtEl>
                                        <p:attrNameLst>
                                          <p:attrName>style.visibility</p:attrName>
                                        </p:attrNameLst>
                                      </p:cBhvr>
                                      <p:to>
                                        <p:strVal val="visible"/>
                                      </p:to>
                                    </p:set>
                                    <p:anim calcmode="lin" valueType="num">
                                      <p:cBhvr additive="base">
                                        <p:cTn id="41" dur="500" fill="hold"/>
                                        <p:tgtEl>
                                          <p:spTgt spid="2835"/>
                                        </p:tgtEl>
                                        <p:attrNameLst>
                                          <p:attrName>ppt_x</p:attrName>
                                        </p:attrNameLst>
                                      </p:cBhvr>
                                      <p:tavLst>
                                        <p:tav tm="0">
                                          <p:val>
                                            <p:strVal val="#ppt_x"/>
                                          </p:val>
                                        </p:tav>
                                        <p:tav tm="100000">
                                          <p:val>
                                            <p:strVal val="#ppt_x"/>
                                          </p:val>
                                        </p:tav>
                                      </p:tavLst>
                                    </p:anim>
                                    <p:anim calcmode="lin" valueType="num">
                                      <p:cBhvr additive="base">
                                        <p:cTn id="42"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p:cNvSpPr>
          <p:nvPr/>
        </p:nvSpPr>
        <p:spPr bwMode="auto">
          <a:xfrm>
            <a:off x="1682145" y="4841809"/>
            <a:ext cx="889795" cy="888207"/>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DC0A16"/>
          </a:solidFill>
          <a:ln>
            <a:noFill/>
          </a:ln>
          <a:extLst/>
        </p:spPr>
        <p:txBody>
          <a:bodyPr lIns="22860" tIns="22860" rIns="22860" bIns="22860" anchor="ctr"/>
          <a:lstStyle/>
          <a:p>
            <a:endParaRPr lang="en-US" sz="2400">
              <a:solidFill>
                <a:schemeClr val="tx1">
                  <a:lumMod val="75000"/>
                  <a:lumOff val="25000"/>
                </a:schemeClr>
              </a:solidFill>
            </a:endParaRPr>
          </a:p>
        </p:txBody>
      </p:sp>
      <p:sp>
        <p:nvSpPr>
          <p:cNvPr id="3" name="AutoShape 5"/>
          <p:cNvSpPr>
            <a:spLocks/>
          </p:cNvSpPr>
          <p:nvPr/>
        </p:nvSpPr>
        <p:spPr bwMode="auto">
          <a:xfrm>
            <a:off x="6550216" y="3675791"/>
            <a:ext cx="889793" cy="8882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DC0A16"/>
          </a:solidFill>
          <a:ln>
            <a:noFill/>
          </a:ln>
          <a:effectLst/>
          <a:extLst/>
        </p:spPr>
        <p:txBody>
          <a:bodyPr lIns="22860" tIns="22860" rIns="22860" bIns="22860" anchor="ctr"/>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4" name="AutoShape 6"/>
          <p:cNvSpPr>
            <a:spLocks/>
          </p:cNvSpPr>
          <p:nvPr/>
        </p:nvSpPr>
        <p:spPr bwMode="auto">
          <a:xfrm>
            <a:off x="4107845" y="4265547"/>
            <a:ext cx="889795" cy="888207"/>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DC0A16"/>
          </a:solidFill>
          <a:ln>
            <a:noFill/>
          </a:ln>
          <a:extLst/>
        </p:spPr>
        <p:txBody>
          <a:bodyPr lIns="22860" tIns="22860" rIns="22860" bIns="22860" anchor="ctr"/>
          <a:lstStyle/>
          <a:p>
            <a:endParaRPr lang="en-US" sz="2400">
              <a:solidFill>
                <a:schemeClr val="tx1">
                  <a:lumMod val="75000"/>
                  <a:lumOff val="25000"/>
                </a:schemeClr>
              </a:solidFill>
            </a:endParaRPr>
          </a:p>
        </p:txBody>
      </p:sp>
      <p:sp>
        <p:nvSpPr>
          <p:cNvPr id="5" name="AutoShape 7"/>
          <p:cNvSpPr>
            <a:spLocks/>
          </p:cNvSpPr>
          <p:nvPr/>
        </p:nvSpPr>
        <p:spPr bwMode="auto">
          <a:xfrm>
            <a:off x="8947341" y="3087621"/>
            <a:ext cx="889793" cy="8882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DC0A16"/>
          </a:solidFill>
          <a:ln>
            <a:noFill/>
          </a:ln>
          <a:effectLst/>
          <a:extLst/>
        </p:spPr>
        <p:txBody>
          <a:bodyPr lIns="22860" tIns="22860" rIns="22860" bIns="22860" anchor="ctr"/>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6" name="AutoShape 8"/>
          <p:cNvSpPr>
            <a:spLocks/>
          </p:cNvSpPr>
          <p:nvPr/>
        </p:nvSpPr>
        <p:spPr bwMode="auto">
          <a:xfrm>
            <a:off x="1159858" y="4379847"/>
            <a:ext cx="2470151" cy="148828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xtLst/>
        </p:spPr>
        <p:txBody>
          <a:bodyPr lIns="22860" tIns="22860" rIns="22860" bIns="22860"/>
          <a:lstStyle/>
          <a:p>
            <a:endParaRPr lang="en-US" sz="2400">
              <a:solidFill>
                <a:schemeClr val="tx1">
                  <a:lumMod val="75000"/>
                  <a:lumOff val="25000"/>
                </a:schemeClr>
              </a:solidFill>
            </a:endParaRPr>
          </a:p>
        </p:txBody>
      </p:sp>
      <p:sp>
        <p:nvSpPr>
          <p:cNvPr id="7" name="AutoShape 9"/>
          <p:cNvSpPr>
            <a:spLocks/>
          </p:cNvSpPr>
          <p:nvPr/>
        </p:nvSpPr>
        <p:spPr bwMode="auto">
          <a:xfrm>
            <a:off x="3622864" y="3825016"/>
            <a:ext cx="2470944" cy="1488281"/>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xtLst/>
        </p:spPr>
        <p:txBody>
          <a:bodyPr lIns="22860" tIns="22860" rIns="22860" bIns="22860"/>
          <a:lstStyle/>
          <a:p>
            <a:endParaRPr lang="en-US" sz="2400">
              <a:solidFill>
                <a:schemeClr val="tx1">
                  <a:lumMod val="75000"/>
                  <a:lumOff val="25000"/>
                </a:schemeClr>
              </a:solidFill>
            </a:endParaRPr>
          </a:p>
        </p:txBody>
      </p:sp>
      <p:sp>
        <p:nvSpPr>
          <p:cNvPr id="8" name="AutoShape 10"/>
          <p:cNvSpPr>
            <a:spLocks/>
          </p:cNvSpPr>
          <p:nvPr/>
        </p:nvSpPr>
        <p:spPr bwMode="auto">
          <a:xfrm>
            <a:off x="6085871" y="3264628"/>
            <a:ext cx="2470944" cy="1488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ffectLst/>
          <a:extLst/>
        </p:spPr>
        <p:txBody>
          <a:bodyPr lIns="22860" tIns="22860" rIns="22860" bIns="22860"/>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9" name="AutoShape 11"/>
          <p:cNvSpPr>
            <a:spLocks/>
          </p:cNvSpPr>
          <p:nvPr/>
        </p:nvSpPr>
        <p:spPr bwMode="auto">
          <a:xfrm>
            <a:off x="8541733" y="2709796"/>
            <a:ext cx="2470944" cy="1488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DC0A16"/>
          </a:solidFill>
          <a:ln>
            <a:noFill/>
          </a:ln>
          <a:effectLst/>
          <a:extLst/>
        </p:spPr>
        <p:txBody>
          <a:bodyPr lIns="22860" tIns="22860" rIns="22860" bIns="22860"/>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0" name="AutoShape 12"/>
          <p:cNvSpPr>
            <a:spLocks/>
          </p:cNvSpPr>
          <p:nvPr/>
        </p:nvSpPr>
        <p:spPr bwMode="auto">
          <a:xfrm>
            <a:off x="9144973" y="3264627"/>
            <a:ext cx="508787" cy="452507"/>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chemeClr val="bg1"/>
          </a:solidFill>
          <a:ln>
            <a:noFill/>
          </a:ln>
          <a:effectLst/>
          <a:extLst/>
        </p:spPr>
        <p:txBody>
          <a:bodyPr lIns="22860" tIns="22860" rIns="22860" bIns="22860"/>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1" name="AutoShape 17"/>
          <p:cNvSpPr>
            <a:spLocks/>
          </p:cNvSpPr>
          <p:nvPr/>
        </p:nvSpPr>
        <p:spPr bwMode="auto">
          <a:xfrm>
            <a:off x="1894869" y="5071202"/>
            <a:ext cx="450851" cy="448469"/>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solidFill>
          <a:ln>
            <a:noFill/>
          </a:ln>
          <a:effectLst/>
          <a:extLst/>
        </p:spPr>
        <p:txBody>
          <a:bodyPr lIns="22860" tIns="22860" rIns="22860" bIns="22860"/>
          <a:lstStyle/>
          <a:p>
            <a:pPr defTabSz="457189">
              <a:defRPr/>
            </a:pPr>
            <a:endParaRPr lang="es-ES" sz="933">
              <a:solidFill>
                <a:schemeClr val="tx1">
                  <a:lumMod val="75000"/>
                  <a:lumOff val="25000"/>
                </a:schemeClr>
              </a:solidFill>
              <a:latin typeface="Calibri" charset="0"/>
              <a:cs typeface="Calibri" charset="0"/>
              <a:sym typeface="Calibri" charset="0"/>
            </a:endParaRPr>
          </a:p>
        </p:txBody>
      </p:sp>
      <p:grpSp>
        <p:nvGrpSpPr>
          <p:cNvPr id="12" name="Group 18"/>
          <p:cNvGrpSpPr>
            <a:grpSpLocks/>
          </p:cNvGrpSpPr>
          <p:nvPr/>
        </p:nvGrpSpPr>
        <p:grpSpPr bwMode="auto">
          <a:xfrm>
            <a:off x="4343589" y="4436203"/>
            <a:ext cx="429419" cy="513556"/>
            <a:chOff x="0" y="0"/>
            <a:chExt cx="858445" cy="1026741"/>
          </a:xfrm>
          <a:solidFill>
            <a:schemeClr val="bg1"/>
          </a:solidFill>
        </p:grpSpPr>
        <p:sp>
          <p:nvSpPr>
            <p:cNvPr id="13" name="AutoShape 19"/>
            <p:cNvSpPr>
              <a:spLocks/>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4" name="AutoShape 20"/>
            <p:cNvSpPr>
              <a:spLocks/>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5" name="AutoShape 21"/>
            <p:cNvSpPr>
              <a:spLocks/>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grpSp>
      <p:grpSp>
        <p:nvGrpSpPr>
          <p:cNvPr id="16" name="Group 22"/>
          <p:cNvGrpSpPr>
            <a:grpSpLocks/>
          </p:cNvGrpSpPr>
          <p:nvPr/>
        </p:nvGrpSpPr>
        <p:grpSpPr bwMode="auto">
          <a:xfrm>
            <a:off x="6770083" y="3842477"/>
            <a:ext cx="393700" cy="456407"/>
            <a:chOff x="0" y="0"/>
            <a:chExt cx="788080" cy="914221"/>
          </a:xfrm>
          <a:solidFill>
            <a:schemeClr val="bg1"/>
          </a:solidFill>
        </p:grpSpPr>
        <p:sp>
          <p:nvSpPr>
            <p:cNvPr id="17" name="AutoShape 23"/>
            <p:cNvSpPr>
              <a:spLocks/>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8" name="AutoShape 24"/>
            <p:cNvSpPr>
              <a:spLocks/>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19" name="AutoShape 25"/>
            <p:cNvSpPr>
              <a:spLocks/>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sp>
          <p:nvSpPr>
            <p:cNvPr id="20" name="AutoShape 26"/>
            <p:cNvSpPr>
              <a:spLocks/>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60959" tIns="60959" rIns="60959" bIns="60959"/>
            <a:lstStyle/>
            <a:p>
              <a:pPr defTabSz="457189">
                <a:defRPr/>
              </a:pPr>
              <a:endParaRPr lang="es-ES" sz="933">
                <a:solidFill>
                  <a:schemeClr val="tx1">
                    <a:lumMod val="75000"/>
                    <a:lumOff val="25000"/>
                  </a:schemeClr>
                </a:solidFill>
                <a:latin typeface="Calibri" charset="0"/>
                <a:cs typeface="Calibri" charset="0"/>
                <a:sym typeface="Calibri" charset="0"/>
              </a:endParaRPr>
            </a:p>
          </p:txBody>
        </p:sp>
      </p:grpSp>
      <p:sp>
        <p:nvSpPr>
          <p:cNvPr id="21" name="AutoShape 4"/>
          <p:cNvSpPr>
            <a:spLocks/>
          </p:cNvSpPr>
          <p:nvPr/>
        </p:nvSpPr>
        <p:spPr bwMode="auto">
          <a:xfrm>
            <a:off x="1244332" y="3768657"/>
            <a:ext cx="2019755" cy="611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lnSpc>
                <a:spcPct val="120000"/>
              </a:lnSpc>
              <a:spcBef>
                <a:spcPts val="851"/>
              </a:spcBef>
              <a:defRPr/>
            </a:pPr>
            <a:r>
              <a:rPr lang="zh-CN" altLang="en-US" sz="1067"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667" dirty="0">
              <a:solidFill>
                <a:schemeClr val="tx1">
                  <a:lumMod val="75000"/>
                  <a:lumOff val="25000"/>
                </a:schemeClr>
              </a:solidFill>
              <a:cs typeface="Gill Sans" charset="0"/>
            </a:endParaRPr>
          </a:p>
        </p:txBody>
      </p:sp>
      <p:sp>
        <p:nvSpPr>
          <p:cNvPr id="22" name="AutoShape 24"/>
          <p:cNvSpPr>
            <a:spLocks/>
          </p:cNvSpPr>
          <p:nvPr/>
        </p:nvSpPr>
        <p:spPr bwMode="auto">
          <a:xfrm>
            <a:off x="1285809" y="3381979"/>
            <a:ext cx="1644651" cy="3699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867" b="1" dirty="0">
                <a:solidFill>
                  <a:schemeClr val="tx1">
                    <a:lumMod val="75000"/>
                    <a:lumOff val="25000"/>
                  </a:schemeClr>
                </a:solidFill>
                <a:latin typeface="微软雅黑" pitchFamily="34" charset="-122"/>
                <a:ea typeface="微软雅黑" pitchFamily="34" charset="-122"/>
                <a:cs typeface="Lato" charset="0"/>
                <a:sym typeface="Lato" charset="0"/>
              </a:rPr>
              <a:t>输入你的标题</a:t>
            </a:r>
          </a:p>
        </p:txBody>
      </p:sp>
      <p:sp>
        <p:nvSpPr>
          <p:cNvPr id="23" name="AutoShape 4"/>
          <p:cNvSpPr>
            <a:spLocks/>
          </p:cNvSpPr>
          <p:nvPr/>
        </p:nvSpPr>
        <p:spPr bwMode="auto">
          <a:xfrm>
            <a:off x="3652220" y="3065116"/>
            <a:ext cx="2019755" cy="611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lnSpc>
                <a:spcPct val="120000"/>
              </a:lnSpc>
              <a:spcBef>
                <a:spcPts val="851"/>
              </a:spcBef>
              <a:defRPr/>
            </a:pPr>
            <a:r>
              <a:rPr lang="zh-CN" altLang="en-US" sz="1067"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667" dirty="0">
              <a:solidFill>
                <a:schemeClr val="tx1">
                  <a:lumMod val="75000"/>
                  <a:lumOff val="25000"/>
                </a:schemeClr>
              </a:solidFill>
              <a:cs typeface="Gill Sans" charset="0"/>
            </a:endParaRPr>
          </a:p>
        </p:txBody>
      </p:sp>
      <p:sp>
        <p:nvSpPr>
          <p:cNvPr id="24" name="AutoShape 24"/>
          <p:cNvSpPr>
            <a:spLocks/>
          </p:cNvSpPr>
          <p:nvPr/>
        </p:nvSpPr>
        <p:spPr bwMode="auto">
          <a:xfrm>
            <a:off x="3693697" y="2678438"/>
            <a:ext cx="1644651" cy="3699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867" b="1" dirty="0">
                <a:solidFill>
                  <a:schemeClr val="tx1">
                    <a:lumMod val="75000"/>
                    <a:lumOff val="25000"/>
                  </a:schemeClr>
                </a:solidFill>
                <a:latin typeface="微软雅黑" pitchFamily="34" charset="-122"/>
                <a:ea typeface="微软雅黑" pitchFamily="34" charset="-122"/>
                <a:cs typeface="Lato" charset="0"/>
                <a:sym typeface="Lato" charset="0"/>
              </a:rPr>
              <a:t>输入你的标题</a:t>
            </a:r>
          </a:p>
        </p:txBody>
      </p:sp>
      <p:sp>
        <p:nvSpPr>
          <p:cNvPr id="25" name="AutoShape 4"/>
          <p:cNvSpPr>
            <a:spLocks/>
          </p:cNvSpPr>
          <p:nvPr/>
        </p:nvSpPr>
        <p:spPr bwMode="auto">
          <a:xfrm>
            <a:off x="6109093" y="2529408"/>
            <a:ext cx="2019755" cy="611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lnSpc>
                <a:spcPct val="120000"/>
              </a:lnSpc>
              <a:spcBef>
                <a:spcPts val="851"/>
              </a:spcBef>
              <a:defRPr/>
            </a:pPr>
            <a:r>
              <a:rPr lang="zh-CN" altLang="en-US" sz="1067"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667" dirty="0">
              <a:solidFill>
                <a:schemeClr val="tx1">
                  <a:lumMod val="75000"/>
                  <a:lumOff val="25000"/>
                </a:schemeClr>
              </a:solidFill>
              <a:cs typeface="Gill Sans" charset="0"/>
            </a:endParaRPr>
          </a:p>
        </p:txBody>
      </p:sp>
      <p:sp>
        <p:nvSpPr>
          <p:cNvPr id="26" name="AutoShape 24"/>
          <p:cNvSpPr>
            <a:spLocks/>
          </p:cNvSpPr>
          <p:nvPr/>
        </p:nvSpPr>
        <p:spPr bwMode="auto">
          <a:xfrm>
            <a:off x="6150571" y="2142730"/>
            <a:ext cx="1644651" cy="3699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867" b="1" dirty="0">
                <a:solidFill>
                  <a:schemeClr val="tx1">
                    <a:lumMod val="75000"/>
                    <a:lumOff val="25000"/>
                  </a:schemeClr>
                </a:solidFill>
                <a:latin typeface="微软雅黑" pitchFamily="34" charset="-122"/>
                <a:ea typeface="微软雅黑" pitchFamily="34" charset="-122"/>
                <a:cs typeface="Lato" charset="0"/>
                <a:sym typeface="Lato" charset="0"/>
              </a:rPr>
              <a:t>输入你的标题</a:t>
            </a:r>
          </a:p>
        </p:txBody>
      </p:sp>
      <p:sp>
        <p:nvSpPr>
          <p:cNvPr id="27" name="AutoShape 4"/>
          <p:cNvSpPr>
            <a:spLocks/>
          </p:cNvSpPr>
          <p:nvPr/>
        </p:nvSpPr>
        <p:spPr bwMode="auto">
          <a:xfrm>
            <a:off x="8529020" y="1953344"/>
            <a:ext cx="2019755" cy="611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lnSpc>
                <a:spcPct val="120000"/>
              </a:lnSpc>
              <a:spcBef>
                <a:spcPts val="851"/>
              </a:spcBef>
              <a:defRPr/>
            </a:pPr>
            <a:r>
              <a:rPr lang="zh-CN" altLang="en-US" sz="1067" dirty="0">
                <a:solidFill>
                  <a:schemeClr val="tx1">
                    <a:lumMod val="75000"/>
                    <a:lumOff val="25000"/>
                  </a:schemeClr>
                </a:solidFill>
                <a:latin typeface="微软雅黑" pitchFamily="34" charset="-122"/>
                <a:ea typeface="微软雅黑" pitchFamily="34" charset="-122"/>
                <a:cs typeface="Lato" charset="0"/>
                <a:sym typeface="Lato" charset="0"/>
              </a:rPr>
              <a:t>这里输入简单的文字概述里输入简单文字概述输入简单的文字概述这里输入简单的文字概</a:t>
            </a:r>
            <a:endParaRPr lang="es-ES" sz="2667" dirty="0">
              <a:solidFill>
                <a:schemeClr val="tx1">
                  <a:lumMod val="75000"/>
                  <a:lumOff val="25000"/>
                </a:schemeClr>
              </a:solidFill>
              <a:cs typeface="Gill Sans" charset="0"/>
            </a:endParaRPr>
          </a:p>
        </p:txBody>
      </p:sp>
      <p:sp>
        <p:nvSpPr>
          <p:cNvPr id="28" name="AutoShape 24"/>
          <p:cNvSpPr>
            <a:spLocks/>
          </p:cNvSpPr>
          <p:nvPr/>
        </p:nvSpPr>
        <p:spPr bwMode="auto">
          <a:xfrm>
            <a:off x="8570497" y="1566666"/>
            <a:ext cx="1644651" cy="3699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867" b="1" dirty="0">
                <a:solidFill>
                  <a:schemeClr val="tx1">
                    <a:lumMod val="75000"/>
                    <a:lumOff val="25000"/>
                  </a:schemeClr>
                </a:solidFill>
                <a:latin typeface="微软雅黑" pitchFamily="34" charset="-122"/>
                <a:ea typeface="微软雅黑" pitchFamily="34" charset="-122"/>
                <a:cs typeface="Lato" charset="0"/>
                <a:sym typeface="Lato" charset="0"/>
              </a:rPr>
              <a:t>输入你的标题</a:t>
            </a:r>
          </a:p>
        </p:txBody>
      </p:sp>
      <p:sp>
        <p:nvSpPr>
          <p:cNvPr id="33" name="文本框 32"/>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9" name="灯片编号占位符 28"/>
          <p:cNvSpPr>
            <a:spLocks noGrp="1"/>
          </p:cNvSpPr>
          <p:nvPr>
            <p:ph type="sldNum" sz="quarter" idx="12"/>
          </p:nvPr>
        </p:nvSpPr>
        <p:spPr/>
        <p:txBody>
          <a:bodyPr/>
          <a:lstStyle/>
          <a:p>
            <a:fld id="{23BE4DA8-0BF8-4295-BC5F-41204B2EADD5}" type="slidenum">
              <a:rPr lang="zh-CN" altLang="en-US" smtClean="0"/>
              <a:pPr/>
              <a:t>19</a:t>
            </a:fld>
            <a:endParaRPr lang="zh-CN" altLang="en-US" dirty="0"/>
          </a:p>
        </p:txBody>
      </p:sp>
    </p:spTree>
    <p:extLst>
      <p:ext uri="{BB962C8B-B14F-4D97-AF65-F5344CB8AC3E}">
        <p14:creationId xmlns:p14="http://schemas.microsoft.com/office/powerpoint/2010/main" xmlns="" val="236363974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500"/>
                            </p:stCondLst>
                            <p:childTnLst>
                              <p:par>
                                <p:cTn id="39" presetID="1"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par>
                          <p:cTn id="41" fill="hold">
                            <p:stCondLst>
                              <p:cond delay="3500"/>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animEffect transition="in" filter="fade">
                                      <p:cBhvr>
                                        <p:cTn id="58" dur="500"/>
                                        <p:tgtEl>
                                          <p:spTgt spid="3"/>
                                        </p:tgtEl>
                                      </p:cBhvr>
                                    </p:animEffect>
                                  </p:childTnLst>
                                </p:cTn>
                              </p:par>
                            </p:childTnLst>
                          </p:cTn>
                        </p:par>
                        <p:par>
                          <p:cTn id="59" fill="hold">
                            <p:stCondLst>
                              <p:cond delay="5500"/>
                            </p:stCondLst>
                            <p:childTnLst>
                              <p:par>
                                <p:cTn id="60" presetID="1"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childTnLst>
                                </p:cTn>
                              </p:par>
                            </p:childTnLst>
                          </p:cTn>
                        </p:par>
                        <p:par>
                          <p:cTn id="62" fill="hold">
                            <p:stCondLst>
                              <p:cond delay="5500"/>
                            </p:stCondLst>
                            <p:childTnLst>
                              <p:par>
                                <p:cTn id="63" presetID="16" presetClass="entr" presetSubtype="21"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barn(inVertical)">
                                      <p:cBhvr>
                                        <p:cTn id="65" dur="500"/>
                                        <p:tgtEl>
                                          <p:spTgt spid="26"/>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left)">
                                      <p:cBhvr>
                                        <p:cTn id="73" dur="500"/>
                                        <p:tgtEl>
                                          <p:spTgt spid="9"/>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500" fill="hold"/>
                                        <p:tgtEl>
                                          <p:spTgt spid="5"/>
                                        </p:tgtEl>
                                        <p:attrNameLst>
                                          <p:attrName>ppt_w</p:attrName>
                                        </p:attrNameLst>
                                      </p:cBhvr>
                                      <p:tavLst>
                                        <p:tav tm="0">
                                          <p:val>
                                            <p:fltVal val="0"/>
                                          </p:val>
                                        </p:tav>
                                        <p:tav tm="100000">
                                          <p:val>
                                            <p:strVal val="#ppt_w"/>
                                          </p:val>
                                        </p:tav>
                                      </p:tavLst>
                                    </p:anim>
                                    <p:anim calcmode="lin" valueType="num">
                                      <p:cBhvr>
                                        <p:cTn id="78" dur="500" fill="hold"/>
                                        <p:tgtEl>
                                          <p:spTgt spid="5"/>
                                        </p:tgtEl>
                                        <p:attrNameLst>
                                          <p:attrName>ppt_h</p:attrName>
                                        </p:attrNameLst>
                                      </p:cBhvr>
                                      <p:tavLst>
                                        <p:tav tm="0">
                                          <p:val>
                                            <p:fltVal val="0"/>
                                          </p:val>
                                        </p:tav>
                                        <p:tav tm="100000">
                                          <p:val>
                                            <p:strVal val="#ppt_h"/>
                                          </p:val>
                                        </p:tav>
                                      </p:tavLst>
                                    </p:anim>
                                    <p:animEffect transition="in" filter="fade">
                                      <p:cBhvr>
                                        <p:cTn id="79" dur="500"/>
                                        <p:tgtEl>
                                          <p:spTgt spid="5"/>
                                        </p:tgtEl>
                                      </p:cBhvr>
                                    </p:animEffect>
                                  </p:childTnLst>
                                </p:cTn>
                              </p:par>
                            </p:childTnLst>
                          </p:cTn>
                        </p:par>
                        <p:par>
                          <p:cTn id="80" fill="hold">
                            <p:stCondLst>
                              <p:cond delay="7500"/>
                            </p:stCondLst>
                            <p:childTnLst>
                              <p:par>
                                <p:cTn id="81" presetID="1"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childTnLst>
                                </p:cTn>
                              </p:par>
                            </p:childTnLst>
                          </p:cTn>
                        </p:par>
                        <p:par>
                          <p:cTn id="83" fill="hold">
                            <p:stCondLst>
                              <p:cond delay="7500"/>
                            </p:stCondLst>
                            <p:childTnLst>
                              <p:par>
                                <p:cTn id="84" presetID="16" presetClass="entr" presetSubtype="21"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barn(inVertical)">
                                      <p:cBhvr>
                                        <p:cTn id="86" dur="500"/>
                                        <p:tgtEl>
                                          <p:spTgt spid="28"/>
                                        </p:tgtEl>
                                      </p:cBhvr>
                                    </p:animEffect>
                                  </p:childTnLst>
                                </p:cTn>
                              </p:par>
                            </p:childTnLst>
                          </p:cTn>
                        </p:par>
                        <p:par>
                          <p:cTn id="87" fill="hold">
                            <p:stCondLst>
                              <p:cond delay="8000"/>
                            </p:stCondLst>
                            <p:childTnLst>
                              <p:par>
                                <p:cTn id="88" presetID="10"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P spid="25" grpId="0"/>
      <p:bldP spid="26" grpId="0"/>
      <p:bldP spid="27"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天安门"/>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flipH="1">
            <a:off x="1322229" y="819807"/>
            <a:ext cx="10869771" cy="6038193"/>
          </a:xfrm>
          <a:prstGeom prst="rect">
            <a:avLst/>
          </a:prstGeom>
        </p:spPr>
      </p:pic>
      <p:pic>
        <p:nvPicPr>
          <p:cNvPr id="3" name="天坛"/>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7756981" y="549275"/>
            <a:ext cx="11356774" cy="6308725"/>
          </a:xfrm>
          <a:prstGeom prst="rect">
            <a:avLst/>
          </a:prstGeom>
        </p:spPr>
      </p:pic>
      <p:pic>
        <p:nvPicPr>
          <p:cNvPr id="5" name="红旗"/>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flipH="1">
            <a:off x="698938" y="-1"/>
            <a:ext cx="11493062" cy="6384433"/>
          </a:xfrm>
          <a:prstGeom prst="rect">
            <a:avLst/>
          </a:prstGeom>
        </p:spPr>
      </p:pic>
      <p:grpSp>
        <p:nvGrpSpPr>
          <p:cNvPr id="21" name="组合 20"/>
          <p:cNvGrpSpPr/>
          <p:nvPr/>
        </p:nvGrpSpPr>
        <p:grpSpPr>
          <a:xfrm>
            <a:off x="4164544" y="1715433"/>
            <a:ext cx="4527154" cy="489206"/>
            <a:chOff x="4164544" y="1715433"/>
            <a:chExt cx="4527154" cy="489206"/>
          </a:xfrm>
        </p:grpSpPr>
        <p:sp>
          <p:nvSpPr>
            <p:cNvPr id="9" name="MH_Number_1">
              <a:hlinkClick r:id="rId17" action="ppaction://hlinksldjump"/>
            </p:cNvPr>
            <p:cNvSpPr/>
            <p:nvPr>
              <p:custDataLst>
                <p:tags r:id="rId10"/>
              </p:custDataLst>
            </p:nvPr>
          </p:nvSpPr>
          <p:spPr>
            <a:xfrm>
              <a:off x="4164544" y="1715433"/>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000">
                  <a:solidFill>
                    <a:srgbClr val="FFFFFF"/>
                  </a:solidFill>
                  <a:latin typeface="微软雅黑" panose="020B0503020204020204" pitchFamily="34" charset="-122"/>
                  <a:ea typeface="微软雅黑" panose="020B0503020204020204" pitchFamily="34" charset="-122"/>
                </a:rPr>
                <a:t>第</a:t>
              </a:r>
              <a:r>
                <a:rPr lang="en-US" altLang="zh-CN" sz="2000">
                  <a:solidFill>
                    <a:srgbClr val="FFFFFF"/>
                  </a:solidFill>
                  <a:latin typeface="微软雅黑" panose="020B0503020204020204" pitchFamily="34" charset="-122"/>
                  <a:ea typeface="微软雅黑" panose="020B0503020204020204" pitchFamily="34" charset="-122"/>
                </a:rPr>
                <a:t>1</a:t>
              </a:r>
              <a:r>
                <a:rPr lang="zh-CN" altLang="en-US" sz="2000">
                  <a:solidFill>
                    <a:srgbClr val="FFFFFF"/>
                  </a:solidFill>
                  <a:latin typeface="微软雅黑" panose="020B0503020204020204" pitchFamily="34" charset="-122"/>
                  <a:ea typeface="微软雅黑" panose="020B0503020204020204" pitchFamily="34" charset="-122"/>
                </a:rPr>
                <a:t>章</a:t>
              </a:r>
            </a:p>
          </p:txBody>
        </p:sp>
        <p:sp>
          <p:nvSpPr>
            <p:cNvPr id="10" name="MH_Entry_1">
              <a:hlinkClick r:id="rId17" action="ppaction://hlinksldjump"/>
            </p:cNvPr>
            <p:cNvSpPr/>
            <p:nvPr>
              <p:custDataLst>
                <p:tags r:id="rId11"/>
              </p:custDataLst>
            </p:nvPr>
          </p:nvSpPr>
          <p:spPr>
            <a:xfrm flipH="1">
              <a:off x="5166027" y="1715433"/>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sz="2000" dirty="0">
                  <a:solidFill>
                    <a:srgbClr val="FFFFFF"/>
                  </a:solidFill>
                  <a:latin typeface="微软雅黑" panose="020B0503020204020204" pitchFamily="34" charset="-122"/>
                  <a:ea typeface="微软雅黑" panose="020B0503020204020204" pitchFamily="34" charset="-122"/>
                </a:rPr>
                <a:t>点击此处添加详细标题内容</a:t>
              </a:r>
            </a:p>
          </p:txBody>
        </p:sp>
      </p:grpSp>
      <p:grpSp>
        <p:nvGrpSpPr>
          <p:cNvPr id="22" name="组合 21"/>
          <p:cNvGrpSpPr/>
          <p:nvPr/>
        </p:nvGrpSpPr>
        <p:grpSpPr>
          <a:xfrm>
            <a:off x="4164544" y="2573475"/>
            <a:ext cx="4527154" cy="489206"/>
            <a:chOff x="4164544" y="2573475"/>
            <a:chExt cx="4527154" cy="489206"/>
          </a:xfrm>
        </p:grpSpPr>
        <p:sp>
          <p:nvSpPr>
            <p:cNvPr id="11" name="MH_Number_2">
              <a:hlinkClick r:id="rId18" action="ppaction://hlinksldjump"/>
            </p:cNvPr>
            <p:cNvSpPr/>
            <p:nvPr>
              <p:custDataLst>
                <p:tags r:id="rId8"/>
              </p:custDataLst>
            </p:nvPr>
          </p:nvSpPr>
          <p:spPr>
            <a:xfrm>
              <a:off x="4164544" y="2573475"/>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000">
                  <a:solidFill>
                    <a:srgbClr val="FFFFFF"/>
                  </a:solidFill>
                  <a:latin typeface="微软雅黑" panose="020B0503020204020204" pitchFamily="34" charset="-122"/>
                  <a:ea typeface="微软雅黑" panose="020B0503020204020204" pitchFamily="34" charset="-122"/>
                </a:rPr>
                <a:t>第</a:t>
              </a:r>
              <a:r>
                <a:rPr lang="en-US" altLang="zh-CN" sz="2000">
                  <a:solidFill>
                    <a:srgbClr val="FFFFFF"/>
                  </a:solidFill>
                  <a:latin typeface="微软雅黑" panose="020B0503020204020204" pitchFamily="34" charset="-122"/>
                  <a:ea typeface="微软雅黑" panose="020B0503020204020204" pitchFamily="34" charset="-122"/>
                </a:rPr>
                <a:t>2</a:t>
              </a:r>
              <a:r>
                <a:rPr lang="zh-CN" altLang="en-US" sz="2000">
                  <a:solidFill>
                    <a:srgbClr val="FFFFFF"/>
                  </a:solidFill>
                  <a:latin typeface="微软雅黑" panose="020B0503020204020204" pitchFamily="34" charset="-122"/>
                  <a:ea typeface="微软雅黑" panose="020B0503020204020204" pitchFamily="34" charset="-122"/>
                </a:rPr>
                <a:t>章</a:t>
              </a:r>
            </a:p>
          </p:txBody>
        </p:sp>
        <p:sp>
          <p:nvSpPr>
            <p:cNvPr id="12" name="MH_Entry_2">
              <a:hlinkClick r:id="rId18" action="ppaction://hlinksldjump"/>
            </p:cNvPr>
            <p:cNvSpPr/>
            <p:nvPr>
              <p:custDataLst>
                <p:tags r:id="rId9"/>
              </p:custDataLst>
            </p:nvPr>
          </p:nvSpPr>
          <p:spPr>
            <a:xfrm flipH="1">
              <a:off x="5166027" y="2573475"/>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sz="2000" dirty="0">
                  <a:solidFill>
                    <a:srgbClr val="FFFFFF"/>
                  </a:solidFill>
                  <a:latin typeface="微软雅黑" panose="020B0503020204020204" pitchFamily="34" charset="-122"/>
                  <a:ea typeface="微软雅黑" panose="020B0503020204020204" pitchFamily="34" charset="-122"/>
                </a:rPr>
                <a:t>点击此处添加详细标题内容</a:t>
              </a:r>
            </a:p>
          </p:txBody>
        </p:sp>
      </p:grpSp>
      <p:grpSp>
        <p:nvGrpSpPr>
          <p:cNvPr id="23" name="组合 22"/>
          <p:cNvGrpSpPr/>
          <p:nvPr/>
        </p:nvGrpSpPr>
        <p:grpSpPr>
          <a:xfrm>
            <a:off x="4164544" y="3431518"/>
            <a:ext cx="4527154" cy="489206"/>
            <a:chOff x="4164544" y="3431518"/>
            <a:chExt cx="4527154" cy="489206"/>
          </a:xfrm>
        </p:grpSpPr>
        <p:sp>
          <p:nvSpPr>
            <p:cNvPr id="13" name="MH_Number_3">
              <a:hlinkClick r:id="rId19" action="ppaction://hlinksldjump"/>
            </p:cNvPr>
            <p:cNvSpPr/>
            <p:nvPr>
              <p:custDataLst>
                <p:tags r:id="rId6"/>
              </p:custDataLst>
            </p:nvPr>
          </p:nvSpPr>
          <p:spPr>
            <a:xfrm>
              <a:off x="4164544" y="3431518"/>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000" dirty="0">
                  <a:solidFill>
                    <a:srgbClr val="FFFFFF"/>
                  </a:solidFill>
                  <a:latin typeface="微软雅黑" panose="020B0503020204020204" pitchFamily="34" charset="-122"/>
                  <a:ea typeface="微软雅黑" panose="020B0503020204020204" pitchFamily="34" charset="-122"/>
                </a:rPr>
                <a:t>第</a:t>
              </a:r>
              <a:r>
                <a:rPr lang="en-US" altLang="zh-CN" sz="2000" dirty="0">
                  <a:solidFill>
                    <a:srgbClr val="FFFFFF"/>
                  </a:solidFill>
                  <a:latin typeface="微软雅黑" panose="020B0503020204020204" pitchFamily="34" charset="-122"/>
                  <a:ea typeface="微软雅黑" panose="020B0503020204020204" pitchFamily="34" charset="-122"/>
                </a:rPr>
                <a:t>3</a:t>
              </a:r>
              <a:r>
                <a:rPr lang="zh-CN" altLang="en-US" sz="2000" dirty="0">
                  <a:solidFill>
                    <a:srgbClr val="FFFFFF"/>
                  </a:solidFill>
                  <a:latin typeface="微软雅黑" panose="020B0503020204020204" pitchFamily="34" charset="-122"/>
                  <a:ea typeface="微软雅黑" panose="020B0503020204020204" pitchFamily="34" charset="-122"/>
                </a:rPr>
                <a:t>章</a:t>
              </a:r>
            </a:p>
          </p:txBody>
        </p:sp>
        <p:sp>
          <p:nvSpPr>
            <p:cNvPr id="14" name="MH_Entry_3">
              <a:hlinkClick r:id="rId19" action="ppaction://hlinksldjump"/>
            </p:cNvPr>
            <p:cNvSpPr/>
            <p:nvPr>
              <p:custDataLst>
                <p:tags r:id="rId7"/>
              </p:custDataLst>
            </p:nvPr>
          </p:nvSpPr>
          <p:spPr>
            <a:xfrm flipH="1">
              <a:off x="5166027" y="3431518"/>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sz="2000" dirty="0">
                  <a:solidFill>
                    <a:srgbClr val="FFFFFF"/>
                  </a:solidFill>
                  <a:latin typeface="微软雅黑" panose="020B0503020204020204" pitchFamily="34" charset="-122"/>
                  <a:ea typeface="微软雅黑" panose="020B0503020204020204" pitchFamily="34" charset="-122"/>
                </a:rPr>
                <a:t>点击此处添加详细标题内容</a:t>
              </a:r>
            </a:p>
          </p:txBody>
        </p:sp>
      </p:grpSp>
      <p:grpSp>
        <p:nvGrpSpPr>
          <p:cNvPr id="24" name="组合 23"/>
          <p:cNvGrpSpPr/>
          <p:nvPr/>
        </p:nvGrpSpPr>
        <p:grpSpPr>
          <a:xfrm>
            <a:off x="4164544" y="4289560"/>
            <a:ext cx="4527154" cy="489206"/>
            <a:chOff x="4164544" y="4289560"/>
            <a:chExt cx="4527154" cy="489206"/>
          </a:xfrm>
        </p:grpSpPr>
        <p:sp>
          <p:nvSpPr>
            <p:cNvPr id="15" name="MH_Number_4">
              <a:hlinkClick r:id="rId20" action="ppaction://hlinksldjump"/>
            </p:cNvPr>
            <p:cNvSpPr/>
            <p:nvPr>
              <p:custDataLst>
                <p:tags r:id="rId4"/>
              </p:custDataLst>
            </p:nvPr>
          </p:nvSpPr>
          <p:spPr>
            <a:xfrm>
              <a:off x="4164544" y="4289560"/>
              <a:ext cx="1020928" cy="489206"/>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532" h="360040">
                  <a:moveTo>
                    <a:pt x="0" y="0"/>
                  </a:moveTo>
                  <a:lnTo>
                    <a:pt x="943532" y="0"/>
                  </a:lnTo>
                  <a:lnTo>
                    <a:pt x="792088" y="180020"/>
                  </a:lnTo>
                  <a:lnTo>
                    <a:pt x="943532" y="360040"/>
                  </a:lnTo>
                  <a:lnTo>
                    <a:pt x="0" y="36004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000" dirty="0">
                  <a:solidFill>
                    <a:srgbClr val="FFFFFF"/>
                  </a:solidFill>
                  <a:latin typeface="微软雅黑" panose="020B0503020204020204" pitchFamily="34" charset="-122"/>
                  <a:ea typeface="微软雅黑" panose="020B0503020204020204" pitchFamily="34" charset="-122"/>
                </a:rPr>
                <a:t>第</a:t>
              </a:r>
              <a:r>
                <a:rPr lang="en-US" altLang="zh-CN" sz="2000" dirty="0">
                  <a:solidFill>
                    <a:srgbClr val="FFFFFF"/>
                  </a:solidFill>
                  <a:latin typeface="微软雅黑" panose="020B0503020204020204" pitchFamily="34" charset="-122"/>
                  <a:ea typeface="微软雅黑" panose="020B0503020204020204" pitchFamily="34" charset="-122"/>
                </a:rPr>
                <a:t>4</a:t>
              </a:r>
              <a:r>
                <a:rPr lang="zh-CN" altLang="en-US" sz="2000" dirty="0">
                  <a:solidFill>
                    <a:srgbClr val="FFFFFF"/>
                  </a:solidFill>
                  <a:latin typeface="微软雅黑" panose="020B0503020204020204" pitchFamily="34" charset="-122"/>
                  <a:ea typeface="微软雅黑" panose="020B0503020204020204" pitchFamily="34" charset="-122"/>
                </a:rPr>
                <a:t>章</a:t>
              </a:r>
            </a:p>
          </p:txBody>
        </p:sp>
        <p:sp>
          <p:nvSpPr>
            <p:cNvPr id="16" name="MH_Entry_4">
              <a:hlinkClick r:id="rId20" action="ppaction://hlinksldjump"/>
            </p:cNvPr>
            <p:cNvSpPr/>
            <p:nvPr>
              <p:custDataLst>
                <p:tags r:id="rId5"/>
              </p:custDataLst>
            </p:nvPr>
          </p:nvSpPr>
          <p:spPr>
            <a:xfrm flipH="1">
              <a:off x="5166027" y="4289560"/>
              <a:ext cx="3525671" cy="489206"/>
            </a:xfrm>
            <a:prstGeom prst="homePlate">
              <a:avLst>
                <a:gd name="adj" fmla="val 42063"/>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a:bodyPr>
            <a:lstStyle/>
            <a:p>
              <a:pPr algn="ctr"/>
              <a:r>
                <a:rPr lang="zh-CN" altLang="en-US" sz="2000" dirty="0">
                  <a:solidFill>
                    <a:srgbClr val="FFFFFF"/>
                  </a:solidFill>
                  <a:latin typeface="微软雅黑" panose="020B0503020204020204" pitchFamily="34" charset="-122"/>
                  <a:ea typeface="微软雅黑" panose="020B0503020204020204" pitchFamily="34" charset="-122"/>
                </a:rPr>
                <a:t>点击此处添加详细标题内容</a:t>
              </a:r>
            </a:p>
          </p:txBody>
        </p:sp>
      </p:grpSp>
      <p:grpSp>
        <p:nvGrpSpPr>
          <p:cNvPr id="20" name="组合 19"/>
          <p:cNvGrpSpPr/>
          <p:nvPr/>
        </p:nvGrpSpPr>
        <p:grpSpPr>
          <a:xfrm>
            <a:off x="1322229" y="549275"/>
            <a:ext cx="1565003" cy="4546376"/>
            <a:chOff x="1322229" y="549275"/>
            <a:chExt cx="1565003" cy="4546376"/>
          </a:xfrm>
        </p:grpSpPr>
        <p:sp>
          <p:nvSpPr>
            <p:cNvPr id="17" name="MH_Others_1"/>
            <p:cNvSpPr/>
            <p:nvPr>
              <p:custDataLst>
                <p:tags r:id="rId1"/>
              </p:custDataLst>
            </p:nvPr>
          </p:nvSpPr>
          <p:spPr>
            <a:xfrm>
              <a:off x="1322229" y="549275"/>
              <a:ext cx="1178832" cy="1166158"/>
            </a:xfrm>
            <a:prstGeom prst="hexagon">
              <a:avLst/>
            </a:prstGeom>
            <a:noFill/>
            <a:ln w="12700" cap="flat" cmpd="sng" algn="ctr">
              <a:noFill/>
              <a:prstDash val="solid"/>
              <a:miter lim="800000"/>
            </a:ln>
            <a:effectLst/>
          </p:spPr>
          <p:txBody>
            <a:bodyPr bIns="180000" anchor="ctr">
              <a:noAutofit/>
            </a:bodyPr>
            <a:lstStyle/>
            <a:p>
              <a:pPr algn="ctr">
                <a:defRPr/>
              </a:pPr>
              <a:r>
                <a:rPr lang="zh-CN" altLang="en-US" sz="7200" b="1" kern="0" dirty="0">
                  <a:ln>
                    <a:solidFill>
                      <a:srgbClr val="FFFFFF"/>
                    </a:solidFill>
                  </a:ln>
                  <a:solidFill>
                    <a:srgbClr val="DE6F0A"/>
                  </a:solidFill>
                  <a:latin typeface="微软雅黑" panose="020B0503020204020204" pitchFamily="34" charset="-122"/>
                  <a:ea typeface="微软雅黑" panose="020B0503020204020204" pitchFamily="34" charset="-122"/>
                </a:rPr>
                <a:t>目</a:t>
              </a:r>
            </a:p>
          </p:txBody>
        </p:sp>
        <p:sp>
          <p:nvSpPr>
            <p:cNvPr id="18" name="MH_Others_2"/>
            <p:cNvSpPr/>
            <p:nvPr>
              <p:custDataLst>
                <p:tags r:id="rId2"/>
              </p:custDataLst>
            </p:nvPr>
          </p:nvSpPr>
          <p:spPr>
            <a:xfrm>
              <a:off x="2114890" y="1492358"/>
              <a:ext cx="772342" cy="764498"/>
            </a:xfrm>
            <a:prstGeom prst="ellipse">
              <a:avLst/>
            </a:prstGeom>
            <a:noFill/>
            <a:ln w="12700" cap="flat" cmpd="sng" algn="ctr">
              <a:noFill/>
              <a:prstDash val="solid"/>
              <a:miter lim="800000"/>
            </a:ln>
            <a:effectLst/>
          </p:spPr>
          <p:txBody>
            <a:bodyPr anchor="ctr">
              <a:noAutofit/>
            </a:bodyPr>
            <a:lstStyle/>
            <a:p>
              <a:pPr algn="ctr">
                <a:defRPr/>
              </a:pPr>
              <a:r>
                <a:rPr lang="zh-CN" altLang="en-US" sz="4800" b="1" kern="0" dirty="0">
                  <a:ln>
                    <a:solidFill>
                      <a:srgbClr val="FFFFFF"/>
                    </a:solidFill>
                  </a:ln>
                  <a:solidFill>
                    <a:srgbClr val="DC0A16"/>
                  </a:solidFill>
                  <a:latin typeface="微软雅黑" panose="020B0503020204020204" pitchFamily="34" charset="-122"/>
                  <a:ea typeface="微软雅黑" panose="020B0503020204020204" pitchFamily="34" charset="-122"/>
                </a:rPr>
                <a:t>录</a:t>
              </a:r>
            </a:p>
          </p:txBody>
        </p:sp>
        <p:sp>
          <p:nvSpPr>
            <p:cNvPr id="19" name="MH_Others_3"/>
            <p:cNvSpPr txBox="1"/>
            <p:nvPr>
              <p:custDataLst>
                <p:tags r:id="rId3"/>
              </p:custDataLst>
            </p:nvPr>
          </p:nvSpPr>
          <p:spPr>
            <a:xfrm rot="5400000">
              <a:off x="80246" y="3061007"/>
              <a:ext cx="3484512" cy="584775"/>
            </a:xfrm>
            <a:prstGeom prst="rect">
              <a:avLst/>
            </a:prstGeom>
            <a:noFill/>
          </p:spPr>
          <p:txBody>
            <a:bodyPr vert="horz" wrap="none" anchor="ctr" anchorCtr="0">
              <a:noAutofit/>
            </a:bodyPr>
            <a:lstStyle/>
            <a:p>
              <a:pPr>
                <a:defRPr/>
              </a:pPr>
              <a:r>
                <a:rPr lang="en-US" altLang="zh-CN" sz="3600" kern="0" spc="500" dirty="0">
                  <a:solidFill>
                    <a:srgbClr val="DC0A16"/>
                  </a:solidFill>
                  <a:latin typeface="微软雅黑" panose="020B0503020204020204" pitchFamily="34" charset="-122"/>
                  <a:ea typeface="微软雅黑" panose="020B0503020204020204" pitchFamily="34" charset="-122"/>
                </a:rPr>
                <a:t>CONTENTS</a:t>
              </a:r>
              <a:endParaRPr lang="zh-CN" altLang="en-US" sz="3200" kern="0" spc="500" dirty="0">
                <a:solidFill>
                  <a:srgbClr val="DC0A1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38157198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00"/>
                            </p:stCondLst>
                            <p:childTnLst>
                              <p:par>
                                <p:cTn id="5" presetID="2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13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800"/>
                                        <p:tgtEl>
                                          <p:spTgt spid="5"/>
                                        </p:tgtEl>
                                      </p:cBhvr>
                                    </p:animEffect>
                                  </p:childTnLst>
                                </p:cTn>
                              </p:par>
                              <p:par>
                                <p:cTn id="12" presetID="42"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23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3300"/>
                            </p:stCondLst>
                            <p:childTnLst>
                              <p:par>
                                <p:cTn id="24" presetID="42"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par>
                          <p:cTn id="29" fill="hold">
                            <p:stCondLst>
                              <p:cond delay="4300"/>
                            </p:stCondLst>
                            <p:childTnLst>
                              <p:par>
                                <p:cTn id="30" presetID="42"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
          <p:cNvSpPr/>
          <p:nvPr/>
        </p:nvSpPr>
        <p:spPr>
          <a:xfrm>
            <a:off x="2567215" y="1551573"/>
            <a:ext cx="6608763" cy="4130675"/>
          </a:xfrm>
          <a:prstGeom prst="swooshArrow">
            <a:avLst>
              <a:gd name="adj1" fmla="val 25000"/>
              <a:gd name="adj2" fmla="val 25000"/>
            </a:avLst>
          </a:prstGeom>
          <a:solidFill>
            <a:srgbClr val="DC0A16"/>
          </a:solidFill>
          <a:ln>
            <a:noFill/>
          </a:ln>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pPr eaLnBrk="1" fontAlgn="auto" hangingPunct="1">
              <a:spcBef>
                <a:spcPts val="0"/>
              </a:spcBef>
              <a:spcAft>
                <a:spcPts val="0"/>
              </a:spcAft>
              <a:defRPr/>
            </a:pPr>
            <a:endParaRPr lang="zh-CN" altLang="en-US">
              <a:solidFill>
                <a:prstClr val="black">
                  <a:hueOff val="0"/>
                  <a:satOff val="0"/>
                  <a:lumOff val="0"/>
                  <a:alphaOff val="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13"/>
          <p:cNvSpPr/>
          <p:nvPr/>
        </p:nvSpPr>
        <p:spPr>
          <a:xfrm>
            <a:off x="3718153" y="4012198"/>
            <a:ext cx="311150" cy="309563"/>
          </a:xfrm>
          <a:prstGeom prst="ellipse">
            <a:avLst/>
          </a:prstGeom>
          <a:solidFill>
            <a:srgbClr val="DC0A16">
              <a:alpha val="0"/>
            </a:srgbClr>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txBody>
          <a:bodyPr/>
          <a:lstStyle/>
          <a:p>
            <a:pP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5"/>
          <p:cNvSpPr/>
          <p:nvPr/>
        </p:nvSpPr>
        <p:spPr>
          <a:xfrm>
            <a:off x="5159603" y="3105736"/>
            <a:ext cx="430212" cy="428625"/>
          </a:xfrm>
          <a:prstGeom prst="ellipse">
            <a:avLst/>
          </a:prstGeom>
          <a:solidFill>
            <a:srgbClr val="DC0A16"/>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pP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17"/>
          <p:cNvSpPr/>
          <p:nvPr/>
        </p:nvSpPr>
        <p:spPr>
          <a:xfrm>
            <a:off x="6740753" y="2465973"/>
            <a:ext cx="644525" cy="644525"/>
          </a:xfrm>
          <a:prstGeom prst="ellipse">
            <a:avLst/>
          </a:prstGeom>
          <a:solidFill>
            <a:srgbClr val="DC0A16"/>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pP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Elbow Connector 19"/>
          <p:cNvCxnSpPr/>
          <p:nvPr/>
        </p:nvCxnSpPr>
        <p:spPr>
          <a:xfrm rot="10800000">
            <a:off x="1184957" y="4045467"/>
            <a:ext cx="1676400" cy="1250950"/>
          </a:xfrm>
          <a:prstGeom prst="bentConnector3">
            <a:avLst>
              <a:gd name="adj1" fmla="val -726"/>
            </a:avLst>
          </a:prstGeom>
          <a:ln w="3175">
            <a:solidFill>
              <a:srgbClr val="595C38"/>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Elbow Connector 28"/>
          <p:cNvCxnSpPr/>
          <p:nvPr/>
        </p:nvCxnSpPr>
        <p:spPr>
          <a:xfrm rot="16200000" flipV="1">
            <a:off x="2359253" y="2640598"/>
            <a:ext cx="1343025" cy="1685925"/>
          </a:xfrm>
          <a:prstGeom prst="bentConnector2">
            <a:avLst/>
          </a:prstGeom>
          <a:ln w="3175">
            <a:solidFill>
              <a:srgbClr val="595C38"/>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3" name="Elbow Connector 32"/>
          <p:cNvCxnSpPr/>
          <p:nvPr/>
        </p:nvCxnSpPr>
        <p:spPr>
          <a:xfrm rot="10800000">
            <a:off x="3656240" y="1653173"/>
            <a:ext cx="1719263" cy="1644650"/>
          </a:xfrm>
          <a:prstGeom prst="bentConnector3">
            <a:avLst>
              <a:gd name="adj1" fmla="val -222"/>
            </a:avLst>
          </a:prstGeom>
          <a:ln w="3175">
            <a:solidFill>
              <a:srgbClr val="595C38"/>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 name="Elbow Connector 40"/>
          <p:cNvCxnSpPr/>
          <p:nvPr/>
        </p:nvCxnSpPr>
        <p:spPr>
          <a:xfrm rot="5400000" flipH="1" flipV="1">
            <a:off x="5733484" y="3551030"/>
            <a:ext cx="2066925" cy="579437"/>
          </a:xfrm>
          <a:prstGeom prst="bentConnector3">
            <a:avLst>
              <a:gd name="adj1" fmla="val 100139"/>
            </a:avLst>
          </a:prstGeom>
          <a:ln w="3175">
            <a:solidFill>
              <a:srgbClr val="595C38"/>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8709253" y="1869073"/>
            <a:ext cx="1050925" cy="1052513"/>
            <a:chOff x="9036803" y="1869073"/>
            <a:chExt cx="1050925" cy="1052513"/>
          </a:xfrm>
        </p:grpSpPr>
        <p:sp>
          <p:nvSpPr>
            <p:cNvPr id="15" name="Oval 46"/>
            <p:cNvSpPr/>
            <p:nvPr/>
          </p:nvSpPr>
          <p:spPr>
            <a:xfrm>
              <a:off x="9036803" y="1869073"/>
              <a:ext cx="1050925" cy="1052513"/>
            </a:xfrm>
            <a:prstGeom prst="ellipse">
              <a:avLst/>
            </a:prstGeom>
            <a:solidFill>
              <a:srgbClr val="DC0A16"/>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pP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2"/>
            <p:cNvSpPr>
              <a:spLocks/>
            </p:cNvSpPr>
            <p:nvPr/>
          </p:nvSpPr>
          <p:spPr bwMode="auto">
            <a:xfrm>
              <a:off x="9344778" y="2178636"/>
              <a:ext cx="433387" cy="433387"/>
            </a:xfrm>
            <a:custGeom>
              <a:avLst/>
              <a:gdLst>
                <a:gd name="T0" fmla="*/ 282 w 288"/>
                <a:gd name="T1" fmla="*/ 54 h 288"/>
                <a:gd name="T2" fmla="*/ 243 w 288"/>
                <a:gd name="T3" fmla="*/ 79 h 288"/>
                <a:gd name="T4" fmla="*/ 209 w 288"/>
                <a:gd name="T5" fmla="*/ 45 h 288"/>
                <a:gd name="T6" fmla="*/ 233 w 288"/>
                <a:gd name="T7" fmla="*/ 6 h 288"/>
                <a:gd name="T8" fmla="*/ 227 w 288"/>
                <a:gd name="T9" fmla="*/ 0 h 288"/>
                <a:gd name="T10" fmla="*/ 162 w 288"/>
                <a:gd name="T11" fmla="*/ 65 h 288"/>
                <a:gd name="T12" fmla="*/ 167 w 288"/>
                <a:gd name="T13" fmla="*/ 85 h 288"/>
                <a:gd name="T14" fmla="*/ 84 w 288"/>
                <a:gd name="T15" fmla="*/ 168 h 288"/>
                <a:gd name="T16" fmla="*/ 65 w 288"/>
                <a:gd name="T17" fmla="*/ 162 h 288"/>
                <a:gd name="T18" fmla="*/ 0 w 288"/>
                <a:gd name="T19" fmla="*/ 228 h 288"/>
                <a:gd name="T20" fmla="*/ 6 w 288"/>
                <a:gd name="T21" fmla="*/ 234 h 288"/>
                <a:gd name="T22" fmla="*/ 45 w 288"/>
                <a:gd name="T23" fmla="*/ 209 h 288"/>
                <a:gd name="T24" fmla="*/ 79 w 288"/>
                <a:gd name="T25" fmla="*/ 243 h 288"/>
                <a:gd name="T26" fmla="*/ 54 w 288"/>
                <a:gd name="T27" fmla="*/ 282 h 288"/>
                <a:gd name="T28" fmla="*/ 60 w 288"/>
                <a:gd name="T29" fmla="*/ 288 h 288"/>
                <a:gd name="T30" fmla="*/ 125 w 288"/>
                <a:gd name="T31" fmla="*/ 223 h 288"/>
                <a:gd name="T32" fmla="*/ 120 w 288"/>
                <a:gd name="T33" fmla="*/ 204 h 288"/>
                <a:gd name="T34" fmla="*/ 204 w 288"/>
                <a:gd name="T35" fmla="*/ 120 h 288"/>
                <a:gd name="T36" fmla="*/ 222 w 288"/>
                <a:gd name="T37" fmla="*/ 126 h 288"/>
                <a:gd name="T38" fmla="*/ 287 w 288"/>
                <a:gd name="T39" fmla="*/ 60 h 288"/>
                <a:gd name="T40" fmla="*/ 282 w 288"/>
                <a:gd name="T41" fmla="*/ 5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282" y="54"/>
                  </a:moveTo>
                  <a:cubicBezTo>
                    <a:pt x="255" y="81"/>
                    <a:pt x="259" y="79"/>
                    <a:pt x="243" y="79"/>
                  </a:cubicBezTo>
                  <a:cubicBezTo>
                    <a:pt x="230" y="79"/>
                    <a:pt x="209" y="58"/>
                    <a:pt x="209" y="45"/>
                  </a:cubicBezTo>
                  <a:cubicBezTo>
                    <a:pt x="209" y="28"/>
                    <a:pt x="206" y="33"/>
                    <a:pt x="233" y="6"/>
                  </a:cubicBezTo>
                  <a:cubicBezTo>
                    <a:pt x="231" y="4"/>
                    <a:pt x="227" y="0"/>
                    <a:pt x="227" y="0"/>
                  </a:cubicBezTo>
                  <a:cubicBezTo>
                    <a:pt x="194" y="1"/>
                    <a:pt x="162" y="32"/>
                    <a:pt x="162" y="65"/>
                  </a:cubicBezTo>
                  <a:cubicBezTo>
                    <a:pt x="162" y="71"/>
                    <a:pt x="164" y="78"/>
                    <a:pt x="167" y="85"/>
                  </a:cubicBezTo>
                  <a:cubicBezTo>
                    <a:pt x="84" y="168"/>
                    <a:pt x="84" y="168"/>
                    <a:pt x="84" y="168"/>
                  </a:cubicBezTo>
                  <a:cubicBezTo>
                    <a:pt x="78" y="164"/>
                    <a:pt x="71" y="162"/>
                    <a:pt x="65" y="162"/>
                  </a:cubicBezTo>
                  <a:cubicBezTo>
                    <a:pt x="32" y="162"/>
                    <a:pt x="0" y="194"/>
                    <a:pt x="0" y="228"/>
                  </a:cubicBezTo>
                  <a:cubicBezTo>
                    <a:pt x="0" y="228"/>
                    <a:pt x="4" y="231"/>
                    <a:pt x="6" y="234"/>
                  </a:cubicBezTo>
                  <a:cubicBezTo>
                    <a:pt x="33" y="207"/>
                    <a:pt x="28" y="209"/>
                    <a:pt x="45" y="209"/>
                  </a:cubicBezTo>
                  <a:cubicBezTo>
                    <a:pt x="58" y="209"/>
                    <a:pt x="79" y="230"/>
                    <a:pt x="79" y="243"/>
                  </a:cubicBezTo>
                  <a:cubicBezTo>
                    <a:pt x="79" y="260"/>
                    <a:pt x="82" y="255"/>
                    <a:pt x="54" y="282"/>
                  </a:cubicBezTo>
                  <a:cubicBezTo>
                    <a:pt x="56" y="284"/>
                    <a:pt x="60" y="288"/>
                    <a:pt x="60" y="288"/>
                  </a:cubicBezTo>
                  <a:cubicBezTo>
                    <a:pt x="94" y="287"/>
                    <a:pt x="125" y="256"/>
                    <a:pt x="125" y="223"/>
                  </a:cubicBezTo>
                  <a:cubicBezTo>
                    <a:pt x="125" y="217"/>
                    <a:pt x="123" y="210"/>
                    <a:pt x="120" y="204"/>
                  </a:cubicBezTo>
                  <a:cubicBezTo>
                    <a:pt x="204" y="120"/>
                    <a:pt x="204" y="120"/>
                    <a:pt x="204" y="120"/>
                  </a:cubicBezTo>
                  <a:cubicBezTo>
                    <a:pt x="210" y="124"/>
                    <a:pt x="216" y="126"/>
                    <a:pt x="222" y="126"/>
                  </a:cubicBezTo>
                  <a:cubicBezTo>
                    <a:pt x="256" y="126"/>
                    <a:pt x="288" y="94"/>
                    <a:pt x="287" y="60"/>
                  </a:cubicBezTo>
                  <a:cubicBezTo>
                    <a:pt x="287" y="60"/>
                    <a:pt x="284" y="56"/>
                    <a:pt x="282" y="54"/>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2674534" y="1777832"/>
            <a:ext cx="2405694" cy="612267"/>
            <a:chOff x="3002084" y="1777832"/>
            <a:chExt cx="2405694" cy="612267"/>
          </a:xfrm>
        </p:grpSpPr>
        <p:sp>
          <p:nvSpPr>
            <p:cNvPr id="22" name="TextBox 13"/>
            <p:cNvSpPr txBox="1"/>
            <p:nvPr/>
          </p:nvSpPr>
          <p:spPr>
            <a:xfrm>
              <a:off x="3072565" y="2143878"/>
              <a:ext cx="2335213" cy="246221"/>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9" name="文本框 28"/>
            <p:cNvSpPr txBox="1"/>
            <p:nvPr/>
          </p:nvSpPr>
          <p:spPr>
            <a:xfrm>
              <a:off x="3002084" y="1777832"/>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grpSp>
        <p:nvGrpSpPr>
          <p:cNvPr id="3" name="组合 2"/>
          <p:cNvGrpSpPr/>
          <p:nvPr/>
        </p:nvGrpSpPr>
        <p:grpSpPr>
          <a:xfrm>
            <a:off x="1200433" y="2920349"/>
            <a:ext cx="2405694" cy="612267"/>
            <a:chOff x="1527983" y="2920349"/>
            <a:chExt cx="2405694" cy="612267"/>
          </a:xfrm>
        </p:grpSpPr>
        <p:sp>
          <p:nvSpPr>
            <p:cNvPr id="30" name="TextBox 13"/>
            <p:cNvSpPr txBox="1"/>
            <p:nvPr/>
          </p:nvSpPr>
          <p:spPr>
            <a:xfrm>
              <a:off x="1598464" y="3286395"/>
              <a:ext cx="2335213" cy="246221"/>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1" name="文本框 30"/>
            <p:cNvSpPr txBox="1"/>
            <p:nvPr/>
          </p:nvSpPr>
          <p:spPr>
            <a:xfrm>
              <a:off x="1527983" y="2920349"/>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grpSp>
        <p:nvGrpSpPr>
          <p:cNvPr id="2" name="组合 1"/>
          <p:cNvGrpSpPr/>
          <p:nvPr/>
        </p:nvGrpSpPr>
        <p:grpSpPr>
          <a:xfrm>
            <a:off x="226062" y="4045467"/>
            <a:ext cx="2405694" cy="612267"/>
            <a:chOff x="553612" y="4045467"/>
            <a:chExt cx="2405694" cy="612267"/>
          </a:xfrm>
        </p:grpSpPr>
        <p:sp>
          <p:nvSpPr>
            <p:cNvPr id="32" name="TextBox 13"/>
            <p:cNvSpPr txBox="1"/>
            <p:nvPr/>
          </p:nvSpPr>
          <p:spPr>
            <a:xfrm>
              <a:off x="624093" y="4411513"/>
              <a:ext cx="2335213" cy="246221"/>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3" name="文本框 32"/>
            <p:cNvSpPr txBox="1"/>
            <p:nvPr/>
          </p:nvSpPr>
          <p:spPr>
            <a:xfrm>
              <a:off x="553612" y="4045467"/>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grpSp>
        <p:nvGrpSpPr>
          <p:cNvPr id="38" name="组合 37"/>
          <p:cNvGrpSpPr/>
          <p:nvPr/>
        </p:nvGrpSpPr>
        <p:grpSpPr>
          <a:xfrm>
            <a:off x="6649598" y="4270559"/>
            <a:ext cx="2405694" cy="612267"/>
            <a:chOff x="6977148" y="4078055"/>
            <a:chExt cx="2405694" cy="612267"/>
          </a:xfrm>
        </p:grpSpPr>
        <p:sp>
          <p:nvSpPr>
            <p:cNvPr id="34" name="TextBox 13"/>
            <p:cNvSpPr txBox="1"/>
            <p:nvPr/>
          </p:nvSpPr>
          <p:spPr>
            <a:xfrm>
              <a:off x="7047629" y="4444101"/>
              <a:ext cx="2335213" cy="246221"/>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5" name="文本框 34"/>
            <p:cNvSpPr txBox="1"/>
            <p:nvPr/>
          </p:nvSpPr>
          <p:spPr>
            <a:xfrm>
              <a:off x="6977148" y="4078055"/>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grpSp>
        <p:nvGrpSpPr>
          <p:cNvPr id="39" name="组合 38"/>
          <p:cNvGrpSpPr/>
          <p:nvPr/>
        </p:nvGrpSpPr>
        <p:grpSpPr>
          <a:xfrm>
            <a:off x="9751650" y="2024053"/>
            <a:ext cx="2405694" cy="612267"/>
            <a:chOff x="10079200" y="2024053"/>
            <a:chExt cx="2405694" cy="612267"/>
          </a:xfrm>
        </p:grpSpPr>
        <p:sp>
          <p:nvSpPr>
            <p:cNvPr id="36" name="TextBox 13"/>
            <p:cNvSpPr txBox="1"/>
            <p:nvPr/>
          </p:nvSpPr>
          <p:spPr>
            <a:xfrm>
              <a:off x="10149681" y="2390099"/>
              <a:ext cx="2335213" cy="246221"/>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7" name="文本框 36"/>
            <p:cNvSpPr txBox="1"/>
            <p:nvPr/>
          </p:nvSpPr>
          <p:spPr>
            <a:xfrm>
              <a:off x="10079200" y="2024053"/>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grpSp>
      <p:sp>
        <p:nvSpPr>
          <p:cNvPr id="40" name="文本框 39"/>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5" name="灯片编号占位符 4"/>
          <p:cNvSpPr>
            <a:spLocks noGrp="1"/>
          </p:cNvSpPr>
          <p:nvPr>
            <p:ph type="sldNum" sz="quarter" idx="12"/>
          </p:nvPr>
        </p:nvSpPr>
        <p:spPr/>
        <p:txBody>
          <a:bodyPr/>
          <a:lstStyle/>
          <a:p>
            <a:fld id="{23BE4DA8-0BF8-4295-BC5F-41204B2EADD5}" type="slidenum">
              <a:rPr lang="zh-CN" altLang="en-US" smtClean="0"/>
              <a:pPr/>
              <a:t>20</a:t>
            </a:fld>
            <a:endParaRPr lang="zh-CN" altLang="en-US" dirty="0"/>
          </a:p>
        </p:txBody>
      </p:sp>
    </p:spTree>
    <p:extLst>
      <p:ext uri="{BB962C8B-B14F-4D97-AF65-F5344CB8AC3E}">
        <p14:creationId xmlns:p14="http://schemas.microsoft.com/office/powerpoint/2010/main" xmlns="" val="172843274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2000"/>
                            </p:stCondLst>
                            <p:childTnLst>
                              <p:par>
                                <p:cTn id="18" presetID="17" presetClass="entr" presetSubtype="1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strVal val="#ppt_h"/>
                                          </p:val>
                                        </p:tav>
                                        <p:tav tm="100000">
                                          <p:val>
                                            <p:strVal val="#ppt_h"/>
                                          </p:val>
                                        </p:tav>
                                      </p:tavLst>
                                    </p:anim>
                                  </p:childTnLst>
                                </p:cTn>
                              </p:par>
                            </p:childTnLst>
                          </p:cTn>
                        </p:par>
                        <p:par>
                          <p:cTn id="22" fill="hold">
                            <p:stCondLst>
                              <p:cond delay="250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par>
                          <p:cTn id="31" fill="hold">
                            <p:stCondLst>
                              <p:cond delay="3500"/>
                            </p:stCondLst>
                            <p:childTnLst>
                              <p:par>
                                <p:cTn id="32" presetID="17" presetClass="entr" presetSubtype="1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strVal val="#ppt_h"/>
                                          </p:val>
                                        </p:tav>
                                        <p:tav tm="100000">
                                          <p:val>
                                            <p:strVal val="#ppt_h"/>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2" presetClass="entr" presetSubtype="4"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5000"/>
                            </p:stCondLst>
                            <p:childTnLst>
                              <p:par>
                                <p:cTn id="46" presetID="17" presetClass="entr" presetSubtype="1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strVal val="#ppt_h"/>
                                          </p:val>
                                        </p:tav>
                                        <p:tav tm="100000">
                                          <p:val>
                                            <p:strVal val="#ppt_h"/>
                                          </p:val>
                                        </p:tav>
                                      </p:tavLst>
                                    </p:anim>
                                  </p:childTnLst>
                                </p:cTn>
                              </p:par>
                            </p:childTnLst>
                          </p:cTn>
                        </p:par>
                        <p:par>
                          <p:cTn id="50" fill="hold">
                            <p:stCondLst>
                              <p:cond delay="550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childTnLst>
                          </p:cTn>
                        </p:par>
                        <p:par>
                          <p:cTn id="59" fill="hold">
                            <p:stCondLst>
                              <p:cond delay="6500"/>
                            </p:stCondLst>
                            <p:childTnLst>
                              <p:par>
                                <p:cTn id="60" presetID="17" presetClass="entr" presetSubtype="10"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strVal val="#ppt_h"/>
                                          </p:val>
                                        </p:tav>
                                        <p:tav tm="100000">
                                          <p:val>
                                            <p:strVal val="#ppt_h"/>
                                          </p:val>
                                        </p:tav>
                                      </p:tavLst>
                                    </p:anim>
                                  </p:childTnLst>
                                </p:cTn>
                              </p:par>
                            </p:childTnLst>
                          </p:cTn>
                        </p:par>
                        <p:par>
                          <p:cTn id="64" fill="hold">
                            <p:stCondLst>
                              <p:cond delay="7000"/>
                            </p:stCondLst>
                            <p:childTnLst>
                              <p:par>
                                <p:cTn id="65" presetID="2" presetClass="entr" presetSubtype="4"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ppt_x"/>
                                          </p:val>
                                        </p:tav>
                                        <p:tav tm="100000">
                                          <p:val>
                                            <p:strVal val="#ppt_x"/>
                                          </p:val>
                                        </p:tav>
                                      </p:tavLst>
                                    </p:anim>
                                    <p:anim calcmode="lin" valueType="num">
                                      <p:cBhvr additive="base">
                                        <p:cTn id="68" dur="500" fill="hold"/>
                                        <p:tgtEl>
                                          <p:spTgt spid="42"/>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17" presetClass="entr" presetSubtype="1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红旗"/>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698938" y="-1"/>
            <a:ext cx="11493062" cy="6384433"/>
          </a:xfrm>
          <a:prstGeom prst="rect">
            <a:avLst/>
          </a:prstGeom>
        </p:spPr>
      </p:pic>
      <p:pic>
        <p:nvPicPr>
          <p:cNvPr id="2" name="天安门"/>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6" name="党徽"/>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885090" y="1238756"/>
            <a:ext cx="10184178" cy="5657344"/>
          </a:xfrm>
          <a:prstGeom prst="rect">
            <a:avLst/>
          </a:prstGeom>
        </p:spPr>
      </p:pic>
      <p:sp>
        <p:nvSpPr>
          <p:cNvPr id="9" name="MH_Title"/>
          <p:cNvSpPr/>
          <p:nvPr>
            <p:custDataLst>
              <p:tags r:id="rId1"/>
            </p:custDataLst>
          </p:nvPr>
        </p:nvSpPr>
        <p:spPr>
          <a:xfrm flipH="1">
            <a:off x="4353203" y="2973266"/>
            <a:ext cx="5150938" cy="780175"/>
          </a:xfrm>
          <a:prstGeom prst="homePlate">
            <a:avLst>
              <a:gd name="adj" fmla="val 54460"/>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fontScale="92500"/>
          </a:bodyPr>
          <a:lstStyle/>
          <a:p>
            <a:pPr algn="ctr"/>
            <a:r>
              <a:rPr lang="zh-CN" altLang="en-US" sz="3200" b="1" dirty="0">
                <a:solidFill>
                  <a:srgbClr val="FFFFFF"/>
                </a:solidFill>
                <a:latin typeface="微软雅黑" panose="020B0503020204020204" pitchFamily="34" charset="-122"/>
                <a:ea typeface="微软雅黑" panose="020B0503020204020204" pitchFamily="34" charset="-122"/>
              </a:rPr>
              <a:t>点击此处添加详细标题内容</a:t>
            </a:r>
          </a:p>
        </p:txBody>
      </p:sp>
      <p:grpSp>
        <p:nvGrpSpPr>
          <p:cNvPr id="13" name="组合 12"/>
          <p:cNvGrpSpPr/>
          <p:nvPr/>
        </p:nvGrpSpPr>
        <p:grpSpPr>
          <a:xfrm>
            <a:off x="2935165" y="2964474"/>
            <a:ext cx="1604708" cy="780175"/>
            <a:chOff x="2935165" y="2869224"/>
            <a:chExt cx="1604708" cy="780175"/>
          </a:xfrm>
        </p:grpSpPr>
        <p:sp>
          <p:nvSpPr>
            <p:cNvPr id="10" name="MH_Others_1"/>
            <p:cNvSpPr/>
            <p:nvPr>
              <p:custDataLst>
                <p:tags r:id="rId2"/>
              </p:custDataLst>
            </p:nvPr>
          </p:nvSpPr>
          <p:spPr>
            <a:xfrm>
              <a:off x="2935165" y="2869224"/>
              <a:ext cx="1604708" cy="780175"/>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 name="connsiteX0" fmla="*/ 0 w 943532"/>
                <a:gd name="connsiteY0" fmla="*/ 0 h 360040"/>
                <a:gd name="connsiteX1" fmla="*/ 943532 w 943532"/>
                <a:gd name="connsiteY1" fmla="*/ 0 h 360040"/>
                <a:gd name="connsiteX2" fmla="*/ 709373 w 943532"/>
                <a:gd name="connsiteY2" fmla="*/ 188135 h 360040"/>
                <a:gd name="connsiteX3" fmla="*/ 943532 w 943532"/>
                <a:gd name="connsiteY3" fmla="*/ 360040 h 360040"/>
                <a:gd name="connsiteX4" fmla="*/ 0 w 943532"/>
                <a:gd name="connsiteY4" fmla="*/ 360040 h 360040"/>
                <a:gd name="connsiteX5" fmla="*/ 0 w 943532"/>
                <a:gd name="connsiteY5" fmla="*/ 0 h 3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532" h="360040">
                  <a:moveTo>
                    <a:pt x="0" y="0"/>
                  </a:moveTo>
                  <a:lnTo>
                    <a:pt x="943532" y="0"/>
                  </a:lnTo>
                  <a:lnTo>
                    <a:pt x="709373" y="188135"/>
                  </a:lnTo>
                  <a:lnTo>
                    <a:pt x="943532" y="360040"/>
                  </a:lnTo>
                  <a:lnTo>
                    <a:pt x="0" y="360040"/>
                  </a:lnTo>
                  <a:lnTo>
                    <a:pt x="0" y="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52000" bIns="0" rtlCol="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第   章</a:t>
              </a:r>
            </a:p>
          </p:txBody>
        </p:sp>
        <p:sp>
          <p:nvSpPr>
            <p:cNvPr id="11" name="MH_Number"/>
            <p:cNvSpPr/>
            <p:nvPr>
              <p:custDataLst>
                <p:tags r:id="rId3"/>
              </p:custDataLst>
            </p:nvPr>
          </p:nvSpPr>
          <p:spPr>
            <a:xfrm>
              <a:off x="3411487" y="2965751"/>
              <a:ext cx="412292" cy="584775"/>
            </a:xfrm>
            <a:prstGeom prst="rect">
              <a:avLst/>
            </a:prstGeom>
          </p:spPr>
          <p:txBody>
            <a:bodyPr wrap="square" lIns="0" tIns="0" rIns="0" bIns="0" anchor="ctr" anchorCtr="0">
              <a:noAutofit/>
            </a:bodyPr>
            <a:lstStyle/>
            <a:p>
              <a:pPr algn="ctr"/>
              <a:r>
                <a:rPr lang="en-US" altLang="zh-CN" sz="3200" dirty="0">
                  <a:solidFill>
                    <a:srgbClr val="FFFFFF"/>
                  </a:solidFill>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16399122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720286" y="1878654"/>
            <a:ext cx="1943766" cy="935887"/>
          </a:xfrm>
          <a:prstGeom prst="round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5808035" y="1865010"/>
            <a:ext cx="5255367" cy="978502"/>
          </a:xfrm>
          <a:prstGeom prst="rect">
            <a:avLst/>
          </a:prstGeom>
        </p:spPr>
        <p:txBody>
          <a:bodyPr wrap="square">
            <a:spAutoFit/>
          </a:bodyPr>
          <a:lstStyle/>
          <a:p>
            <a:pPr marL="285693" indent="-285693">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点击输入简要文字内容，文字内容需概括精炼，不用多余的文字修饰，言简意赅的说明分项内容。点击输入简要文字内容，文字内容需概括精炼。</a:t>
            </a:r>
          </a:p>
        </p:txBody>
      </p:sp>
      <p:sp>
        <p:nvSpPr>
          <p:cNvPr id="8" name="圆角矩形 7"/>
          <p:cNvSpPr/>
          <p:nvPr/>
        </p:nvSpPr>
        <p:spPr>
          <a:xfrm>
            <a:off x="3720286" y="3177632"/>
            <a:ext cx="1943766" cy="935887"/>
          </a:xfrm>
          <a:prstGeom prst="round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圆角矩形 8"/>
          <p:cNvSpPr/>
          <p:nvPr/>
        </p:nvSpPr>
        <p:spPr>
          <a:xfrm>
            <a:off x="3720286" y="4476611"/>
            <a:ext cx="1943766" cy="935887"/>
          </a:xfrm>
          <a:prstGeom prst="round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a:t>
            </a:r>
            <a:r>
              <a:rPr lang="zh-CN" altLang="en-US" sz="2000" dirty="0">
                <a:latin typeface="微软雅黑" panose="020B0503020204020204" pitchFamily="34" charset="-122"/>
                <a:ea typeface="微软雅黑" panose="020B0503020204020204" pitchFamily="34" charset="-122"/>
              </a:rPr>
              <a:t>内容</a:t>
            </a:r>
            <a:endParaRPr lang="en-US" altLang="zh-CN" sz="2000"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8035" y="3154003"/>
            <a:ext cx="5255367" cy="978502"/>
          </a:xfrm>
          <a:prstGeom prst="rect">
            <a:avLst/>
          </a:prstGeom>
        </p:spPr>
        <p:txBody>
          <a:bodyPr wrap="square">
            <a:spAutoFit/>
          </a:bodyPr>
          <a:lstStyle/>
          <a:p>
            <a:pPr marL="285693" indent="-285693">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点击输入简要文字内容，文字内容需概括精炼，不用多余的文字修饰，言简意赅的说明分项内容。点击输入简要文字内容，文字内容需概括精炼。</a:t>
            </a:r>
          </a:p>
        </p:txBody>
      </p:sp>
      <p:sp>
        <p:nvSpPr>
          <p:cNvPr id="11" name="矩形 10"/>
          <p:cNvSpPr/>
          <p:nvPr/>
        </p:nvSpPr>
        <p:spPr>
          <a:xfrm>
            <a:off x="5808035" y="4442997"/>
            <a:ext cx="5255367" cy="978502"/>
          </a:xfrm>
          <a:prstGeom prst="rect">
            <a:avLst/>
          </a:prstGeom>
        </p:spPr>
        <p:txBody>
          <a:bodyPr wrap="square">
            <a:spAutoFit/>
          </a:bodyPr>
          <a:lstStyle/>
          <a:p>
            <a:pPr marL="285693" indent="-285693">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点击输入简要文字内容，文字内容需概括精炼，不用多余的文字修饰，言简意赅的说明分项内容。点击输入简要文字内容，文字内容需概括精炼。</a:t>
            </a:r>
          </a:p>
        </p:txBody>
      </p:sp>
      <p:sp>
        <p:nvSpPr>
          <p:cNvPr id="12" name="圆角矩形 11"/>
          <p:cNvSpPr/>
          <p:nvPr/>
        </p:nvSpPr>
        <p:spPr>
          <a:xfrm>
            <a:off x="945171" y="3177632"/>
            <a:ext cx="1943766" cy="935887"/>
          </a:xfrm>
          <a:prstGeom prst="round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99" b="1" dirty="0">
                <a:latin typeface="微软雅黑" panose="020B0503020204020204" pitchFamily="34" charset="-122"/>
                <a:ea typeface="微软雅黑" panose="020B0503020204020204" pitchFamily="34" charset="-122"/>
              </a:rPr>
              <a:t>添加内容</a:t>
            </a:r>
          </a:p>
        </p:txBody>
      </p:sp>
      <p:cxnSp>
        <p:nvCxnSpPr>
          <p:cNvPr id="13" name="肘形连接符 12"/>
          <p:cNvCxnSpPr/>
          <p:nvPr/>
        </p:nvCxnSpPr>
        <p:spPr>
          <a:xfrm>
            <a:off x="2888938" y="3645576"/>
            <a:ext cx="831349" cy="12697"/>
          </a:xfrm>
          <a:prstGeom prst="bentConnector3">
            <a:avLst/>
          </a:prstGeom>
          <a:ln>
            <a:solidFill>
              <a:srgbClr val="DC0A16"/>
            </a:solidFill>
          </a:ln>
        </p:spPr>
        <p:style>
          <a:lnRef idx="1">
            <a:schemeClr val="accent6"/>
          </a:lnRef>
          <a:fillRef idx="0">
            <a:schemeClr val="accent6"/>
          </a:fillRef>
          <a:effectRef idx="0">
            <a:schemeClr val="accent6"/>
          </a:effectRef>
          <a:fontRef idx="minor">
            <a:schemeClr val="tx1"/>
          </a:fontRef>
        </p:style>
      </p:cxnSp>
      <p:cxnSp>
        <p:nvCxnSpPr>
          <p:cNvPr id="14" name="肘形连接符 13"/>
          <p:cNvCxnSpPr/>
          <p:nvPr/>
        </p:nvCxnSpPr>
        <p:spPr>
          <a:xfrm rot="10800000" flipV="1">
            <a:off x="2888939" y="2346597"/>
            <a:ext cx="831349" cy="1298978"/>
          </a:xfrm>
          <a:prstGeom prst="bentConnector3">
            <a:avLst/>
          </a:prstGeom>
          <a:ln>
            <a:solidFill>
              <a:srgbClr val="DC0A16"/>
            </a:solidFill>
          </a:ln>
        </p:spPr>
        <p:style>
          <a:lnRef idx="1">
            <a:schemeClr val="accent6"/>
          </a:lnRef>
          <a:fillRef idx="0">
            <a:schemeClr val="accent6"/>
          </a:fillRef>
          <a:effectRef idx="0">
            <a:schemeClr val="accent6"/>
          </a:effectRef>
          <a:fontRef idx="minor">
            <a:schemeClr val="tx1"/>
          </a:fontRef>
        </p:style>
      </p:cxnSp>
      <p:cxnSp>
        <p:nvCxnSpPr>
          <p:cNvPr id="15" name="肘形连接符 14"/>
          <p:cNvCxnSpPr/>
          <p:nvPr/>
        </p:nvCxnSpPr>
        <p:spPr>
          <a:xfrm>
            <a:off x="2888938" y="3661342"/>
            <a:ext cx="831349" cy="1298978"/>
          </a:xfrm>
          <a:prstGeom prst="bentConnector3">
            <a:avLst/>
          </a:prstGeom>
          <a:ln>
            <a:solidFill>
              <a:srgbClr val="DC0A16"/>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7991" y="2973793"/>
            <a:ext cx="4679437" cy="0"/>
          </a:xfrm>
          <a:prstGeom prst="line">
            <a:avLst/>
          </a:prstGeom>
          <a:ln>
            <a:solidFill>
              <a:srgbClr val="DC0A16"/>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7991" y="4269637"/>
            <a:ext cx="4679437" cy="0"/>
          </a:xfrm>
          <a:prstGeom prst="line">
            <a:avLst/>
          </a:prstGeom>
          <a:ln>
            <a:solidFill>
              <a:srgbClr val="DC0A16"/>
            </a:solidFill>
          </a:ln>
        </p:spPr>
        <p:style>
          <a:lnRef idx="1">
            <a:schemeClr val="accent6"/>
          </a:lnRef>
          <a:fillRef idx="0">
            <a:schemeClr val="accent6"/>
          </a:fillRef>
          <a:effectRef idx="0">
            <a:schemeClr val="accent6"/>
          </a:effectRef>
          <a:fontRef idx="minor">
            <a:schemeClr val="tx1"/>
          </a:fontRef>
        </p:style>
      </p:cxnSp>
      <p:sp>
        <p:nvSpPr>
          <p:cNvPr id="18" name="文本框 17"/>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22</a:t>
            </a:fld>
            <a:endParaRPr lang="zh-CN" altLang="en-US" dirty="0"/>
          </a:p>
        </p:txBody>
      </p:sp>
    </p:spTree>
    <p:extLst>
      <p:ext uri="{BB962C8B-B14F-4D97-AF65-F5344CB8AC3E}">
        <p14:creationId xmlns:p14="http://schemas.microsoft.com/office/powerpoint/2010/main" xmlns="" val="110512237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a:grpSpLocks noChangeAspect="1"/>
          </p:cNvGrpSpPr>
          <p:nvPr/>
        </p:nvGrpSpPr>
        <p:grpSpPr>
          <a:xfrm>
            <a:off x="5019322" y="1876920"/>
            <a:ext cx="2015269" cy="1680000"/>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六边形 63"/>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304760" y="1808549"/>
              <a:ext cx="753697" cy="312742"/>
            </a:xfrm>
            <a:prstGeom prst="rect">
              <a:avLst/>
            </a:prstGeom>
            <a:noFill/>
          </p:spPr>
          <p:txBody>
            <a:bodyPr wrap="none" rtlCol="0">
              <a:spAutoFit/>
            </a:bodyPr>
            <a:lstStyle/>
            <a:p>
              <a:pPr algn="r"/>
              <a:r>
                <a:rPr lang="zh-CN" altLang="en-US" sz="2699" dirty="0">
                  <a:solidFill>
                    <a:schemeClr val="bg1"/>
                  </a:solidFill>
                  <a:latin typeface="微软雅黑" panose="020B0503020204020204" pitchFamily="34" charset="-122"/>
                  <a:ea typeface="微软雅黑" panose="020B0503020204020204" pitchFamily="34" charset="-122"/>
                </a:rPr>
                <a:t>标题二</a:t>
              </a:r>
            </a:p>
          </p:txBody>
        </p:sp>
      </p:grpSp>
      <p:grpSp>
        <p:nvGrpSpPr>
          <p:cNvPr id="65" name="组合 64"/>
          <p:cNvGrpSpPr>
            <a:grpSpLocks noChangeAspect="1"/>
          </p:cNvGrpSpPr>
          <p:nvPr/>
        </p:nvGrpSpPr>
        <p:grpSpPr>
          <a:xfrm>
            <a:off x="3285692" y="2811216"/>
            <a:ext cx="2015269" cy="1680000"/>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六边形 68"/>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7" name="TextBox 66"/>
            <p:cNvSpPr txBox="1"/>
            <p:nvPr/>
          </p:nvSpPr>
          <p:spPr>
            <a:xfrm>
              <a:off x="1303956" y="3058089"/>
              <a:ext cx="753871" cy="312735"/>
            </a:xfrm>
            <a:prstGeom prst="rect">
              <a:avLst/>
            </a:prstGeom>
            <a:noFill/>
          </p:spPr>
          <p:txBody>
            <a:bodyPr wrap="none" rtlCol="0">
              <a:spAutoFit/>
            </a:bodyPr>
            <a:lstStyle/>
            <a:p>
              <a:pPr algn="r"/>
              <a:r>
                <a:rPr lang="zh-CN" altLang="en-US" sz="2699" dirty="0">
                  <a:solidFill>
                    <a:schemeClr val="bg1"/>
                  </a:solidFill>
                  <a:latin typeface="微软雅黑" panose="020B0503020204020204" pitchFamily="34" charset="-122"/>
                  <a:ea typeface="微软雅黑" panose="020B0503020204020204" pitchFamily="34" charset="-122"/>
                </a:rPr>
                <a:t>标题一</a:t>
              </a:r>
            </a:p>
          </p:txBody>
        </p:sp>
      </p:grpSp>
      <p:grpSp>
        <p:nvGrpSpPr>
          <p:cNvPr id="70" name="组合 69"/>
          <p:cNvGrpSpPr>
            <a:grpSpLocks noChangeAspect="1"/>
          </p:cNvGrpSpPr>
          <p:nvPr/>
        </p:nvGrpSpPr>
        <p:grpSpPr>
          <a:xfrm>
            <a:off x="5019322" y="3739975"/>
            <a:ext cx="2015269" cy="1680000"/>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六边形 73"/>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2" name="TextBox 71"/>
            <p:cNvSpPr txBox="1"/>
            <p:nvPr/>
          </p:nvSpPr>
          <p:spPr>
            <a:xfrm>
              <a:off x="1296028" y="4274220"/>
              <a:ext cx="753697" cy="312742"/>
            </a:xfrm>
            <a:prstGeom prst="rect">
              <a:avLst/>
            </a:prstGeom>
            <a:noFill/>
          </p:spPr>
          <p:txBody>
            <a:bodyPr wrap="none" rtlCol="0">
              <a:spAutoFit/>
            </a:bodyPr>
            <a:lstStyle/>
            <a:p>
              <a:pPr algn="r"/>
              <a:r>
                <a:rPr lang="zh-CN" altLang="en-US" sz="2699" dirty="0">
                  <a:solidFill>
                    <a:schemeClr val="bg1"/>
                  </a:solidFill>
                  <a:latin typeface="微软雅黑" panose="020B0503020204020204" pitchFamily="34" charset="-122"/>
                  <a:ea typeface="微软雅黑" panose="020B0503020204020204" pitchFamily="34" charset="-122"/>
                </a:rPr>
                <a:t>标题四</a:t>
              </a:r>
            </a:p>
          </p:txBody>
        </p:sp>
      </p:grpSp>
      <p:grpSp>
        <p:nvGrpSpPr>
          <p:cNvPr id="75" name="组合 74"/>
          <p:cNvGrpSpPr>
            <a:grpSpLocks noChangeAspect="1"/>
          </p:cNvGrpSpPr>
          <p:nvPr/>
        </p:nvGrpSpPr>
        <p:grpSpPr>
          <a:xfrm>
            <a:off x="6752055" y="2811216"/>
            <a:ext cx="2015269" cy="1680000"/>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rgbClr val="DC0A1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六边形 78"/>
              <p:cNvSpPr>
                <a:spLocks noChangeAspect="1"/>
              </p:cNvSpPr>
              <p:nvPr/>
            </p:nvSpPr>
            <p:spPr>
              <a:xfrm>
                <a:off x="1120174" y="1695149"/>
                <a:ext cx="1036800" cy="864000"/>
              </a:xfrm>
              <a:prstGeom prst="hexagon">
                <a:avLst/>
              </a:prstGeom>
              <a:solidFill>
                <a:srgbClr val="DC0A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1304131" y="3058089"/>
              <a:ext cx="753697" cy="312742"/>
            </a:xfrm>
            <a:prstGeom prst="rect">
              <a:avLst/>
            </a:prstGeom>
            <a:noFill/>
          </p:spPr>
          <p:txBody>
            <a:bodyPr wrap="none" rtlCol="0">
              <a:spAutoFit/>
            </a:bodyPr>
            <a:lstStyle/>
            <a:p>
              <a:pPr algn="r"/>
              <a:r>
                <a:rPr lang="zh-CN" altLang="en-US" sz="2699" dirty="0">
                  <a:solidFill>
                    <a:schemeClr val="bg1"/>
                  </a:solidFill>
                  <a:latin typeface="微软雅黑" panose="020B0503020204020204" pitchFamily="34" charset="-122"/>
                  <a:ea typeface="微软雅黑" panose="020B0503020204020204" pitchFamily="34" charset="-122"/>
                </a:rPr>
                <a:t>标题三</a:t>
              </a:r>
            </a:p>
          </p:txBody>
        </p:sp>
      </p:grpSp>
      <p:sp>
        <p:nvSpPr>
          <p:cNvPr id="80" name="Rectangle 13" descr="FD1DDF730CE4456e89755B07FE1653D0# #Rectangle 13"/>
          <p:cNvSpPr>
            <a:spLocks noChangeArrowheads="1"/>
          </p:cNvSpPr>
          <p:nvPr/>
        </p:nvSpPr>
        <p:spPr bwMode="auto">
          <a:xfrm>
            <a:off x="912624" y="1218110"/>
            <a:ext cx="2276047"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添加详细标题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Rectangle 13" descr="FD1DDF730CE4456e89755B07FE1653D0# #Rectangle 13"/>
          <p:cNvSpPr>
            <a:spLocks noChangeArrowheads="1"/>
          </p:cNvSpPr>
          <p:nvPr/>
        </p:nvSpPr>
        <p:spPr bwMode="auto">
          <a:xfrm>
            <a:off x="912625" y="1694559"/>
            <a:ext cx="1988121" cy="20616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7374684" y="1218110"/>
            <a:ext cx="2276047"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添加详细标题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Rectangle 13" descr="FD1DDF730CE4456e89755B07FE1653D0# #Rectangle 13"/>
          <p:cNvSpPr>
            <a:spLocks noChangeArrowheads="1"/>
          </p:cNvSpPr>
          <p:nvPr/>
        </p:nvSpPr>
        <p:spPr bwMode="auto">
          <a:xfrm>
            <a:off x="7374684" y="1694558"/>
            <a:ext cx="3839038" cy="984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Rectangle 13" descr="FD1DDF730CE4456e89755B07FE1653D0# #Rectangle 13"/>
          <p:cNvSpPr>
            <a:spLocks noChangeArrowheads="1"/>
          </p:cNvSpPr>
          <p:nvPr/>
        </p:nvSpPr>
        <p:spPr bwMode="auto">
          <a:xfrm>
            <a:off x="925830" y="4649125"/>
            <a:ext cx="2276047"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添加详细标题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925830" y="5125573"/>
            <a:ext cx="3761527" cy="984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Rectangle 13" descr="FD1DDF730CE4456e89755B07FE1653D0# #Rectangle 13"/>
          <p:cNvSpPr>
            <a:spLocks noChangeArrowheads="1"/>
          </p:cNvSpPr>
          <p:nvPr/>
        </p:nvSpPr>
        <p:spPr bwMode="auto">
          <a:xfrm>
            <a:off x="9006275" y="3923248"/>
            <a:ext cx="2276047"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添加详细标题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Rectangle 13" descr="FD1DDF730CE4456e89755B07FE1653D0# #Rectangle 13"/>
          <p:cNvSpPr>
            <a:spLocks noChangeArrowheads="1"/>
          </p:cNvSpPr>
          <p:nvPr/>
        </p:nvSpPr>
        <p:spPr bwMode="auto">
          <a:xfrm>
            <a:off x="9006274" y="4399696"/>
            <a:ext cx="2303423" cy="1630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1040270" y="1669517"/>
            <a:ext cx="3253055" cy="1141699"/>
            <a:chOff x="611560" y="1470144"/>
            <a:chExt cx="2440674" cy="856274"/>
          </a:xfrm>
        </p:grpSpPr>
        <p:cxnSp>
          <p:nvCxnSpPr>
            <p:cNvPr id="89" name="直接连接符 88"/>
            <p:cNvCxnSpPr/>
            <p:nvPr/>
          </p:nvCxnSpPr>
          <p:spPr>
            <a:xfrm>
              <a:off x="611560" y="1470144"/>
              <a:ext cx="1872208" cy="0"/>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8827" y="1669516"/>
            <a:ext cx="4414894" cy="604712"/>
            <a:chOff x="-380931" y="1470144"/>
            <a:chExt cx="3312368" cy="453534"/>
          </a:xfrm>
        </p:grpSpPr>
        <p:cxnSp>
          <p:nvCxnSpPr>
            <p:cNvPr id="92" name="直接连接符 91"/>
            <p:cNvCxnSpPr/>
            <p:nvPr/>
          </p:nvCxnSpPr>
          <p:spPr>
            <a:xfrm>
              <a:off x="-380931" y="1470144"/>
              <a:ext cx="2864699" cy="0"/>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40271" y="5095403"/>
            <a:ext cx="4222941" cy="0"/>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4682" y="4374654"/>
            <a:ext cx="2842251" cy="0"/>
          </a:xfrm>
          <a:prstGeom prst="line">
            <a:avLst/>
          </a:prstGeom>
          <a:ln w="6350">
            <a:solidFill>
              <a:srgbClr val="DC0A16"/>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23</a:t>
            </a:fld>
            <a:endParaRPr lang="zh-CN" altLang="en-US" dirty="0"/>
          </a:p>
        </p:txBody>
      </p:sp>
    </p:spTree>
    <p:extLst>
      <p:ext uri="{BB962C8B-B14F-4D97-AF65-F5344CB8AC3E}">
        <p14:creationId xmlns:p14="http://schemas.microsoft.com/office/powerpoint/2010/main" xmlns="" val="365187134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000"/>
                                        <p:tgtEl>
                                          <p:spTgt spid="3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0-#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1+#ppt_w/2"/>
                                          </p:val>
                                        </p:tav>
                                        <p:tav tm="100000">
                                          <p:val>
                                            <p:strVal val="#ppt_x"/>
                                          </p:val>
                                        </p:tav>
                                      </p:tavLst>
                                    </p:anim>
                                    <p:anim calcmode="lin" valueType="num">
                                      <p:cBhvr additive="base">
                                        <p:cTn id="24" dur="500" fill="hold"/>
                                        <p:tgtEl>
                                          <p:spTgt spid="7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right)">
                                      <p:cBhvr>
                                        <p:cTn id="28" dur="1000"/>
                                        <p:tgtEl>
                                          <p:spTgt spid="8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1000"/>
                                        <p:tgtEl>
                                          <p:spTgt spid="80"/>
                                        </p:tgtEl>
                                      </p:cBhvr>
                                    </p:animEffect>
                                    <p:anim calcmode="lin" valueType="num">
                                      <p:cBhvr>
                                        <p:cTn id="37" dur="1000" fill="hold"/>
                                        <p:tgtEl>
                                          <p:spTgt spid="80"/>
                                        </p:tgtEl>
                                        <p:attrNameLst>
                                          <p:attrName>ppt_x</p:attrName>
                                        </p:attrNameLst>
                                      </p:cBhvr>
                                      <p:tavLst>
                                        <p:tav tm="0">
                                          <p:val>
                                            <p:strVal val="#ppt_x"/>
                                          </p:val>
                                        </p:tav>
                                        <p:tav tm="100000">
                                          <p:val>
                                            <p:strVal val="#ppt_x"/>
                                          </p:val>
                                        </p:tav>
                                      </p:tavLst>
                                    </p:anim>
                                    <p:anim calcmode="lin" valueType="num">
                                      <p:cBhvr>
                                        <p:cTn id="38" dur="1000" fill="hold"/>
                                        <p:tgtEl>
                                          <p:spTgt spid="80"/>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1000"/>
                                        <p:tgtEl>
                                          <p:spTgt spid="91"/>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1000"/>
                                        <p:tgtEl>
                                          <p:spTgt spid="83"/>
                                        </p:tgtEl>
                                      </p:cBhvr>
                                    </p:animEffect>
                                    <p:anim calcmode="lin" valueType="num">
                                      <p:cBhvr>
                                        <p:cTn id="46" dur="1000" fill="hold"/>
                                        <p:tgtEl>
                                          <p:spTgt spid="83"/>
                                        </p:tgtEl>
                                        <p:attrNameLst>
                                          <p:attrName>ppt_x</p:attrName>
                                        </p:attrNameLst>
                                      </p:cBhvr>
                                      <p:tavLst>
                                        <p:tav tm="0">
                                          <p:val>
                                            <p:strVal val="#ppt_x"/>
                                          </p:val>
                                        </p:tav>
                                        <p:tav tm="100000">
                                          <p:val>
                                            <p:strVal val="#ppt_x"/>
                                          </p:val>
                                        </p:tav>
                                      </p:tavLst>
                                    </p:anim>
                                    <p:anim calcmode="lin" valueType="num">
                                      <p:cBhvr>
                                        <p:cTn id="47" dur="1000" fill="hold"/>
                                        <p:tgtEl>
                                          <p:spTgt spid="8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1000"/>
                                        <p:tgtEl>
                                          <p:spTgt spid="82"/>
                                        </p:tgtEl>
                                      </p:cBhvr>
                                    </p:animEffect>
                                    <p:anim calcmode="lin" valueType="num">
                                      <p:cBhvr>
                                        <p:cTn id="51" dur="1000" fill="hold"/>
                                        <p:tgtEl>
                                          <p:spTgt spid="82"/>
                                        </p:tgtEl>
                                        <p:attrNameLst>
                                          <p:attrName>ppt_x</p:attrName>
                                        </p:attrNameLst>
                                      </p:cBhvr>
                                      <p:tavLst>
                                        <p:tav tm="0">
                                          <p:val>
                                            <p:strVal val="#ppt_x"/>
                                          </p:val>
                                        </p:tav>
                                        <p:tav tm="100000">
                                          <p:val>
                                            <p:strVal val="#ppt_x"/>
                                          </p:val>
                                        </p:tav>
                                      </p:tavLst>
                                    </p:anim>
                                    <p:anim calcmode="lin" valueType="num">
                                      <p:cBhvr>
                                        <p:cTn id="52" dur="1000" fill="hold"/>
                                        <p:tgtEl>
                                          <p:spTgt spid="82"/>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Effect transition="in" filter="wipe(right)">
                                      <p:cBhvr>
                                        <p:cTn id="56" dur="1000"/>
                                        <p:tgtEl>
                                          <p:spTgt spid="94"/>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1000"/>
                                        <p:tgtEl>
                                          <p:spTgt spid="84"/>
                                        </p:tgtEl>
                                      </p:cBhvr>
                                    </p:animEffect>
                                    <p:anim calcmode="lin" valueType="num">
                                      <p:cBhvr>
                                        <p:cTn id="60" dur="1000" fill="hold"/>
                                        <p:tgtEl>
                                          <p:spTgt spid="84"/>
                                        </p:tgtEl>
                                        <p:attrNameLst>
                                          <p:attrName>ppt_x</p:attrName>
                                        </p:attrNameLst>
                                      </p:cBhvr>
                                      <p:tavLst>
                                        <p:tav tm="0">
                                          <p:val>
                                            <p:strVal val="#ppt_x"/>
                                          </p:val>
                                        </p:tav>
                                        <p:tav tm="100000">
                                          <p:val>
                                            <p:strVal val="#ppt_x"/>
                                          </p:val>
                                        </p:tav>
                                      </p:tavLst>
                                    </p:anim>
                                    <p:anim calcmode="lin" valueType="num">
                                      <p:cBhvr>
                                        <p:cTn id="61" dur="1000" fill="hold"/>
                                        <p:tgtEl>
                                          <p:spTgt spid="8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fade">
                                      <p:cBhvr>
                                        <p:cTn id="64" dur="1000"/>
                                        <p:tgtEl>
                                          <p:spTgt spid="85"/>
                                        </p:tgtEl>
                                      </p:cBhvr>
                                    </p:animEffect>
                                    <p:anim calcmode="lin" valueType="num">
                                      <p:cBhvr>
                                        <p:cTn id="65" dur="1000" fill="hold"/>
                                        <p:tgtEl>
                                          <p:spTgt spid="85"/>
                                        </p:tgtEl>
                                        <p:attrNameLst>
                                          <p:attrName>ppt_x</p:attrName>
                                        </p:attrNameLst>
                                      </p:cBhvr>
                                      <p:tavLst>
                                        <p:tav tm="0">
                                          <p:val>
                                            <p:strVal val="#ppt_x"/>
                                          </p:val>
                                        </p:tav>
                                        <p:tav tm="100000">
                                          <p:val>
                                            <p:strVal val="#ppt_x"/>
                                          </p:val>
                                        </p:tav>
                                      </p:tavLst>
                                    </p:anim>
                                    <p:anim calcmode="lin" valueType="num">
                                      <p:cBhvr>
                                        <p:cTn id="66" dur="1000" fill="hold"/>
                                        <p:tgtEl>
                                          <p:spTgt spid="85"/>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wipe(left)">
                                      <p:cBhvr>
                                        <p:cTn id="70" dur="1000"/>
                                        <p:tgtEl>
                                          <p:spTgt spid="95"/>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1000"/>
                                        <p:tgtEl>
                                          <p:spTgt spid="87"/>
                                        </p:tgtEl>
                                      </p:cBhvr>
                                    </p:animEffect>
                                    <p:anim calcmode="lin" valueType="num">
                                      <p:cBhvr>
                                        <p:cTn id="74" dur="1000" fill="hold"/>
                                        <p:tgtEl>
                                          <p:spTgt spid="87"/>
                                        </p:tgtEl>
                                        <p:attrNameLst>
                                          <p:attrName>ppt_x</p:attrName>
                                        </p:attrNameLst>
                                      </p:cBhvr>
                                      <p:tavLst>
                                        <p:tav tm="0">
                                          <p:val>
                                            <p:strVal val="#ppt_x"/>
                                          </p:val>
                                        </p:tav>
                                        <p:tav tm="100000">
                                          <p:val>
                                            <p:strVal val="#ppt_x"/>
                                          </p:val>
                                        </p:tav>
                                      </p:tavLst>
                                    </p:anim>
                                    <p:anim calcmode="lin" valueType="num">
                                      <p:cBhvr>
                                        <p:cTn id="75" dur="1000" fill="hold"/>
                                        <p:tgtEl>
                                          <p:spTgt spid="8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86"/>
                                        </p:tgtEl>
                                        <p:attrNameLst>
                                          <p:attrName>style.visibility</p:attrName>
                                        </p:attrNameLst>
                                      </p:cBhvr>
                                      <p:to>
                                        <p:strVal val="visible"/>
                                      </p:to>
                                    </p:set>
                                    <p:animEffect transition="in" filter="fade">
                                      <p:cBhvr>
                                        <p:cTn id="78" dur="1000"/>
                                        <p:tgtEl>
                                          <p:spTgt spid="86"/>
                                        </p:tgtEl>
                                      </p:cBhvr>
                                    </p:animEffect>
                                    <p:anim calcmode="lin" valueType="num">
                                      <p:cBhvr>
                                        <p:cTn id="79" dur="1000" fill="hold"/>
                                        <p:tgtEl>
                                          <p:spTgt spid="86"/>
                                        </p:tgtEl>
                                        <p:attrNameLst>
                                          <p:attrName>ppt_x</p:attrName>
                                        </p:attrNameLst>
                                      </p:cBhvr>
                                      <p:tavLst>
                                        <p:tav tm="0">
                                          <p:val>
                                            <p:strVal val="#ppt_x"/>
                                          </p:val>
                                        </p:tav>
                                        <p:tav tm="100000">
                                          <p:val>
                                            <p:strVal val="#ppt_x"/>
                                          </p:val>
                                        </p:tav>
                                      </p:tavLst>
                                    </p:anim>
                                    <p:anim calcmode="lin" valueType="num">
                                      <p:cBhvr>
                                        <p:cTn id="80"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3" name="组合 1472"/>
          <p:cNvGrpSpPr/>
          <p:nvPr/>
        </p:nvGrpSpPr>
        <p:grpSpPr>
          <a:xfrm>
            <a:off x="6254705" y="2666320"/>
            <a:ext cx="1189567" cy="1409700"/>
            <a:chOff x="4878388" y="2132013"/>
            <a:chExt cx="892175" cy="1057275"/>
          </a:xfrm>
        </p:grpSpPr>
        <p:sp>
          <p:nvSpPr>
            <p:cNvPr id="1180" name="Freeform 431"/>
            <p:cNvSpPr>
              <a:spLocks/>
            </p:cNvSpPr>
            <p:nvPr/>
          </p:nvSpPr>
          <p:spPr bwMode="auto">
            <a:xfrm>
              <a:off x="4878388" y="2176463"/>
              <a:ext cx="892175" cy="1012825"/>
            </a:xfrm>
            <a:custGeom>
              <a:avLst/>
              <a:gdLst>
                <a:gd name="T0" fmla="*/ 0 w 562"/>
                <a:gd name="T1" fmla="*/ 638 h 638"/>
                <a:gd name="T2" fmla="*/ 0 w 562"/>
                <a:gd name="T3" fmla="*/ 120 h 638"/>
                <a:gd name="T4" fmla="*/ 0 w 562"/>
                <a:gd name="T5" fmla="*/ 120 h 638"/>
                <a:gd name="T6" fmla="*/ 1 w 562"/>
                <a:gd name="T7" fmla="*/ 108 h 638"/>
                <a:gd name="T8" fmla="*/ 3 w 562"/>
                <a:gd name="T9" fmla="*/ 97 h 638"/>
                <a:gd name="T10" fmla="*/ 6 w 562"/>
                <a:gd name="T11" fmla="*/ 85 h 638"/>
                <a:gd name="T12" fmla="*/ 10 w 562"/>
                <a:gd name="T13" fmla="*/ 74 h 638"/>
                <a:gd name="T14" fmla="*/ 15 w 562"/>
                <a:gd name="T15" fmla="*/ 63 h 638"/>
                <a:gd name="T16" fmla="*/ 21 w 562"/>
                <a:gd name="T17" fmla="*/ 53 h 638"/>
                <a:gd name="T18" fmla="*/ 27 w 562"/>
                <a:gd name="T19" fmla="*/ 44 h 638"/>
                <a:gd name="T20" fmla="*/ 36 w 562"/>
                <a:gd name="T21" fmla="*/ 35 h 638"/>
                <a:gd name="T22" fmla="*/ 44 w 562"/>
                <a:gd name="T23" fmla="*/ 27 h 638"/>
                <a:gd name="T24" fmla="*/ 53 w 562"/>
                <a:gd name="T25" fmla="*/ 20 h 638"/>
                <a:gd name="T26" fmla="*/ 64 w 562"/>
                <a:gd name="T27" fmla="*/ 15 h 638"/>
                <a:gd name="T28" fmla="*/ 74 w 562"/>
                <a:gd name="T29" fmla="*/ 9 h 638"/>
                <a:gd name="T30" fmla="*/ 85 w 562"/>
                <a:gd name="T31" fmla="*/ 5 h 638"/>
                <a:gd name="T32" fmla="*/ 97 w 562"/>
                <a:gd name="T33" fmla="*/ 3 h 638"/>
                <a:gd name="T34" fmla="*/ 109 w 562"/>
                <a:gd name="T35" fmla="*/ 1 h 638"/>
                <a:gd name="T36" fmla="*/ 122 w 562"/>
                <a:gd name="T37" fmla="*/ 0 h 638"/>
                <a:gd name="T38" fmla="*/ 562 w 56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2" h="638">
                  <a:moveTo>
                    <a:pt x="0" y="638"/>
                  </a:moveTo>
                  <a:lnTo>
                    <a:pt x="0" y="120"/>
                  </a:lnTo>
                  <a:lnTo>
                    <a:pt x="0" y="120"/>
                  </a:lnTo>
                  <a:lnTo>
                    <a:pt x="1" y="108"/>
                  </a:lnTo>
                  <a:lnTo>
                    <a:pt x="3" y="97"/>
                  </a:lnTo>
                  <a:lnTo>
                    <a:pt x="6" y="85"/>
                  </a:lnTo>
                  <a:lnTo>
                    <a:pt x="10" y="74"/>
                  </a:lnTo>
                  <a:lnTo>
                    <a:pt x="15" y="63"/>
                  </a:lnTo>
                  <a:lnTo>
                    <a:pt x="21" y="53"/>
                  </a:lnTo>
                  <a:lnTo>
                    <a:pt x="27" y="44"/>
                  </a:lnTo>
                  <a:lnTo>
                    <a:pt x="36" y="35"/>
                  </a:lnTo>
                  <a:lnTo>
                    <a:pt x="44" y="27"/>
                  </a:lnTo>
                  <a:lnTo>
                    <a:pt x="53" y="20"/>
                  </a:lnTo>
                  <a:lnTo>
                    <a:pt x="64" y="15"/>
                  </a:lnTo>
                  <a:lnTo>
                    <a:pt x="74" y="9"/>
                  </a:lnTo>
                  <a:lnTo>
                    <a:pt x="85" y="5"/>
                  </a:lnTo>
                  <a:lnTo>
                    <a:pt x="97" y="3"/>
                  </a:lnTo>
                  <a:lnTo>
                    <a:pt x="109" y="1"/>
                  </a:lnTo>
                  <a:lnTo>
                    <a:pt x="122" y="0"/>
                  </a:lnTo>
                  <a:lnTo>
                    <a:pt x="562"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08" name="Freeform 441"/>
            <p:cNvSpPr>
              <a:spLocks/>
            </p:cNvSpPr>
            <p:nvPr/>
          </p:nvSpPr>
          <p:spPr bwMode="auto">
            <a:xfrm>
              <a:off x="5162550" y="2132013"/>
              <a:ext cx="92075" cy="92075"/>
            </a:xfrm>
            <a:custGeom>
              <a:avLst/>
              <a:gdLst>
                <a:gd name="T0" fmla="*/ 58 w 58"/>
                <a:gd name="T1" fmla="*/ 29 h 58"/>
                <a:gd name="T2" fmla="*/ 58 w 58"/>
                <a:gd name="T3" fmla="*/ 29 h 58"/>
                <a:gd name="T4" fmla="*/ 56 w 58"/>
                <a:gd name="T5" fmla="*/ 35 h 58"/>
                <a:gd name="T6" fmla="*/ 55 w 58"/>
                <a:gd name="T7" fmla="*/ 40 h 58"/>
                <a:gd name="T8" fmla="*/ 52 w 58"/>
                <a:gd name="T9" fmla="*/ 46 h 58"/>
                <a:gd name="T10" fmla="*/ 49 w 58"/>
                <a:gd name="T11" fmla="*/ 50 h 58"/>
                <a:gd name="T12" fmla="*/ 44 w 58"/>
                <a:gd name="T13" fmla="*/ 54 h 58"/>
                <a:gd name="T14" fmla="*/ 40 w 58"/>
                <a:gd name="T15" fmla="*/ 55 h 58"/>
                <a:gd name="T16" fmla="*/ 34 w 58"/>
                <a:gd name="T17" fmla="*/ 58 h 58"/>
                <a:gd name="T18" fmla="*/ 29 w 58"/>
                <a:gd name="T19" fmla="*/ 58 h 58"/>
                <a:gd name="T20" fmla="*/ 29 w 58"/>
                <a:gd name="T21" fmla="*/ 58 h 58"/>
                <a:gd name="T22" fmla="*/ 23 w 58"/>
                <a:gd name="T23" fmla="*/ 58 h 58"/>
                <a:gd name="T24" fmla="*/ 18 w 58"/>
                <a:gd name="T25" fmla="*/ 55 h 58"/>
                <a:gd name="T26" fmla="*/ 12 w 58"/>
                <a:gd name="T27" fmla="*/ 54 h 58"/>
                <a:gd name="T28" fmla="*/ 8 w 58"/>
                <a:gd name="T29" fmla="*/ 50 h 58"/>
                <a:gd name="T30" fmla="*/ 4 w 58"/>
                <a:gd name="T31" fmla="*/ 46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4 w 58"/>
                <a:gd name="T45" fmla="*/ 14 h 58"/>
                <a:gd name="T46" fmla="*/ 8 w 58"/>
                <a:gd name="T47" fmla="*/ 9 h 58"/>
                <a:gd name="T48" fmla="*/ 12 w 58"/>
                <a:gd name="T49" fmla="*/ 6 h 58"/>
                <a:gd name="T50" fmla="*/ 18 w 58"/>
                <a:gd name="T51" fmla="*/ 3 h 58"/>
                <a:gd name="T52" fmla="*/ 23 w 58"/>
                <a:gd name="T53" fmla="*/ 2 h 58"/>
                <a:gd name="T54" fmla="*/ 29 w 58"/>
                <a:gd name="T55" fmla="*/ 0 h 58"/>
                <a:gd name="T56" fmla="*/ 29 w 58"/>
                <a:gd name="T57" fmla="*/ 0 h 58"/>
                <a:gd name="T58" fmla="*/ 34 w 58"/>
                <a:gd name="T59" fmla="*/ 2 h 58"/>
                <a:gd name="T60" fmla="*/ 40 w 58"/>
                <a:gd name="T61" fmla="*/ 3 h 58"/>
                <a:gd name="T62" fmla="*/ 44 w 58"/>
                <a:gd name="T63" fmla="*/ 6 h 58"/>
                <a:gd name="T64" fmla="*/ 49 w 58"/>
                <a:gd name="T65" fmla="*/ 9 h 58"/>
                <a:gd name="T66" fmla="*/ 52 w 58"/>
                <a:gd name="T67" fmla="*/ 14 h 58"/>
                <a:gd name="T68" fmla="*/ 55 w 58"/>
                <a:gd name="T69" fmla="*/ 18 h 58"/>
                <a:gd name="T70" fmla="*/ 56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6" y="35"/>
                  </a:lnTo>
                  <a:lnTo>
                    <a:pt x="55" y="40"/>
                  </a:lnTo>
                  <a:lnTo>
                    <a:pt x="52" y="46"/>
                  </a:lnTo>
                  <a:lnTo>
                    <a:pt x="49" y="50"/>
                  </a:lnTo>
                  <a:lnTo>
                    <a:pt x="44" y="54"/>
                  </a:lnTo>
                  <a:lnTo>
                    <a:pt x="40" y="55"/>
                  </a:lnTo>
                  <a:lnTo>
                    <a:pt x="34" y="58"/>
                  </a:lnTo>
                  <a:lnTo>
                    <a:pt x="29" y="58"/>
                  </a:lnTo>
                  <a:lnTo>
                    <a:pt x="29" y="58"/>
                  </a:lnTo>
                  <a:lnTo>
                    <a:pt x="23" y="58"/>
                  </a:lnTo>
                  <a:lnTo>
                    <a:pt x="18" y="55"/>
                  </a:lnTo>
                  <a:lnTo>
                    <a:pt x="12" y="54"/>
                  </a:lnTo>
                  <a:lnTo>
                    <a:pt x="8" y="50"/>
                  </a:lnTo>
                  <a:lnTo>
                    <a:pt x="4" y="46"/>
                  </a:lnTo>
                  <a:lnTo>
                    <a:pt x="3" y="40"/>
                  </a:lnTo>
                  <a:lnTo>
                    <a:pt x="0" y="35"/>
                  </a:lnTo>
                  <a:lnTo>
                    <a:pt x="0" y="29"/>
                  </a:lnTo>
                  <a:lnTo>
                    <a:pt x="0" y="29"/>
                  </a:lnTo>
                  <a:lnTo>
                    <a:pt x="0" y="24"/>
                  </a:lnTo>
                  <a:lnTo>
                    <a:pt x="3" y="18"/>
                  </a:lnTo>
                  <a:lnTo>
                    <a:pt x="4" y="14"/>
                  </a:lnTo>
                  <a:lnTo>
                    <a:pt x="8" y="9"/>
                  </a:lnTo>
                  <a:lnTo>
                    <a:pt x="12" y="6"/>
                  </a:lnTo>
                  <a:lnTo>
                    <a:pt x="18" y="3"/>
                  </a:lnTo>
                  <a:lnTo>
                    <a:pt x="23" y="2"/>
                  </a:lnTo>
                  <a:lnTo>
                    <a:pt x="29" y="0"/>
                  </a:lnTo>
                  <a:lnTo>
                    <a:pt x="29" y="0"/>
                  </a:lnTo>
                  <a:lnTo>
                    <a:pt x="34" y="2"/>
                  </a:lnTo>
                  <a:lnTo>
                    <a:pt x="40" y="3"/>
                  </a:lnTo>
                  <a:lnTo>
                    <a:pt x="44" y="6"/>
                  </a:lnTo>
                  <a:lnTo>
                    <a:pt x="49" y="9"/>
                  </a:lnTo>
                  <a:lnTo>
                    <a:pt x="52" y="14"/>
                  </a:lnTo>
                  <a:lnTo>
                    <a:pt x="55" y="18"/>
                  </a:lnTo>
                  <a:lnTo>
                    <a:pt x="56" y="24"/>
                  </a:lnTo>
                  <a:lnTo>
                    <a:pt x="58" y="29"/>
                  </a:lnTo>
                  <a:lnTo>
                    <a:pt x="58" y="2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472" name="组合 1471"/>
          <p:cNvGrpSpPr/>
          <p:nvPr/>
        </p:nvGrpSpPr>
        <p:grpSpPr>
          <a:xfrm>
            <a:off x="6193320" y="3731004"/>
            <a:ext cx="1991784" cy="1413933"/>
            <a:chOff x="4832350" y="2930526"/>
            <a:chExt cx="1493838" cy="1060450"/>
          </a:xfrm>
        </p:grpSpPr>
        <p:sp>
          <p:nvSpPr>
            <p:cNvPr id="1176" name="Freeform 428"/>
            <p:cNvSpPr>
              <a:spLocks/>
            </p:cNvSpPr>
            <p:nvPr/>
          </p:nvSpPr>
          <p:spPr bwMode="auto">
            <a:xfrm>
              <a:off x="4878388" y="2978151"/>
              <a:ext cx="1447800" cy="1012825"/>
            </a:xfrm>
            <a:custGeom>
              <a:avLst/>
              <a:gdLst>
                <a:gd name="T0" fmla="*/ 0 w 912"/>
                <a:gd name="T1" fmla="*/ 638 h 638"/>
                <a:gd name="T2" fmla="*/ 0 w 912"/>
                <a:gd name="T3" fmla="*/ 121 h 638"/>
                <a:gd name="T4" fmla="*/ 0 w 912"/>
                <a:gd name="T5" fmla="*/ 121 h 638"/>
                <a:gd name="T6" fmla="*/ 1 w 912"/>
                <a:gd name="T7" fmla="*/ 108 h 638"/>
                <a:gd name="T8" fmla="*/ 3 w 912"/>
                <a:gd name="T9" fmla="*/ 96 h 638"/>
                <a:gd name="T10" fmla="*/ 6 w 912"/>
                <a:gd name="T11" fmla="*/ 85 h 638"/>
                <a:gd name="T12" fmla="*/ 10 w 912"/>
                <a:gd name="T13" fmla="*/ 74 h 638"/>
                <a:gd name="T14" fmla="*/ 15 w 912"/>
                <a:gd name="T15" fmla="*/ 63 h 638"/>
                <a:gd name="T16" fmla="*/ 21 w 912"/>
                <a:gd name="T17" fmla="*/ 54 h 638"/>
                <a:gd name="T18" fmla="*/ 27 w 912"/>
                <a:gd name="T19" fmla="*/ 44 h 638"/>
                <a:gd name="T20" fmla="*/ 36 w 912"/>
                <a:gd name="T21" fmla="*/ 36 h 638"/>
                <a:gd name="T22" fmla="*/ 44 w 912"/>
                <a:gd name="T23" fmla="*/ 28 h 638"/>
                <a:gd name="T24" fmla="*/ 53 w 912"/>
                <a:gd name="T25" fmla="*/ 21 h 638"/>
                <a:gd name="T26" fmla="*/ 64 w 912"/>
                <a:gd name="T27" fmla="*/ 14 h 638"/>
                <a:gd name="T28" fmla="*/ 74 w 912"/>
                <a:gd name="T29" fmla="*/ 10 h 638"/>
                <a:gd name="T30" fmla="*/ 85 w 912"/>
                <a:gd name="T31" fmla="*/ 6 h 638"/>
                <a:gd name="T32" fmla="*/ 97 w 912"/>
                <a:gd name="T33" fmla="*/ 3 h 638"/>
                <a:gd name="T34" fmla="*/ 109 w 912"/>
                <a:gd name="T35" fmla="*/ 0 h 638"/>
                <a:gd name="T36" fmla="*/ 122 w 912"/>
                <a:gd name="T37" fmla="*/ 0 h 638"/>
                <a:gd name="T38" fmla="*/ 912 w 91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638">
                  <a:moveTo>
                    <a:pt x="0" y="638"/>
                  </a:moveTo>
                  <a:lnTo>
                    <a:pt x="0" y="121"/>
                  </a:lnTo>
                  <a:lnTo>
                    <a:pt x="0" y="121"/>
                  </a:lnTo>
                  <a:lnTo>
                    <a:pt x="1" y="108"/>
                  </a:lnTo>
                  <a:lnTo>
                    <a:pt x="3" y="96"/>
                  </a:lnTo>
                  <a:lnTo>
                    <a:pt x="6" y="85"/>
                  </a:lnTo>
                  <a:lnTo>
                    <a:pt x="10" y="74"/>
                  </a:lnTo>
                  <a:lnTo>
                    <a:pt x="15" y="63"/>
                  </a:lnTo>
                  <a:lnTo>
                    <a:pt x="21" y="54"/>
                  </a:lnTo>
                  <a:lnTo>
                    <a:pt x="27" y="44"/>
                  </a:lnTo>
                  <a:lnTo>
                    <a:pt x="36" y="36"/>
                  </a:lnTo>
                  <a:lnTo>
                    <a:pt x="44" y="28"/>
                  </a:lnTo>
                  <a:lnTo>
                    <a:pt x="53" y="21"/>
                  </a:lnTo>
                  <a:lnTo>
                    <a:pt x="64" y="14"/>
                  </a:lnTo>
                  <a:lnTo>
                    <a:pt x="74" y="10"/>
                  </a:lnTo>
                  <a:lnTo>
                    <a:pt x="85" y="6"/>
                  </a:lnTo>
                  <a:lnTo>
                    <a:pt x="97" y="3"/>
                  </a:lnTo>
                  <a:lnTo>
                    <a:pt x="109" y="0"/>
                  </a:lnTo>
                  <a:lnTo>
                    <a:pt x="122" y="0"/>
                  </a:lnTo>
                  <a:lnTo>
                    <a:pt x="912"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09" name="Freeform 442"/>
            <p:cNvSpPr>
              <a:spLocks/>
            </p:cNvSpPr>
            <p:nvPr/>
          </p:nvSpPr>
          <p:spPr bwMode="auto">
            <a:xfrm>
              <a:off x="5545138" y="2930526"/>
              <a:ext cx="90487" cy="92075"/>
            </a:xfrm>
            <a:custGeom>
              <a:avLst/>
              <a:gdLst>
                <a:gd name="T0" fmla="*/ 57 w 57"/>
                <a:gd name="T1" fmla="*/ 29 h 58"/>
                <a:gd name="T2" fmla="*/ 57 w 57"/>
                <a:gd name="T3" fmla="*/ 29 h 58"/>
                <a:gd name="T4" fmla="*/ 57 w 57"/>
                <a:gd name="T5" fmla="*/ 34 h 58"/>
                <a:gd name="T6" fmla="*/ 54 w 57"/>
                <a:gd name="T7" fmla="*/ 40 h 58"/>
                <a:gd name="T8" fmla="*/ 52 w 57"/>
                <a:gd name="T9" fmla="*/ 45 h 58"/>
                <a:gd name="T10" fmla="*/ 49 w 57"/>
                <a:gd name="T11" fmla="*/ 49 h 58"/>
                <a:gd name="T12" fmla="*/ 45 w 57"/>
                <a:gd name="T13" fmla="*/ 52 h 58"/>
                <a:gd name="T14" fmla="*/ 39 w 57"/>
                <a:gd name="T15" fmla="*/ 55 h 58"/>
                <a:gd name="T16" fmla="*/ 34 w 57"/>
                <a:gd name="T17" fmla="*/ 58 h 58"/>
                <a:gd name="T18" fmla="*/ 28 w 57"/>
                <a:gd name="T19" fmla="*/ 58 h 58"/>
                <a:gd name="T20" fmla="*/ 28 w 57"/>
                <a:gd name="T21" fmla="*/ 58 h 58"/>
                <a:gd name="T22" fmla="*/ 23 w 57"/>
                <a:gd name="T23" fmla="*/ 58 h 58"/>
                <a:gd name="T24" fmla="*/ 17 w 57"/>
                <a:gd name="T25" fmla="*/ 55 h 58"/>
                <a:gd name="T26" fmla="*/ 12 w 57"/>
                <a:gd name="T27" fmla="*/ 52 h 58"/>
                <a:gd name="T28" fmla="*/ 8 w 57"/>
                <a:gd name="T29" fmla="*/ 49 h 58"/>
                <a:gd name="T30" fmla="*/ 5 w 57"/>
                <a:gd name="T31" fmla="*/ 45 h 58"/>
                <a:gd name="T32" fmla="*/ 2 w 57"/>
                <a:gd name="T33" fmla="*/ 40 h 58"/>
                <a:gd name="T34" fmla="*/ 1 w 57"/>
                <a:gd name="T35" fmla="*/ 34 h 58"/>
                <a:gd name="T36" fmla="*/ 0 w 57"/>
                <a:gd name="T37" fmla="*/ 29 h 58"/>
                <a:gd name="T38" fmla="*/ 0 w 57"/>
                <a:gd name="T39" fmla="*/ 29 h 58"/>
                <a:gd name="T40" fmla="*/ 1 w 57"/>
                <a:gd name="T41" fmla="*/ 23 h 58"/>
                <a:gd name="T42" fmla="*/ 2 w 57"/>
                <a:gd name="T43" fmla="*/ 18 h 58"/>
                <a:gd name="T44" fmla="*/ 5 w 57"/>
                <a:gd name="T45" fmla="*/ 13 h 58"/>
                <a:gd name="T46" fmla="*/ 8 w 57"/>
                <a:gd name="T47" fmla="*/ 8 h 58"/>
                <a:gd name="T48" fmla="*/ 12 w 57"/>
                <a:gd name="T49" fmla="*/ 6 h 58"/>
                <a:gd name="T50" fmla="*/ 17 w 57"/>
                <a:gd name="T51" fmla="*/ 3 h 58"/>
                <a:gd name="T52" fmla="*/ 23 w 57"/>
                <a:gd name="T53" fmla="*/ 2 h 58"/>
                <a:gd name="T54" fmla="*/ 28 w 57"/>
                <a:gd name="T55" fmla="*/ 0 h 58"/>
                <a:gd name="T56" fmla="*/ 28 w 57"/>
                <a:gd name="T57" fmla="*/ 0 h 58"/>
                <a:gd name="T58" fmla="*/ 34 w 57"/>
                <a:gd name="T59" fmla="*/ 2 h 58"/>
                <a:gd name="T60" fmla="*/ 39 w 57"/>
                <a:gd name="T61" fmla="*/ 3 h 58"/>
                <a:gd name="T62" fmla="*/ 45 w 57"/>
                <a:gd name="T63" fmla="*/ 6 h 58"/>
                <a:gd name="T64" fmla="*/ 49 w 57"/>
                <a:gd name="T65" fmla="*/ 8 h 58"/>
                <a:gd name="T66" fmla="*/ 52 w 57"/>
                <a:gd name="T67" fmla="*/ 13 h 58"/>
                <a:gd name="T68" fmla="*/ 54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4" y="40"/>
                  </a:lnTo>
                  <a:lnTo>
                    <a:pt x="52" y="45"/>
                  </a:lnTo>
                  <a:lnTo>
                    <a:pt x="49" y="49"/>
                  </a:lnTo>
                  <a:lnTo>
                    <a:pt x="45" y="52"/>
                  </a:lnTo>
                  <a:lnTo>
                    <a:pt x="39" y="55"/>
                  </a:lnTo>
                  <a:lnTo>
                    <a:pt x="34" y="58"/>
                  </a:lnTo>
                  <a:lnTo>
                    <a:pt x="28" y="58"/>
                  </a:lnTo>
                  <a:lnTo>
                    <a:pt x="28" y="58"/>
                  </a:lnTo>
                  <a:lnTo>
                    <a:pt x="23" y="58"/>
                  </a:lnTo>
                  <a:lnTo>
                    <a:pt x="17" y="55"/>
                  </a:lnTo>
                  <a:lnTo>
                    <a:pt x="12" y="52"/>
                  </a:lnTo>
                  <a:lnTo>
                    <a:pt x="8" y="49"/>
                  </a:lnTo>
                  <a:lnTo>
                    <a:pt x="5" y="45"/>
                  </a:lnTo>
                  <a:lnTo>
                    <a:pt x="2" y="40"/>
                  </a:lnTo>
                  <a:lnTo>
                    <a:pt x="1" y="34"/>
                  </a:lnTo>
                  <a:lnTo>
                    <a:pt x="0" y="29"/>
                  </a:lnTo>
                  <a:lnTo>
                    <a:pt x="0" y="29"/>
                  </a:lnTo>
                  <a:lnTo>
                    <a:pt x="1" y="23"/>
                  </a:lnTo>
                  <a:lnTo>
                    <a:pt x="2" y="18"/>
                  </a:lnTo>
                  <a:lnTo>
                    <a:pt x="5" y="13"/>
                  </a:lnTo>
                  <a:lnTo>
                    <a:pt x="8" y="8"/>
                  </a:lnTo>
                  <a:lnTo>
                    <a:pt x="12" y="6"/>
                  </a:lnTo>
                  <a:lnTo>
                    <a:pt x="17" y="3"/>
                  </a:lnTo>
                  <a:lnTo>
                    <a:pt x="23" y="2"/>
                  </a:lnTo>
                  <a:lnTo>
                    <a:pt x="28" y="0"/>
                  </a:lnTo>
                  <a:lnTo>
                    <a:pt x="28" y="0"/>
                  </a:lnTo>
                  <a:lnTo>
                    <a:pt x="34" y="2"/>
                  </a:lnTo>
                  <a:lnTo>
                    <a:pt x="39" y="3"/>
                  </a:lnTo>
                  <a:lnTo>
                    <a:pt x="45" y="6"/>
                  </a:lnTo>
                  <a:lnTo>
                    <a:pt x="49" y="8"/>
                  </a:lnTo>
                  <a:lnTo>
                    <a:pt x="52" y="13"/>
                  </a:lnTo>
                  <a:lnTo>
                    <a:pt x="54" y="18"/>
                  </a:lnTo>
                  <a:lnTo>
                    <a:pt x="57" y="23"/>
                  </a:lnTo>
                  <a:lnTo>
                    <a:pt x="57" y="29"/>
                  </a:lnTo>
                  <a:lnTo>
                    <a:pt x="57" y="2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10" name="Freeform 443"/>
            <p:cNvSpPr>
              <a:spLocks/>
            </p:cNvSpPr>
            <p:nvPr/>
          </p:nvSpPr>
          <p:spPr bwMode="auto">
            <a:xfrm>
              <a:off x="4832350" y="3319463"/>
              <a:ext cx="88900" cy="88900"/>
            </a:xfrm>
            <a:custGeom>
              <a:avLst/>
              <a:gdLst>
                <a:gd name="T0" fmla="*/ 56 w 56"/>
                <a:gd name="T1" fmla="*/ 29 h 56"/>
                <a:gd name="T2" fmla="*/ 56 w 56"/>
                <a:gd name="T3" fmla="*/ 29 h 56"/>
                <a:gd name="T4" fmla="*/ 56 w 56"/>
                <a:gd name="T5" fmla="*/ 34 h 56"/>
                <a:gd name="T6" fmla="*/ 55 w 56"/>
                <a:gd name="T7" fmla="*/ 39 h 56"/>
                <a:gd name="T8" fmla="*/ 52 w 56"/>
                <a:gd name="T9" fmla="*/ 44 h 56"/>
                <a:gd name="T10" fmla="*/ 48 w 56"/>
                <a:gd name="T11" fmla="*/ 48 h 56"/>
                <a:gd name="T12" fmla="*/ 44 w 56"/>
                <a:gd name="T13" fmla="*/ 52 h 56"/>
                <a:gd name="T14" fmla="*/ 40 w 56"/>
                <a:gd name="T15" fmla="*/ 54 h 56"/>
                <a:gd name="T16" fmla="*/ 35 w 56"/>
                <a:gd name="T17" fmla="*/ 56 h 56"/>
                <a:gd name="T18" fmla="*/ 28 w 56"/>
                <a:gd name="T19" fmla="*/ 56 h 56"/>
                <a:gd name="T20" fmla="*/ 28 w 56"/>
                <a:gd name="T21" fmla="*/ 56 h 56"/>
                <a:gd name="T22" fmla="*/ 22 w 56"/>
                <a:gd name="T23" fmla="*/ 56 h 56"/>
                <a:gd name="T24" fmla="*/ 17 w 56"/>
                <a:gd name="T25" fmla="*/ 54 h 56"/>
                <a:gd name="T26" fmla="*/ 13 w 56"/>
                <a:gd name="T27" fmla="*/ 52 h 56"/>
                <a:gd name="T28" fmla="*/ 9 w 56"/>
                <a:gd name="T29" fmla="*/ 48 h 56"/>
                <a:gd name="T30" fmla="*/ 4 w 56"/>
                <a:gd name="T31" fmla="*/ 44 h 56"/>
                <a:gd name="T32" fmla="*/ 2 w 56"/>
                <a:gd name="T33" fmla="*/ 39 h 56"/>
                <a:gd name="T34" fmla="*/ 0 w 56"/>
                <a:gd name="T35" fmla="*/ 34 h 56"/>
                <a:gd name="T36" fmla="*/ 0 w 56"/>
                <a:gd name="T37" fmla="*/ 29 h 56"/>
                <a:gd name="T38" fmla="*/ 0 w 56"/>
                <a:gd name="T39" fmla="*/ 29 h 56"/>
                <a:gd name="T40" fmla="*/ 0 w 56"/>
                <a:gd name="T41" fmla="*/ 22 h 56"/>
                <a:gd name="T42" fmla="*/ 2 w 56"/>
                <a:gd name="T43" fmla="*/ 16 h 56"/>
                <a:gd name="T44" fmla="*/ 4 w 56"/>
                <a:gd name="T45" fmla="*/ 12 h 56"/>
                <a:gd name="T46" fmla="*/ 9 w 56"/>
                <a:gd name="T47" fmla="*/ 8 h 56"/>
                <a:gd name="T48" fmla="*/ 13 w 56"/>
                <a:gd name="T49" fmla="*/ 4 h 56"/>
                <a:gd name="T50" fmla="*/ 17 w 56"/>
                <a:gd name="T51" fmla="*/ 1 h 56"/>
                <a:gd name="T52" fmla="*/ 22 w 56"/>
                <a:gd name="T53" fmla="*/ 0 h 56"/>
                <a:gd name="T54" fmla="*/ 28 w 56"/>
                <a:gd name="T55" fmla="*/ 0 h 56"/>
                <a:gd name="T56" fmla="*/ 28 w 56"/>
                <a:gd name="T57" fmla="*/ 0 h 56"/>
                <a:gd name="T58" fmla="*/ 35 w 56"/>
                <a:gd name="T59" fmla="*/ 0 h 56"/>
                <a:gd name="T60" fmla="*/ 40 w 56"/>
                <a:gd name="T61" fmla="*/ 1 h 56"/>
                <a:gd name="T62" fmla="*/ 44 w 56"/>
                <a:gd name="T63" fmla="*/ 4 h 56"/>
                <a:gd name="T64" fmla="*/ 48 w 56"/>
                <a:gd name="T65" fmla="*/ 8 h 56"/>
                <a:gd name="T66" fmla="*/ 52 w 56"/>
                <a:gd name="T67" fmla="*/ 12 h 56"/>
                <a:gd name="T68" fmla="*/ 55 w 56"/>
                <a:gd name="T69" fmla="*/ 16 h 56"/>
                <a:gd name="T70" fmla="*/ 56 w 56"/>
                <a:gd name="T71" fmla="*/ 22 h 56"/>
                <a:gd name="T72" fmla="*/ 56 w 56"/>
                <a:gd name="T73" fmla="*/ 29 h 56"/>
                <a:gd name="T74" fmla="*/ 56 w 56"/>
                <a:gd name="T75" fmla="*/ 2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6">
                  <a:moveTo>
                    <a:pt x="56" y="29"/>
                  </a:moveTo>
                  <a:lnTo>
                    <a:pt x="56" y="29"/>
                  </a:lnTo>
                  <a:lnTo>
                    <a:pt x="56" y="34"/>
                  </a:lnTo>
                  <a:lnTo>
                    <a:pt x="55" y="39"/>
                  </a:lnTo>
                  <a:lnTo>
                    <a:pt x="52" y="44"/>
                  </a:lnTo>
                  <a:lnTo>
                    <a:pt x="48" y="48"/>
                  </a:lnTo>
                  <a:lnTo>
                    <a:pt x="44" y="52"/>
                  </a:lnTo>
                  <a:lnTo>
                    <a:pt x="40" y="54"/>
                  </a:lnTo>
                  <a:lnTo>
                    <a:pt x="35" y="56"/>
                  </a:lnTo>
                  <a:lnTo>
                    <a:pt x="28" y="56"/>
                  </a:lnTo>
                  <a:lnTo>
                    <a:pt x="28" y="56"/>
                  </a:lnTo>
                  <a:lnTo>
                    <a:pt x="22" y="56"/>
                  </a:lnTo>
                  <a:lnTo>
                    <a:pt x="17" y="54"/>
                  </a:lnTo>
                  <a:lnTo>
                    <a:pt x="13" y="52"/>
                  </a:lnTo>
                  <a:lnTo>
                    <a:pt x="9" y="48"/>
                  </a:lnTo>
                  <a:lnTo>
                    <a:pt x="4" y="44"/>
                  </a:lnTo>
                  <a:lnTo>
                    <a:pt x="2" y="39"/>
                  </a:lnTo>
                  <a:lnTo>
                    <a:pt x="0" y="34"/>
                  </a:lnTo>
                  <a:lnTo>
                    <a:pt x="0" y="29"/>
                  </a:lnTo>
                  <a:lnTo>
                    <a:pt x="0" y="29"/>
                  </a:lnTo>
                  <a:lnTo>
                    <a:pt x="0" y="22"/>
                  </a:lnTo>
                  <a:lnTo>
                    <a:pt x="2" y="16"/>
                  </a:lnTo>
                  <a:lnTo>
                    <a:pt x="4" y="12"/>
                  </a:lnTo>
                  <a:lnTo>
                    <a:pt x="9" y="8"/>
                  </a:lnTo>
                  <a:lnTo>
                    <a:pt x="13" y="4"/>
                  </a:lnTo>
                  <a:lnTo>
                    <a:pt x="17" y="1"/>
                  </a:lnTo>
                  <a:lnTo>
                    <a:pt x="22" y="0"/>
                  </a:lnTo>
                  <a:lnTo>
                    <a:pt x="28" y="0"/>
                  </a:lnTo>
                  <a:lnTo>
                    <a:pt x="28" y="0"/>
                  </a:lnTo>
                  <a:lnTo>
                    <a:pt x="35" y="0"/>
                  </a:lnTo>
                  <a:lnTo>
                    <a:pt x="40" y="1"/>
                  </a:lnTo>
                  <a:lnTo>
                    <a:pt x="44" y="4"/>
                  </a:lnTo>
                  <a:lnTo>
                    <a:pt x="48" y="8"/>
                  </a:lnTo>
                  <a:lnTo>
                    <a:pt x="52" y="12"/>
                  </a:lnTo>
                  <a:lnTo>
                    <a:pt x="55" y="16"/>
                  </a:lnTo>
                  <a:lnTo>
                    <a:pt x="56" y="22"/>
                  </a:lnTo>
                  <a:lnTo>
                    <a:pt x="56" y="29"/>
                  </a:lnTo>
                  <a:lnTo>
                    <a:pt x="56" y="29"/>
                  </a:lnTo>
                  <a:close/>
                </a:path>
              </a:pathLst>
            </a:custGeom>
            <a:solidFill>
              <a:srgbClr val="BCBE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320" name="组合 1319"/>
          <p:cNvGrpSpPr/>
          <p:nvPr/>
        </p:nvGrpSpPr>
        <p:grpSpPr>
          <a:xfrm>
            <a:off x="6035673" y="4590371"/>
            <a:ext cx="1108027" cy="723900"/>
            <a:chOff x="4714116" y="3575051"/>
            <a:chExt cx="831021" cy="542925"/>
          </a:xfrm>
        </p:grpSpPr>
        <p:sp>
          <p:nvSpPr>
            <p:cNvPr id="1175" name="Freeform 427"/>
            <p:cNvSpPr>
              <a:spLocks/>
            </p:cNvSpPr>
            <p:nvPr/>
          </p:nvSpPr>
          <p:spPr bwMode="auto">
            <a:xfrm>
              <a:off x="4997450" y="3603626"/>
              <a:ext cx="547687" cy="514350"/>
            </a:xfrm>
            <a:custGeom>
              <a:avLst/>
              <a:gdLst>
                <a:gd name="T0" fmla="*/ 0 w 345"/>
                <a:gd name="T1" fmla="*/ 324 h 324"/>
                <a:gd name="T2" fmla="*/ 0 w 345"/>
                <a:gd name="T3" fmla="*/ 120 h 324"/>
                <a:gd name="T4" fmla="*/ 0 w 345"/>
                <a:gd name="T5" fmla="*/ 120 h 324"/>
                <a:gd name="T6" fmla="*/ 0 w 345"/>
                <a:gd name="T7" fmla="*/ 108 h 324"/>
                <a:gd name="T8" fmla="*/ 3 w 345"/>
                <a:gd name="T9" fmla="*/ 95 h 324"/>
                <a:gd name="T10" fmla="*/ 6 w 345"/>
                <a:gd name="T11" fmla="*/ 85 h 324"/>
                <a:gd name="T12" fmla="*/ 10 w 345"/>
                <a:gd name="T13" fmla="*/ 74 h 324"/>
                <a:gd name="T14" fmla="*/ 14 w 345"/>
                <a:gd name="T15" fmla="*/ 63 h 324"/>
                <a:gd name="T16" fmla="*/ 21 w 345"/>
                <a:gd name="T17" fmla="*/ 53 h 324"/>
                <a:gd name="T18" fmla="*/ 28 w 345"/>
                <a:gd name="T19" fmla="*/ 44 h 324"/>
                <a:gd name="T20" fmla="*/ 36 w 345"/>
                <a:gd name="T21" fmla="*/ 35 h 324"/>
                <a:gd name="T22" fmla="*/ 44 w 345"/>
                <a:gd name="T23" fmla="*/ 27 h 324"/>
                <a:gd name="T24" fmla="*/ 54 w 345"/>
                <a:gd name="T25" fmla="*/ 20 h 324"/>
                <a:gd name="T26" fmla="*/ 63 w 345"/>
                <a:gd name="T27" fmla="*/ 13 h 324"/>
                <a:gd name="T28" fmla="*/ 74 w 345"/>
                <a:gd name="T29" fmla="*/ 9 h 324"/>
                <a:gd name="T30" fmla="*/ 85 w 345"/>
                <a:gd name="T31" fmla="*/ 5 h 324"/>
                <a:gd name="T32" fmla="*/ 96 w 345"/>
                <a:gd name="T33" fmla="*/ 3 h 324"/>
                <a:gd name="T34" fmla="*/ 108 w 345"/>
                <a:gd name="T35" fmla="*/ 0 h 324"/>
                <a:gd name="T36" fmla="*/ 121 w 345"/>
                <a:gd name="T37" fmla="*/ 0 h 324"/>
                <a:gd name="T38" fmla="*/ 345 w 345"/>
                <a:gd name="T3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5" h="324">
                  <a:moveTo>
                    <a:pt x="0" y="324"/>
                  </a:moveTo>
                  <a:lnTo>
                    <a:pt x="0" y="120"/>
                  </a:lnTo>
                  <a:lnTo>
                    <a:pt x="0" y="120"/>
                  </a:lnTo>
                  <a:lnTo>
                    <a:pt x="0" y="108"/>
                  </a:lnTo>
                  <a:lnTo>
                    <a:pt x="3" y="95"/>
                  </a:lnTo>
                  <a:lnTo>
                    <a:pt x="6" y="85"/>
                  </a:lnTo>
                  <a:lnTo>
                    <a:pt x="10" y="74"/>
                  </a:lnTo>
                  <a:lnTo>
                    <a:pt x="14" y="63"/>
                  </a:lnTo>
                  <a:lnTo>
                    <a:pt x="21" y="53"/>
                  </a:lnTo>
                  <a:lnTo>
                    <a:pt x="28" y="44"/>
                  </a:lnTo>
                  <a:lnTo>
                    <a:pt x="36" y="35"/>
                  </a:lnTo>
                  <a:lnTo>
                    <a:pt x="44" y="27"/>
                  </a:lnTo>
                  <a:lnTo>
                    <a:pt x="54" y="20"/>
                  </a:lnTo>
                  <a:lnTo>
                    <a:pt x="63" y="13"/>
                  </a:lnTo>
                  <a:lnTo>
                    <a:pt x="74" y="9"/>
                  </a:lnTo>
                  <a:lnTo>
                    <a:pt x="85" y="5"/>
                  </a:lnTo>
                  <a:lnTo>
                    <a:pt x="96" y="3"/>
                  </a:lnTo>
                  <a:lnTo>
                    <a:pt x="108" y="0"/>
                  </a:lnTo>
                  <a:lnTo>
                    <a:pt x="121" y="0"/>
                  </a:lnTo>
                  <a:lnTo>
                    <a:pt x="345"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13" name="Freeform 446"/>
            <p:cNvSpPr>
              <a:spLocks/>
            </p:cNvSpPr>
            <p:nvPr/>
          </p:nvSpPr>
          <p:spPr bwMode="auto">
            <a:xfrm>
              <a:off x="4714116" y="3575051"/>
              <a:ext cx="90487" cy="90488"/>
            </a:xfrm>
            <a:custGeom>
              <a:avLst/>
              <a:gdLst>
                <a:gd name="T0" fmla="*/ 57 w 57"/>
                <a:gd name="T1" fmla="*/ 29 h 57"/>
                <a:gd name="T2" fmla="*/ 57 w 57"/>
                <a:gd name="T3" fmla="*/ 29 h 57"/>
                <a:gd name="T4" fmla="*/ 57 w 57"/>
                <a:gd name="T5" fmla="*/ 36 h 57"/>
                <a:gd name="T6" fmla="*/ 56 w 57"/>
                <a:gd name="T7" fmla="*/ 40 h 57"/>
                <a:gd name="T8" fmla="*/ 53 w 57"/>
                <a:gd name="T9" fmla="*/ 45 h 57"/>
                <a:gd name="T10" fmla="*/ 49 w 57"/>
                <a:gd name="T11" fmla="*/ 49 h 57"/>
                <a:gd name="T12" fmla="*/ 45 w 57"/>
                <a:gd name="T13" fmla="*/ 53 h 57"/>
                <a:gd name="T14" fmla="*/ 40 w 57"/>
                <a:gd name="T15" fmla="*/ 56 h 57"/>
                <a:gd name="T16" fmla="*/ 35 w 57"/>
                <a:gd name="T17" fmla="*/ 57 h 57"/>
                <a:gd name="T18" fmla="*/ 29 w 57"/>
                <a:gd name="T19" fmla="*/ 57 h 57"/>
                <a:gd name="T20" fmla="*/ 29 w 57"/>
                <a:gd name="T21" fmla="*/ 57 h 57"/>
                <a:gd name="T22" fmla="*/ 23 w 57"/>
                <a:gd name="T23" fmla="*/ 57 h 57"/>
                <a:gd name="T24" fmla="*/ 18 w 57"/>
                <a:gd name="T25" fmla="*/ 56 h 57"/>
                <a:gd name="T26" fmla="*/ 14 w 57"/>
                <a:gd name="T27" fmla="*/ 53 h 57"/>
                <a:gd name="T28" fmla="*/ 9 w 57"/>
                <a:gd name="T29" fmla="*/ 49 h 57"/>
                <a:gd name="T30" fmla="*/ 5 w 57"/>
                <a:gd name="T31" fmla="*/ 45 h 57"/>
                <a:gd name="T32" fmla="*/ 3 w 57"/>
                <a:gd name="T33" fmla="*/ 40 h 57"/>
                <a:gd name="T34" fmla="*/ 1 w 57"/>
                <a:gd name="T35" fmla="*/ 36 h 57"/>
                <a:gd name="T36" fmla="*/ 0 w 57"/>
                <a:gd name="T37" fmla="*/ 29 h 57"/>
                <a:gd name="T38" fmla="*/ 0 w 57"/>
                <a:gd name="T39" fmla="*/ 29 h 57"/>
                <a:gd name="T40" fmla="*/ 1 w 57"/>
                <a:gd name="T41" fmla="*/ 23 h 57"/>
                <a:gd name="T42" fmla="*/ 3 w 57"/>
                <a:gd name="T43" fmla="*/ 18 h 57"/>
                <a:gd name="T44" fmla="*/ 5 w 57"/>
                <a:gd name="T45" fmla="*/ 14 h 57"/>
                <a:gd name="T46" fmla="*/ 9 w 57"/>
                <a:gd name="T47" fmla="*/ 10 h 57"/>
                <a:gd name="T48" fmla="*/ 14 w 57"/>
                <a:gd name="T49" fmla="*/ 6 h 57"/>
                <a:gd name="T50" fmla="*/ 18 w 57"/>
                <a:gd name="T51" fmla="*/ 3 h 57"/>
                <a:gd name="T52" fmla="*/ 23 w 57"/>
                <a:gd name="T53" fmla="*/ 1 h 57"/>
                <a:gd name="T54" fmla="*/ 29 w 57"/>
                <a:gd name="T55" fmla="*/ 0 h 57"/>
                <a:gd name="T56" fmla="*/ 29 w 57"/>
                <a:gd name="T57" fmla="*/ 0 h 57"/>
                <a:gd name="T58" fmla="*/ 35 w 57"/>
                <a:gd name="T59" fmla="*/ 1 h 57"/>
                <a:gd name="T60" fmla="*/ 40 w 57"/>
                <a:gd name="T61" fmla="*/ 3 h 57"/>
                <a:gd name="T62" fmla="*/ 45 w 57"/>
                <a:gd name="T63" fmla="*/ 6 h 57"/>
                <a:gd name="T64" fmla="*/ 49 w 57"/>
                <a:gd name="T65" fmla="*/ 10 h 57"/>
                <a:gd name="T66" fmla="*/ 53 w 57"/>
                <a:gd name="T67" fmla="*/ 14 h 57"/>
                <a:gd name="T68" fmla="*/ 56 w 57"/>
                <a:gd name="T69" fmla="*/ 18 h 57"/>
                <a:gd name="T70" fmla="*/ 57 w 57"/>
                <a:gd name="T71" fmla="*/ 23 h 57"/>
                <a:gd name="T72" fmla="*/ 57 w 57"/>
                <a:gd name="T73" fmla="*/ 29 h 57"/>
                <a:gd name="T74" fmla="*/ 57 w 57"/>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9"/>
                  </a:moveTo>
                  <a:lnTo>
                    <a:pt x="57" y="29"/>
                  </a:lnTo>
                  <a:lnTo>
                    <a:pt x="57" y="36"/>
                  </a:lnTo>
                  <a:lnTo>
                    <a:pt x="56" y="40"/>
                  </a:lnTo>
                  <a:lnTo>
                    <a:pt x="53" y="45"/>
                  </a:lnTo>
                  <a:lnTo>
                    <a:pt x="49" y="49"/>
                  </a:lnTo>
                  <a:lnTo>
                    <a:pt x="45" y="53"/>
                  </a:lnTo>
                  <a:lnTo>
                    <a:pt x="40" y="56"/>
                  </a:lnTo>
                  <a:lnTo>
                    <a:pt x="35" y="57"/>
                  </a:lnTo>
                  <a:lnTo>
                    <a:pt x="29" y="57"/>
                  </a:lnTo>
                  <a:lnTo>
                    <a:pt x="29" y="57"/>
                  </a:lnTo>
                  <a:lnTo>
                    <a:pt x="23" y="57"/>
                  </a:lnTo>
                  <a:lnTo>
                    <a:pt x="18" y="56"/>
                  </a:lnTo>
                  <a:lnTo>
                    <a:pt x="14" y="53"/>
                  </a:lnTo>
                  <a:lnTo>
                    <a:pt x="9" y="49"/>
                  </a:lnTo>
                  <a:lnTo>
                    <a:pt x="5" y="45"/>
                  </a:lnTo>
                  <a:lnTo>
                    <a:pt x="3" y="40"/>
                  </a:lnTo>
                  <a:lnTo>
                    <a:pt x="1" y="36"/>
                  </a:lnTo>
                  <a:lnTo>
                    <a:pt x="0" y="29"/>
                  </a:lnTo>
                  <a:lnTo>
                    <a:pt x="0" y="29"/>
                  </a:lnTo>
                  <a:lnTo>
                    <a:pt x="1" y="23"/>
                  </a:lnTo>
                  <a:lnTo>
                    <a:pt x="3" y="18"/>
                  </a:lnTo>
                  <a:lnTo>
                    <a:pt x="5" y="14"/>
                  </a:lnTo>
                  <a:lnTo>
                    <a:pt x="9" y="10"/>
                  </a:lnTo>
                  <a:lnTo>
                    <a:pt x="14" y="6"/>
                  </a:lnTo>
                  <a:lnTo>
                    <a:pt x="18" y="3"/>
                  </a:lnTo>
                  <a:lnTo>
                    <a:pt x="23" y="1"/>
                  </a:lnTo>
                  <a:lnTo>
                    <a:pt x="29" y="0"/>
                  </a:lnTo>
                  <a:lnTo>
                    <a:pt x="29" y="0"/>
                  </a:lnTo>
                  <a:lnTo>
                    <a:pt x="35" y="1"/>
                  </a:lnTo>
                  <a:lnTo>
                    <a:pt x="40" y="3"/>
                  </a:lnTo>
                  <a:lnTo>
                    <a:pt x="45" y="6"/>
                  </a:lnTo>
                  <a:lnTo>
                    <a:pt x="49" y="10"/>
                  </a:lnTo>
                  <a:lnTo>
                    <a:pt x="53" y="14"/>
                  </a:lnTo>
                  <a:lnTo>
                    <a:pt x="56" y="18"/>
                  </a:lnTo>
                  <a:lnTo>
                    <a:pt x="57" y="23"/>
                  </a:lnTo>
                  <a:lnTo>
                    <a:pt x="57" y="29"/>
                  </a:lnTo>
                  <a:lnTo>
                    <a:pt x="57" y="2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319" name="组合 1318"/>
          <p:cNvGrpSpPr/>
          <p:nvPr/>
        </p:nvGrpSpPr>
        <p:grpSpPr>
          <a:xfrm>
            <a:off x="6038804" y="1521203"/>
            <a:ext cx="118533" cy="3702051"/>
            <a:chOff x="4716463" y="1273176"/>
            <a:chExt cx="88900" cy="2776538"/>
          </a:xfrm>
        </p:grpSpPr>
        <p:sp>
          <p:nvSpPr>
            <p:cNvPr id="1174" name="Line 426"/>
            <p:cNvSpPr>
              <a:spLocks noChangeShapeType="1"/>
            </p:cNvSpPr>
            <p:nvPr/>
          </p:nvSpPr>
          <p:spPr bwMode="auto">
            <a:xfrm flipV="1">
              <a:off x="4759325" y="1273176"/>
              <a:ext cx="0" cy="2776538"/>
            </a:xfrm>
            <a:prstGeom prst="line">
              <a:avLst/>
            </a:prstGeom>
            <a:noFill/>
            <a:ln w="9525">
              <a:solidFill>
                <a:srgbClr val="BCBEC0"/>
              </a:solidFill>
              <a:prstDash val="solid"/>
              <a:round/>
              <a:headEnd/>
              <a:tailEnd/>
            </a:ln>
            <a:extLst>
              <a:ext uri="{909E8E84-426E-40DD-AFC4-6F175D3DCCD1}">
                <a14:hiddenFill xmlns:a14="http://schemas.microsoft.com/office/drawing/2010/main" xmlns="">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11" name="Freeform 444"/>
            <p:cNvSpPr>
              <a:spLocks/>
            </p:cNvSpPr>
            <p:nvPr/>
          </p:nvSpPr>
          <p:spPr bwMode="auto">
            <a:xfrm>
              <a:off x="4716463" y="2520951"/>
              <a:ext cx="88900" cy="90488"/>
            </a:xfrm>
            <a:custGeom>
              <a:avLst/>
              <a:gdLst>
                <a:gd name="T0" fmla="*/ 56 w 56"/>
                <a:gd name="T1" fmla="*/ 29 h 57"/>
                <a:gd name="T2" fmla="*/ 56 w 56"/>
                <a:gd name="T3" fmla="*/ 29 h 57"/>
                <a:gd name="T4" fmla="*/ 56 w 56"/>
                <a:gd name="T5" fmla="*/ 34 h 57"/>
                <a:gd name="T6" fmla="*/ 54 w 56"/>
                <a:gd name="T7" fmla="*/ 40 h 57"/>
                <a:gd name="T8" fmla="*/ 51 w 56"/>
                <a:gd name="T9" fmla="*/ 45 h 57"/>
                <a:gd name="T10" fmla="*/ 47 w 56"/>
                <a:gd name="T11" fmla="*/ 49 h 57"/>
                <a:gd name="T12" fmla="*/ 43 w 56"/>
                <a:gd name="T13" fmla="*/ 52 h 57"/>
                <a:gd name="T14" fmla="*/ 39 w 56"/>
                <a:gd name="T15" fmla="*/ 55 h 57"/>
                <a:gd name="T16" fmla="*/ 34 w 56"/>
                <a:gd name="T17" fmla="*/ 56 h 57"/>
                <a:gd name="T18" fmla="*/ 28 w 56"/>
                <a:gd name="T19" fmla="*/ 57 h 57"/>
                <a:gd name="T20" fmla="*/ 28 w 56"/>
                <a:gd name="T21" fmla="*/ 57 h 57"/>
                <a:gd name="T22" fmla="*/ 21 w 56"/>
                <a:gd name="T23" fmla="*/ 56 h 57"/>
                <a:gd name="T24" fmla="*/ 16 w 56"/>
                <a:gd name="T25" fmla="*/ 55 h 57"/>
                <a:gd name="T26" fmla="*/ 12 w 56"/>
                <a:gd name="T27" fmla="*/ 52 h 57"/>
                <a:gd name="T28" fmla="*/ 8 w 56"/>
                <a:gd name="T29" fmla="*/ 49 h 57"/>
                <a:gd name="T30" fmla="*/ 4 w 56"/>
                <a:gd name="T31" fmla="*/ 45 h 57"/>
                <a:gd name="T32" fmla="*/ 1 w 56"/>
                <a:gd name="T33" fmla="*/ 40 h 57"/>
                <a:gd name="T34" fmla="*/ 0 w 56"/>
                <a:gd name="T35" fmla="*/ 34 h 57"/>
                <a:gd name="T36" fmla="*/ 0 w 56"/>
                <a:gd name="T37" fmla="*/ 29 h 57"/>
                <a:gd name="T38" fmla="*/ 0 w 56"/>
                <a:gd name="T39" fmla="*/ 29 h 57"/>
                <a:gd name="T40" fmla="*/ 0 w 56"/>
                <a:gd name="T41" fmla="*/ 23 h 57"/>
                <a:gd name="T42" fmla="*/ 1 w 56"/>
                <a:gd name="T43" fmla="*/ 18 h 57"/>
                <a:gd name="T44" fmla="*/ 4 w 56"/>
                <a:gd name="T45" fmla="*/ 12 h 57"/>
                <a:gd name="T46" fmla="*/ 8 w 56"/>
                <a:gd name="T47" fmla="*/ 8 h 57"/>
                <a:gd name="T48" fmla="*/ 12 w 56"/>
                <a:gd name="T49" fmla="*/ 6 h 57"/>
                <a:gd name="T50" fmla="*/ 16 w 56"/>
                <a:gd name="T51" fmla="*/ 3 h 57"/>
                <a:gd name="T52" fmla="*/ 21 w 56"/>
                <a:gd name="T53" fmla="*/ 0 h 57"/>
                <a:gd name="T54" fmla="*/ 28 w 56"/>
                <a:gd name="T55" fmla="*/ 0 h 57"/>
                <a:gd name="T56" fmla="*/ 28 w 56"/>
                <a:gd name="T57" fmla="*/ 0 h 57"/>
                <a:gd name="T58" fmla="*/ 34 w 56"/>
                <a:gd name="T59" fmla="*/ 0 h 57"/>
                <a:gd name="T60" fmla="*/ 39 w 56"/>
                <a:gd name="T61" fmla="*/ 3 h 57"/>
                <a:gd name="T62" fmla="*/ 43 w 56"/>
                <a:gd name="T63" fmla="*/ 6 h 57"/>
                <a:gd name="T64" fmla="*/ 47 w 56"/>
                <a:gd name="T65" fmla="*/ 8 h 57"/>
                <a:gd name="T66" fmla="*/ 51 w 56"/>
                <a:gd name="T67" fmla="*/ 12 h 57"/>
                <a:gd name="T68" fmla="*/ 54 w 56"/>
                <a:gd name="T69" fmla="*/ 18 h 57"/>
                <a:gd name="T70" fmla="*/ 56 w 56"/>
                <a:gd name="T71" fmla="*/ 23 h 57"/>
                <a:gd name="T72" fmla="*/ 56 w 56"/>
                <a:gd name="T73" fmla="*/ 29 h 57"/>
                <a:gd name="T74" fmla="*/ 56 w 56"/>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9"/>
                  </a:moveTo>
                  <a:lnTo>
                    <a:pt x="56" y="29"/>
                  </a:lnTo>
                  <a:lnTo>
                    <a:pt x="56" y="34"/>
                  </a:lnTo>
                  <a:lnTo>
                    <a:pt x="54" y="40"/>
                  </a:lnTo>
                  <a:lnTo>
                    <a:pt x="51" y="45"/>
                  </a:lnTo>
                  <a:lnTo>
                    <a:pt x="47" y="49"/>
                  </a:lnTo>
                  <a:lnTo>
                    <a:pt x="43" y="52"/>
                  </a:lnTo>
                  <a:lnTo>
                    <a:pt x="39" y="55"/>
                  </a:lnTo>
                  <a:lnTo>
                    <a:pt x="34" y="56"/>
                  </a:lnTo>
                  <a:lnTo>
                    <a:pt x="28" y="57"/>
                  </a:lnTo>
                  <a:lnTo>
                    <a:pt x="28" y="57"/>
                  </a:lnTo>
                  <a:lnTo>
                    <a:pt x="21" y="56"/>
                  </a:lnTo>
                  <a:lnTo>
                    <a:pt x="16" y="55"/>
                  </a:lnTo>
                  <a:lnTo>
                    <a:pt x="12" y="52"/>
                  </a:lnTo>
                  <a:lnTo>
                    <a:pt x="8" y="49"/>
                  </a:lnTo>
                  <a:lnTo>
                    <a:pt x="4" y="45"/>
                  </a:lnTo>
                  <a:lnTo>
                    <a:pt x="1" y="40"/>
                  </a:lnTo>
                  <a:lnTo>
                    <a:pt x="0" y="34"/>
                  </a:lnTo>
                  <a:lnTo>
                    <a:pt x="0" y="29"/>
                  </a:lnTo>
                  <a:lnTo>
                    <a:pt x="0" y="29"/>
                  </a:lnTo>
                  <a:lnTo>
                    <a:pt x="0" y="23"/>
                  </a:lnTo>
                  <a:lnTo>
                    <a:pt x="1" y="18"/>
                  </a:lnTo>
                  <a:lnTo>
                    <a:pt x="4" y="12"/>
                  </a:lnTo>
                  <a:lnTo>
                    <a:pt x="8" y="8"/>
                  </a:lnTo>
                  <a:lnTo>
                    <a:pt x="12" y="6"/>
                  </a:lnTo>
                  <a:lnTo>
                    <a:pt x="16" y="3"/>
                  </a:lnTo>
                  <a:lnTo>
                    <a:pt x="21" y="0"/>
                  </a:lnTo>
                  <a:lnTo>
                    <a:pt x="28" y="0"/>
                  </a:lnTo>
                  <a:lnTo>
                    <a:pt x="28" y="0"/>
                  </a:lnTo>
                  <a:lnTo>
                    <a:pt x="34" y="0"/>
                  </a:lnTo>
                  <a:lnTo>
                    <a:pt x="39" y="3"/>
                  </a:lnTo>
                  <a:lnTo>
                    <a:pt x="43" y="6"/>
                  </a:lnTo>
                  <a:lnTo>
                    <a:pt x="47" y="8"/>
                  </a:lnTo>
                  <a:lnTo>
                    <a:pt x="51" y="12"/>
                  </a:lnTo>
                  <a:lnTo>
                    <a:pt x="54" y="18"/>
                  </a:lnTo>
                  <a:lnTo>
                    <a:pt x="56" y="23"/>
                  </a:lnTo>
                  <a:lnTo>
                    <a:pt x="56" y="29"/>
                  </a:lnTo>
                  <a:lnTo>
                    <a:pt x="56" y="2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14" name="Freeform 447"/>
            <p:cNvSpPr>
              <a:spLocks/>
            </p:cNvSpPr>
            <p:nvPr/>
          </p:nvSpPr>
          <p:spPr bwMode="auto">
            <a:xfrm>
              <a:off x="4716463" y="1719263"/>
              <a:ext cx="88900" cy="90488"/>
            </a:xfrm>
            <a:custGeom>
              <a:avLst/>
              <a:gdLst>
                <a:gd name="T0" fmla="*/ 56 w 56"/>
                <a:gd name="T1" fmla="*/ 28 h 57"/>
                <a:gd name="T2" fmla="*/ 56 w 56"/>
                <a:gd name="T3" fmla="*/ 28 h 57"/>
                <a:gd name="T4" fmla="*/ 56 w 56"/>
                <a:gd name="T5" fmla="*/ 34 h 57"/>
                <a:gd name="T6" fmla="*/ 54 w 56"/>
                <a:gd name="T7" fmla="*/ 39 h 57"/>
                <a:gd name="T8" fmla="*/ 51 w 56"/>
                <a:gd name="T9" fmla="*/ 45 h 57"/>
                <a:gd name="T10" fmla="*/ 47 w 56"/>
                <a:gd name="T11" fmla="*/ 49 h 57"/>
                <a:gd name="T12" fmla="*/ 43 w 56"/>
                <a:gd name="T13" fmla="*/ 51 h 57"/>
                <a:gd name="T14" fmla="*/ 39 w 56"/>
                <a:gd name="T15" fmla="*/ 54 h 57"/>
                <a:gd name="T16" fmla="*/ 34 w 56"/>
                <a:gd name="T17" fmla="*/ 56 h 57"/>
                <a:gd name="T18" fmla="*/ 28 w 56"/>
                <a:gd name="T19" fmla="*/ 57 h 57"/>
                <a:gd name="T20" fmla="*/ 28 w 56"/>
                <a:gd name="T21" fmla="*/ 57 h 57"/>
                <a:gd name="T22" fmla="*/ 21 w 56"/>
                <a:gd name="T23" fmla="*/ 56 h 57"/>
                <a:gd name="T24" fmla="*/ 16 w 56"/>
                <a:gd name="T25" fmla="*/ 54 h 57"/>
                <a:gd name="T26" fmla="*/ 12 w 56"/>
                <a:gd name="T27" fmla="*/ 51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2 h 57"/>
                <a:gd name="T46" fmla="*/ 8 w 56"/>
                <a:gd name="T47" fmla="*/ 8 h 57"/>
                <a:gd name="T48" fmla="*/ 12 w 56"/>
                <a:gd name="T49" fmla="*/ 5 h 57"/>
                <a:gd name="T50" fmla="*/ 16 w 56"/>
                <a:gd name="T51" fmla="*/ 2 h 57"/>
                <a:gd name="T52" fmla="*/ 21 w 56"/>
                <a:gd name="T53" fmla="*/ 1 h 57"/>
                <a:gd name="T54" fmla="*/ 28 w 56"/>
                <a:gd name="T55" fmla="*/ 0 h 57"/>
                <a:gd name="T56" fmla="*/ 28 w 56"/>
                <a:gd name="T57" fmla="*/ 0 h 57"/>
                <a:gd name="T58" fmla="*/ 34 w 56"/>
                <a:gd name="T59" fmla="*/ 1 h 57"/>
                <a:gd name="T60" fmla="*/ 39 w 56"/>
                <a:gd name="T61" fmla="*/ 2 h 57"/>
                <a:gd name="T62" fmla="*/ 43 w 56"/>
                <a:gd name="T63" fmla="*/ 5 h 57"/>
                <a:gd name="T64" fmla="*/ 47 w 56"/>
                <a:gd name="T65" fmla="*/ 8 h 57"/>
                <a:gd name="T66" fmla="*/ 51 w 56"/>
                <a:gd name="T67" fmla="*/ 12 h 57"/>
                <a:gd name="T68" fmla="*/ 54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4" y="39"/>
                  </a:lnTo>
                  <a:lnTo>
                    <a:pt x="51"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1" y="12"/>
                  </a:lnTo>
                  <a:lnTo>
                    <a:pt x="54" y="17"/>
                  </a:lnTo>
                  <a:lnTo>
                    <a:pt x="56" y="23"/>
                  </a:lnTo>
                  <a:lnTo>
                    <a:pt x="56" y="28"/>
                  </a:lnTo>
                  <a:lnTo>
                    <a:pt x="56" y="28"/>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478" name="组合 1477"/>
          <p:cNvGrpSpPr/>
          <p:nvPr/>
        </p:nvGrpSpPr>
        <p:grpSpPr>
          <a:xfrm>
            <a:off x="4552905" y="2247220"/>
            <a:ext cx="1464732" cy="2874433"/>
            <a:chOff x="3602038" y="1817688"/>
            <a:chExt cx="1098549" cy="2155825"/>
          </a:xfrm>
        </p:grpSpPr>
        <p:sp>
          <p:nvSpPr>
            <p:cNvPr id="1212" name="Freeform 445"/>
            <p:cNvSpPr>
              <a:spLocks/>
            </p:cNvSpPr>
            <p:nvPr/>
          </p:nvSpPr>
          <p:spPr bwMode="auto">
            <a:xfrm>
              <a:off x="4610100" y="2992438"/>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7 w 57"/>
                <a:gd name="T11" fmla="*/ 49 h 57"/>
                <a:gd name="T12" fmla="*/ 43 w 57"/>
                <a:gd name="T13" fmla="*/ 51 h 57"/>
                <a:gd name="T14" fmla="*/ 39 w 57"/>
                <a:gd name="T15" fmla="*/ 54 h 57"/>
                <a:gd name="T16" fmla="*/ 34 w 57"/>
                <a:gd name="T17" fmla="*/ 56 h 57"/>
                <a:gd name="T18" fmla="*/ 28 w 57"/>
                <a:gd name="T19" fmla="*/ 57 h 57"/>
                <a:gd name="T20" fmla="*/ 28 w 57"/>
                <a:gd name="T21" fmla="*/ 57 h 57"/>
                <a:gd name="T22" fmla="*/ 21 w 57"/>
                <a:gd name="T23" fmla="*/ 56 h 57"/>
                <a:gd name="T24" fmla="*/ 16 w 57"/>
                <a:gd name="T25" fmla="*/ 54 h 57"/>
                <a:gd name="T26" fmla="*/ 12 w 57"/>
                <a:gd name="T27" fmla="*/ 51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7 h 57"/>
                <a:gd name="T44" fmla="*/ 4 w 57"/>
                <a:gd name="T45" fmla="*/ 12 h 57"/>
                <a:gd name="T46" fmla="*/ 8 w 57"/>
                <a:gd name="T47" fmla="*/ 8 h 57"/>
                <a:gd name="T48" fmla="*/ 12 w 57"/>
                <a:gd name="T49" fmla="*/ 5 h 57"/>
                <a:gd name="T50" fmla="*/ 16 w 57"/>
                <a:gd name="T51" fmla="*/ 2 h 57"/>
                <a:gd name="T52" fmla="*/ 21 w 57"/>
                <a:gd name="T53" fmla="*/ 1 h 57"/>
                <a:gd name="T54" fmla="*/ 28 w 57"/>
                <a:gd name="T55" fmla="*/ 0 h 57"/>
                <a:gd name="T56" fmla="*/ 28 w 57"/>
                <a:gd name="T57" fmla="*/ 0 h 57"/>
                <a:gd name="T58" fmla="*/ 34 w 57"/>
                <a:gd name="T59" fmla="*/ 1 h 57"/>
                <a:gd name="T60" fmla="*/ 39 w 57"/>
                <a:gd name="T61" fmla="*/ 2 h 57"/>
                <a:gd name="T62" fmla="*/ 43 w 57"/>
                <a:gd name="T63" fmla="*/ 5 h 57"/>
                <a:gd name="T64" fmla="*/ 47 w 57"/>
                <a:gd name="T65" fmla="*/ 8 h 57"/>
                <a:gd name="T66" fmla="*/ 52 w 57"/>
                <a:gd name="T67" fmla="*/ 12 h 57"/>
                <a:gd name="T68" fmla="*/ 54 w 57"/>
                <a:gd name="T69" fmla="*/ 17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2" y="12"/>
                  </a:lnTo>
                  <a:lnTo>
                    <a:pt x="54" y="17"/>
                  </a:lnTo>
                  <a:lnTo>
                    <a:pt x="56" y="23"/>
                  </a:lnTo>
                  <a:lnTo>
                    <a:pt x="57" y="28"/>
                  </a:lnTo>
                  <a:lnTo>
                    <a:pt x="57" y="28"/>
                  </a:lnTo>
                  <a:close/>
                </a:path>
              </a:pathLst>
            </a:custGeom>
            <a:solidFill>
              <a:srgbClr val="BCBE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nvGrpSpPr>
            <p:cNvPr id="1477" name="组合 1476"/>
            <p:cNvGrpSpPr/>
            <p:nvPr/>
          </p:nvGrpSpPr>
          <p:grpSpPr>
            <a:xfrm>
              <a:off x="3602038" y="1817688"/>
              <a:ext cx="1052512" cy="2155825"/>
              <a:chOff x="3602038" y="1817688"/>
              <a:chExt cx="1052512" cy="2155825"/>
            </a:xfrm>
          </p:grpSpPr>
          <p:sp>
            <p:nvSpPr>
              <p:cNvPr id="1181" name="Freeform 432"/>
              <p:cNvSpPr>
                <a:spLocks/>
              </p:cNvSpPr>
              <p:nvPr/>
            </p:nvSpPr>
            <p:spPr bwMode="auto">
              <a:xfrm>
                <a:off x="3602038" y="1862138"/>
                <a:ext cx="1052512" cy="2111375"/>
              </a:xfrm>
              <a:custGeom>
                <a:avLst/>
                <a:gdLst>
                  <a:gd name="T0" fmla="*/ 663 w 663"/>
                  <a:gd name="T1" fmla="*/ 1330 h 1330"/>
                  <a:gd name="T2" fmla="*/ 663 w 663"/>
                  <a:gd name="T3" fmla="*/ 120 h 1330"/>
                  <a:gd name="T4" fmla="*/ 663 w 663"/>
                  <a:gd name="T5" fmla="*/ 120 h 1330"/>
                  <a:gd name="T6" fmla="*/ 663 w 663"/>
                  <a:gd name="T7" fmla="*/ 108 h 1330"/>
                  <a:gd name="T8" fmla="*/ 661 w 663"/>
                  <a:gd name="T9" fmla="*/ 95 h 1330"/>
                  <a:gd name="T10" fmla="*/ 658 w 663"/>
                  <a:gd name="T11" fmla="*/ 84 h 1330"/>
                  <a:gd name="T12" fmla="*/ 654 w 663"/>
                  <a:gd name="T13" fmla="*/ 73 h 1330"/>
                  <a:gd name="T14" fmla="*/ 650 w 663"/>
                  <a:gd name="T15" fmla="*/ 63 h 1330"/>
                  <a:gd name="T16" fmla="*/ 643 w 663"/>
                  <a:gd name="T17" fmla="*/ 53 h 1330"/>
                  <a:gd name="T18" fmla="*/ 636 w 663"/>
                  <a:gd name="T19" fmla="*/ 43 h 1330"/>
                  <a:gd name="T20" fmla="*/ 628 w 663"/>
                  <a:gd name="T21" fmla="*/ 35 h 1330"/>
                  <a:gd name="T22" fmla="*/ 620 w 663"/>
                  <a:gd name="T23" fmla="*/ 27 h 1330"/>
                  <a:gd name="T24" fmla="*/ 610 w 663"/>
                  <a:gd name="T25" fmla="*/ 20 h 1330"/>
                  <a:gd name="T26" fmla="*/ 600 w 663"/>
                  <a:gd name="T27" fmla="*/ 15 h 1330"/>
                  <a:gd name="T28" fmla="*/ 589 w 663"/>
                  <a:gd name="T29" fmla="*/ 9 h 1330"/>
                  <a:gd name="T30" fmla="*/ 579 w 663"/>
                  <a:gd name="T31" fmla="*/ 5 h 1330"/>
                  <a:gd name="T32" fmla="*/ 568 w 663"/>
                  <a:gd name="T33" fmla="*/ 2 h 1330"/>
                  <a:gd name="T34" fmla="*/ 555 w 663"/>
                  <a:gd name="T35" fmla="*/ 0 h 1330"/>
                  <a:gd name="T36" fmla="*/ 543 w 663"/>
                  <a:gd name="T37" fmla="*/ 0 h 1330"/>
                  <a:gd name="T38" fmla="*/ 0 w 663"/>
                  <a:gd name="T39"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3" h="1330">
                    <a:moveTo>
                      <a:pt x="663" y="1330"/>
                    </a:moveTo>
                    <a:lnTo>
                      <a:pt x="663" y="120"/>
                    </a:lnTo>
                    <a:lnTo>
                      <a:pt x="663" y="120"/>
                    </a:lnTo>
                    <a:lnTo>
                      <a:pt x="663" y="108"/>
                    </a:lnTo>
                    <a:lnTo>
                      <a:pt x="661" y="95"/>
                    </a:lnTo>
                    <a:lnTo>
                      <a:pt x="658" y="84"/>
                    </a:lnTo>
                    <a:lnTo>
                      <a:pt x="654" y="73"/>
                    </a:lnTo>
                    <a:lnTo>
                      <a:pt x="650" y="63"/>
                    </a:lnTo>
                    <a:lnTo>
                      <a:pt x="643" y="53"/>
                    </a:lnTo>
                    <a:lnTo>
                      <a:pt x="636" y="43"/>
                    </a:lnTo>
                    <a:lnTo>
                      <a:pt x="628" y="35"/>
                    </a:lnTo>
                    <a:lnTo>
                      <a:pt x="620" y="27"/>
                    </a:lnTo>
                    <a:lnTo>
                      <a:pt x="610" y="20"/>
                    </a:lnTo>
                    <a:lnTo>
                      <a:pt x="600" y="15"/>
                    </a:lnTo>
                    <a:lnTo>
                      <a:pt x="589" y="9"/>
                    </a:lnTo>
                    <a:lnTo>
                      <a:pt x="579" y="5"/>
                    </a:lnTo>
                    <a:lnTo>
                      <a:pt x="568" y="2"/>
                    </a:lnTo>
                    <a:lnTo>
                      <a:pt x="555" y="0"/>
                    </a:lnTo>
                    <a:lnTo>
                      <a:pt x="543" y="0"/>
                    </a:lnTo>
                    <a:lnTo>
                      <a:pt x="0"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215" name="Freeform 448"/>
              <p:cNvSpPr>
                <a:spLocks/>
              </p:cNvSpPr>
              <p:nvPr/>
            </p:nvSpPr>
            <p:spPr bwMode="auto">
              <a:xfrm>
                <a:off x="4105275" y="1817688"/>
                <a:ext cx="92075" cy="92075"/>
              </a:xfrm>
              <a:custGeom>
                <a:avLst/>
                <a:gdLst>
                  <a:gd name="T0" fmla="*/ 58 w 58"/>
                  <a:gd name="T1" fmla="*/ 29 h 58"/>
                  <a:gd name="T2" fmla="*/ 58 w 58"/>
                  <a:gd name="T3" fmla="*/ 29 h 58"/>
                  <a:gd name="T4" fmla="*/ 57 w 58"/>
                  <a:gd name="T5" fmla="*/ 35 h 58"/>
                  <a:gd name="T6" fmla="*/ 55 w 58"/>
                  <a:gd name="T7" fmla="*/ 40 h 58"/>
                  <a:gd name="T8" fmla="*/ 52 w 58"/>
                  <a:gd name="T9" fmla="*/ 45 h 58"/>
                  <a:gd name="T10" fmla="*/ 50 w 58"/>
                  <a:gd name="T11" fmla="*/ 50 h 58"/>
                  <a:gd name="T12" fmla="*/ 44 w 58"/>
                  <a:gd name="T13" fmla="*/ 52 h 58"/>
                  <a:gd name="T14" fmla="*/ 40 w 58"/>
                  <a:gd name="T15" fmla="*/ 55 h 58"/>
                  <a:gd name="T16" fmla="*/ 35 w 58"/>
                  <a:gd name="T17" fmla="*/ 58 h 58"/>
                  <a:gd name="T18" fmla="*/ 29 w 58"/>
                  <a:gd name="T19" fmla="*/ 58 h 58"/>
                  <a:gd name="T20" fmla="*/ 29 w 58"/>
                  <a:gd name="T21" fmla="*/ 58 h 58"/>
                  <a:gd name="T22" fmla="*/ 24 w 58"/>
                  <a:gd name="T23" fmla="*/ 58 h 58"/>
                  <a:gd name="T24" fmla="*/ 18 w 58"/>
                  <a:gd name="T25" fmla="*/ 55 h 58"/>
                  <a:gd name="T26" fmla="*/ 13 w 58"/>
                  <a:gd name="T27" fmla="*/ 52 h 58"/>
                  <a:gd name="T28" fmla="*/ 9 w 58"/>
                  <a:gd name="T29" fmla="*/ 50 h 58"/>
                  <a:gd name="T30" fmla="*/ 5 w 58"/>
                  <a:gd name="T31" fmla="*/ 45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5 w 58"/>
                  <a:gd name="T45" fmla="*/ 13 h 58"/>
                  <a:gd name="T46" fmla="*/ 9 w 58"/>
                  <a:gd name="T47" fmla="*/ 9 h 58"/>
                  <a:gd name="T48" fmla="*/ 13 w 58"/>
                  <a:gd name="T49" fmla="*/ 6 h 58"/>
                  <a:gd name="T50" fmla="*/ 18 w 58"/>
                  <a:gd name="T51" fmla="*/ 3 h 58"/>
                  <a:gd name="T52" fmla="*/ 24 w 58"/>
                  <a:gd name="T53" fmla="*/ 2 h 58"/>
                  <a:gd name="T54" fmla="*/ 29 w 58"/>
                  <a:gd name="T55" fmla="*/ 0 h 58"/>
                  <a:gd name="T56" fmla="*/ 29 w 58"/>
                  <a:gd name="T57" fmla="*/ 0 h 58"/>
                  <a:gd name="T58" fmla="*/ 35 w 58"/>
                  <a:gd name="T59" fmla="*/ 2 h 58"/>
                  <a:gd name="T60" fmla="*/ 40 w 58"/>
                  <a:gd name="T61" fmla="*/ 3 h 58"/>
                  <a:gd name="T62" fmla="*/ 44 w 58"/>
                  <a:gd name="T63" fmla="*/ 6 h 58"/>
                  <a:gd name="T64" fmla="*/ 50 w 58"/>
                  <a:gd name="T65" fmla="*/ 9 h 58"/>
                  <a:gd name="T66" fmla="*/ 52 w 58"/>
                  <a:gd name="T67" fmla="*/ 13 h 58"/>
                  <a:gd name="T68" fmla="*/ 55 w 58"/>
                  <a:gd name="T69" fmla="*/ 18 h 58"/>
                  <a:gd name="T70" fmla="*/ 57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7" y="35"/>
                    </a:lnTo>
                    <a:lnTo>
                      <a:pt x="55" y="40"/>
                    </a:lnTo>
                    <a:lnTo>
                      <a:pt x="52" y="45"/>
                    </a:lnTo>
                    <a:lnTo>
                      <a:pt x="50" y="50"/>
                    </a:lnTo>
                    <a:lnTo>
                      <a:pt x="44" y="52"/>
                    </a:lnTo>
                    <a:lnTo>
                      <a:pt x="40" y="55"/>
                    </a:lnTo>
                    <a:lnTo>
                      <a:pt x="35" y="58"/>
                    </a:lnTo>
                    <a:lnTo>
                      <a:pt x="29" y="58"/>
                    </a:lnTo>
                    <a:lnTo>
                      <a:pt x="29" y="58"/>
                    </a:lnTo>
                    <a:lnTo>
                      <a:pt x="24" y="58"/>
                    </a:lnTo>
                    <a:lnTo>
                      <a:pt x="18" y="55"/>
                    </a:lnTo>
                    <a:lnTo>
                      <a:pt x="13" y="52"/>
                    </a:lnTo>
                    <a:lnTo>
                      <a:pt x="9" y="50"/>
                    </a:lnTo>
                    <a:lnTo>
                      <a:pt x="5" y="45"/>
                    </a:lnTo>
                    <a:lnTo>
                      <a:pt x="3" y="40"/>
                    </a:lnTo>
                    <a:lnTo>
                      <a:pt x="0" y="35"/>
                    </a:lnTo>
                    <a:lnTo>
                      <a:pt x="0" y="29"/>
                    </a:lnTo>
                    <a:lnTo>
                      <a:pt x="0" y="29"/>
                    </a:lnTo>
                    <a:lnTo>
                      <a:pt x="0" y="24"/>
                    </a:lnTo>
                    <a:lnTo>
                      <a:pt x="3" y="18"/>
                    </a:lnTo>
                    <a:lnTo>
                      <a:pt x="5" y="13"/>
                    </a:lnTo>
                    <a:lnTo>
                      <a:pt x="9" y="9"/>
                    </a:lnTo>
                    <a:lnTo>
                      <a:pt x="13" y="6"/>
                    </a:lnTo>
                    <a:lnTo>
                      <a:pt x="18" y="3"/>
                    </a:lnTo>
                    <a:lnTo>
                      <a:pt x="24" y="2"/>
                    </a:lnTo>
                    <a:lnTo>
                      <a:pt x="29" y="0"/>
                    </a:lnTo>
                    <a:lnTo>
                      <a:pt x="29" y="0"/>
                    </a:lnTo>
                    <a:lnTo>
                      <a:pt x="35" y="2"/>
                    </a:lnTo>
                    <a:lnTo>
                      <a:pt x="40" y="3"/>
                    </a:lnTo>
                    <a:lnTo>
                      <a:pt x="44" y="6"/>
                    </a:lnTo>
                    <a:lnTo>
                      <a:pt x="50" y="9"/>
                    </a:lnTo>
                    <a:lnTo>
                      <a:pt x="52" y="13"/>
                    </a:lnTo>
                    <a:lnTo>
                      <a:pt x="55" y="18"/>
                    </a:lnTo>
                    <a:lnTo>
                      <a:pt x="57" y="24"/>
                    </a:lnTo>
                    <a:lnTo>
                      <a:pt x="58" y="29"/>
                    </a:lnTo>
                    <a:lnTo>
                      <a:pt x="58" y="2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grpSp>
        <p:nvGrpSpPr>
          <p:cNvPr id="1474" name="组合 1473"/>
          <p:cNvGrpSpPr/>
          <p:nvPr/>
        </p:nvGrpSpPr>
        <p:grpSpPr>
          <a:xfrm>
            <a:off x="4548671" y="3474887"/>
            <a:ext cx="1250949" cy="1748367"/>
            <a:chOff x="3598863" y="2738438"/>
            <a:chExt cx="938212" cy="1311275"/>
          </a:xfrm>
        </p:grpSpPr>
        <p:sp>
          <p:nvSpPr>
            <p:cNvPr id="1177" name="Freeform 429"/>
            <p:cNvSpPr>
              <a:spLocks/>
            </p:cNvSpPr>
            <p:nvPr/>
          </p:nvSpPr>
          <p:spPr bwMode="auto">
            <a:xfrm>
              <a:off x="3598863" y="2782888"/>
              <a:ext cx="938212" cy="1266825"/>
            </a:xfrm>
            <a:custGeom>
              <a:avLst/>
              <a:gdLst>
                <a:gd name="T0" fmla="*/ 591 w 591"/>
                <a:gd name="T1" fmla="*/ 798 h 798"/>
                <a:gd name="T2" fmla="*/ 591 w 591"/>
                <a:gd name="T3" fmla="*/ 122 h 798"/>
                <a:gd name="T4" fmla="*/ 591 w 591"/>
                <a:gd name="T5" fmla="*/ 122 h 798"/>
                <a:gd name="T6" fmla="*/ 590 w 591"/>
                <a:gd name="T7" fmla="*/ 110 h 798"/>
                <a:gd name="T8" fmla="*/ 589 w 591"/>
                <a:gd name="T9" fmla="*/ 97 h 798"/>
                <a:gd name="T10" fmla="*/ 586 w 591"/>
                <a:gd name="T11" fmla="*/ 85 h 798"/>
                <a:gd name="T12" fmla="*/ 582 w 591"/>
                <a:gd name="T13" fmla="*/ 74 h 798"/>
                <a:gd name="T14" fmla="*/ 576 w 591"/>
                <a:gd name="T15" fmla="*/ 65 h 798"/>
                <a:gd name="T16" fmla="*/ 571 w 591"/>
                <a:gd name="T17" fmla="*/ 54 h 798"/>
                <a:gd name="T18" fmla="*/ 564 w 591"/>
                <a:gd name="T19" fmla="*/ 44 h 798"/>
                <a:gd name="T20" fmla="*/ 556 w 591"/>
                <a:gd name="T21" fmla="*/ 36 h 798"/>
                <a:gd name="T22" fmla="*/ 548 w 591"/>
                <a:gd name="T23" fmla="*/ 29 h 798"/>
                <a:gd name="T24" fmla="*/ 538 w 591"/>
                <a:gd name="T25" fmla="*/ 21 h 798"/>
                <a:gd name="T26" fmla="*/ 529 w 591"/>
                <a:gd name="T27" fmla="*/ 15 h 798"/>
                <a:gd name="T28" fmla="*/ 518 w 591"/>
                <a:gd name="T29" fmla="*/ 10 h 798"/>
                <a:gd name="T30" fmla="*/ 507 w 591"/>
                <a:gd name="T31" fmla="*/ 6 h 798"/>
                <a:gd name="T32" fmla="*/ 494 w 591"/>
                <a:gd name="T33" fmla="*/ 3 h 798"/>
                <a:gd name="T34" fmla="*/ 483 w 591"/>
                <a:gd name="T35" fmla="*/ 2 h 798"/>
                <a:gd name="T36" fmla="*/ 471 w 591"/>
                <a:gd name="T37" fmla="*/ 0 h 798"/>
                <a:gd name="T38" fmla="*/ 0 w 591"/>
                <a:gd name="T39"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1" h="798">
                  <a:moveTo>
                    <a:pt x="591" y="798"/>
                  </a:moveTo>
                  <a:lnTo>
                    <a:pt x="591" y="122"/>
                  </a:lnTo>
                  <a:lnTo>
                    <a:pt x="591" y="122"/>
                  </a:lnTo>
                  <a:lnTo>
                    <a:pt x="590" y="110"/>
                  </a:lnTo>
                  <a:lnTo>
                    <a:pt x="589" y="97"/>
                  </a:lnTo>
                  <a:lnTo>
                    <a:pt x="586" y="85"/>
                  </a:lnTo>
                  <a:lnTo>
                    <a:pt x="582" y="74"/>
                  </a:lnTo>
                  <a:lnTo>
                    <a:pt x="576" y="65"/>
                  </a:lnTo>
                  <a:lnTo>
                    <a:pt x="571" y="54"/>
                  </a:lnTo>
                  <a:lnTo>
                    <a:pt x="564" y="44"/>
                  </a:lnTo>
                  <a:lnTo>
                    <a:pt x="556" y="36"/>
                  </a:lnTo>
                  <a:lnTo>
                    <a:pt x="548" y="29"/>
                  </a:lnTo>
                  <a:lnTo>
                    <a:pt x="538" y="21"/>
                  </a:lnTo>
                  <a:lnTo>
                    <a:pt x="529" y="15"/>
                  </a:lnTo>
                  <a:lnTo>
                    <a:pt x="518" y="10"/>
                  </a:lnTo>
                  <a:lnTo>
                    <a:pt x="507" y="6"/>
                  </a:lnTo>
                  <a:lnTo>
                    <a:pt x="494" y="3"/>
                  </a:lnTo>
                  <a:lnTo>
                    <a:pt x="483" y="2"/>
                  </a:lnTo>
                  <a:lnTo>
                    <a:pt x="471" y="0"/>
                  </a:lnTo>
                  <a:lnTo>
                    <a:pt x="0"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312" name="Freeform 449"/>
            <p:cNvSpPr>
              <a:spLocks/>
            </p:cNvSpPr>
            <p:nvPr/>
          </p:nvSpPr>
          <p:spPr bwMode="auto">
            <a:xfrm>
              <a:off x="4203700" y="2738438"/>
              <a:ext cx="88900" cy="90488"/>
            </a:xfrm>
            <a:custGeom>
              <a:avLst/>
              <a:gdLst>
                <a:gd name="T0" fmla="*/ 56 w 56"/>
                <a:gd name="T1" fmla="*/ 28 h 57"/>
                <a:gd name="T2" fmla="*/ 56 w 56"/>
                <a:gd name="T3" fmla="*/ 28 h 57"/>
                <a:gd name="T4" fmla="*/ 56 w 56"/>
                <a:gd name="T5" fmla="*/ 34 h 57"/>
                <a:gd name="T6" fmla="*/ 55 w 56"/>
                <a:gd name="T7" fmla="*/ 39 h 57"/>
                <a:gd name="T8" fmla="*/ 52 w 56"/>
                <a:gd name="T9" fmla="*/ 45 h 57"/>
                <a:gd name="T10" fmla="*/ 48 w 56"/>
                <a:gd name="T11" fmla="*/ 49 h 57"/>
                <a:gd name="T12" fmla="*/ 44 w 56"/>
                <a:gd name="T13" fmla="*/ 53 h 57"/>
                <a:gd name="T14" fmla="*/ 40 w 56"/>
                <a:gd name="T15" fmla="*/ 54 h 57"/>
                <a:gd name="T16" fmla="*/ 34 w 56"/>
                <a:gd name="T17" fmla="*/ 57 h 57"/>
                <a:gd name="T18" fmla="*/ 27 w 56"/>
                <a:gd name="T19" fmla="*/ 57 h 57"/>
                <a:gd name="T20" fmla="*/ 27 w 56"/>
                <a:gd name="T21" fmla="*/ 57 h 57"/>
                <a:gd name="T22" fmla="*/ 22 w 56"/>
                <a:gd name="T23" fmla="*/ 57 h 57"/>
                <a:gd name="T24" fmla="*/ 16 w 56"/>
                <a:gd name="T25" fmla="*/ 54 h 57"/>
                <a:gd name="T26" fmla="*/ 12 w 56"/>
                <a:gd name="T27" fmla="*/ 53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3 h 57"/>
                <a:gd name="T46" fmla="*/ 8 w 56"/>
                <a:gd name="T47" fmla="*/ 8 h 57"/>
                <a:gd name="T48" fmla="*/ 12 w 56"/>
                <a:gd name="T49" fmla="*/ 5 h 57"/>
                <a:gd name="T50" fmla="*/ 16 w 56"/>
                <a:gd name="T51" fmla="*/ 2 h 57"/>
                <a:gd name="T52" fmla="*/ 22 w 56"/>
                <a:gd name="T53" fmla="*/ 1 h 57"/>
                <a:gd name="T54" fmla="*/ 27 w 56"/>
                <a:gd name="T55" fmla="*/ 0 h 57"/>
                <a:gd name="T56" fmla="*/ 27 w 56"/>
                <a:gd name="T57" fmla="*/ 0 h 57"/>
                <a:gd name="T58" fmla="*/ 34 w 56"/>
                <a:gd name="T59" fmla="*/ 1 h 57"/>
                <a:gd name="T60" fmla="*/ 40 w 56"/>
                <a:gd name="T61" fmla="*/ 2 h 57"/>
                <a:gd name="T62" fmla="*/ 44 w 56"/>
                <a:gd name="T63" fmla="*/ 5 h 57"/>
                <a:gd name="T64" fmla="*/ 48 w 56"/>
                <a:gd name="T65" fmla="*/ 8 h 57"/>
                <a:gd name="T66" fmla="*/ 52 w 56"/>
                <a:gd name="T67" fmla="*/ 13 h 57"/>
                <a:gd name="T68" fmla="*/ 55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5" y="39"/>
                  </a:lnTo>
                  <a:lnTo>
                    <a:pt x="52" y="45"/>
                  </a:lnTo>
                  <a:lnTo>
                    <a:pt x="48" y="49"/>
                  </a:lnTo>
                  <a:lnTo>
                    <a:pt x="44" y="53"/>
                  </a:lnTo>
                  <a:lnTo>
                    <a:pt x="40" y="54"/>
                  </a:lnTo>
                  <a:lnTo>
                    <a:pt x="34" y="57"/>
                  </a:lnTo>
                  <a:lnTo>
                    <a:pt x="27" y="57"/>
                  </a:lnTo>
                  <a:lnTo>
                    <a:pt x="27" y="57"/>
                  </a:lnTo>
                  <a:lnTo>
                    <a:pt x="22" y="57"/>
                  </a:lnTo>
                  <a:lnTo>
                    <a:pt x="16" y="54"/>
                  </a:lnTo>
                  <a:lnTo>
                    <a:pt x="12" y="53"/>
                  </a:lnTo>
                  <a:lnTo>
                    <a:pt x="8" y="49"/>
                  </a:lnTo>
                  <a:lnTo>
                    <a:pt x="4" y="45"/>
                  </a:lnTo>
                  <a:lnTo>
                    <a:pt x="1" y="39"/>
                  </a:lnTo>
                  <a:lnTo>
                    <a:pt x="0" y="34"/>
                  </a:lnTo>
                  <a:lnTo>
                    <a:pt x="0" y="28"/>
                  </a:lnTo>
                  <a:lnTo>
                    <a:pt x="0" y="28"/>
                  </a:lnTo>
                  <a:lnTo>
                    <a:pt x="0" y="23"/>
                  </a:lnTo>
                  <a:lnTo>
                    <a:pt x="1" y="17"/>
                  </a:lnTo>
                  <a:lnTo>
                    <a:pt x="4" y="13"/>
                  </a:lnTo>
                  <a:lnTo>
                    <a:pt x="8" y="8"/>
                  </a:lnTo>
                  <a:lnTo>
                    <a:pt x="12" y="5"/>
                  </a:lnTo>
                  <a:lnTo>
                    <a:pt x="16" y="2"/>
                  </a:lnTo>
                  <a:lnTo>
                    <a:pt x="22" y="1"/>
                  </a:lnTo>
                  <a:lnTo>
                    <a:pt x="27" y="0"/>
                  </a:lnTo>
                  <a:lnTo>
                    <a:pt x="27" y="0"/>
                  </a:lnTo>
                  <a:lnTo>
                    <a:pt x="34" y="1"/>
                  </a:lnTo>
                  <a:lnTo>
                    <a:pt x="40" y="2"/>
                  </a:lnTo>
                  <a:lnTo>
                    <a:pt x="44" y="5"/>
                  </a:lnTo>
                  <a:lnTo>
                    <a:pt x="48" y="8"/>
                  </a:lnTo>
                  <a:lnTo>
                    <a:pt x="52" y="13"/>
                  </a:lnTo>
                  <a:lnTo>
                    <a:pt x="55" y="17"/>
                  </a:lnTo>
                  <a:lnTo>
                    <a:pt x="56" y="23"/>
                  </a:lnTo>
                  <a:lnTo>
                    <a:pt x="56" y="28"/>
                  </a:lnTo>
                  <a:lnTo>
                    <a:pt x="56" y="28"/>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476" name="组合 1475"/>
          <p:cNvGrpSpPr/>
          <p:nvPr/>
        </p:nvGrpSpPr>
        <p:grpSpPr>
          <a:xfrm>
            <a:off x="3983520" y="4217837"/>
            <a:ext cx="1871133" cy="1356784"/>
            <a:chOff x="3175000" y="3295651"/>
            <a:chExt cx="1403350" cy="1017588"/>
          </a:xfrm>
        </p:grpSpPr>
        <p:grpSp>
          <p:nvGrpSpPr>
            <p:cNvPr id="1475" name="组合 1474"/>
            <p:cNvGrpSpPr/>
            <p:nvPr/>
          </p:nvGrpSpPr>
          <p:grpSpPr>
            <a:xfrm>
              <a:off x="3175000" y="3295651"/>
              <a:ext cx="1362075" cy="1017588"/>
              <a:chOff x="3175000" y="3295651"/>
              <a:chExt cx="1362075" cy="1017588"/>
            </a:xfrm>
          </p:grpSpPr>
          <p:sp>
            <p:nvSpPr>
              <p:cNvPr id="1179" name="Freeform 430"/>
              <p:cNvSpPr>
                <a:spLocks/>
              </p:cNvSpPr>
              <p:nvPr/>
            </p:nvSpPr>
            <p:spPr bwMode="auto">
              <a:xfrm>
                <a:off x="3175000" y="3340101"/>
                <a:ext cx="1362075" cy="973138"/>
              </a:xfrm>
              <a:custGeom>
                <a:avLst/>
                <a:gdLst>
                  <a:gd name="T0" fmla="*/ 858 w 858"/>
                  <a:gd name="T1" fmla="*/ 613 h 613"/>
                  <a:gd name="T2" fmla="*/ 858 w 858"/>
                  <a:gd name="T3" fmla="*/ 121 h 613"/>
                  <a:gd name="T4" fmla="*/ 858 w 858"/>
                  <a:gd name="T5" fmla="*/ 121 h 613"/>
                  <a:gd name="T6" fmla="*/ 857 w 858"/>
                  <a:gd name="T7" fmla="*/ 108 h 613"/>
                  <a:gd name="T8" fmla="*/ 856 w 858"/>
                  <a:gd name="T9" fmla="*/ 97 h 613"/>
                  <a:gd name="T10" fmla="*/ 853 w 858"/>
                  <a:gd name="T11" fmla="*/ 85 h 613"/>
                  <a:gd name="T12" fmla="*/ 849 w 858"/>
                  <a:gd name="T13" fmla="*/ 74 h 613"/>
                  <a:gd name="T14" fmla="*/ 843 w 858"/>
                  <a:gd name="T15" fmla="*/ 63 h 613"/>
                  <a:gd name="T16" fmla="*/ 838 w 858"/>
                  <a:gd name="T17" fmla="*/ 54 h 613"/>
                  <a:gd name="T18" fmla="*/ 831 w 858"/>
                  <a:gd name="T19" fmla="*/ 44 h 613"/>
                  <a:gd name="T20" fmla="*/ 823 w 858"/>
                  <a:gd name="T21" fmla="*/ 36 h 613"/>
                  <a:gd name="T22" fmla="*/ 815 w 858"/>
                  <a:gd name="T23" fmla="*/ 28 h 613"/>
                  <a:gd name="T24" fmla="*/ 805 w 858"/>
                  <a:gd name="T25" fmla="*/ 21 h 613"/>
                  <a:gd name="T26" fmla="*/ 796 w 858"/>
                  <a:gd name="T27" fmla="*/ 16 h 613"/>
                  <a:gd name="T28" fmla="*/ 785 w 858"/>
                  <a:gd name="T29" fmla="*/ 10 h 613"/>
                  <a:gd name="T30" fmla="*/ 774 w 858"/>
                  <a:gd name="T31" fmla="*/ 6 h 613"/>
                  <a:gd name="T32" fmla="*/ 761 w 858"/>
                  <a:gd name="T33" fmla="*/ 3 h 613"/>
                  <a:gd name="T34" fmla="*/ 750 w 858"/>
                  <a:gd name="T35" fmla="*/ 2 h 613"/>
                  <a:gd name="T36" fmla="*/ 738 w 858"/>
                  <a:gd name="T37" fmla="*/ 0 h 613"/>
                  <a:gd name="T38" fmla="*/ 0 w 858"/>
                  <a:gd name="T3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8" h="613">
                    <a:moveTo>
                      <a:pt x="858" y="613"/>
                    </a:moveTo>
                    <a:lnTo>
                      <a:pt x="858" y="121"/>
                    </a:lnTo>
                    <a:lnTo>
                      <a:pt x="858" y="121"/>
                    </a:lnTo>
                    <a:lnTo>
                      <a:pt x="857" y="108"/>
                    </a:lnTo>
                    <a:lnTo>
                      <a:pt x="856" y="97"/>
                    </a:lnTo>
                    <a:lnTo>
                      <a:pt x="853" y="85"/>
                    </a:lnTo>
                    <a:lnTo>
                      <a:pt x="849" y="74"/>
                    </a:lnTo>
                    <a:lnTo>
                      <a:pt x="843" y="63"/>
                    </a:lnTo>
                    <a:lnTo>
                      <a:pt x="838" y="54"/>
                    </a:lnTo>
                    <a:lnTo>
                      <a:pt x="831" y="44"/>
                    </a:lnTo>
                    <a:lnTo>
                      <a:pt x="823" y="36"/>
                    </a:lnTo>
                    <a:lnTo>
                      <a:pt x="815" y="28"/>
                    </a:lnTo>
                    <a:lnTo>
                      <a:pt x="805" y="21"/>
                    </a:lnTo>
                    <a:lnTo>
                      <a:pt x="796" y="16"/>
                    </a:lnTo>
                    <a:lnTo>
                      <a:pt x="785" y="10"/>
                    </a:lnTo>
                    <a:lnTo>
                      <a:pt x="774" y="6"/>
                    </a:lnTo>
                    <a:lnTo>
                      <a:pt x="761" y="3"/>
                    </a:lnTo>
                    <a:lnTo>
                      <a:pt x="750" y="2"/>
                    </a:lnTo>
                    <a:lnTo>
                      <a:pt x="738" y="0"/>
                    </a:lnTo>
                    <a:lnTo>
                      <a:pt x="0" y="0"/>
                    </a:lnTo>
                  </a:path>
                </a:pathLst>
              </a:custGeom>
              <a:noFill/>
              <a:ln w="11">
                <a:solidFill>
                  <a:srgbClr val="BCBEC0"/>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313" name="Freeform 450"/>
              <p:cNvSpPr>
                <a:spLocks/>
              </p:cNvSpPr>
              <p:nvPr/>
            </p:nvSpPr>
            <p:spPr bwMode="auto">
              <a:xfrm>
                <a:off x="3694113" y="3295651"/>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8 w 57"/>
                  <a:gd name="T11" fmla="*/ 49 h 57"/>
                  <a:gd name="T12" fmla="*/ 44 w 57"/>
                  <a:gd name="T13" fmla="*/ 52 h 57"/>
                  <a:gd name="T14" fmla="*/ 39 w 57"/>
                  <a:gd name="T15" fmla="*/ 54 h 57"/>
                  <a:gd name="T16" fmla="*/ 34 w 57"/>
                  <a:gd name="T17" fmla="*/ 56 h 57"/>
                  <a:gd name="T18" fmla="*/ 28 w 57"/>
                  <a:gd name="T19" fmla="*/ 57 h 57"/>
                  <a:gd name="T20" fmla="*/ 28 w 57"/>
                  <a:gd name="T21" fmla="*/ 57 h 57"/>
                  <a:gd name="T22" fmla="*/ 22 w 57"/>
                  <a:gd name="T23" fmla="*/ 56 h 57"/>
                  <a:gd name="T24" fmla="*/ 18 w 57"/>
                  <a:gd name="T25" fmla="*/ 54 h 57"/>
                  <a:gd name="T26" fmla="*/ 12 w 57"/>
                  <a:gd name="T27" fmla="*/ 52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8 h 57"/>
                  <a:gd name="T44" fmla="*/ 4 w 57"/>
                  <a:gd name="T45" fmla="*/ 12 h 57"/>
                  <a:gd name="T46" fmla="*/ 8 w 57"/>
                  <a:gd name="T47" fmla="*/ 8 h 57"/>
                  <a:gd name="T48" fmla="*/ 12 w 57"/>
                  <a:gd name="T49" fmla="*/ 5 h 57"/>
                  <a:gd name="T50" fmla="*/ 18 w 57"/>
                  <a:gd name="T51" fmla="*/ 3 h 57"/>
                  <a:gd name="T52" fmla="*/ 22 w 57"/>
                  <a:gd name="T53" fmla="*/ 0 h 57"/>
                  <a:gd name="T54" fmla="*/ 28 w 57"/>
                  <a:gd name="T55" fmla="*/ 0 h 57"/>
                  <a:gd name="T56" fmla="*/ 28 w 57"/>
                  <a:gd name="T57" fmla="*/ 0 h 57"/>
                  <a:gd name="T58" fmla="*/ 34 w 57"/>
                  <a:gd name="T59" fmla="*/ 0 h 57"/>
                  <a:gd name="T60" fmla="*/ 39 w 57"/>
                  <a:gd name="T61" fmla="*/ 3 h 57"/>
                  <a:gd name="T62" fmla="*/ 44 w 57"/>
                  <a:gd name="T63" fmla="*/ 5 h 57"/>
                  <a:gd name="T64" fmla="*/ 48 w 57"/>
                  <a:gd name="T65" fmla="*/ 8 h 57"/>
                  <a:gd name="T66" fmla="*/ 52 w 57"/>
                  <a:gd name="T67" fmla="*/ 12 h 57"/>
                  <a:gd name="T68" fmla="*/ 54 w 57"/>
                  <a:gd name="T69" fmla="*/ 18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8" y="49"/>
                    </a:lnTo>
                    <a:lnTo>
                      <a:pt x="44" y="52"/>
                    </a:lnTo>
                    <a:lnTo>
                      <a:pt x="39" y="54"/>
                    </a:lnTo>
                    <a:lnTo>
                      <a:pt x="34" y="56"/>
                    </a:lnTo>
                    <a:lnTo>
                      <a:pt x="28" y="57"/>
                    </a:lnTo>
                    <a:lnTo>
                      <a:pt x="28" y="57"/>
                    </a:lnTo>
                    <a:lnTo>
                      <a:pt x="22" y="56"/>
                    </a:lnTo>
                    <a:lnTo>
                      <a:pt x="18" y="54"/>
                    </a:lnTo>
                    <a:lnTo>
                      <a:pt x="12" y="52"/>
                    </a:lnTo>
                    <a:lnTo>
                      <a:pt x="8" y="49"/>
                    </a:lnTo>
                    <a:lnTo>
                      <a:pt x="4" y="45"/>
                    </a:lnTo>
                    <a:lnTo>
                      <a:pt x="1" y="39"/>
                    </a:lnTo>
                    <a:lnTo>
                      <a:pt x="0" y="34"/>
                    </a:lnTo>
                    <a:lnTo>
                      <a:pt x="0" y="28"/>
                    </a:lnTo>
                    <a:lnTo>
                      <a:pt x="0" y="28"/>
                    </a:lnTo>
                    <a:lnTo>
                      <a:pt x="0" y="23"/>
                    </a:lnTo>
                    <a:lnTo>
                      <a:pt x="1" y="18"/>
                    </a:lnTo>
                    <a:lnTo>
                      <a:pt x="4" y="12"/>
                    </a:lnTo>
                    <a:lnTo>
                      <a:pt x="8" y="8"/>
                    </a:lnTo>
                    <a:lnTo>
                      <a:pt x="12" y="5"/>
                    </a:lnTo>
                    <a:lnTo>
                      <a:pt x="18" y="3"/>
                    </a:lnTo>
                    <a:lnTo>
                      <a:pt x="22" y="0"/>
                    </a:lnTo>
                    <a:lnTo>
                      <a:pt x="28" y="0"/>
                    </a:lnTo>
                    <a:lnTo>
                      <a:pt x="28" y="0"/>
                    </a:lnTo>
                    <a:lnTo>
                      <a:pt x="34" y="0"/>
                    </a:lnTo>
                    <a:lnTo>
                      <a:pt x="39" y="3"/>
                    </a:lnTo>
                    <a:lnTo>
                      <a:pt x="44" y="5"/>
                    </a:lnTo>
                    <a:lnTo>
                      <a:pt x="48" y="8"/>
                    </a:lnTo>
                    <a:lnTo>
                      <a:pt x="52" y="12"/>
                    </a:lnTo>
                    <a:lnTo>
                      <a:pt x="54" y="18"/>
                    </a:lnTo>
                    <a:lnTo>
                      <a:pt x="56" y="23"/>
                    </a:lnTo>
                    <a:lnTo>
                      <a:pt x="57" y="28"/>
                    </a:lnTo>
                    <a:lnTo>
                      <a:pt x="57" y="28"/>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sp>
          <p:nvSpPr>
            <p:cNvPr id="1317" name="Freeform 451"/>
            <p:cNvSpPr>
              <a:spLocks/>
            </p:cNvSpPr>
            <p:nvPr/>
          </p:nvSpPr>
          <p:spPr bwMode="auto">
            <a:xfrm>
              <a:off x="4487863" y="3652838"/>
              <a:ext cx="90487" cy="92075"/>
            </a:xfrm>
            <a:custGeom>
              <a:avLst/>
              <a:gdLst>
                <a:gd name="T0" fmla="*/ 57 w 57"/>
                <a:gd name="T1" fmla="*/ 29 h 58"/>
                <a:gd name="T2" fmla="*/ 57 w 57"/>
                <a:gd name="T3" fmla="*/ 29 h 58"/>
                <a:gd name="T4" fmla="*/ 57 w 57"/>
                <a:gd name="T5" fmla="*/ 34 h 58"/>
                <a:gd name="T6" fmla="*/ 56 w 57"/>
                <a:gd name="T7" fmla="*/ 40 h 58"/>
                <a:gd name="T8" fmla="*/ 53 w 57"/>
                <a:gd name="T9" fmla="*/ 45 h 58"/>
                <a:gd name="T10" fmla="*/ 49 w 57"/>
                <a:gd name="T11" fmla="*/ 49 h 58"/>
                <a:gd name="T12" fmla="*/ 45 w 57"/>
                <a:gd name="T13" fmla="*/ 52 h 58"/>
                <a:gd name="T14" fmla="*/ 40 w 57"/>
                <a:gd name="T15" fmla="*/ 55 h 58"/>
                <a:gd name="T16" fmla="*/ 36 w 57"/>
                <a:gd name="T17" fmla="*/ 58 h 58"/>
                <a:gd name="T18" fmla="*/ 29 w 57"/>
                <a:gd name="T19" fmla="*/ 58 h 58"/>
                <a:gd name="T20" fmla="*/ 29 w 57"/>
                <a:gd name="T21" fmla="*/ 58 h 58"/>
                <a:gd name="T22" fmla="*/ 23 w 57"/>
                <a:gd name="T23" fmla="*/ 58 h 58"/>
                <a:gd name="T24" fmla="*/ 18 w 57"/>
                <a:gd name="T25" fmla="*/ 55 h 58"/>
                <a:gd name="T26" fmla="*/ 14 w 57"/>
                <a:gd name="T27" fmla="*/ 52 h 58"/>
                <a:gd name="T28" fmla="*/ 10 w 57"/>
                <a:gd name="T29" fmla="*/ 49 h 58"/>
                <a:gd name="T30" fmla="*/ 6 w 57"/>
                <a:gd name="T31" fmla="*/ 45 h 58"/>
                <a:gd name="T32" fmla="*/ 3 w 57"/>
                <a:gd name="T33" fmla="*/ 40 h 58"/>
                <a:gd name="T34" fmla="*/ 1 w 57"/>
                <a:gd name="T35" fmla="*/ 34 h 58"/>
                <a:gd name="T36" fmla="*/ 0 w 57"/>
                <a:gd name="T37" fmla="*/ 29 h 58"/>
                <a:gd name="T38" fmla="*/ 0 w 57"/>
                <a:gd name="T39" fmla="*/ 29 h 58"/>
                <a:gd name="T40" fmla="*/ 1 w 57"/>
                <a:gd name="T41" fmla="*/ 23 h 58"/>
                <a:gd name="T42" fmla="*/ 3 w 57"/>
                <a:gd name="T43" fmla="*/ 18 h 58"/>
                <a:gd name="T44" fmla="*/ 6 w 57"/>
                <a:gd name="T45" fmla="*/ 13 h 58"/>
                <a:gd name="T46" fmla="*/ 10 w 57"/>
                <a:gd name="T47" fmla="*/ 8 h 58"/>
                <a:gd name="T48" fmla="*/ 14 w 57"/>
                <a:gd name="T49" fmla="*/ 6 h 58"/>
                <a:gd name="T50" fmla="*/ 18 w 57"/>
                <a:gd name="T51" fmla="*/ 3 h 58"/>
                <a:gd name="T52" fmla="*/ 23 w 57"/>
                <a:gd name="T53" fmla="*/ 2 h 58"/>
                <a:gd name="T54" fmla="*/ 29 w 57"/>
                <a:gd name="T55" fmla="*/ 0 h 58"/>
                <a:gd name="T56" fmla="*/ 29 w 57"/>
                <a:gd name="T57" fmla="*/ 0 h 58"/>
                <a:gd name="T58" fmla="*/ 36 w 57"/>
                <a:gd name="T59" fmla="*/ 2 h 58"/>
                <a:gd name="T60" fmla="*/ 40 w 57"/>
                <a:gd name="T61" fmla="*/ 3 h 58"/>
                <a:gd name="T62" fmla="*/ 45 w 57"/>
                <a:gd name="T63" fmla="*/ 6 h 58"/>
                <a:gd name="T64" fmla="*/ 49 w 57"/>
                <a:gd name="T65" fmla="*/ 8 h 58"/>
                <a:gd name="T66" fmla="*/ 53 w 57"/>
                <a:gd name="T67" fmla="*/ 13 h 58"/>
                <a:gd name="T68" fmla="*/ 56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6" y="40"/>
                  </a:lnTo>
                  <a:lnTo>
                    <a:pt x="53" y="45"/>
                  </a:lnTo>
                  <a:lnTo>
                    <a:pt x="49" y="49"/>
                  </a:lnTo>
                  <a:lnTo>
                    <a:pt x="45" y="52"/>
                  </a:lnTo>
                  <a:lnTo>
                    <a:pt x="40" y="55"/>
                  </a:lnTo>
                  <a:lnTo>
                    <a:pt x="36" y="58"/>
                  </a:lnTo>
                  <a:lnTo>
                    <a:pt x="29" y="58"/>
                  </a:lnTo>
                  <a:lnTo>
                    <a:pt x="29" y="58"/>
                  </a:lnTo>
                  <a:lnTo>
                    <a:pt x="23" y="58"/>
                  </a:lnTo>
                  <a:lnTo>
                    <a:pt x="18" y="55"/>
                  </a:lnTo>
                  <a:lnTo>
                    <a:pt x="14" y="52"/>
                  </a:lnTo>
                  <a:lnTo>
                    <a:pt x="10" y="49"/>
                  </a:lnTo>
                  <a:lnTo>
                    <a:pt x="6" y="45"/>
                  </a:lnTo>
                  <a:lnTo>
                    <a:pt x="3" y="40"/>
                  </a:lnTo>
                  <a:lnTo>
                    <a:pt x="1" y="34"/>
                  </a:lnTo>
                  <a:lnTo>
                    <a:pt x="0" y="29"/>
                  </a:lnTo>
                  <a:lnTo>
                    <a:pt x="0" y="29"/>
                  </a:lnTo>
                  <a:lnTo>
                    <a:pt x="1" y="23"/>
                  </a:lnTo>
                  <a:lnTo>
                    <a:pt x="3" y="18"/>
                  </a:lnTo>
                  <a:lnTo>
                    <a:pt x="6" y="13"/>
                  </a:lnTo>
                  <a:lnTo>
                    <a:pt x="10" y="8"/>
                  </a:lnTo>
                  <a:lnTo>
                    <a:pt x="14" y="6"/>
                  </a:lnTo>
                  <a:lnTo>
                    <a:pt x="18" y="3"/>
                  </a:lnTo>
                  <a:lnTo>
                    <a:pt x="23" y="2"/>
                  </a:lnTo>
                  <a:lnTo>
                    <a:pt x="29" y="0"/>
                  </a:lnTo>
                  <a:lnTo>
                    <a:pt x="29" y="0"/>
                  </a:lnTo>
                  <a:lnTo>
                    <a:pt x="36" y="2"/>
                  </a:lnTo>
                  <a:lnTo>
                    <a:pt x="40" y="3"/>
                  </a:lnTo>
                  <a:lnTo>
                    <a:pt x="45" y="6"/>
                  </a:lnTo>
                  <a:lnTo>
                    <a:pt x="49" y="8"/>
                  </a:lnTo>
                  <a:lnTo>
                    <a:pt x="53" y="13"/>
                  </a:lnTo>
                  <a:lnTo>
                    <a:pt x="56" y="18"/>
                  </a:lnTo>
                  <a:lnTo>
                    <a:pt x="57" y="23"/>
                  </a:lnTo>
                  <a:lnTo>
                    <a:pt x="57" y="29"/>
                  </a:lnTo>
                  <a:lnTo>
                    <a:pt x="57" y="29"/>
                  </a:lnTo>
                  <a:close/>
                </a:path>
              </a:pathLst>
            </a:custGeom>
            <a:solidFill>
              <a:srgbClr val="BCBE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sp>
        <p:nvSpPr>
          <p:cNvPr id="1479" name="椭圆 1478"/>
          <p:cNvSpPr/>
          <p:nvPr/>
        </p:nvSpPr>
        <p:spPr>
          <a:xfrm>
            <a:off x="5745857" y="1165603"/>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88" name="椭圆 487"/>
          <p:cNvSpPr/>
          <p:nvPr/>
        </p:nvSpPr>
        <p:spPr>
          <a:xfrm>
            <a:off x="4069457" y="1955967"/>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89" name="椭圆 488"/>
          <p:cNvSpPr/>
          <p:nvPr/>
        </p:nvSpPr>
        <p:spPr>
          <a:xfrm>
            <a:off x="7264353" y="2322997"/>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0" name="椭圆 489"/>
          <p:cNvSpPr/>
          <p:nvPr/>
        </p:nvSpPr>
        <p:spPr>
          <a:xfrm>
            <a:off x="8021697" y="3436786"/>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1" name="椭圆 490"/>
          <p:cNvSpPr/>
          <p:nvPr/>
        </p:nvSpPr>
        <p:spPr>
          <a:xfrm>
            <a:off x="3856097" y="3195487"/>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2" name="椭圆 491"/>
          <p:cNvSpPr/>
          <p:nvPr/>
        </p:nvSpPr>
        <p:spPr>
          <a:xfrm>
            <a:off x="3348097" y="3906687"/>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3" name="椭圆 492"/>
          <p:cNvSpPr/>
          <p:nvPr/>
        </p:nvSpPr>
        <p:spPr>
          <a:xfrm>
            <a:off x="5418621" y="4982509"/>
            <a:ext cx="1365672" cy="1365672"/>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5" name="Freeform 342"/>
          <p:cNvSpPr>
            <a:spLocks noEditPoints="1"/>
          </p:cNvSpPr>
          <p:nvPr/>
        </p:nvSpPr>
        <p:spPr bwMode="auto">
          <a:xfrm>
            <a:off x="8199499" y="3614586"/>
            <a:ext cx="355600" cy="355600"/>
          </a:xfrm>
          <a:custGeom>
            <a:avLst/>
            <a:gdLst>
              <a:gd name="T0" fmla="*/ 64 w 128"/>
              <a:gd name="T1" fmla="*/ 0 h 128"/>
              <a:gd name="T2" fmla="*/ 40 w 128"/>
              <a:gd name="T3" fmla="*/ 5 h 128"/>
              <a:gd name="T4" fmla="*/ 18 w 128"/>
              <a:gd name="T5" fmla="*/ 19 h 128"/>
              <a:gd name="T6" fmla="*/ 6 w 128"/>
              <a:gd name="T7" fmla="*/ 39 h 128"/>
              <a:gd name="T8" fmla="*/ 0 w 128"/>
              <a:gd name="T9" fmla="*/ 64 h 128"/>
              <a:gd name="T10" fmla="*/ 64 w 128"/>
              <a:gd name="T11" fmla="*/ 128 h 128"/>
              <a:gd name="T12" fmla="*/ 77 w 128"/>
              <a:gd name="T13" fmla="*/ 127 h 128"/>
              <a:gd name="T14" fmla="*/ 101 w 128"/>
              <a:gd name="T15" fmla="*/ 117 h 128"/>
              <a:gd name="T16" fmla="*/ 118 w 128"/>
              <a:gd name="T17" fmla="*/ 100 h 128"/>
              <a:gd name="T18" fmla="*/ 128 w 128"/>
              <a:gd name="T19" fmla="*/ 77 h 128"/>
              <a:gd name="T20" fmla="*/ 128 w 128"/>
              <a:gd name="T21" fmla="*/ 64 h 128"/>
              <a:gd name="T22" fmla="*/ 124 w 128"/>
              <a:gd name="T23" fmla="*/ 39 h 128"/>
              <a:gd name="T24" fmla="*/ 109 w 128"/>
              <a:gd name="T25" fmla="*/ 19 h 128"/>
              <a:gd name="T26" fmla="*/ 89 w 128"/>
              <a:gd name="T27" fmla="*/ 5 h 128"/>
              <a:gd name="T28" fmla="*/ 64 w 128"/>
              <a:gd name="T29" fmla="*/ 0 h 128"/>
              <a:gd name="T30" fmla="*/ 48 w 128"/>
              <a:gd name="T31" fmla="*/ 50 h 128"/>
              <a:gd name="T32" fmla="*/ 50 w 128"/>
              <a:gd name="T33" fmla="*/ 44 h 128"/>
              <a:gd name="T34" fmla="*/ 57 w 128"/>
              <a:gd name="T35" fmla="*/ 36 h 128"/>
              <a:gd name="T36" fmla="*/ 62 w 128"/>
              <a:gd name="T37" fmla="*/ 34 h 128"/>
              <a:gd name="T38" fmla="*/ 72 w 128"/>
              <a:gd name="T39" fmla="*/ 39 h 128"/>
              <a:gd name="T40" fmla="*/ 77 w 128"/>
              <a:gd name="T41" fmla="*/ 50 h 128"/>
              <a:gd name="T42" fmla="*/ 75 w 128"/>
              <a:gd name="T43" fmla="*/ 54 h 128"/>
              <a:gd name="T44" fmla="*/ 77 w 128"/>
              <a:gd name="T45" fmla="*/ 56 h 128"/>
              <a:gd name="T46" fmla="*/ 77 w 128"/>
              <a:gd name="T47" fmla="*/ 59 h 128"/>
              <a:gd name="T48" fmla="*/ 74 w 128"/>
              <a:gd name="T49" fmla="*/ 59 h 128"/>
              <a:gd name="T50" fmla="*/ 74 w 128"/>
              <a:gd name="T51" fmla="*/ 59 h 128"/>
              <a:gd name="T52" fmla="*/ 71 w 128"/>
              <a:gd name="T53" fmla="*/ 68 h 128"/>
              <a:gd name="T54" fmla="*/ 62 w 128"/>
              <a:gd name="T55" fmla="*/ 71 h 128"/>
              <a:gd name="T56" fmla="*/ 58 w 128"/>
              <a:gd name="T57" fmla="*/ 71 h 128"/>
              <a:gd name="T58" fmla="*/ 51 w 128"/>
              <a:gd name="T59" fmla="*/ 64 h 128"/>
              <a:gd name="T60" fmla="*/ 51 w 128"/>
              <a:gd name="T61" fmla="*/ 59 h 128"/>
              <a:gd name="T62" fmla="*/ 51 w 128"/>
              <a:gd name="T63" fmla="*/ 59 h 128"/>
              <a:gd name="T64" fmla="*/ 48 w 128"/>
              <a:gd name="T65" fmla="*/ 56 h 128"/>
              <a:gd name="T66" fmla="*/ 50 w 128"/>
              <a:gd name="T67" fmla="*/ 54 h 128"/>
              <a:gd name="T68" fmla="*/ 48 w 128"/>
              <a:gd name="T69" fmla="*/ 50 h 128"/>
              <a:gd name="T70" fmla="*/ 92 w 128"/>
              <a:gd name="T71" fmla="*/ 93 h 128"/>
              <a:gd name="T72" fmla="*/ 91 w 128"/>
              <a:gd name="T73" fmla="*/ 94 h 128"/>
              <a:gd name="T74" fmla="*/ 33 w 128"/>
              <a:gd name="T75" fmla="*/ 94 h 128"/>
              <a:gd name="T76" fmla="*/ 33 w 128"/>
              <a:gd name="T77" fmla="*/ 88 h 128"/>
              <a:gd name="T78" fmla="*/ 33 w 128"/>
              <a:gd name="T79" fmla="*/ 87 h 128"/>
              <a:gd name="T80" fmla="*/ 41 w 128"/>
              <a:gd name="T81" fmla="*/ 80 h 128"/>
              <a:gd name="T82" fmla="*/ 53 w 128"/>
              <a:gd name="T83" fmla="*/ 76 h 128"/>
              <a:gd name="T84" fmla="*/ 54 w 128"/>
              <a:gd name="T85" fmla="*/ 76 h 128"/>
              <a:gd name="T86" fmla="*/ 54 w 128"/>
              <a:gd name="T87" fmla="*/ 76 h 128"/>
              <a:gd name="T88" fmla="*/ 58 w 128"/>
              <a:gd name="T89" fmla="*/ 77 h 128"/>
              <a:gd name="T90" fmla="*/ 62 w 128"/>
              <a:gd name="T91" fmla="*/ 78 h 128"/>
              <a:gd name="T92" fmla="*/ 71 w 128"/>
              <a:gd name="T93" fmla="*/ 76 h 128"/>
              <a:gd name="T94" fmla="*/ 71 w 128"/>
              <a:gd name="T95" fmla="*/ 76 h 128"/>
              <a:gd name="T96" fmla="*/ 72 w 128"/>
              <a:gd name="T97" fmla="*/ 76 h 128"/>
              <a:gd name="T98" fmla="*/ 72 w 128"/>
              <a:gd name="T99" fmla="*/ 76 h 128"/>
              <a:gd name="T100" fmla="*/ 92 w 128"/>
              <a:gd name="T101" fmla="*/ 87 h 128"/>
              <a:gd name="T102" fmla="*/ 92 w 128"/>
              <a:gd name="T103"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8">
                <a:moveTo>
                  <a:pt x="64" y="0"/>
                </a:moveTo>
                <a:lnTo>
                  <a:pt x="64" y="0"/>
                </a:lnTo>
                <a:lnTo>
                  <a:pt x="51" y="2"/>
                </a:lnTo>
                <a:lnTo>
                  <a:pt x="40" y="5"/>
                </a:lnTo>
                <a:lnTo>
                  <a:pt x="28" y="10"/>
                </a:lnTo>
                <a:lnTo>
                  <a:pt x="18" y="19"/>
                </a:lnTo>
                <a:lnTo>
                  <a:pt x="11" y="29"/>
                </a:lnTo>
                <a:lnTo>
                  <a:pt x="6" y="39"/>
                </a:lnTo>
                <a:lnTo>
                  <a:pt x="1" y="51"/>
                </a:lnTo>
                <a:lnTo>
                  <a:pt x="0" y="64"/>
                </a:lnTo>
                <a:lnTo>
                  <a:pt x="0" y="128"/>
                </a:lnTo>
                <a:lnTo>
                  <a:pt x="64" y="128"/>
                </a:lnTo>
                <a:lnTo>
                  <a:pt x="64" y="128"/>
                </a:lnTo>
                <a:lnTo>
                  <a:pt x="77" y="127"/>
                </a:lnTo>
                <a:lnTo>
                  <a:pt x="89" y="124"/>
                </a:lnTo>
                <a:lnTo>
                  <a:pt x="101" y="117"/>
                </a:lnTo>
                <a:lnTo>
                  <a:pt x="109" y="110"/>
                </a:lnTo>
                <a:lnTo>
                  <a:pt x="118" y="100"/>
                </a:lnTo>
                <a:lnTo>
                  <a:pt x="124" y="90"/>
                </a:lnTo>
                <a:lnTo>
                  <a:pt x="128" y="77"/>
                </a:lnTo>
                <a:lnTo>
                  <a:pt x="128" y="64"/>
                </a:lnTo>
                <a:lnTo>
                  <a:pt x="128" y="64"/>
                </a:lnTo>
                <a:lnTo>
                  <a:pt x="128" y="51"/>
                </a:lnTo>
                <a:lnTo>
                  <a:pt x="124" y="39"/>
                </a:lnTo>
                <a:lnTo>
                  <a:pt x="118" y="29"/>
                </a:lnTo>
                <a:lnTo>
                  <a:pt x="109" y="19"/>
                </a:lnTo>
                <a:lnTo>
                  <a:pt x="101" y="10"/>
                </a:lnTo>
                <a:lnTo>
                  <a:pt x="89" y="5"/>
                </a:lnTo>
                <a:lnTo>
                  <a:pt x="77" y="2"/>
                </a:lnTo>
                <a:lnTo>
                  <a:pt x="64" y="0"/>
                </a:lnTo>
                <a:lnTo>
                  <a:pt x="64" y="0"/>
                </a:lnTo>
                <a:close/>
                <a:moveTo>
                  <a:pt x="48" y="50"/>
                </a:moveTo>
                <a:lnTo>
                  <a:pt x="48" y="50"/>
                </a:lnTo>
                <a:lnTo>
                  <a:pt x="50" y="44"/>
                </a:lnTo>
                <a:lnTo>
                  <a:pt x="53" y="39"/>
                </a:lnTo>
                <a:lnTo>
                  <a:pt x="57" y="36"/>
                </a:lnTo>
                <a:lnTo>
                  <a:pt x="62" y="34"/>
                </a:lnTo>
                <a:lnTo>
                  <a:pt x="62" y="34"/>
                </a:lnTo>
                <a:lnTo>
                  <a:pt x="68" y="36"/>
                </a:lnTo>
                <a:lnTo>
                  <a:pt x="72" y="39"/>
                </a:lnTo>
                <a:lnTo>
                  <a:pt x="75" y="44"/>
                </a:lnTo>
                <a:lnTo>
                  <a:pt x="77" y="50"/>
                </a:lnTo>
                <a:lnTo>
                  <a:pt x="77" y="50"/>
                </a:lnTo>
                <a:lnTo>
                  <a:pt x="75" y="54"/>
                </a:lnTo>
                <a:lnTo>
                  <a:pt x="75" y="54"/>
                </a:lnTo>
                <a:lnTo>
                  <a:pt x="77" y="56"/>
                </a:lnTo>
                <a:lnTo>
                  <a:pt x="77" y="56"/>
                </a:lnTo>
                <a:lnTo>
                  <a:pt x="77" y="59"/>
                </a:lnTo>
                <a:lnTo>
                  <a:pt x="74" y="59"/>
                </a:lnTo>
                <a:lnTo>
                  <a:pt x="74" y="59"/>
                </a:lnTo>
                <a:lnTo>
                  <a:pt x="74" y="59"/>
                </a:lnTo>
                <a:lnTo>
                  <a:pt x="74" y="59"/>
                </a:lnTo>
                <a:lnTo>
                  <a:pt x="74" y="64"/>
                </a:lnTo>
                <a:lnTo>
                  <a:pt x="71" y="68"/>
                </a:lnTo>
                <a:lnTo>
                  <a:pt x="67" y="71"/>
                </a:lnTo>
                <a:lnTo>
                  <a:pt x="62" y="71"/>
                </a:lnTo>
                <a:lnTo>
                  <a:pt x="62" y="71"/>
                </a:lnTo>
                <a:lnTo>
                  <a:pt x="58" y="71"/>
                </a:lnTo>
                <a:lnTo>
                  <a:pt x="54" y="68"/>
                </a:lnTo>
                <a:lnTo>
                  <a:pt x="51" y="64"/>
                </a:lnTo>
                <a:lnTo>
                  <a:pt x="51" y="59"/>
                </a:lnTo>
                <a:lnTo>
                  <a:pt x="51" y="59"/>
                </a:lnTo>
                <a:lnTo>
                  <a:pt x="51" y="59"/>
                </a:lnTo>
                <a:lnTo>
                  <a:pt x="51" y="59"/>
                </a:lnTo>
                <a:lnTo>
                  <a:pt x="48" y="59"/>
                </a:lnTo>
                <a:lnTo>
                  <a:pt x="48" y="56"/>
                </a:lnTo>
                <a:lnTo>
                  <a:pt x="48" y="56"/>
                </a:lnTo>
                <a:lnTo>
                  <a:pt x="50" y="54"/>
                </a:lnTo>
                <a:lnTo>
                  <a:pt x="50" y="54"/>
                </a:lnTo>
                <a:lnTo>
                  <a:pt x="48" y="50"/>
                </a:lnTo>
                <a:lnTo>
                  <a:pt x="48" y="50"/>
                </a:lnTo>
                <a:close/>
                <a:moveTo>
                  <a:pt x="92" y="93"/>
                </a:moveTo>
                <a:lnTo>
                  <a:pt x="92" y="93"/>
                </a:lnTo>
                <a:lnTo>
                  <a:pt x="91" y="94"/>
                </a:lnTo>
                <a:lnTo>
                  <a:pt x="33" y="94"/>
                </a:lnTo>
                <a:lnTo>
                  <a:pt x="33" y="94"/>
                </a:lnTo>
                <a:lnTo>
                  <a:pt x="33" y="93"/>
                </a:lnTo>
                <a:lnTo>
                  <a:pt x="33" y="88"/>
                </a:lnTo>
                <a:lnTo>
                  <a:pt x="33" y="88"/>
                </a:lnTo>
                <a:lnTo>
                  <a:pt x="33" y="87"/>
                </a:lnTo>
                <a:lnTo>
                  <a:pt x="33" y="87"/>
                </a:lnTo>
                <a:lnTo>
                  <a:pt x="41" y="80"/>
                </a:lnTo>
                <a:lnTo>
                  <a:pt x="53" y="76"/>
                </a:lnTo>
                <a:lnTo>
                  <a:pt x="53" y="76"/>
                </a:lnTo>
                <a:lnTo>
                  <a:pt x="53" y="76"/>
                </a:lnTo>
                <a:lnTo>
                  <a:pt x="54" y="76"/>
                </a:lnTo>
                <a:lnTo>
                  <a:pt x="54" y="76"/>
                </a:lnTo>
                <a:lnTo>
                  <a:pt x="54" y="76"/>
                </a:lnTo>
                <a:lnTo>
                  <a:pt x="54" y="76"/>
                </a:lnTo>
                <a:lnTo>
                  <a:pt x="58" y="77"/>
                </a:lnTo>
                <a:lnTo>
                  <a:pt x="62" y="78"/>
                </a:lnTo>
                <a:lnTo>
                  <a:pt x="62" y="78"/>
                </a:lnTo>
                <a:lnTo>
                  <a:pt x="67" y="77"/>
                </a:lnTo>
                <a:lnTo>
                  <a:pt x="71" y="76"/>
                </a:lnTo>
                <a:lnTo>
                  <a:pt x="71" y="76"/>
                </a:lnTo>
                <a:lnTo>
                  <a:pt x="71" y="76"/>
                </a:lnTo>
                <a:lnTo>
                  <a:pt x="72" y="76"/>
                </a:lnTo>
                <a:lnTo>
                  <a:pt x="72" y="76"/>
                </a:lnTo>
                <a:lnTo>
                  <a:pt x="72" y="76"/>
                </a:lnTo>
                <a:lnTo>
                  <a:pt x="72" y="76"/>
                </a:lnTo>
                <a:lnTo>
                  <a:pt x="84" y="80"/>
                </a:lnTo>
                <a:lnTo>
                  <a:pt x="92" y="87"/>
                </a:lnTo>
                <a:lnTo>
                  <a:pt x="92" y="87"/>
                </a:lnTo>
                <a:lnTo>
                  <a:pt x="92" y="88"/>
                </a:lnTo>
                <a:lnTo>
                  <a:pt x="92" y="9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496" name="Freeform 405"/>
          <p:cNvSpPr>
            <a:spLocks noEditPoints="1"/>
          </p:cNvSpPr>
          <p:nvPr/>
        </p:nvSpPr>
        <p:spPr bwMode="auto">
          <a:xfrm>
            <a:off x="5787978" y="5314271"/>
            <a:ext cx="710143" cy="710143"/>
          </a:xfrm>
          <a:custGeom>
            <a:avLst/>
            <a:gdLst>
              <a:gd name="T0" fmla="*/ 128 w 129"/>
              <a:gd name="T1" fmla="*/ 55 h 129"/>
              <a:gd name="T2" fmla="*/ 122 w 129"/>
              <a:gd name="T3" fmla="*/ 37 h 129"/>
              <a:gd name="T4" fmla="*/ 122 w 129"/>
              <a:gd name="T5" fmla="*/ 33 h 129"/>
              <a:gd name="T6" fmla="*/ 118 w 129"/>
              <a:gd name="T7" fmla="*/ 31 h 129"/>
              <a:gd name="T8" fmla="*/ 107 w 129"/>
              <a:gd name="T9" fmla="*/ 17 h 129"/>
              <a:gd name="T10" fmla="*/ 105 w 129"/>
              <a:gd name="T11" fmla="*/ 14 h 129"/>
              <a:gd name="T12" fmla="*/ 90 w 129"/>
              <a:gd name="T13" fmla="*/ 16 h 129"/>
              <a:gd name="T14" fmla="*/ 85 w 129"/>
              <a:gd name="T15" fmla="*/ 3 h 129"/>
              <a:gd name="T16" fmla="*/ 81 w 129"/>
              <a:gd name="T17" fmla="*/ 2 h 129"/>
              <a:gd name="T18" fmla="*/ 61 w 129"/>
              <a:gd name="T19" fmla="*/ 0 h 129"/>
              <a:gd name="T20" fmla="*/ 58 w 129"/>
              <a:gd name="T21" fmla="*/ 0 h 129"/>
              <a:gd name="T22" fmla="*/ 54 w 129"/>
              <a:gd name="T23" fmla="*/ 2 h 129"/>
              <a:gd name="T24" fmla="*/ 37 w 129"/>
              <a:gd name="T25" fmla="*/ 7 h 129"/>
              <a:gd name="T26" fmla="*/ 34 w 129"/>
              <a:gd name="T27" fmla="*/ 7 h 129"/>
              <a:gd name="T28" fmla="*/ 30 w 129"/>
              <a:gd name="T29" fmla="*/ 21 h 129"/>
              <a:gd name="T30" fmla="*/ 16 w 129"/>
              <a:gd name="T31" fmla="*/ 21 h 129"/>
              <a:gd name="T32" fmla="*/ 13 w 129"/>
              <a:gd name="T33" fmla="*/ 24 h 129"/>
              <a:gd name="T34" fmla="*/ 4 w 129"/>
              <a:gd name="T35" fmla="*/ 43 h 129"/>
              <a:gd name="T36" fmla="*/ 2 w 129"/>
              <a:gd name="T37" fmla="*/ 46 h 129"/>
              <a:gd name="T38" fmla="*/ 3 w 129"/>
              <a:gd name="T39" fmla="*/ 48 h 129"/>
              <a:gd name="T40" fmla="*/ 2 w 129"/>
              <a:gd name="T41" fmla="*/ 67 h 129"/>
              <a:gd name="T42" fmla="*/ 0 w 129"/>
              <a:gd name="T43" fmla="*/ 71 h 129"/>
              <a:gd name="T44" fmla="*/ 12 w 129"/>
              <a:gd name="T45" fmla="*/ 80 h 129"/>
              <a:gd name="T46" fmla="*/ 7 w 129"/>
              <a:gd name="T47" fmla="*/ 92 h 129"/>
              <a:gd name="T48" fmla="*/ 9 w 129"/>
              <a:gd name="T49" fmla="*/ 97 h 129"/>
              <a:gd name="T50" fmla="*/ 22 w 129"/>
              <a:gd name="T51" fmla="*/ 111 h 129"/>
              <a:gd name="T52" fmla="*/ 23 w 129"/>
              <a:gd name="T53" fmla="*/ 114 h 129"/>
              <a:gd name="T54" fmla="*/ 27 w 129"/>
              <a:gd name="T55" fmla="*/ 115 h 129"/>
              <a:gd name="T56" fmla="*/ 43 w 129"/>
              <a:gd name="T57" fmla="*/ 124 h 129"/>
              <a:gd name="T58" fmla="*/ 46 w 129"/>
              <a:gd name="T59" fmla="*/ 126 h 129"/>
              <a:gd name="T60" fmla="*/ 58 w 129"/>
              <a:gd name="T61" fmla="*/ 118 h 129"/>
              <a:gd name="T62" fmla="*/ 70 w 129"/>
              <a:gd name="T63" fmla="*/ 129 h 129"/>
              <a:gd name="T64" fmla="*/ 71 w 129"/>
              <a:gd name="T65" fmla="*/ 129 h 129"/>
              <a:gd name="T66" fmla="*/ 80 w 129"/>
              <a:gd name="T67" fmla="*/ 117 h 129"/>
              <a:gd name="T68" fmla="*/ 93 w 129"/>
              <a:gd name="T69" fmla="*/ 122 h 129"/>
              <a:gd name="T70" fmla="*/ 97 w 129"/>
              <a:gd name="T71" fmla="*/ 119 h 129"/>
              <a:gd name="T72" fmla="*/ 111 w 129"/>
              <a:gd name="T73" fmla="*/ 107 h 129"/>
              <a:gd name="T74" fmla="*/ 111 w 129"/>
              <a:gd name="T75" fmla="*/ 107 h 129"/>
              <a:gd name="T76" fmla="*/ 115 w 129"/>
              <a:gd name="T77" fmla="*/ 102 h 129"/>
              <a:gd name="T78" fmla="*/ 124 w 129"/>
              <a:gd name="T79" fmla="*/ 85 h 129"/>
              <a:gd name="T80" fmla="*/ 127 w 129"/>
              <a:gd name="T81" fmla="*/ 82 h 129"/>
              <a:gd name="T82" fmla="*/ 127 w 129"/>
              <a:gd name="T83" fmla="*/ 80 h 129"/>
              <a:gd name="T84" fmla="*/ 128 w 129"/>
              <a:gd name="T85" fmla="*/ 61 h 129"/>
              <a:gd name="T86" fmla="*/ 129 w 129"/>
              <a:gd name="T87" fmla="*/ 58 h 129"/>
              <a:gd name="T88" fmla="*/ 53 w 129"/>
              <a:gd name="T89" fmla="*/ 57 h 129"/>
              <a:gd name="T90" fmla="*/ 60 w 129"/>
              <a:gd name="T91" fmla="*/ 36 h 129"/>
              <a:gd name="T92" fmla="*/ 64 w 129"/>
              <a:gd name="T93" fmla="*/ 31 h 129"/>
              <a:gd name="T94" fmla="*/ 68 w 129"/>
              <a:gd name="T95" fmla="*/ 57 h 129"/>
              <a:gd name="T96" fmla="*/ 77 w 129"/>
              <a:gd name="T97" fmla="*/ 57 h 129"/>
              <a:gd name="T98" fmla="*/ 66 w 129"/>
              <a:gd name="T99" fmla="*/ 75 h 129"/>
              <a:gd name="T100" fmla="*/ 64 w 129"/>
              <a:gd name="T101" fmla="*/ 75 h 129"/>
              <a:gd name="T102" fmla="*/ 51 w 129"/>
              <a:gd name="T103" fmla="*/ 60 h 129"/>
              <a:gd name="T104" fmla="*/ 95 w 129"/>
              <a:gd name="T105" fmla="*/ 88 h 129"/>
              <a:gd name="T106" fmla="*/ 93 w 129"/>
              <a:gd name="T107" fmla="*/ 92 h 129"/>
              <a:gd name="T108" fmla="*/ 34 w 129"/>
              <a:gd name="T109" fmla="*/ 91 h 129"/>
              <a:gd name="T110" fmla="*/ 33 w 129"/>
              <a:gd name="T111" fmla="*/ 68 h 129"/>
              <a:gd name="T112" fmla="*/ 37 w 129"/>
              <a:gd name="T113" fmla="*/ 65 h 129"/>
              <a:gd name="T114" fmla="*/ 40 w 129"/>
              <a:gd name="T115" fmla="*/ 85 h 129"/>
              <a:gd name="T116" fmla="*/ 88 w 129"/>
              <a:gd name="T117" fmla="*/ 68 h 129"/>
              <a:gd name="T118" fmla="*/ 93 w 129"/>
              <a:gd name="T119" fmla="*/ 65 h 129"/>
              <a:gd name="T120" fmla="*/ 95 w 129"/>
              <a:gd name="T121" fmla="*/ 8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29">
                <a:moveTo>
                  <a:pt x="129" y="58"/>
                </a:moveTo>
                <a:lnTo>
                  <a:pt x="129" y="58"/>
                </a:lnTo>
                <a:lnTo>
                  <a:pt x="128" y="55"/>
                </a:lnTo>
                <a:lnTo>
                  <a:pt x="127" y="54"/>
                </a:lnTo>
                <a:lnTo>
                  <a:pt x="117" y="48"/>
                </a:lnTo>
                <a:lnTo>
                  <a:pt x="122" y="37"/>
                </a:lnTo>
                <a:lnTo>
                  <a:pt x="122" y="37"/>
                </a:lnTo>
                <a:lnTo>
                  <a:pt x="122" y="36"/>
                </a:lnTo>
                <a:lnTo>
                  <a:pt x="122" y="33"/>
                </a:lnTo>
                <a:lnTo>
                  <a:pt x="122" y="33"/>
                </a:lnTo>
                <a:lnTo>
                  <a:pt x="121" y="31"/>
                </a:lnTo>
                <a:lnTo>
                  <a:pt x="118" y="31"/>
                </a:lnTo>
                <a:lnTo>
                  <a:pt x="107" y="30"/>
                </a:lnTo>
                <a:lnTo>
                  <a:pt x="107" y="17"/>
                </a:lnTo>
                <a:lnTo>
                  <a:pt x="107" y="17"/>
                </a:lnTo>
                <a:lnTo>
                  <a:pt x="107" y="16"/>
                </a:lnTo>
                <a:lnTo>
                  <a:pt x="105" y="14"/>
                </a:lnTo>
                <a:lnTo>
                  <a:pt x="105" y="14"/>
                </a:lnTo>
                <a:lnTo>
                  <a:pt x="104" y="13"/>
                </a:lnTo>
                <a:lnTo>
                  <a:pt x="102" y="13"/>
                </a:lnTo>
                <a:lnTo>
                  <a:pt x="90" y="16"/>
                </a:lnTo>
                <a:lnTo>
                  <a:pt x="85" y="4"/>
                </a:lnTo>
                <a:lnTo>
                  <a:pt x="85" y="4"/>
                </a:lnTo>
                <a:lnTo>
                  <a:pt x="85" y="3"/>
                </a:lnTo>
                <a:lnTo>
                  <a:pt x="84" y="2"/>
                </a:lnTo>
                <a:lnTo>
                  <a:pt x="84" y="2"/>
                </a:lnTo>
                <a:lnTo>
                  <a:pt x="81" y="2"/>
                </a:lnTo>
                <a:lnTo>
                  <a:pt x="80" y="3"/>
                </a:lnTo>
                <a:lnTo>
                  <a:pt x="70" y="10"/>
                </a:lnTo>
                <a:lnTo>
                  <a:pt x="61" y="0"/>
                </a:lnTo>
                <a:lnTo>
                  <a:pt x="61" y="0"/>
                </a:lnTo>
                <a:lnTo>
                  <a:pt x="60" y="0"/>
                </a:lnTo>
                <a:lnTo>
                  <a:pt x="58" y="0"/>
                </a:lnTo>
                <a:lnTo>
                  <a:pt x="58" y="0"/>
                </a:lnTo>
                <a:lnTo>
                  <a:pt x="56" y="0"/>
                </a:lnTo>
                <a:lnTo>
                  <a:pt x="54" y="2"/>
                </a:lnTo>
                <a:lnTo>
                  <a:pt x="48" y="11"/>
                </a:lnTo>
                <a:lnTo>
                  <a:pt x="37" y="7"/>
                </a:lnTo>
                <a:lnTo>
                  <a:pt x="37" y="7"/>
                </a:lnTo>
                <a:lnTo>
                  <a:pt x="36" y="6"/>
                </a:lnTo>
                <a:lnTo>
                  <a:pt x="34" y="7"/>
                </a:lnTo>
                <a:lnTo>
                  <a:pt x="34" y="7"/>
                </a:lnTo>
                <a:lnTo>
                  <a:pt x="33" y="9"/>
                </a:lnTo>
                <a:lnTo>
                  <a:pt x="31" y="10"/>
                </a:lnTo>
                <a:lnTo>
                  <a:pt x="30" y="21"/>
                </a:lnTo>
                <a:lnTo>
                  <a:pt x="17" y="21"/>
                </a:lnTo>
                <a:lnTo>
                  <a:pt x="17" y="21"/>
                </a:lnTo>
                <a:lnTo>
                  <a:pt x="16" y="21"/>
                </a:lnTo>
                <a:lnTo>
                  <a:pt x="14" y="23"/>
                </a:lnTo>
                <a:lnTo>
                  <a:pt x="14" y="23"/>
                </a:lnTo>
                <a:lnTo>
                  <a:pt x="13" y="24"/>
                </a:lnTo>
                <a:lnTo>
                  <a:pt x="13" y="27"/>
                </a:lnTo>
                <a:lnTo>
                  <a:pt x="16" y="38"/>
                </a:lnTo>
                <a:lnTo>
                  <a:pt x="4" y="43"/>
                </a:lnTo>
                <a:lnTo>
                  <a:pt x="4" y="43"/>
                </a:lnTo>
                <a:lnTo>
                  <a:pt x="3" y="44"/>
                </a:lnTo>
                <a:lnTo>
                  <a:pt x="2" y="46"/>
                </a:lnTo>
                <a:lnTo>
                  <a:pt x="2" y="46"/>
                </a:lnTo>
                <a:lnTo>
                  <a:pt x="2" y="47"/>
                </a:lnTo>
                <a:lnTo>
                  <a:pt x="3" y="48"/>
                </a:lnTo>
                <a:lnTo>
                  <a:pt x="10" y="58"/>
                </a:lnTo>
                <a:lnTo>
                  <a:pt x="2" y="67"/>
                </a:lnTo>
                <a:lnTo>
                  <a:pt x="2" y="67"/>
                </a:lnTo>
                <a:lnTo>
                  <a:pt x="0" y="68"/>
                </a:lnTo>
                <a:lnTo>
                  <a:pt x="0" y="71"/>
                </a:lnTo>
                <a:lnTo>
                  <a:pt x="0" y="71"/>
                </a:lnTo>
                <a:lnTo>
                  <a:pt x="0" y="73"/>
                </a:lnTo>
                <a:lnTo>
                  <a:pt x="2" y="74"/>
                </a:lnTo>
                <a:lnTo>
                  <a:pt x="12" y="80"/>
                </a:lnTo>
                <a:lnTo>
                  <a:pt x="7" y="91"/>
                </a:lnTo>
                <a:lnTo>
                  <a:pt x="7" y="91"/>
                </a:lnTo>
                <a:lnTo>
                  <a:pt x="7" y="92"/>
                </a:lnTo>
                <a:lnTo>
                  <a:pt x="7" y="95"/>
                </a:lnTo>
                <a:lnTo>
                  <a:pt x="7" y="95"/>
                </a:lnTo>
                <a:lnTo>
                  <a:pt x="9" y="97"/>
                </a:lnTo>
                <a:lnTo>
                  <a:pt x="10" y="97"/>
                </a:lnTo>
                <a:lnTo>
                  <a:pt x="22" y="99"/>
                </a:lnTo>
                <a:lnTo>
                  <a:pt x="22" y="111"/>
                </a:lnTo>
                <a:lnTo>
                  <a:pt x="22" y="111"/>
                </a:lnTo>
                <a:lnTo>
                  <a:pt x="22" y="112"/>
                </a:lnTo>
                <a:lnTo>
                  <a:pt x="23" y="114"/>
                </a:lnTo>
                <a:lnTo>
                  <a:pt x="23" y="114"/>
                </a:lnTo>
                <a:lnTo>
                  <a:pt x="24" y="115"/>
                </a:lnTo>
                <a:lnTo>
                  <a:pt x="27" y="115"/>
                </a:lnTo>
                <a:lnTo>
                  <a:pt x="39" y="112"/>
                </a:lnTo>
                <a:lnTo>
                  <a:pt x="43" y="124"/>
                </a:lnTo>
                <a:lnTo>
                  <a:pt x="43" y="124"/>
                </a:lnTo>
                <a:lnTo>
                  <a:pt x="44" y="125"/>
                </a:lnTo>
                <a:lnTo>
                  <a:pt x="46" y="126"/>
                </a:lnTo>
                <a:lnTo>
                  <a:pt x="46" y="126"/>
                </a:lnTo>
                <a:lnTo>
                  <a:pt x="47" y="126"/>
                </a:lnTo>
                <a:lnTo>
                  <a:pt x="50" y="125"/>
                </a:lnTo>
                <a:lnTo>
                  <a:pt x="58" y="118"/>
                </a:lnTo>
                <a:lnTo>
                  <a:pt x="67" y="128"/>
                </a:lnTo>
                <a:lnTo>
                  <a:pt x="67" y="128"/>
                </a:lnTo>
                <a:lnTo>
                  <a:pt x="70" y="129"/>
                </a:lnTo>
                <a:lnTo>
                  <a:pt x="70" y="129"/>
                </a:lnTo>
                <a:lnTo>
                  <a:pt x="71" y="129"/>
                </a:lnTo>
                <a:lnTo>
                  <a:pt x="71" y="129"/>
                </a:lnTo>
                <a:lnTo>
                  <a:pt x="73" y="128"/>
                </a:lnTo>
                <a:lnTo>
                  <a:pt x="74" y="126"/>
                </a:lnTo>
                <a:lnTo>
                  <a:pt x="80" y="117"/>
                </a:lnTo>
                <a:lnTo>
                  <a:pt x="91" y="121"/>
                </a:lnTo>
                <a:lnTo>
                  <a:pt x="91" y="121"/>
                </a:lnTo>
                <a:lnTo>
                  <a:pt x="93" y="122"/>
                </a:lnTo>
                <a:lnTo>
                  <a:pt x="95" y="121"/>
                </a:lnTo>
                <a:lnTo>
                  <a:pt x="95" y="121"/>
                </a:lnTo>
                <a:lnTo>
                  <a:pt x="97" y="119"/>
                </a:lnTo>
                <a:lnTo>
                  <a:pt x="97" y="118"/>
                </a:lnTo>
                <a:lnTo>
                  <a:pt x="100" y="107"/>
                </a:lnTo>
                <a:lnTo>
                  <a:pt x="111" y="107"/>
                </a:lnTo>
                <a:lnTo>
                  <a:pt x="111" y="107"/>
                </a:lnTo>
                <a:lnTo>
                  <a:pt x="111" y="107"/>
                </a:lnTo>
                <a:lnTo>
                  <a:pt x="111" y="107"/>
                </a:lnTo>
                <a:lnTo>
                  <a:pt x="114" y="105"/>
                </a:lnTo>
                <a:lnTo>
                  <a:pt x="115" y="102"/>
                </a:lnTo>
                <a:lnTo>
                  <a:pt x="115" y="102"/>
                </a:lnTo>
                <a:lnTo>
                  <a:pt x="115" y="101"/>
                </a:lnTo>
                <a:lnTo>
                  <a:pt x="112" y="90"/>
                </a:lnTo>
                <a:lnTo>
                  <a:pt x="124" y="85"/>
                </a:lnTo>
                <a:lnTo>
                  <a:pt x="124" y="85"/>
                </a:lnTo>
                <a:lnTo>
                  <a:pt x="125" y="85"/>
                </a:lnTo>
                <a:lnTo>
                  <a:pt x="127" y="82"/>
                </a:lnTo>
                <a:lnTo>
                  <a:pt x="127" y="82"/>
                </a:lnTo>
                <a:lnTo>
                  <a:pt x="127" y="81"/>
                </a:lnTo>
                <a:lnTo>
                  <a:pt x="127" y="80"/>
                </a:lnTo>
                <a:lnTo>
                  <a:pt x="120" y="70"/>
                </a:lnTo>
                <a:lnTo>
                  <a:pt x="128" y="61"/>
                </a:lnTo>
                <a:lnTo>
                  <a:pt x="128" y="61"/>
                </a:lnTo>
                <a:lnTo>
                  <a:pt x="129" y="60"/>
                </a:lnTo>
                <a:lnTo>
                  <a:pt x="129" y="58"/>
                </a:lnTo>
                <a:lnTo>
                  <a:pt x="129" y="58"/>
                </a:lnTo>
                <a:close/>
                <a:moveTo>
                  <a:pt x="51" y="57"/>
                </a:moveTo>
                <a:lnTo>
                  <a:pt x="51" y="57"/>
                </a:lnTo>
                <a:lnTo>
                  <a:pt x="53" y="57"/>
                </a:lnTo>
                <a:lnTo>
                  <a:pt x="60" y="57"/>
                </a:lnTo>
                <a:lnTo>
                  <a:pt x="60" y="36"/>
                </a:lnTo>
                <a:lnTo>
                  <a:pt x="60" y="36"/>
                </a:lnTo>
                <a:lnTo>
                  <a:pt x="61" y="33"/>
                </a:lnTo>
                <a:lnTo>
                  <a:pt x="64" y="31"/>
                </a:lnTo>
                <a:lnTo>
                  <a:pt x="64" y="31"/>
                </a:lnTo>
                <a:lnTo>
                  <a:pt x="67" y="33"/>
                </a:lnTo>
                <a:lnTo>
                  <a:pt x="68" y="36"/>
                </a:lnTo>
                <a:lnTo>
                  <a:pt x="68" y="57"/>
                </a:lnTo>
                <a:lnTo>
                  <a:pt x="75" y="57"/>
                </a:lnTo>
                <a:lnTo>
                  <a:pt x="75" y="57"/>
                </a:lnTo>
                <a:lnTo>
                  <a:pt x="77" y="57"/>
                </a:lnTo>
                <a:lnTo>
                  <a:pt x="77" y="57"/>
                </a:lnTo>
                <a:lnTo>
                  <a:pt x="77" y="60"/>
                </a:lnTo>
                <a:lnTo>
                  <a:pt x="66" y="75"/>
                </a:lnTo>
                <a:lnTo>
                  <a:pt x="66" y="75"/>
                </a:lnTo>
                <a:lnTo>
                  <a:pt x="64" y="75"/>
                </a:lnTo>
                <a:lnTo>
                  <a:pt x="64" y="75"/>
                </a:lnTo>
                <a:lnTo>
                  <a:pt x="63" y="75"/>
                </a:lnTo>
                <a:lnTo>
                  <a:pt x="51" y="60"/>
                </a:lnTo>
                <a:lnTo>
                  <a:pt x="51" y="60"/>
                </a:lnTo>
                <a:lnTo>
                  <a:pt x="51" y="57"/>
                </a:lnTo>
                <a:lnTo>
                  <a:pt x="51" y="57"/>
                </a:lnTo>
                <a:close/>
                <a:moveTo>
                  <a:pt x="95" y="88"/>
                </a:moveTo>
                <a:lnTo>
                  <a:pt x="95" y="88"/>
                </a:lnTo>
                <a:lnTo>
                  <a:pt x="95" y="91"/>
                </a:lnTo>
                <a:lnTo>
                  <a:pt x="93" y="92"/>
                </a:lnTo>
                <a:lnTo>
                  <a:pt x="37" y="92"/>
                </a:lnTo>
                <a:lnTo>
                  <a:pt x="37" y="92"/>
                </a:lnTo>
                <a:lnTo>
                  <a:pt x="34" y="91"/>
                </a:lnTo>
                <a:lnTo>
                  <a:pt x="33" y="88"/>
                </a:lnTo>
                <a:lnTo>
                  <a:pt x="33" y="68"/>
                </a:lnTo>
                <a:lnTo>
                  <a:pt x="33" y="68"/>
                </a:lnTo>
                <a:lnTo>
                  <a:pt x="34" y="65"/>
                </a:lnTo>
                <a:lnTo>
                  <a:pt x="37" y="65"/>
                </a:lnTo>
                <a:lnTo>
                  <a:pt x="37" y="65"/>
                </a:lnTo>
                <a:lnTo>
                  <a:pt x="39" y="65"/>
                </a:lnTo>
                <a:lnTo>
                  <a:pt x="40" y="68"/>
                </a:lnTo>
                <a:lnTo>
                  <a:pt x="40" y="85"/>
                </a:lnTo>
                <a:lnTo>
                  <a:pt x="88" y="85"/>
                </a:lnTo>
                <a:lnTo>
                  <a:pt x="88" y="68"/>
                </a:lnTo>
                <a:lnTo>
                  <a:pt x="88" y="68"/>
                </a:lnTo>
                <a:lnTo>
                  <a:pt x="90" y="65"/>
                </a:lnTo>
                <a:lnTo>
                  <a:pt x="93" y="65"/>
                </a:lnTo>
                <a:lnTo>
                  <a:pt x="93" y="65"/>
                </a:lnTo>
                <a:lnTo>
                  <a:pt x="95" y="65"/>
                </a:lnTo>
                <a:lnTo>
                  <a:pt x="95" y="68"/>
                </a:lnTo>
                <a:lnTo>
                  <a:pt x="95" y="8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nvGrpSpPr>
          <p:cNvPr id="497" name="组合 496"/>
          <p:cNvGrpSpPr/>
          <p:nvPr/>
        </p:nvGrpSpPr>
        <p:grpSpPr>
          <a:xfrm>
            <a:off x="5896987" y="1310808"/>
            <a:ext cx="344805" cy="344805"/>
            <a:chOff x="5016501" y="2517775"/>
            <a:chExt cx="201613" cy="201613"/>
          </a:xfrm>
          <a:solidFill>
            <a:schemeClr val="bg1"/>
          </a:solidFill>
        </p:grpSpPr>
        <p:sp>
          <p:nvSpPr>
            <p:cNvPr id="498" name="Freeform 278"/>
            <p:cNvSpPr>
              <a:spLocks noEditPoints="1"/>
            </p:cNvSpPr>
            <p:nvPr/>
          </p:nvSpPr>
          <p:spPr bwMode="auto">
            <a:xfrm>
              <a:off x="5016501" y="2662238"/>
              <a:ext cx="201613" cy="57150"/>
            </a:xfrm>
            <a:custGeom>
              <a:avLst/>
              <a:gdLst>
                <a:gd name="T0" fmla="*/ 85 w 127"/>
                <a:gd name="T1" fmla="*/ 0 h 36"/>
                <a:gd name="T2" fmla="*/ 85 w 127"/>
                <a:gd name="T3" fmla="*/ 0 h 36"/>
                <a:gd name="T4" fmla="*/ 82 w 127"/>
                <a:gd name="T5" fmla="*/ 0 h 36"/>
                <a:gd name="T6" fmla="*/ 80 w 127"/>
                <a:gd name="T7" fmla="*/ 0 h 36"/>
                <a:gd name="T8" fmla="*/ 80 w 127"/>
                <a:gd name="T9" fmla="*/ 0 h 36"/>
                <a:gd name="T10" fmla="*/ 79 w 127"/>
                <a:gd name="T11" fmla="*/ 0 h 36"/>
                <a:gd name="T12" fmla="*/ 79 w 127"/>
                <a:gd name="T13" fmla="*/ 0 h 36"/>
                <a:gd name="T14" fmla="*/ 72 w 127"/>
                <a:gd name="T15" fmla="*/ 2 h 36"/>
                <a:gd name="T16" fmla="*/ 63 w 127"/>
                <a:gd name="T17" fmla="*/ 3 h 36"/>
                <a:gd name="T18" fmla="*/ 63 w 127"/>
                <a:gd name="T19" fmla="*/ 3 h 36"/>
                <a:gd name="T20" fmla="*/ 53 w 127"/>
                <a:gd name="T21" fmla="*/ 2 h 36"/>
                <a:gd name="T22" fmla="*/ 46 w 127"/>
                <a:gd name="T23" fmla="*/ 0 h 36"/>
                <a:gd name="T24" fmla="*/ 46 w 127"/>
                <a:gd name="T25" fmla="*/ 0 h 36"/>
                <a:gd name="T26" fmla="*/ 45 w 127"/>
                <a:gd name="T27" fmla="*/ 0 h 36"/>
                <a:gd name="T28" fmla="*/ 44 w 127"/>
                <a:gd name="T29" fmla="*/ 0 h 36"/>
                <a:gd name="T30" fmla="*/ 44 w 127"/>
                <a:gd name="T31" fmla="*/ 0 h 36"/>
                <a:gd name="T32" fmla="*/ 42 w 127"/>
                <a:gd name="T33" fmla="*/ 0 h 36"/>
                <a:gd name="T34" fmla="*/ 42 w 127"/>
                <a:gd name="T35" fmla="*/ 0 h 36"/>
                <a:gd name="T36" fmla="*/ 31 w 127"/>
                <a:gd name="T37" fmla="*/ 3 h 36"/>
                <a:gd name="T38" fmla="*/ 21 w 127"/>
                <a:gd name="T39" fmla="*/ 7 h 36"/>
                <a:gd name="T40" fmla="*/ 9 w 127"/>
                <a:gd name="T41" fmla="*/ 13 h 36"/>
                <a:gd name="T42" fmla="*/ 1 w 127"/>
                <a:gd name="T43" fmla="*/ 20 h 36"/>
                <a:gd name="T44" fmla="*/ 1 w 127"/>
                <a:gd name="T45" fmla="*/ 20 h 36"/>
                <a:gd name="T46" fmla="*/ 0 w 127"/>
                <a:gd name="T47" fmla="*/ 23 h 36"/>
                <a:gd name="T48" fmla="*/ 0 w 127"/>
                <a:gd name="T49" fmla="*/ 31 h 36"/>
                <a:gd name="T50" fmla="*/ 0 w 127"/>
                <a:gd name="T51" fmla="*/ 31 h 36"/>
                <a:gd name="T52" fmla="*/ 1 w 127"/>
                <a:gd name="T53" fmla="*/ 34 h 36"/>
                <a:gd name="T54" fmla="*/ 4 w 127"/>
                <a:gd name="T55" fmla="*/ 36 h 36"/>
                <a:gd name="T56" fmla="*/ 122 w 127"/>
                <a:gd name="T57" fmla="*/ 36 h 36"/>
                <a:gd name="T58" fmla="*/ 122 w 127"/>
                <a:gd name="T59" fmla="*/ 36 h 36"/>
                <a:gd name="T60" fmla="*/ 126 w 127"/>
                <a:gd name="T61" fmla="*/ 34 h 36"/>
                <a:gd name="T62" fmla="*/ 127 w 127"/>
                <a:gd name="T63" fmla="*/ 31 h 36"/>
                <a:gd name="T64" fmla="*/ 127 w 127"/>
                <a:gd name="T65" fmla="*/ 23 h 36"/>
                <a:gd name="T66" fmla="*/ 127 w 127"/>
                <a:gd name="T67" fmla="*/ 23 h 36"/>
                <a:gd name="T68" fmla="*/ 125 w 127"/>
                <a:gd name="T69" fmla="*/ 20 h 36"/>
                <a:gd name="T70" fmla="*/ 125 w 127"/>
                <a:gd name="T71" fmla="*/ 20 h 36"/>
                <a:gd name="T72" fmla="*/ 116 w 127"/>
                <a:gd name="T73" fmla="*/ 13 h 36"/>
                <a:gd name="T74" fmla="*/ 106 w 127"/>
                <a:gd name="T75" fmla="*/ 7 h 36"/>
                <a:gd name="T76" fmla="*/ 95 w 127"/>
                <a:gd name="T77" fmla="*/ 3 h 36"/>
                <a:gd name="T78" fmla="*/ 85 w 127"/>
                <a:gd name="T79" fmla="*/ 0 h 36"/>
                <a:gd name="T80" fmla="*/ 85 w 127"/>
                <a:gd name="T81" fmla="*/ 0 h 36"/>
                <a:gd name="T82" fmla="*/ 117 w 127"/>
                <a:gd name="T83" fmla="*/ 27 h 36"/>
                <a:gd name="T84" fmla="*/ 8 w 127"/>
                <a:gd name="T85" fmla="*/ 27 h 36"/>
                <a:gd name="T86" fmla="*/ 8 w 127"/>
                <a:gd name="T87" fmla="*/ 26 h 36"/>
                <a:gd name="T88" fmla="*/ 8 w 127"/>
                <a:gd name="T89" fmla="*/ 26 h 36"/>
                <a:gd name="T90" fmla="*/ 15 w 127"/>
                <a:gd name="T91" fmla="*/ 20 h 36"/>
                <a:gd name="T92" fmla="*/ 25 w 127"/>
                <a:gd name="T93" fmla="*/ 14 h 36"/>
                <a:gd name="T94" fmla="*/ 34 w 127"/>
                <a:gd name="T95" fmla="*/ 12 h 36"/>
                <a:gd name="T96" fmla="*/ 44 w 127"/>
                <a:gd name="T97" fmla="*/ 9 h 36"/>
                <a:gd name="T98" fmla="*/ 44 w 127"/>
                <a:gd name="T99" fmla="*/ 9 h 36"/>
                <a:gd name="T100" fmla="*/ 52 w 127"/>
                <a:gd name="T101" fmla="*/ 12 h 36"/>
                <a:gd name="T102" fmla="*/ 63 w 127"/>
                <a:gd name="T103" fmla="*/ 12 h 36"/>
                <a:gd name="T104" fmla="*/ 63 w 127"/>
                <a:gd name="T105" fmla="*/ 12 h 36"/>
                <a:gd name="T106" fmla="*/ 73 w 127"/>
                <a:gd name="T107" fmla="*/ 12 h 36"/>
                <a:gd name="T108" fmla="*/ 82 w 127"/>
                <a:gd name="T109" fmla="*/ 9 h 36"/>
                <a:gd name="T110" fmla="*/ 82 w 127"/>
                <a:gd name="T111" fmla="*/ 9 h 36"/>
                <a:gd name="T112" fmla="*/ 92 w 127"/>
                <a:gd name="T113" fmla="*/ 12 h 36"/>
                <a:gd name="T114" fmla="*/ 100 w 127"/>
                <a:gd name="T115" fmla="*/ 14 h 36"/>
                <a:gd name="T116" fmla="*/ 110 w 127"/>
                <a:gd name="T117" fmla="*/ 20 h 36"/>
                <a:gd name="T118" fmla="*/ 117 w 127"/>
                <a:gd name="T119" fmla="*/ 26 h 36"/>
                <a:gd name="T120" fmla="*/ 117 w 127"/>
                <a:gd name="T121"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36">
                  <a:moveTo>
                    <a:pt x="85" y="0"/>
                  </a:moveTo>
                  <a:lnTo>
                    <a:pt x="85" y="0"/>
                  </a:lnTo>
                  <a:lnTo>
                    <a:pt x="82" y="0"/>
                  </a:lnTo>
                  <a:lnTo>
                    <a:pt x="80" y="0"/>
                  </a:lnTo>
                  <a:lnTo>
                    <a:pt x="80" y="0"/>
                  </a:lnTo>
                  <a:lnTo>
                    <a:pt x="79" y="0"/>
                  </a:lnTo>
                  <a:lnTo>
                    <a:pt x="79" y="0"/>
                  </a:lnTo>
                  <a:lnTo>
                    <a:pt x="72" y="2"/>
                  </a:lnTo>
                  <a:lnTo>
                    <a:pt x="63" y="3"/>
                  </a:lnTo>
                  <a:lnTo>
                    <a:pt x="63" y="3"/>
                  </a:lnTo>
                  <a:lnTo>
                    <a:pt x="53" y="2"/>
                  </a:lnTo>
                  <a:lnTo>
                    <a:pt x="46" y="0"/>
                  </a:lnTo>
                  <a:lnTo>
                    <a:pt x="46" y="0"/>
                  </a:lnTo>
                  <a:lnTo>
                    <a:pt x="45" y="0"/>
                  </a:lnTo>
                  <a:lnTo>
                    <a:pt x="44" y="0"/>
                  </a:lnTo>
                  <a:lnTo>
                    <a:pt x="44" y="0"/>
                  </a:lnTo>
                  <a:lnTo>
                    <a:pt x="42" y="0"/>
                  </a:lnTo>
                  <a:lnTo>
                    <a:pt x="42" y="0"/>
                  </a:lnTo>
                  <a:lnTo>
                    <a:pt x="31" y="3"/>
                  </a:lnTo>
                  <a:lnTo>
                    <a:pt x="21" y="7"/>
                  </a:lnTo>
                  <a:lnTo>
                    <a:pt x="9" y="13"/>
                  </a:lnTo>
                  <a:lnTo>
                    <a:pt x="1" y="20"/>
                  </a:lnTo>
                  <a:lnTo>
                    <a:pt x="1" y="20"/>
                  </a:lnTo>
                  <a:lnTo>
                    <a:pt x="0" y="23"/>
                  </a:lnTo>
                  <a:lnTo>
                    <a:pt x="0" y="31"/>
                  </a:lnTo>
                  <a:lnTo>
                    <a:pt x="0" y="31"/>
                  </a:lnTo>
                  <a:lnTo>
                    <a:pt x="1" y="34"/>
                  </a:lnTo>
                  <a:lnTo>
                    <a:pt x="4" y="36"/>
                  </a:lnTo>
                  <a:lnTo>
                    <a:pt x="122" y="36"/>
                  </a:lnTo>
                  <a:lnTo>
                    <a:pt x="122" y="36"/>
                  </a:lnTo>
                  <a:lnTo>
                    <a:pt x="126" y="34"/>
                  </a:lnTo>
                  <a:lnTo>
                    <a:pt x="127" y="31"/>
                  </a:lnTo>
                  <a:lnTo>
                    <a:pt x="127" y="23"/>
                  </a:lnTo>
                  <a:lnTo>
                    <a:pt x="127" y="23"/>
                  </a:lnTo>
                  <a:lnTo>
                    <a:pt x="125" y="20"/>
                  </a:lnTo>
                  <a:lnTo>
                    <a:pt x="125" y="20"/>
                  </a:lnTo>
                  <a:lnTo>
                    <a:pt x="116" y="13"/>
                  </a:lnTo>
                  <a:lnTo>
                    <a:pt x="106" y="7"/>
                  </a:lnTo>
                  <a:lnTo>
                    <a:pt x="95" y="3"/>
                  </a:lnTo>
                  <a:lnTo>
                    <a:pt x="85" y="0"/>
                  </a:lnTo>
                  <a:lnTo>
                    <a:pt x="85" y="0"/>
                  </a:lnTo>
                  <a:close/>
                  <a:moveTo>
                    <a:pt x="117" y="27"/>
                  </a:moveTo>
                  <a:lnTo>
                    <a:pt x="8" y="27"/>
                  </a:lnTo>
                  <a:lnTo>
                    <a:pt x="8" y="26"/>
                  </a:lnTo>
                  <a:lnTo>
                    <a:pt x="8" y="26"/>
                  </a:lnTo>
                  <a:lnTo>
                    <a:pt x="15" y="20"/>
                  </a:lnTo>
                  <a:lnTo>
                    <a:pt x="25" y="14"/>
                  </a:lnTo>
                  <a:lnTo>
                    <a:pt x="34" y="12"/>
                  </a:lnTo>
                  <a:lnTo>
                    <a:pt x="44" y="9"/>
                  </a:lnTo>
                  <a:lnTo>
                    <a:pt x="44" y="9"/>
                  </a:lnTo>
                  <a:lnTo>
                    <a:pt x="52" y="12"/>
                  </a:lnTo>
                  <a:lnTo>
                    <a:pt x="63" y="12"/>
                  </a:lnTo>
                  <a:lnTo>
                    <a:pt x="63" y="12"/>
                  </a:lnTo>
                  <a:lnTo>
                    <a:pt x="73" y="12"/>
                  </a:lnTo>
                  <a:lnTo>
                    <a:pt x="82" y="9"/>
                  </a:lnTo>
                  <a:lnTo>
                    <a:pt x="82" y="9"/>
                  </a:lnTo>
                  <a:lnTo>
                    <a:pt x="92" y="12"/>
                  </a:lnTo>
                  <a:lnTo>
                    <a:pt x="100" y="14"/>
                  </a:lnTo>
                  <a:lnTo>
                    <a:pt x="110" y="20"/>
                  </a:lnTo>
                  <a:lnTo>
                    <a:pt x="117" y="26"/>
                  </a:lnTo>
                  <a:lnTo>
                    <a:pt x="117" y="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499" name="Freeform 279"/>
            <p:cNvSpPr>
              <a:spLocks/>
            </p:cNvSpPr>
            <p:nvPr/>
          </p:nvSpPr>
          <p:spPr bwMode="auto">
            <a:xfrm>
              <a:off x="5062538" y="2517775"/>
              <a:ext cx="90488" cy="134938"/>
            </a:xfrm>
            <a:custGeom>
              <a:avLst/>
              <a:gdLst>
                <a:gd name="T0" fmla="*/ 6 w 57"/>
                <a:gd name="T1" fmla="*/ 57 h 85"/>
                <a:gd name="T2" fmla="*/ 15 w 57"/>
                <a:gd name="T3" fmla="*/ 77 h 85"/>
                <a:gd name="T4" fmla="*/ 23 w 57"/>
                <a:gd name="T5" fmla="*/ 83 h 85"/>
                <a:gd name="T6" fmla="*/ 34 w 57"/>
                <a:gd name="T7" fmla="*/ 85 h 85"/>
                <a:gd name="T8" fmla="*/ 42 w 57"/>
                <a:gd name="T9" fmla="*/ 84 h 85"/>
                <a:gd name="T10" fmla="*/ 53 w 57"/>
                <a:gd name="T11" fmla="*/ 76 h 85"/>
                <a:gd name="T12" fmla="*/ 57 w 57"/>
                <a:gd name="T13" fmla="*/ 70 h 85"/>
                <a:gd name="T14" fmla="*/ 50 w 57"/>
                <a:gd name="T15" fmla="*/ 66 h 85"/>
                <a:gd name="T16" fmla="*/ 43 w 57"/>
                <a:gd name="T17" fmla="*/ 73 h 85"/>
                <a:gd name="T18" fmla="*/ 34 w 57"/>
                <a:gd name="T19" fmla="*/ 77 h 85"/>
                <a:gd name="T20" fmla="*/ 30 w 57"/>
                <a:gd name="T21" fmla="*/ 76 h 85"/>
                <a:gd name="T22" fmla="*/ 20 w 57"/>
                <a:gd name="T23" fmla="*/ 68 h 85"/>
                <a:gd name="T24" fmla="*/ 13 w 57"/>
                <a:gd name="T25" fmla="*/ 53 h 85"/>
                <a:gd name="T26" fmla="*/ 12 w 57"/>
                <a:gd name="T27" fmla="*/ 50 h 85"/>
                <a:gd name="T28" fmla="*/ 9 w 57"/>
                <a:gd name="T29" fmla="*/ 50 h 85"/>
                <a:gd name="T30" fmla="*/ 9 w 57"/>
                <a:gd name="T31" fmla="*/ 50 h 85"/>
                <a:gd name="T32" fmla="*/ 9 w 57"/>
                <a:gd name="T33" fmla="*/ 49 h 85"/>
                <a:gd name="T34" fmla="*/ 9 w 57"/>
                <a:gd name="T35" fmla="*/ 49 h 85"/>
                <a:gd name="T36" fmla="*/ 12 w 57"/>
                <a:gd name="T37" fmla="*/ 43 h 85"/>
                <a:gd name="T38" fmla="*/ 10 w 57"/>
                <a:gd name="T39" fmla="*/ 34 h 85"/>
                <a:gd name="T40" fmla="*/ 10 w 57"/>
                <a:gd name="T41" fmla="*/ 30 h 85"/>
                <a:gd name="T42" fmla="*/ 15 w 57"/>
                <a:gd name="T43" fmla="*/ 20 h 85"/>
                <a:gd name="T44" fmla="*/ 20 w 57"/>
                <a:gd name="T45" fmla="*/ 13 h 85"/>
                <a:gd name="T46" fmla="*/ 29 w 57"/>
                <a:gd name="T47" fmla="*/ 10 h 85"/>
                <a:gd name="T48" fmla="*/ 34 w 57"/>
                <a:gd name="T49" fmla="*/ 9 h 85"/>
                <a:gd name="T50" fmla="*/ 46 w 57"/>
                <a:gd name="T51" fmla="*/ 13 h 85"/>
                <a:gd name="T52" fmla="*/ 53 w 57"/>
                <a:gd name="T53" fmla="*/ 7 h 85"/>
                <a:gd name="T54" fmla="*/ 49 w 57"/>
                <a:gd name="T55" fmla="*/ 5 h 85"/>
                <a:gd name="T56" fmla="*/ 39 w 57"/>
                <a:gd name="T57" fmla="*/ 0 h 85"/>
                <a:gd name="T58" fmla="*/ 34 w 57"/>
                <a:gd name="T59" fmla="*/ 0 h 85"/>
                <a:gd name="T60" fmla="*/ 22 w 57"/>
                <a:gd name="T61" fmla="*/ 3 h 85"/>
                <a:gd name="T62" fmla="*/ 10 w 57"/>
                <a:gd name="T63" fmla="*/ 10 h 85"/>
                <a:gd name="T64" fmla="*/ 5 w 57"/>
                <a:gd name="T65" fmla="*/ 22 h 85"/>
                <a:gd name="T66" fmla="*/ 2 w 57"/>
                <a:gd name="T67" fmla="*/ 34 h 85"/>
                <a:gd name="T68" fmla="*/ 2 w 57"/>
                <a:gd name="T69" fmla="*/ 43 h 85"/>
                <a:gd name="T70" fmla="*/ 0 w 57"/>
                <a:gd name="T71" fmla="*/ 46 h 85"/>
                <a:gd name="T72" fmla="*/ 0 w 57"/>
                <a:gd name="T73" fmla="*/ 49 h 85"/>
                <a:gd name="T74" fmla="*/ 6 w 57"/>
                <a:gd name="T7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85">
                  <a:moveTo>
                    <a:pt x="6" y="57"/>
                  </a:moveTo>
                  <a:lnTo>
                    <a:pt x="6" y="57"/>
                  </a:lnTo>
                  <a:lnTo>
                    <a:pt x="9" y="67"/>
                  </a:lnTo>
                  <a:lnTo>
                    <a:pt x="15" y="77"/>
                  </a:lnTo>
                  <a:lnTo>
                    <a:pt x="19" y="80"/>
                  </a:lnTo>
                  <a:lnTo>
                    <a:pt x="23" y="83"/>
                  </a:lnTo>
                  <a:lnTo>
                    <a:pt x="29" y="84"/>
                  </a:lnTo>
                  <a:lnTo>
                    <a:pt x="34" y="85"/>
                  </a:lnTo>
                  <a:lnTo>
                    <a:pt x="34" y="85"/>
                  </a:lnTo>
                  <a:lnTo>
                    <a:pt x="42" y="84"/>
                  </a:lnTo>
                  <a:lnTo>
                    <a:pt x="47" y="81"/>
                  </a:lnTo>
                  <a:lnTo>
                    <a:pt x="53" y="76"/>
                  </a:lnTo>
                  <a:lnTo>
                    <a:pt x="57" y="70"/>
                  </a:lnTo>
                  <a:lnTo>
                    <a:pt x="57" y="70"/>
                  </a:lnTo>
                  <a:lnTo>
                    <a:pt x="50" y="66"/>
                  </a:lnTo>
                  <a:lnTo>
                    <a:pt x="50" y="66"/>
                  </a:lnTo>
                  <a:lnTo>
                    <a:pt x="47" y="70"/>
                  </a:lnTo>
                  <a:lnTo>
                    <a:pt x="43" y="73"/>
                  </a:lnTo>
                  <a:lnTo>
                    <a:pt x="39" y="76"/>
                  </a:lnTo>
                  <a:lnTo>
                    <a:pt x="34" y="77"/>
                  </a:lnTo>
                  <a:lnTo>
                    <a:pt x="34" y="77"/>
                  </a:lnTo>
                  <a:lnTo>
                    <a:pt x="30" y="76"/>
                  </a:lnTo>
                  <a:lnTo>
                    <a:pt x="26" y="74"/>
                  </a:lnTo>
                  <a:lnTo>
                    <a:pt x="20" y="68"/>
                  </a:lnTo>
                  <a:lnTo>
                    <a:pt x="16" y="61"/>
                  </a:lnTo>
                  <a:lnTo>
                    <a:pt x="13" y="53"/>
                  </a:lnTo>
                  <a:lnTo>
                    <a:pt x="13" y="53"/>
                  </a:lnTo>
                  <a:lnTo>
                    <a:pt x="12" y="50"/>
                  </a:lnTo>
                  <a:lnTo>
                    <a:pt x="9" y="50"/>
                  </a:lnTo>
                  <a:lnTo>
                    <a:pt x="9" y="50"/>
                  </a:lnTo>
                  <a:lnTo>
                    <a:pt x="9" y="50"/>
                  </a:lnTo>
                  <a:lnTo>
                    <a:pt x="9" y="50"/>
                  </a:lnTo>
                  <a:lnTo>
                    <a:pt x="9" y="49"/>
                  </a:lnTo>
                  <a:lnTo>
                    <a:pt x="9" y="49"/>
                  </a:lnTo>
                  <a:lnTo>
                    <a:pt x="9" y="49"/>
                  </a:lnTo>
                  <a:lnTo>
                    <a:pt x="9" y="49"/>
                  </a:lnTo>
                  <a:lnTo>
                    <a:pt x="12" y="46"/>
                  </a:lnTo>
                  <a:lnTo>
                    <a:pt x="12" y="43"/>
                  </a:lnTo>
                  <a:lnTo>
                    <a:pt x="12" y="43"/>
                  </a:lnTo>
                  <a:lnTo>
                    <a:pt x="10" y="34"/>
                  </a:lnTo>
                  <a:lnTo>
                    <a:pt x="10" y="34"/>
                  </a:lnTo>
                  <a:lnTo>
                    <a:pt x="10" y="30"/>
                  </a:lnTo>
                  <a:lnTo>
                    <a:pt x="12" y="24"/>
                  </a:lnTo>
                  <a:lnTo>
                    <a:pt x="15" y="20"/>
                  </a:lnTo>
                  <a:lnTo>
                    <a:pt x="17" y="16"/>
                  </a:lnTo>
                  <a:lnTo>
                    <a:pt x="20" y="13"/>
                  </a:lnTo>
                  <a:lnTo>
                    <a:pt x="24" y="12"/>
                  </a:lnTo>
                  <a:lnTo>
                    <a:pt x="29" y="10"/>
                  </a:lnTo>
                  <a:lnTo>
                    <a:pt x="34" y="9"/>
                  </a:lnTo>
                  <a:lnTo>
                    <a:pt x="34" y="9"/>
                  </a:lnTo>
                  <a:lnTo>
                    <a:pt x="40" y="10"/>
                  </a:lnTo>
                  <a:lnTo>
                    <a:pt x="46" y="13"/>
                  </a:lnTo>
                  <a:lnTo>
                    <a:pt x="46" y="13"/>
                  </a:lnTo>
                  <a:lnTo>
                    <a:pt x="53" y="7"/>
                  </a:lnTo>
                  <a:lnTo>
                    <a:pt x="53" y="7"/>
                  </a:lnTo>
                  <a:lnTo>
                    <a:pt x="49" y="5"/>
                  </a:lnTo>
                  <a:lnTo>
                    <a:pt x="44" y="2"/>
                  </a:lnTo>
                  <a:lnTo>
                    <a:pt x="39" y="0"/>
                  </a:lnTo>
                  <a:lnTo>
                    <a:pt x="34" y="0"/>
                  </a:lnTo>
                  <a:lnTo>
                    <a:pt x="34" y="0"/>
                  </a:lnTo>
                  <a:lnTo>
                    <a:pt x="27" y="2"/>
                  </a:lnTo>
                  <a:lnTo>
                    <a:pt x="22" y="3"/>
                  </a:lnTo>
                  <a:lnTo>
                    <a:pt x="16" y="6"/>
                  </a:lnTo>
                  <a:lnTo>
                    <a:pt x="10" y="10"/>
                  </a:lnTo>
                  <a:lnTo>
                    <a:pt x="7" y="16"/>
                  </a:lnTo>
                  <a:lnTo>
                    <a:pt x="5" y="22"/>
                  </a:lnTo>
                  <a:lnTo>
                    <a:pt x="2" y="27"/>
                  </a:lnTo>
                  <a:lnTo>
                    <a:pt x="2" y="34"/>
                  </a:lnTo>
                  <a:lnTo>
                    <a:pt x="2" y="34"/>
                  </a:lnTo>
                  <a:lnTo>
                    <a:pt x="2" y="43"/>
                  </a:lnTo>
                  <a:lnTo>
                    <a:pt x="2" y="43"/>
                  </a:lnTo>
                  <a:lnTo>
                    <a:pt x="0" y="46"/>
                  </a:lnTo>
                  <a:lnTo>
                    <a:pt x="0" y="49"/>
                  </a:lnTo>
                  <a:lnTo>
                    <a:pt x="0" y="49"/>
                  </a:lnTo>
                  <a:lnTo>
                    <a:pt x="2" y="54"/>
                  </a:lnTo>
                  <a:lnTo>
                    <a:pt x="6" y="57"/>
                  </a:lnTo>
                  <a:lnTo>
                    <a:pt x="6"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0" name="Freeform 280"/>
            <p:cNvSpPr>
              <a:spLocks noEditPoints="1"/>
            </p:cNvSpPr>
            <p:nvPr/>
          </p:nvSpPr>
          <p:spPr bwMode="auto">
            <a:xfrm>
              <a:off x="5130801" y="2533650"/>
              <a:ext cx="87313" cy="88900"/>
            </a:xfrm>
            <a:custGeom>
              <a:avLst/>
              <a:gdLst>
                <a:gd name="T0" fmla="*/ 0 w 55"/>
                <a:gd name="T1" fmla="*/ 27 h 56"/>
                <a:gd name="T2" fmla="*/ 3 w 55"/>
                <a:gd name="T3" fmla="*/ 40 h 56"/>
                <a:gd name="T4" fmla="*/ 10 w 55"/>
                <a:gd name="T5" fmla="*/ 50 h 56"/>
                <a:gd name="T6" fmla="*/ 17 w 55"/>
                <a:gd name="T7" fmla="*/ 54 h 56"/>
                <a:gd name="T8" fmla="*/ 23 w 55"/>
                <a:gd name="T9" fmla="*/ 56 h 56"/>
                <a:gd name="T10" fmla="*/ 27 w 55"/>
                <a:gd name="T11" fmla="*/ 56 h 56"/>
                <a:gd name="T12" fmla="*/ 38 w 55"/>
                <a:gd name="T13" fmla="*/ 53 h 56"/>
                <a:gd name="T14" fmla="*/ 47 w 55"/>
                <a:gd name="T15" fmla="*/ 47 h 56"/>
                <a:gd name="T16" fmla="*/ 53 w 55"/>
                <a:gd name="T17" fmla="*/ 39 h 56"/>
                <a:gd name="T18" fmla="*/ 55 w 55"/>
                <a:gd name="T19" fmla="*/ 27 h 56"/>
                <a:gd name="T20" fmla="*/ 54 w 55"/>
                <a:gd name="T21" fmla="*/ 22 h 56"/>
                <a:gd name="T22" fmla="*/ 50 w 55"/>
                <a:gd name="T23" fmla="*/ 12 h 56"/>
                <a:gd name="T24" fmla="*/ 43 w 55"/>
                <a:gd name="T25" fmla="*/ 4 h 56"/>
                <a:gd name="T26" fmla="*/ 33 w 55"/>
                <a:gd name="T27" fmla="*/ 0 h 56"/>
                <a:gd name="T28" fmla="*/ 27 w 55"/>
                <a:gd name="T29" fmla="*/ 0 h 56"/>
                <a:gd name="T30" fmla="*/ 16 w 55"/>
                <a:gd name="T31" fmla="*/ 3 h 56"/>
                <a:gd name="T32" fmla="*/ 8 w 55"/>
                <a:gd name="T33" fmla="*/ 7 h 56"/>
                <a:gd name="T34" fmla="*/ 4 w 55"/>
                <a:gd name="T35" fmla="*/ 12 h 56"/>
                <a:gd name="T36" fmla="*/ 0 w 55"/>
                <a:gd name="T37" fmla="*/ 22 h 56"/>
                <a:gd name="T38" fmla="*/ 0 w 55"/>
                <a:gd name="T39" fmla="*/ 27 h 56"/>
                <a:gd name="T40" fmla="*/ 14 w 55"/>
                <a:gd name="T41" fmla="*/ 24 h 56"/>
                <a:gd name="T42" fmla="*/ 23 w 55"/>
                <a:gd name="T43" fmla="*/ 24 h 56"/>
                <a:gd name="T44" fmla="*/ 24 w 55"/>
                <a:gd name="T45" fmla="*/ 16 h 56"/>
                <a:gd name="T46" fmla="*/ 26 w 55"/>
                <a:gd name="T47" fmla="*/ 13 h 56"/>
                <a:gd name="T48" fmla="*/ 27 w 55"/>
                <a:gd name="T49" fmla="*/ 12 h 56"/>
                <a:gd name="T50" fmla="*/ 30 w 55"/>
                <a:gd name="T51" fmla="*/ 16 h 56"/>
                <a:gd name="T52" fmla="*/ 40 w 55"/>
                <a:gd name="T53" fmla="*/ 24 h 56"/>
                <a:gd name="T54" fmla="*/ 43 w 55"/>
                <a:gd name="T55" fmla="*/ 26 h 56"/>
                <a:gd name="T56" fmla="*/ 43 w 55"/>
                <a:gd name="T57" fmla="*/ 27 h 56"/>
                <a:gd name="T58" fmla="*/ 40 w 55"/>
                <a:gd name="T59" fmla="*/ 31 h 56"/>
                <a:gd name="T60" fmla="*/ 30 w 55"/>
                <a:gd name="T61" fmla="*/ 40 h 56"/>
                <a:gd name="T62" fmla="*/ 30 w 55"/>
                <a:gd name="T63" fmla="*/ 43 h 56"/>
                <a:gd name="T64" fmla="*/ 27 w 55"/>
                <a:gd name="T65" fmla="*/ 43 h 56"/>
                <a:gd name="T66" fmla="*/ 24 w 55"/>
                <a:gd name="T67" fmla="*/ 41 h 56"/>
                <a:gd name="T68" fmla="*/ 24 w 55"/>
                <a:gd name="T69" fmla="*/ 40 h 56"/>
                <a:gd name="T70" fmla="*/ 24 w 55"/>
                <a:gd name="T71" fmla="*/ 31 h 56"/>
                <a:gd name="T72" fmla="*/ 14 w 55"/>
                <a:gd name="T73" fmla="*/ 31 h 56"/>
                <a:gd name="T74" fmla="*/ 14 w 55"/>
                <a:gd name="T75" fmla="*/ 31 h 56"/>
                <a:gd name="T76" fmla="*/ 13 w 55"/>
                <a:gd name="T77" fmla="*/ 30 h 56"/>
                <a:gd name="T78" fmla="*/ 11 w 55"/>
                <a:gd name="T79" fmla="*/ 27 h 56"/>
                <a:gd name="T80" fmla="*/ 14 w 55"/>
                <a:gd name="T8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56">
                  <a:moveTo>
                    <a:pt x="0" y="27"/>
                  </a:moveTo>
                  <a:lnTo>
                    <a:pt x="0" y="27"/>
                  </a:lnTo>
                  <a:lnTo>
                    <a:pt x="0" y="34"/>
                  </a:lnTo>
                  <a:lnTo>
                    <a:pt x="3" y="40"/>
                  </a:lnTo>
                  <a:lnTo>
                    <a:pt x="6" y="46"/>
                  </a:lnTo>
                  <a:lnTo>
                    <a:pt x="10" y="50"/>
                  </a:lnTo>
                  <a:lnTo>
                    <a:pt x="10" y="50"/>
                  </a:lnTo>
                  <a:lnTo>
                    <a:pt x="17" y="54"/>
                  </a:lnTo>
                  <a:lnTo>
                    <a:pt x="17" y="54"/>
                  </a:lnTo>
                  <a:lnTo>
                    <a:pt x="23" y="56"/>
                  </a:lnTo>
                  <a:lnTo>
                    <a:pt x="27" y="56"/>
                  </a:lnTo>
                  <a:lnTo>
                    <a:pt x="27" y="56"/>
                  </a:lnTo>
                  <a:lnTo>
                    <a:pt x="33" y="56"/>
                  </a:lnTo>
                  <a:lnTo>
                    <a:pt x="38" y="53"/>
                  </a:lnTo>
                  <a:lnTo>
                    <a:pt x="43" y="51"/>
                  </a:lnTo>
                  <a:lnTo>
                    <a:pt x="47" y="47"/>
                  </a:lnTo>
                  <a:lnTo>
                    <a:pt x="50" y="43"/>
                  </a:lnTo>
                  <a:lnTo>
                    <a:pt x="53" y="39"/>
                  </a:lnTo>
                  <a:lnTo>
                    <a:pt x="54" y="33"/>
                  </a:lnTo>
                  <a:lnTo>
                    <a:pt x="55" y="27"/>
                  </a:lnTo>
                  <a:lnTo>
                    <a:pt x="55" y="27"/>
                  </a:lnTo>
                  <a:lnTo>
                    <a:pt x="54" y="22"/>
                  </a:lnTo>
                  <a:lnTo>
                    <a:pt x="53" y="17"/>
                  </a:lnTo>
                  <a:lnTo>
                    <a:pt x="50" y="12"/>
                  </a:lnTo>
                  <a:lnTo>
                    <a:pt x="47" y="9"/>
                  </a:lnTo>
                  <a:lnTo>
                    <a:pt x="43" y="4"/>
                  </a:lnTo>
                  <a:lnTo>
                    <a:pt x="38" y="2"/>
                  </a:lnTo>
                  <a:lnTo>
                    <a:pt x="33" y="0"/>
                  </a:lnTo>
                  <a:lnTo>
                    <a:pt x="27" y="0"/>
                  </a:lnTo>
                  <a:lnTo>
                    <a:pt x="27" y="0"/>
                  </a:lnTo>
                  <a:lnTo>
                    <a:pt x="21" y="0"/>
                  </a:lnTo>
                  <a:lnTo>
                    <a:pt x="16" y="3"/>
                  </a:lnTo>
                  <a:lnTo>
                    <a:pt x="16" y="3"/>
                  </a:lnTo>
                  <a:lnTo>
                    <a:pt x="8" y="7"/>
                  </a:lnTo>
                  <a:lnTo>
                    <a:pt x="8" y="7"/>
                  </a:lnTo>
                  <a:lnTo>
                    <a:pt x="4" y="12"/>
                  </a:lnTo>
                  <a:lnTo>
                    <a:pt x="1" y="16"/>
                  </a:lnTo>
                  <a:lnTo>
                    <a:pt x="0" y="22"/>
                  </a:lnTo>
                  <a:lnTo>
                    <a:pt x="0" y="27"/>
                  </a:lnTo>
                  <a:lnTo>
                    <a:pt x="0" y="27"/>
                  </a:lnTo>
                  <a:close/>
                  <a:moveTo>
                    <a:pt x="14" y="24"/>
                  </a:moveTo>
                  <a:lnTo>
                    <a:pt x="14" y="24"/>
                  </a:lnTo>
                  <a:lnTo>
                    <a:pt x="14" y="24"/>
                  </a:lnTo>
                  <a:lnTo>
                    <a:pt x="23" y="24"/>
                  </a:lnTo>
                  <a:lnTo>
                    <a:pt x="24" y="24"/>
                  </a:lnTo>
                  <a:lnTo>
                    <a:pt x="24" y="16"/>
                  </a:lnTo>
                  <a:lnTo>
                    <a:pt x="24" y="16"/>
                  </a:lnTo>
                  <a:lnTo>
                    <a:pt x="26" y="13"/>
                  </a:lnTo>
                  <a:lnTo>
                    <a:pt x="27" y="12"/>
                  </a:lnTo>
                  <a:lnTo>
                    <a:pt x="27" y="12"/>
                  </a:lnTo>
                  <a:lnTo>
                    <a:pt x="30" y="13"/>
                  </a:lnTo>
                  <a:lnTo>
                    <a:pt x="30" y="16"/>
                  </a:lnTo>
                  <a:lnTo>
                    <a:pt x="30" y="24"/>
                  </a:lnTo>
                  <a:lnTo>
                    <a:pt x="40" y="24"/>
                  </a:lnTo>
                  <a:lnTo>
                    <a:pt x="40" y="24"/>
                  </a:lnTo>
                  <a:lnTo>
                    <a:pt x="43" y="26"/>
                  </a:lnTo>
                  <a:lnTo>
                    <a:pt x="43" y="27"/>
                  </a:lnTo>
                  <a:lnTo>
                    <a:pt x="43" y="27"/>
                  </a:lnTo>
                  <a:lnTo>
                    <a:pt x="43" y="30"/>
                  </a:lnTo>
                  <a:lnTo>
                    <a:pt x="40" y="31"/>
                  </a:lnTo>
                  <a:lnTo>
                    <a:pt x="30" y="31"/>
                  </a:lnTo>
                  <a:lnTo>
                    <a:pt x="30" y="40"/>
                  </a:lnTo>
                  <a:lnTo>
                    <a:pt x="30" y="40"/>
                  </a:lnTo>
                  <a:lnTo>
                    <a:pt x="30" y="43"/>
                  </a:lnTo>
                  <a:lnTo>
                    <a:pt x="27" y="43"/>
                  </a:lnTo>
                  <a:lnTo>
                    <a:pt x="27" y="43"/>
                  </a:lnTo>
                  <a:lnTo>
                    <a:pt x="26" y="43"/>
                  </a:lnTo>
                  <a:lnTo>
                    <a:pt x="24" y="41"/>
                  </a:lnTo>
                  <a:lnTo>
                    <a:pt x="24" y="41"/>
                  </a:lnTo>
                  <a:lnTo>
                    <a:pt x="24" y="40"/>
                  </a:lnTo>
                  <a:lnTo>
                    <a:pt x="24" y="36"/>
                  </a:lnTo>
                  <a:lnTo>
                    <a:pt x="24" y="31"/>
                  </a:lnTo>
                  <a:lnTo>
                    <a:pt x="23" y="31"/>
                  </a:lnTo>
                  <a:lnTo>
                    <a:pt x="14" y="31"/>
                  </a:lnTo>
                  <a:lnTo>
                    <a:pt x="14" y="31"/>
                  </a:lnTo>
                  <a:lnTo>
                    <a:pt x="14" y="31"/>
                  </a:lnTo>
                  <a:lnTo>
                    <a:pt x="14" y="31"/>
                  </a:lnTo>
                  <a:lnTo>
                    <a:pt x="13" y="30"/>
                  </a:lnTo>
                  <a:lnTo>
                    <a:pt x="11" y="27"/>
                  </a:lnTo>
                  <a:lnTo>
                    <a:pt x="11" y="27"/>
                  </a:lnTo>
                  <a:lnTo>
                    <a:pt x="13" y="26"/>
                  </a:lnTo>
                  <a:lnTo>
                    <a:pt x="14" y="24"/>
                  </a:lnTo>
                  <a:lnTo>
                    <a:pt x="14"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501" name="组合 500"/>
          <p:cNvGrpSpPr/>
          <p:nvPr/>
        </p:nvGrpSpPr>
        <p:grpSpPr>
          <a:xfrm>
            <a:off x="7447648" y="2450739"/>
            <a:ext cx="350408" cy="432857"/>
            <a:chOff x="7516813" y="2108200"/>
            <a:chExt cx="161925" cy="200025"/>
          </a:xfrm>
        </p:grpSpPr>
        <p:sp>
          <p:nvSpPr>
            <p:cNvPr id="502" name="Freeform 328"/>
            <p:cNvSpPr>
              <a:spLocks/>
            </p:cNvSpPr>
            <p:nvPr/>
          </p:nvSpPr>
          <p:spPr bwMode="auto">
            <a:xfrm>
              <a:off x="7550151" y="2236788"/>
              <a:ext cx="90488" cy="6350"/>
            </a:xfrm>
            <a:custGeom>
              <a:avLst/>
              <a:gdLst>
                <a:gd name="T0" fmla="*/ 56 w 57"/>
                <a:gd name="T1" fmla="*/ 0 h 4"/>
                <a:gd name="T2" fmla="*/ 3 w 57"/>
                <a:gd name="T3" fmla="*/ 0 h 4"/>
                <a:gd name="T4" fmla="*/ 3 w 57"/>
                <a:gd name="T5" fmla="*/ 0 h 4"/>
                <a:gd name="T6" fmla="*/ 2 w 57"/>
                <a:gd name="T7" fmla="*/ 1 h 4"/>
                <a:gd name="T8" fmla="*/ 0 w 57"/>
                <a:gd name="T9" fmla="*/ 1 h 4"/>
                <a:gd name="T10" fmla="*/ 0 w 57"/>
                <a:gd name="T11" fmla="*/ 1 h 4"/>
                <a:gd name="T12" fmla="*/ 2 w 57"/>
                <a:gd name="T13" fmla="*/ 3 h 4"/>
                <a:gd name="T14" fmla="*/ 3 w 57"/>
                <a:gd name="T15" fmla="*/ 4 h 4"/>
                <a:gd name="T16" fmla="*/ 56 w 57"/>
                <a:gd name="T17" fmla="*/ 4 h 4"/>
                <a:gd name="T18" fmla="*/ 56 w 57"/>
                <a:gd name="T19" fmla="*/ 4 h 4"/>
                <a:gd name="T20" fmla="*/ 57 w 57"/>
                <a:gd name="T21" fmla="*/ 3 h 4"/>
                <a:gd name="T22" fmla="*/ 57 w 57"/>
                <a:gd name="T23" fmla="*/ 1 h 4"/>
                <a:gd name="T24" fmla="*/ 57 w 57"/>
                <a:gd name="T25" fmla="*/ 1 h 4"/>
                <a:gd name="T26" fmla="*/ 57 w 57"/>
                <a:gd name="T27" fmla="*/ 1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1"/>
                  </a:lnTo>
                  <a:lnTo>
                    <a:pt x="0" y="1"/>
                  </a:lnTo>
                  <a:lnTo>
                    <a:pt x="0" y="1"/>
                  </a:lnTo>
                  <a:lnTo>
                    <a:pt x="2" y="3"/>
                  </a:lnTo>
                  <a:lnTo>
                    <a:pt x="3" y="4"/>
                  </a:lnTo>
                  <a:lnTo>
                    <a:pt x="56" y="4"/>
                  </a:lnTo>
                  <a:lnTo>
                    <a:pt x="56" y="4"/>
                  </a:lnTo>
                  <a:lnTo>
                    <a:pt x="57" y="3"/>
                  </a:lnTo>
                  <a:lnTo>
                    <a:pt x="57" y="1"/>
                  </a:lnTo>
                  <a:lnTo>
                    <a:pt x="57" y="1"/>
                  </a:lnTo>
                  <a:lnTo>
                    <a:pt x="57" y="1"/>
                  </a:lnTo>
                  <a:lnTo>
                    <a:pt x="56" y="0"/>
                  </a:lnTo>
                  <a:lnTo>
                    <a:pt x="56"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3" name="Freeform 329"/>
            <p:cNvSpPr>
              <a:spLocks/>
            </p:cNvSpPr>
            <p:nvPr/>
          </p:nvSpPr>
          <p:spPr bwMode="auto">
            <a:xfrm>
              <a:off x="7550151" y="2214563"/>
              <a:ext cx="90488" cy="6350"/>
            </a:xfrm>
            <a:custGeom>
              <a:avLst/>
              <a:gdLst>
                <a:gd name="T0" fmla="*/ 56 w 57"/>
                <a:gd name="T1" fmla="*/ 0 h 4"/>
                <a:gd name="T2" fmla="*/ 3 w 57"/>
                <a:gd name="T3" fmla="*/ 0 h 4"/>
                <a:gd name="T4" fmla="*/ 3 w 57"/>
                <a:gd name="T5" fmla="*/ 0 h 4"/>
                <a:gd name="T6" fmla="*/ 2 w 57"/>
                <a:gd name="T7" fmla="*/ 0 h 4"/>
                <a:gd name="T8" fmla="*/ 0 w 57"/>
                <a:gd name="T9" fmla="*/ 1 h 4"/>
                <a:gd name="T10" fmla="*/ 0 w 57"/>
                <a:gd name="T11" fmla="*/ 1 h 4"/>
                <a:gd name="T12" fmla="*/ 2 w 57"/>
                <a:gd name="T13" fmla="*/ 2 h 4"/>
                <a:gd name="T14" fmla="*/ 3 w 57"/>
                <a:gd name="T15" fmla="*/ 4 h 4"/>
                <a:gd name="T16" fmla="*/ 56 w 57"/>
                <a:gd name="T17" fmla="*/ 4 h 4"/>
                <a:gd name="T18" fmla="*/ 56 w 57"/>
                <a:gd name="T19" fmla="*/ 4 h 4"/>
                <a:gd name="T20" fmla="*/ 57 w 57"/>
                <a:gd name="T21" fmla="*/ 2 h 4"/>
                <a:gd name="T22" fmla="*/ 57 w 57"/>
                <a:gd name="T23" fmla="*/ 1 h 4"/>
                <a:gd name="T24" fmla="*/ 57 w 57"/>
                <a:gd name="T25" fmla="*/ 1 h 4"/>
                <a:gd name="T26" fmla="*/ 57 w 57"/>
                <a:gd name="T27" fmla="*/ 0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0"/>
                  </a:lnTo>
                  <a:lnTo>
                    <a:pt x="0" y="1"/>
                  </a:lnTo>
                  <a:lnTo>
                    <a:pt x="0" y="1"/>
                  </a:lnTo>
                  <a:lnTo>
                    <a:pt x="2" y="2"/>
                  </a:lnTo>
                  <a:lnTo>
                    <a:pt x="3" y="4"/>
                  </a:lnTo>
                  <a:lnTo>
                    <a:pt x="56" y="4"/>
                  </a:lnTo>
                  <a:lnTo>
                    <a:pt x="56" y="4"/>
                  </a:lnTo>
                  <a:lnTo>
                    <a:pt x="57" y="2"/>
                  </a:lnTo>
                  <a:lnTo>
                    <a:pt x="57" y="1"/>
                  </a:lnTo>
                  <a:lnTo>
                    <a:pt x="57" y="1"/>
                  </a:lnTo>
                  <a:lnTo>
                    <a:pt x="57" y="0"/>
                  </a:lnTo>
                  <a:lnTo>
                    <a:pt x="56" y="0"/>
                  </a:lnTo>
                  <a:lnTo>
                    <a:pt x="56"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4" name="Freeform 330"/>
            <p:cNvSpPr>
              <a:spLocks/>
            </p:cNvSpPr>
            <p:nvPr/>
          </p:nvSpPr>
          <p:spPr bwMode="auto">
            <a:xfrm>
              <a:off x="7550151" y="2190750"/>
              <a:ext cx="90488" cy="4763"/>
            </a:xfrm>
            <a:custGeom>
              <a:avLst/>
              <a:gdLst>
                <a:gd name="T0" fmla="*/ 56 w 57"/>
                <a:gd name="T1" fmla="*/ 0 h 3"/>
                <a:gd name="T2" fmla="*/ 3 w 57"/>
                <a:gd name="T3" fmla="*/ 0 h 3"/>
                <a:gd name="T4" fmla="*/ 3 w 57"/>
                <a:gd name="T5" fmla="*/ 0 h 3"/>
                <a:gd name="T6" fmla="*/ 2 w 57"/>
                <a:gd name="T7" fmla="*/ 0 h 3"/>
                <a:gd name="T8" fmla="*/ 0 w 57"/>
                <a:gd name="T9" fmla="*/ 2 h 3"/>
                <a:gd name="T10" fmla="*/ 0 w 57"/>
                <a:gd name="T11" fmla="*/ 2 h 3"/>
                <a:gd name="T12" fmla="*/ 2 w 57"/>
                <a:gd name="T13" fmla="*/ 3 h 3"/>
                <a:gd name="T14" fmla="*/ 3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3" y="0"/>
                  </a:lnTo>
                  <a:lnTo>
                    <a:pt x="3" y="0"/>
                  </a:lnTo>
                  <a:lnTo>
                    <a:pt x="2" y="0"/>
                  </a:lnTo>
                  <a:lnTo>
                    <a:pt x="0" y="2"/>
                  </a:lnTo>
                  <a:lnTo>
                    <a:pt x="0" y="2"/>
                  </a:lnTo>
                  <a:lnTo>
                    <a:pt x="2" y="3"/>
                  </a:lnTo>
                  <a:lnTo>
                    <a:pt x="3"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5" name="Freeform 331"/>
            <p:cNvSpPr>
              <a:spLocks/>
            </p:cNvSpPr>
            <p:nvPr/>
          </p:nvSpPr>
          <p:spPr bwMode="auto">
            <a:xfrm>
              <a:off x="7550151" y="2168525"/>
              <a:ext cx="46038" cy="6350"/>
            </a:xfrm>
            <a:custGeom>
              <a:avLst/>
              <a:gdLst>
                <a:gd name="T0" fmla="*/ 3 w 29"/>
                <a:gd name="T1" fmla="*/ 4 h 4"/>
                <a:gd name="T2" fmla="*/ 27 w 29"/>
                <a:gd name="T3" fmla="*/ 4 h 4"/>
                <a:gd name="T4" fmla="*/ 27 w 29"/>
                <a:gd name="T5" fmla="*/ 4 h 4"/>
                <a:gd name="T6" fmla="*/ 27 w 29"/>
                <a:gd name="T7" fmla="*/ 3 h 4"/>
                <a:gd name="T8" fmla="*/ 29 w 29"/>
                <a:gd name="T9" fmla="*/ 2 h 4"/>
                <a:gd name="T10" fmla="*/ 29 w 29"/>
                <a:gd name="T11" fmla="*/ 2 h 4"/>
                <a:gd name="T12" fmla="*/ 27 w 29"/>
                <a:gd name="T13" fmla="*/ 2 h 4"/>
                <a:gd name="T14" fmla="*/ 27 w 29"/>
                <a:gd name="T15" fmla="*/ 0 h 4"/>
                <a:gd name="T16" fmla="*/ 3 w 29"/>
                <a:gd name="T17" fmla="*/ 0 h 4"/>
                <a:gd name="T18" fmla="*/ 3 w 29"/>
                <a:gd name="T19" fmla="*/ 0 h 4"/>
                <a:gd name="T20" fmla="*/ 2 w 29"/>
                <a:gd name="T21" fmla="*/ 2 h 4"/>
                <a:gd name="T22" fmla="*/ 0 w 29"/>
                <a:gd name="T23" fmla="*/ 2 h 4"/>
                <a:gd name="T24" fmla="*/ 0 w 29"/>
                <a:gd name="T25" fmla="*/ 2 h 4"/>
                <a:gd name="T26" fmla="*/ 2 w 29"/>
                <a:gd name="T27" fmla="*/ 3 h 4"/>
                <a:gd name="T28" fmla="*/ 3 w 29"/>
                <a:gd name="T29" fmla="*/ 4 h 4"/>
                <a:gd name="T30" fmla="*/ 3 w 29"/>
                <a:gd name="T3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
                  <a:moveTo>
                    <a:pt x="3" y="4"/>
                  </a:moveTo>
                  <a:lnTo>
                    <a:pt x="27" y="4"/>
                  </a:lnTo>
                  <a:lnTo>
                    <a:pt x="27" y="4"/>
                  </a:lnTo>
                  <a:lnTo>
                    <a:pt x="27" y="3"/>
                  </a:lnTo>
                  <a:lnTo>
                    <a:pt x="29" y="2"/>
                  </a:lnTo>
                  <a:lnTo>
                    <a:pt x="29" y="2"/>
                  </a:lnTo>
                  <a:lnTo>
                    <a:pt x="27" y="2"/>
                  </a:lnTo>
                  <a:lnTo>
                    <a:pt x="27" y="0"/>
                  </a:lnTo>
                  <a:lnTo>
                    <a:pt x="3" y="0"/>
                  </a:lnTo>
                  <a:lnTo>
                    <a:pt x="3" y="0"/>
                  </a:lnTo>
                  <a:lnTo>
                    <a:pt x="2" y="2"/>
                  </a:lnTo>
                  <a:lnTo>
                    <a:pt x="0" y="2"/>
                  </a:lnTo>
                  <a:lnTo>
                    <a:pt x="0" y="2"/>
                  </a:lnTo>
                  <a:lnTo>
                    <a:pt x="2" y="3"/>
                  </a:lnTo>
                  <a:lnTo>
                    <a:pt x="3" y="4"/>
                  </a:lnTo>
                  <a:lnTo>
                    <a:pt x="3" y="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6" name="Freeform 332"/>
            <p:cNvSpPr>
              <a:spLocks noEditPoints="1"/>
            </p:cNvSpPr>
            <p:nvPr/>
          </p:nvSpPr>
          <p:spPr bwMode="auto">
            <a:xfrm>
              <a:off x="7516813" y="2108200"/>
              <a:ext cx="161925" cy="200025"/>
            </a:xfrm>
            <a:custGeom>
              <a:avLst/>
              <a:gdLst>
                <a:gd name="T0" fmla="*/ 101 w 102"/>
                <a:gd name="T1" fmla="*/ 18 h 126"/>
                <a:gd name="T2" fmla="*/ 81 w 102"/>
                <a:gd name="T3" fmla="*/ 0 h 126"/>
                <a:gd name="T4" fmla="*/ 81 w 102"/>
                <a:gd name="T5" fmla="*/ 0 h 126"/>
                <a:gd name="T6" fmla="*/ 78 w 102"/>
                <a:gd name="T7" fmla="*/ 0 h 126"/>
                <a:gd name="T8" fmla="*/ 4 w 102"/>
                <a:gd name="T9" fmla="*/ 0 h 126"/>
                <a:gd name="T10" fmla="*/ 4 w 102"/>
                <a:gd name="T11" fmla="*/ 0 h 126"/>
                <a:gd name="T12" fmla="*/ 1 w 102"/>
                <a:gd name="T13" fmla="*/ 0 h 126"/>
                <a:gd name="T14" fmla="*/ 0 w 102"/>
                <a:gd name="T15" fmla="*/ 4 h 126"/>
                <a:gd name="T16" fmla="*/ 0 w 102"/>
                <a:gd name="T17" fmla="*/ 109 h 126"/>
                <a:gd name="T18" fmla="*/ 0 w 102"/>
                <a:gd name="T19" fmla="*/ 109 h 126"/>
                <a:gd name="T20" fmla="*/ 1 w 102"/>
                <a:gd name="T21" fmla="*/ 112 h 126"/>
                <a:gd name="T22" fmla="*/ 14 w 102"/>
                <a:gd name="T23" fmla="*/ 125 h 126"/>
                <a:gd name="T24" fmla="*/ 14 w 102"/>
                <a:gd name="T25" fmla="*/ 125 h 126"/>
                <a:gd name="T26" fmla="*/ 18 w 102"/>
                <a:gd name="T27" fmla="*/ 126 h 126"/>
                <a:gd name="T28" fmla="*/ 21 w 102"/>
                <a:gd name="T29" fmla="*/ 125 h 126"/>
                <a:gd name="T30" fmla="*/ 34 w 102"/>
                <a:gd name="T31" fmla="*/ 112 h 126"/>
                <a:gd name="T32" fmla="*/ 48 w 102"/>
                <a:gd name="T33" fmla="*/ 125 h 126"/>
                <a:gd name="T34" fmla="*/ 48 w 102"/>
                <a:gd name="T35" fmla="*/ 125 h 126"/>
                <a:gd name="T36" fmla="*/ 51 w 102"/>
                <a:gd name="T37" fmla="*/ 126 h 126"/>
                <a:gd name="T38" fmla="*/ 54 w 102"/>
                <a:gd name="T39" fmla="*/ 125 h 126"/>
                <a:gd name="T40" fmla="*/ 68 w 102"/>
                <a:gd name="T41" fmla="*/ 112 h 126"/>
                <a:gd name="T42" fmla="*/ 82 w 102"/>
                <a:gd name="T43" fmla="*/ 125 h 126"/>
                <a:gd name="T44" fmla="*/ 82 w 102"/>
                <a:gd name="T45" fmla="*/ 125 h 126"/>
                <a:gd name="T46" fmla="*/ 85 w 102"/>
                <a:gd name="T47" fmla="*/ 126 h 126"/>
                <a:gd name="T48" fmla="*/ 85 w 102"/>
                <a:gd name="T49" fmla="*/ 126 h 126"/>
                <a:gd name="T50" fmla="*/ 88 w 102"/>
                <a:gd name="T51" fmla="*/ 125 h 126"/>
                <a:gd name="T52" fmla="*/ 101 w 102"/>
                <a:gd name="T53" fmla="*/ 113 h 126"/>
                <a:gd name="T54" fmla="*/ 101 w 102"/>
                <a:gd name="T55" fmla="*/ 113 h 126"/>
                <a:gd name="T56" fmla="*/ 102 w 102"/>
                <a:gd name="T57" fmla="*/ 111 h 126"/>
                <a:gd name="T58" fmla="*/ 102 w 102"/>
                <a:gd name="T59" fmla="*/ 23 h 126"/>
                <a:gd name="T60" fmla="*/ 102 w 102"/>
                <a:gd name="T61" fmla="*/ 23 h 126"/>
                <a:gd name="T62" fmla="*/ 101 w 102"/>
                <a:gd name="T63" fmla="*/ 18 h 126"/>
                <a:gd name="T64" fmla="*/ 101 w 102"/>
                <a:gd name="T65" fmla="*/ 18 h 126"/>
                <a:gd name="T66" fmla="*/ 85 w 102"/>
                <a:gd name="T67" fmla="*/ 116 h 126"/>
                <a:gd name="T68" fmla="*/ 71 w 102"/>
                <a:gd name="T69" fmla="*/ 102 h 126"/>
                <a:gd name="T70" fmla="*/ 71 w 102"/>
                <a:gd name="T71" fmla="*/ 102 h 126"/>
                <a:gd name="T72" fmla="*/ 68 w 102"/>
                <a:gd name="T73" fmla="*/ 102 h 126"/>
                <a:gd name="T74" fmla="*/ 65 w 102"/>
                <a:gd name="T75" fmla="*/ 102 h 126"/>
                <a:gd name="T76" fmla="*/ 51 w 102"/>
                <a:gd name="T77" fmla="*/ 116 h 126"/>
                <a:gd name="T78" fmla="*/ 37 w 102"/>
                <a:gd name="T79" fmla="*/ 102 h 126"/>
                <a:gd name="T80" fmla="*/ 37 w 102"/>
                <a:gd name="T81" fmla="*/ 102 h 126"/>
                <a:gd name="T82" fmla="*/ 34 w 102"/>
                <a:gd name="T83" fmla="*/ 102 h 126"/>
                <a:gd name="T84" fmla="*/ 34 w 102"/>
                <a:gd name="T85" fmla="*/ 102 h 126"/>
                <a:gd name="T86" fmla="*/ 31 w 102"/>
                <a:gd name="T87" fmla="*/ 102 h 126"/>
                <a:gd name="T88" fmla="*/ 18 w 102"/>
                <a:gd name="T89" fmla="*/ 115 h 126"/>
                <a:gd name="T90" fmla="*/ 8 w 102"/>
                <a:gd name="T91" fmla="*/ 108 h 126"/>
                <a:gd name="T92" fmla="*/ 8 w 102"/>
                <a:gd name="T93" fmla="*/ 8 h 126"/>
                <a:gd name="T94" fmla="*/ 77 w 102"/>
                <a:gd name="T95" fmla="*/ 8 h 126"/>
                <a:gd name="T96" fmla="*/ 77 w 102"/>
                <a:gd name="T97" fmla="*/ 23 h 126"/>
                <a:gd name="T98" fmla="*/ 77 w 102"/>
                <a:gd name="T99" fmla="*/ 23 h 126"/>
                <a:gd name="T100" fmla="*/ 77 w 102"/>
                <a:gd name="T101" fmla="*/ 24 h 126"/>
                <a:gd name="T102" fmla="*/ 78 w 102"/>
                <a:gd name="T103" fmla="*/ 24 h 126"/>
                <a:gd name="T104" fmla="*/ 92 w 102"/>
                <a:gd name="T105" fmla="*/ 24 h 126"/>
                <a:gd name="T106" fmla="*/ 92 w 102"/>
                <a:gd name="T107" fmla="*/ 108 h 126"/>
                <a:gd name="T108" fmla="*/ 85 w 102"/>
                <a:gd name="T109"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126">
                  <a:moveTo>
                    <a:pt x="101" y="18"/>
                  </a:moveTo>
                  <a:lnTo>
                    <a:pt x="81" y="0"/>
                  </a:lnTo>
                  <a:lnTo>
                    <a:pt x="81" y="0"/>
                  </a:lnTo>
                  <a:lnTo>
                    <a:pt x="78" y="0"/>
                  </a:lnTo>
                  <a:lnTo>
                    <a:pt x="4" y="0"/>
                  </a:lnTo>
                  <a:lnTo>
                    <a:pt x="4" y="0"/>
                  </a:lnTo>
                  <a:lnTo>
                    <a:pt x="1" y="0"/>
                  </a:lnTo>
                  <a:lnTo>
                    <a:pt x="0" y="4"/>
                  </a:lnTo>
                  <a:lnTo>
                    <a:pt x="0" y="109"/>
                  </a:lnTo>
                  <a:lnTo>
                    <a:pt x="0" y="109"/>
                  </a:lnTo>
                  <a:lnTo>
                    <a:pt x="1" y="112"/>
                  </a:lnTo>
                  <a:lnTo>
                    <a:pt x="14" y="125"/>
                  </a:lnTo>
                  <a:lnTo>
                    <a:pt x="14" y="125"/>
                  </a:lnTo>
                  <a:lnTo>
                    <a:pt x="18" y="126"/>
                  </a:lnTo>
                  <a:lnTo>
                    <a:pt x="21" y="125"/>
                  </a:lnTo>
                  <a:lnTo>
                    <a:pt x="34" y="112"/>
                  </a:lnTo>
                  <a:lnTo>
                    <a:pt x="48" y="125"/>
                  </a:lnTo>
                  <a:lnTo>
                    <a:pt x="48" y="125"/>
                  </a:lnTo>
                  <a:lnTo>
                    <a:pt x="51" y="126"/>
                  </a:lnTo>
                  <a:lnTo>
                    <a:pt x="54" y="125"/>
                  </a:lnTo>
                  <a:lnTo>
                    <a:pt x="68" y="112"/>
                  </a:lnTo>
                  <a:lnTo>
                    <a:pt x="82" y="125"/>
                  </a:lnTo>
                  <a:lnTo>
                    <a:pt x="82" y="125"/>
                  </a:lnTo>
                  <a:lnTo>
                    <a:pt x="85" y="126"/>
                  </a:lnTo>
                  <a:lnTo>
                    <a:pt x="85" y="126"/>
                  </a:lnTo>
                  <a:lnTo>
                    <a:pt x="88" y="125"/>
                  </a:lnTo>
                  <a:lnTo>
                    <a:pt x="101" y="113"/>
                  </a:lnTo>
                  <a:lnTo>
                    <a:pt x="101" y="113"/>
                  </a:lnTo>
                  <a:lnTo>
                    <a:pt x="102" y="111"/>
                  </a:lnTo>
                  <a:lnTo>
                    <a:pt x="102" y="23"/>
                  </a:lnTo>
                  <a:lnTo>
                    <a:pt x="102" y="23"/>
                  </a:lnTo>
                  <a:lnTo>
                    <a:pt x="101" y="18"/>
                  </a:lnTo>
                  <a:lnTo>
                    <a:pt x="101" y="18"/>
                  </a:lnTo>
                  <a:close/>
                  <a:moveTo>
                    <a:pt x="85" y="116"/>
                  </a:moveTo>
                  <a:lnTo>
                    <a:pt x="71" y="102"/>
                  </a:lnTo>
                  <a:lnTo>
                    <a:pt x="71" y="102"/>
                  </a:lnTo>
                  <a:lnTo>
                    <a:pt x="68" y="102"/>
                  </a:lnTo>
                  <a:lnTo>
                    <a:pt x="65" y="102"/>
                  </a:lnTo>
                  <a:lnTo>
                    <a:pt x="51" y="116"/>
                  </a:lnTo>
                  <a:lnTo>
                    <a:pt x="37" y="102"/>
                  </a:lnTo>
                  <a:lnTo>
                    <a:pt x="37" y="102"/>
                  </a:lnTo>
                  <a:lnTo>
                    <a:pt x="34" y="102"/>
                  </a:lnTo>
                  <a:lnTo>
                    <a:pt x="34" y="102"/>
                  </a:lnTo>
                  <a:lnTo>
                    <a:pt x="31" y="102"/>
                  </a:lnTo>
                  <a:lnTo>
                    <a:pt x="18" y="115"/>
                  </a:lnTo>
                  <a:lnTo>
                    <a:pt x="8" y="108"/>
                  </a:lnTo>
                  <a:lnTo>
                    <a:pt x="8" y="8"/>
                  </a:lnTo>
                  <a:lnTo>
                    <a:pt x="77" y="8"/>
                  </a:lnTo>
                  <a:lnTo>
                    <a:pt x="77" y="23"/>
                  </a:lnTo>
                  <a:lnTo>
                    <a:pt x="77" y="23"/>
                  </a:lnTo>
                  <a:lnTo>
                    <a:pt x="77" y="24"/>
                  </a:lnTo>
                  <a:lnTo>
                    <a:pt x="78" y="24"/>
                  </a:lnTo>
                  <a:lnTo>
                    <a:pt x="92" y="24"/>
                  </a:lnTo>
                  <a:lnTo>
                    <a:pt x="92" y="108"/>
                  </a:lnTo>
                  <a:lnTo>
                    <a:pt x="85" y="116"/>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481" name="组合 1480"/>
          <p:cNvGrpSpPr/>
          <p:nvPr/>
        </p:nvGrpSpPr>
        <p:grpSpPr>
          <a:xfrm>
            <a:off x="4175577" y="2122676"/>
            <a:ext cx="434127" cy="387012"/>
            <a:chOff x="5843588" y="3763963"/>
            <a:chExt cx="204788" cy="182563"/>
          </a:xfrm>
        </p:grpSpPr>
        <p:sp>
          <p:nvSpPr>
            <p:cNvPr id="507" name="Freeform 360"/>
            <p:cNvSpPr>
              <a:spLocks/>
            </p:cNvSpPr>
            <p:nvPr/>
          </p:nvSpPr>
          <p:spPr bwMode="auto">
            <a:xfrm>
              <a:off x="5843588" y="3933825"/>
              <a:ext cx="15875" cy="12700"/>
            </a:xfrm>
            <a:custGeom>
              <a:avLst/>
              <a:gdLst>
                <a:gd name="T0" fmla="*/ 7 w 10"/>
                <a:gd name="T1" fmla="*/ 3 h 8"/>
                <a:gd name="T2" fmla="*/ 6 w 10"/>
                <a:gd name="T3" fmla="*/ 3 h 8"/>
                <a:gd name="T4" fmla="*/ 6 w 10"/>
                <a:gd name="T5" fmla="*/ 1 h 8"/>
                <a:gd name="T6" fmla="*/ 6 w 10"/>
                <a:gd name="T7" fmla="*/ 1 h 8"/>
                <a:gd name="T8" fmla="*/ 6 w 10"/>
                <a:gd name="T9" fmla="*/ 0 h 8"/>
                <a:gd name="T10" fmla="*/ 3 w 10"/>
                <a:gd name="T11" fmla="*/ 0 h 8"/>
                <a:gd name="T12" fmla="*/ 3 w 10"/>
                <a:gd name="T13" fmla="*/ 0 h 8"/>
                <a:gd name="T14" fmla="*/ 1 w 10"/>
                <a:gd name="T15" fmla="*/ 0 h 8"/>
                <a:gd name="T16" fmla="*/ 0 w 10"/>
                <a:gd name="T17" fmla="*/ 1 h 8"/>
                <a:gd name="T18" fmla="*/ 0 w 10"/>
                <a:gd name="T19" fmla="*/ 6 h 8"/>
                <a:gd name="T20" fmla="*/ 0 w 10"/>
                <a:gd name="T21" fmla="*/ 6 h 8"/>
                <a:gd name="T22" fmla="*/ 1 w 10"/>
                <a:gd name="T23" fmla="*/ 7 h 8"/>
                <a:gd name="T24" fmla="*/ 3 w 10"/>
                <a:gd name="T25" fmla="*/ 8 h 8"/>
                <a:gd name="T26" fmla="*/ 7 w 10"/>
                <a:gd name="T27" fmla="*/ 8 h 8"/>
                <a:gd name="T28" fmla="*/ 7 w 10"/>
                <a:gd name="T29" fmla="*/ 8 h 8"/>
                <a:gd name="T30" fmla="*/ 8 w 10"/>
                <a:gd name="T31" fmla="*/ 7 h 8"/>
                <a:gd name="T32" fmla="*/ 10 w 10"/>
                <a:gd name="T33" fmla="*/ 6 h 8"/>
                <a:gd name="T34" fmla="*/ 10 w 10"/>
                <a:gd name="T35" fmla="*/ 6 h 8"/>
                <a:gd name="T36" fmla="*/ 8 w 10"/>
                <a:gd name="T37" fmla="*/ 4 h 8"/>
                <a:gd name="T38" fmla="*/ 7 w 10"/>
                <a:gd name="T39" fmla="*/ 3 h 8"/>
                <a:gd name="T40" fmla="*/ 7 w 10"/>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3"/>
                  </a:moveTo>
                  <a:lnTo>
                    <a:pt x="6" y="3"/>
                  </a:lnTo>
                  <a:lnTo>
                    <a:pt x="6" y="1"/>
                  </a:lnTo>
                  <a:lnTo>
                    <a:pt x="6" y="1"/>
                  </a:lnTo>
                  <a:lnTo>
                    <a:pt x="6" y="0"/>
                  </a:lnTo>
                  <a:lnTo>
                    <a:pt x="3" y="0"/>
                  </a:lnTo>
                  <a:lnTo>
                    <a:pt x="3" y="0"/>
                  </a:lnTo>
                  <a:lnTo>
                    <a:pt x="1" y="0"/>
                  </a:lnTo>
                  <a:lnTo>
                    <a:pt x="0" y="1"/>
                  </a:lnTo>
                  <a:lnTo>
                    <a:pt x="0" y="6"/>
                  </a:lnTo>
                  <a:lnTo>
                    <a:pt x="0" y="6"/>
                  </a:lnTo>
                  <a:lnTo>
                    <a:pt x="1" y="7"/>
                  </a:lnTo>
                  <a:lnTo>
                    <a:pt x="3" y="8"/>
                  </a:lnTo>
                  <a:lnTo>
                    <a:pt x="7" y="8"/>
                  </a:lnTo>
                  <a:lnTo>
                    <a:pt x="7" y="8"/>
                  </a:lnTo>
                  <a:lnTo>
                    <a:pt x="8" y="7"/>
                  </a:lnTo>
                  <a:lnTo>
                    <a:pt x="10" y="6"/>
                  </a:lnTo>
                  <a:lnTo>
                    <a:pt x="10" y="6"/>
                  </a:lnTo>
                  <a:lnTo>
                    <a:pt x="8" y="4"/>
                  </a:lnTo>
                  <a:lnTo>
                    <a:pt x="7" y="3"/>
                  </a:lnTo>
                  <a:lnTo>
                    <a:pt x="7" y="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8" name="Freeform 361"/>
            <p:cNvSpPr>
              <a:spLocks/>
            </p:cNvSpPr>
            <p:nvPr/>
          </p:nvSpPr>
          <p:spPr bwMode="auto">
            <a:xfrm>
              <a:off x="5843588" y="3902075"/>
              <a:ext cx="9525" cy="20638"/>
            </a:xfrm>
            <a:custGeom>
              <a:avLst/>
              <a:gdLst>
                <a:gd name="T0" fmla="*/ 3 w 6"/>
                <a:gd name="T1" fmla="*/ 13 h 13"/>
                <a:gd name="T2" fmla="*/ 3 w 6"/>
                <a:gd name="T3" fmla="*/ 13 h 13"/>
                <a:gd name="T4" fmla="*/ 6 w 6"/>
                <a:gd name="T5" fmla="*/ 11 h 13"/>
                <a:gd name="T6" fmla="*/ 6 w 6"/>
                <a:gd name="T7" fmla="*/ 10 h 13"/>
                <a:gd name="T8" fmla="*/ 6 w 6"/>
                <a:gd name="T9" fmla="*/ 3 h 13"/>
                <a:gd name="T10" fmla="*/ 6 w 6"/>
                <a:gd name="T11" fmla="*/ 3 h 13"/>
                <a:gd name="T12" fmla="*/ 6 w 6"/>
                <a:gd name="T13" fmla="*/ 1 h 13"/>
                <a:gd name="T14" fmla="*/ 3 w 6"/>
                <a:gd name="T15" fmla="*/ 0 h 13"/>
                <a:gd name="T16" fmla="*/ 3 w 6"/>
                <a:gd name="T17" fmla="*/ 0 h 13"/>
                <a:gd name="T18" fmla="*/ 1 w 6"/>
                <a:gd name="T19" fmla="*/ 1 h 13"/>
                <a:gd name="T20" fmla="*/ 0 w 6"/>
                <a:gd name="T21" fmla="*/ 3 h 13"/>
                <a:gd name="T22" fmla="*/ 0 w 6"/>
                <a:gd name="T23" fmla="*/ 10 h 13"/>
                <a:gd name="T24" fmla="*/ 0 w 6"/>
                <a:gd name="T25" fmla="*/ 10 h 13"/>
                <a:gd name="T26" fmla="*/ 1 w 6"/>
                <a:gd name="T27" fmla="*/ 11 h 13"/>
                <a:gd name="T28" fmla="*/ 3 w 6"/>
                <a:gd name="T29" fmla="*/ 13 h 13"/>
                <a:gd name="T30" fmla="*/ 3 w 6"/>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3">
                  <a:moveTo>
                    <a:pt x="3" y="13"/>
                  </a:moveTo>
                  <a:lnTo>
                    <a:pt x="3" y="13"/>
                  </a:lnTo>
                  <a:lnTo>
                    <a:pt x="6" y="11"/>
                  </a:lnTo>
                  <a:lnTo>
                    <a:pt x="6" y="10"/>
                  </a:lnTo>
                  <a:lnTo>
                    <a:pt x="6" y="3"/>
                  </a:lnTo>
                  <a:lnTo>
                    <a:pt x="6" y="3"/>
                  </a:lnTo>
                  <a:lnTo>
                    <a:pt x="6" y="1"/>
                  </a:lnTo>
                  <a:lnTo>
                    <a:pt x="3" y="0"/>
                  </a:lnTo>
                  <a:lnTo>
                    <a:pt x="3" y="0"/>
                  </a:lnTo>
                  <a:lnTo>
                    <a:pt x="1" y="1"/>
                  </a:lnTo>
                  <a:lnTo>
                    <a:pt x="0" y="3"/>
                  </a:lnTo>
                  <a:lnTo>
                    <a:pt x="0" y="10"/>
                  </a:lnTo>
                  <a:lnTo>
                    <a:pt x="0" y="10"/>
                  </a:lnTo>
                  <a:lnTo>
                    <a:pt x="1" y="11"/>
                  </a:lnTo>
                  <a:lnTo>
                    <a:pt x="3" y="13"/>
                  </a:lnTo>
                  <a:lnTo>
                    <a:pt x="3" y="1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09" name="Freeform 362"/>
            <p:cNvSpPr>
              <a:spLocks/>
            </p:cNvSpPr>
            <p:nvPr/>
          </p:nvSpPr>
          <p:spPr bwMode="auto">
            <a:xfrm>
              <a:off x="5843588" y="3873500"/>
              <a:ext cx="9525" cy="19050"/>
            </a:xfrm>
            <a:custGeom>
              <a:avLst/>
              <a:gdLst>
                <a:gd name="T0" fmla="*/ 3 w 6"/>
                <a:gd name="T1" fmla="*/ 12 h 12"/>
                <a:gd name="T2" fmla="*/ 3 w 6"/>
                <a:gd name="T3" fmla="*/ 12 h 12"/>
                <a:gd name="T4" fmla="*/ 6 w 6"/>
                <a:gd name="T5" fmla="*/ 11 h 12"/>
                <a:gd name="T6" fmla="*/ 6 w 6"/>
                <a:gd name="T7" fmla="*/ 10 h 12"/>
                <a:gd name="T8" fmla="*/ 6 w 6"/>
                <a:gd name="T9" fmla="*/ 2 h 12"/>
                <a:gd name="T10" fmla="*/ 6 w 6"/>
                <a:gd name="T11" fmla="*/ 2 h 12"/>
                <a:gd name="T12" fmla="*/ 6 w 6"/>
                <a:gd name="T13" fmla="*/ 1 h 12"/>
                <a:gd name="T14" fmla="*/ 3 w 6"/>
                <a:gd name="T15" fmla="*/ 0 h 12"/>
                <a:gd name="T16" fmla="*/ 3 w 6"/>
                <a:gd name="T17" fmla="*/ 0 h 12"/>
                <a:gd name="T18" fmla="*/ 1 w 6"/>
                <a:gd name="T19" fmla="*/ 1 h 12"/>
                <a:gd name="T20" fmla="*/ 0 w 6"/>
                <a:gd name="T21" fmla="*/ 2 h 12"/>
                <a:gd name="T22" fmla="*/ 0 w 6"/>
                <a:gd name="T23" fmla="*/ 10 h 12"/>
                <a:gd name="T24" fmla="*/ 0 w 6"/>
                <a:gd name="T25" fmla="*/ 10 h 12"/>
                <a:gd name="T26" fmla="*/ 1 w 6"/>
                <a:gd name="T27" fmla="*/ 11 h 12"/>
                <a:gd name="T28" fmla="*/ 3 w 6"/>
                <a:gd name="T29" fmla="*/ 12 h 12"/>
                <a:gd name="T30" fmla="*/ 3 w 6"/>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3" y="12"/>
                  </a:moveTo>
                  <a:lnTo>
                    <a:pt x="3" y="12"/>
                  </a:lnTo>
                  <a:lnTo>
                    <a:pt x="6" y="11"/>
                  </a:lnTo>
                  <a:lnTo>
                    <a:pt x="6" y="10"/>
                  </a:lnTo>
                  <a:lnTo>
                    <a:pt x="6" y="2"/>
                  </a:lnTo>
                  <a:lnTo>
                    <a:pt x="6" y="2"/>
                  </a:lnTo>
                  <a:lnTo>
                    <a:pt x="6" y="1"/>
                  </a:lnTo>
                  <a:lnTo>
                    <a:pt x="3" y="0"/>
                  </a:lnTo>
                  <a:lnTo>
                    <a:pt x="3" y="0"/>
                  </a:lnTo>
                  <a:lnTo>
                    <a:pt x="1" y="1"/>
                  </a:lnTo>
                  <a:lnTo>
                    <a:pt x="0" y="2"/>
                  </a:lnTo>
                  <a:lnTo>
                    <a:pt x="0" y="10"/>
                  </a:lnTo>
                  <a:lnTo>
                    <a:pt x="0" y="10"/>
                  </a:lnTo>
                  <a:lnTo>
                    <a:pt x="1" y="11"/>
                  </a:lnTo>
                  <a:lnTo>
                    <a:pt x="3" y="12"/>
                  </a:lnTo>
                  <a:lnTo>
                    <a:pt x="3"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0" name="Freeform 363"/>
            <p:cNvSpPr>
              <a:spLocks/>
            </p:cNvSpPr>
            <p:nvPr/>
          </p:nvSpPr>
          <p:spPr bwMode="auto">
            <a:xfrm>
              <a:off x="5843588" y="3848100"/>
              <a:ext cx="15875" cy="12700"/>
            </a:xfrm>
            <a:custGeom>
              <a:avLst/>
              <a:gdLst>
                <a:gd name="T0" fmla="*/ 7 w 10"/>
                <a:gd name="T1" fmla="*/ 0 h 8"/>
                <a:gd name="T2" fmla="*/ 3 w 10"/>
                <a:gd name="T3" fmla="*/ 0 h 8"/>
                <a:gd name="T4" fmla="*/ 3 w 10"/>
                <a:gd name="T5" fmla="*/ 0 h 8"/>
                <a:gd name="T6" fmla="*/ 1 w 10"/>
                <a:gd name="T7" fmla="*/ 1 h 8"/>
                <a:gd name="T8" fmla="*/ 0 w 10"/>
                <a:gd name="T9" fmla="*/ 3 h 8"/>
                <a:gd name="T10" fmla="*/ 0 w 10"/>
                <a:gd name="T11" fmla="*/ 7 h 8"/>
                <a:gd name="T12" fmla="*/ 0 w 10"/>
                <a:gd name="T13" fmla="*/ 7 h 8"/>
                <a:gd name="T14" fmla="*/ 1 w 10"/>
                <a:gd name="T15" fmla="*/ 8 h 8"/>
                <a:gd name="T16" fmla="*/ 3 w 10"/>
                <a:gd name="T17" fmla="*/ 8 h 8"/>
                <a:gd name="T18" fmla="*/ 3 w 10"/>
                <a:gd name="T19" fmla="*/ 8 h 8"/>
                <a:gd name="T20" fmla="*/ 6 w 10"/>
                <a:gd name="T21" fmla="*/ 8 h 8"/>
                <a:gd name="T22" fmla="*/ 6 w 10"/>
                <a:gd name="T23" fmla="*/ 7 h 8"/>
                <a:gd name="T24" fmla="*/ 6 w 10"/>
                <a:gd name="T25" fmla="*/ 6 h 8"/>
                <a:gd name="T26" fmla="*/ 7 w 10"/>
                <a:gd name="T27" fmla="*/ 6 h 8"/>
                <a:gd name="T28" fmla="*/ 7 w 10"/>
                <a:gd name="T29" fmla="*/ 6 h 8"/>
                <a:gd name="T30" fmla="*/ 8 w 10"/>
                <a:gd name="T31" fmla="*/ 4 h 8"/>
                <a:gd name="T32" fmla="*/ 10 w 10"/>
                <a:gd name="T33" fmla="*/ 3 h 8"/>
                <a:gd name="T34" fmla="*/ 10 w 10"/>
                <a:gd name="T35" fmla="*/ 3 h 8"/>
                <a:gd name="T36" fmla="*/ 8 w 10"/>
                <a:gd name="T37" fmla="*/ 1 h 8"/>
                <a:gd name="T38" fmla="*/ 7 w 10"/>
                <a:gd name="T39" fmla="*/ 0 h 8"/>
                <a:gd name="T40" fmla="*/ 7 w 10"/>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0"/>
                  </a:moveTo>
                  <a:lnTo>
                    <a:pt x="3" y="0"/>
                  </a:lnTo>
                  <a:lnTo>
                    <a:pt x="3" y="0"/>
                  </a:lnTo>
                  <a:lnTo>
                    <a:pt x="1" y="1"/>
                  </a:lnTo>
                  <a:lnTo>
                    <a:pt x="0" y="3"/>
                  </a:lnTo>
                  <a:lnTo>
                    <a:pt x="0" y="7"/>
                  </a:lnTo>
                  <a:lnTo>
                    <a:pt x="0" y="7"/>
                  </a:lnTo>
                  <a:lnTo>
                    <a:pt x="1" y="8"/>
                  </a:lnTo>
                  <a:lnTo>
                    <a:pt x="3" y="8"/>
                  </a:lnTo>
                  <a:lnTo>
                    <a:pt x="3" y="8"/>
                  </a:lnTo>
                  <a:lnTo>
                    <a:pt x="6" y="8"/>
                  </a:lnTo>
                  <a:lnTo>
                    <a:pt x="6" y="7"/>
                  </a:lnTo>
                  <a:lnTo>
                    <a:pt x="6" y="6"/>
                  </a:lnTo>
                  <a:lnTo>
                    <a:pt x="7" y="6"/>
                  </a:lnTo>
                  <a:lnTo>
                    <a:pt x="7" y="6"/>
                  </a:lnTo>
                  <a:lnTo>
                    <a:pt x="8" y="4"/>
                  </a:lnTo>
                  <a:lnTo>
                    <a:pt x="10" y="3"/>
                  </a:lnTo>
                  <a:lnTo>
                    <a:pt x="10" y="3"/>
                  </a:lnTo>
                  <a:lnTo>
                    <a:pt x="8" y="1"/>
                  </a:lnTo>
                  <a:lnTo>
                    <a:pt x="7" y="0"/>
                  </a:lnTo>
                  <a:lnTo>
                    <a:pt x="7"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1" name="Freeform 364"/>
            <p:cNvSpPr>
              <a:spLocks/>
            </p:cNvSpPr>
            <p:nvPr/>
          </p:nvSpPr>
          <p:spPr bwMode="auto">
            <a:xfrm>
              <a:off x="5965826" y="3933825"/>
              <a:ext cx="14288" cy="12700"/>
            </a:xfrm>
            <a:custGeom>
              <a:avLst/>
              <a:gdLst>
                <a:gd name="T0" fmla="*/ 7 w 9"/>
                <a:gd name="T1" fmla="*/ 0 h 8"/>
                <a:gd name="T2" fmla="*/ 7 w 9"/>
                <a:gd name="T3" fmla="*/ 0 h 8"/>
                <a:gd name="T4" fmla="*/ 4 w 9"/>
                <a:gd name="T5" fmla="*/ 0 h 8"/>
                <a:gd name="T6" fmla="*/ 4 w 9"/>
                <a:gd name="T7" fmla="*/ 1 h 8"/>
                <a:gd name="T8" fmla="*/ 4 w 9"/>
                <a:gd name="T9" fmla="*/ 3 h 8"/>
                <a:gd name="T10" fmla="*/ 2 w 9"/>
                <a:gd name="T11" fmla="*/ 3 h 8"/>
                <a:gd name="T12" fmla="*/ 2 w 9"/>
                <a:gd name="T13" fmla="*/ 3 h 8"/>
                <a:gd name="T14" fmla="*/ 1 w 9"/>
                <a:gd name="T15" fmla="*/ 4 h 8"/>
                <a:gd name="T16" fmla="*/ 0 w 9"/>
                <a:gd name="T17" fmla="*/ 6 h 8"/>
                <a:gd name="T18" fmla="*/ 0 w 9"/>
                <a:gd name="T19" fmla="*/ 6 h 8"/>
                <a:gd name="T20" fmla="*/ 1 w 9"/>
                <a:gd name="T21" fmla="*/ 7 h 8"/>
                <a:gd name="T22" fmla="*/ 2 w 9"/>
                <a:gd name="T23" fmla="*/ 8 h 8"/>
                <a:gd name="T24" fmla="*/ 7 w 9"/>
                <a:gd name="T25" fmla="*/ 8 h 8"/>
                <a:gd name="T26" fmla="*/ 7 w 9"/>
                <a:gd name="T27" fmla="*/ 8 h 8"/>
                <a:gd name="T28" fmla="*/ 8 w 9"/>
                <a:gd name="T29" fmla="*/ 7 h 8"/>
                <a:gd name="T30" fmla="*/ 9 w 9"/>
                <a:gd name="T31" fmla="*/ 6 h 8"/>
                <a:gd name="T32" fmla="*/ 9 w 9"/>
                <a:gd name="T33" fmla="*/ 1 h 8"/>
                <a:gd name="T34" fmla="*/ 9 w 9"/>
                <a:gd name="T35" fmla="*/ 1 h 8"/>
                <a:gd name="T36" fmla="*/ 8 w 9"/>
                <a:gd name="T37" fmla="*/ 0 h 8"/>
                <a:gd name="T38" fmla="*/ 7 w 9"/>
                <a:gd name="T39" fmla="*/ 0 h 8"/>
                <a:gd name="T40" fmla="*/ 7 w 9"/>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7" y="0"/>
                  </a:moveTo>
                  <a:lnTo>
                    <a:pt x="7" y="0"/>
                  </a:lnTo>
                  <a:lnTo>
                    <a:pt x="4" y="0"/>
                  </a:lnTo>
                  <a:lnTo>
                    <a:pt x="4" y="1"/>
                  </a:lnTo>
                  <a:lnTo>
                    <a:pt x="4" y="3"/>
                  </a:lnTo>
                  <a:lnTo>
                    <a:pt x="2" y="3"/>
                  </a:lnTo>
                  <a:lnTo>
                    <a:pt x="2" y="3"/>
                  </a:lnTo>
                  <a:lnTo>
                    <a:pt x="1" y="4"/>
                  </a:lnTo>
                  <a:lnTo>
                    <a:pt x="0" y="6"/>
                  </a:lnTo>
                  <a:lnTo>
                    <a:pt x="0" y="6"/>
                  </a:lnTo>
                  <a:lnTo>
                    <a:pt x="1" y="7"/>
                  </a:lnTo>
                  <a:lnTo>
                    <a:pt x="2" y="8"/>
                  </a:lnTo>
                  <a:lnTo>
                    <a:pt x="7" y="8"/>
                  </a:lnTo>
                  <a:lnTo>
                    <a:pt x="7" y="8"/>
                  </a:lnTo>
                  <a:lnTo>
                    <a:pt x="8" y="7"/>
                  </a:lnTo>
                  <a:lnTo>
                    <a:pt x="9" y="6"/>
                  </a:lnTo>
                  <a:lnTo>
                    <a:pt x="9" y="1"/>
                  </a:lnTo>
                  <a:lnTo>
                    <a:pt x="9" y="1"/>
                  </a:lnTo>
                  <a:lnTo>
                    <a:pt x="8" y="0"/>
                  </a:lnTo>
                  <a:lnTo>
                    <a:pt x="7" y="0"/>
                  </a:lnTo>
                  <a:lnTo>
                    <a:pt x="7"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2" name="Freeform 365"/>
            <p:cNvSpPr>
              <a:spLocks/>
            </p:cNvSpPr>
            <p:nvPr/>
          </p:nvSpPr>
          <p:spPr bwMode="auto">
            <a:xfrm>
              <a:off x="590232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3" name="Freeform 366"/>
            <p:cNvSpPr>
              <a:spLocks/>
            </p:cNvSpPr>
            <p:nvPr/>
          </p:nvSpPr>
          <p:spPr bwMode="auto">
            <a:xfrm>
              <a:off x="587057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4" name="Freeform 367"/>
            <p:cNvSpPr>
              <a:spLocks/>
            </p:cNvSpPr>
            <p:nvPr/>
          </p:nvSpPr>
          <p:spPr bwMode="auto">
            <a:xfrm>
              <a:off x="5934076" y="3938588"/>
              <a:ext cx="19050" cy="7938"/>
            </a:xfrm>
            <a:custGeom>
              <a:avLst/>
              <a:gdLst>
                <a:gd name="T0" fmla="*/ 10 w 12"/>
                <a:gd name="T1" fmla="*/ 0 h 5"/>
                <a:gd name="T2" fmla="*/ 2 w 12"/>
                <a:gd name="T3" fmla="*/ 0 h 5"/>
                <a:gd name="T4" fmla="*/ 2 w 12"/>
                <a:gd name="T5" fmla="*/ 0 h 5"/>
                <a:gd name="T6" fmla="*/ 1 w 12"/>
                <a:gd name="T7" fmla="*/ 1 h 5"/>
                <a:gd name="T8" fmla="*/ 0 w 12"/>
                <a:gd name="T9" fmla="*/ 3 h 5"/>
                <a:gd name="T10" fmla="*/ 0 w 12"/>
                <a:gd name="T11" fmla="*/ 3 h 5"/>
                <a:gd name="T12" fmla="*/ 1 w 12"/>
                <a:gd name="T13" fmla="*/ 4 h 5"/>
                <a:gd name="T14" fmla="*/ 2 w 12"/>
                <a:gd name="T15" fmla="*/ 5 h 5"/>
                <a:gd name="T16" fmla="*/ 10 w 12"/>
                <a:gd name="T17" fmla="*/ 5 h 5"/>
                <a:gd name="T18" fmla="*/ 10 w 12"/>
                <a:gd name="T19" fmla="*/ 5 h 5"/>
                <a:gd name="T20" fmla="*/ 11 w 12"/>
                <a:gd name="T21" fmla="*/ 4 h 5"/>
                <a:gd name="T22" fmla="*/ 12 w 12"/>
                <a:gd name="T23" fmla="*/ 3 h 5"/>
                <a:gd name="T24" fmla="*/ 12 w 12"/>
                <a:gd name="T25" fmla="*/ 3 h 5"/>
                <a:gd name="T26" fmla="*/ 11 w 12"/>
                <a:gd name="T27" fmla="*/ 1 h 5"/>
                <a:gd name="T28" fmla="*/ 10 w 12"/>
                <a:gd name="T29" fmla="*/ 0 h 5"/>
                <a:gd name="T30" fmla="*/ 10 w 12"/>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5">
                  <a:moveTo>
                    <a:pt x="10" y="0"/>
                  </a:moveTo>
                  <a:lnTo>
                    <a:pt x="2" y="0"/>
                  </a:lnTo>
                  <a:lnTo>
                    <a:pt x="2" y="0"/>
                  </a:lnTo>
                  <a:lnTo>
                    <a:pt x="1" y="1"/>
                  </a:lnTo>
                  <a:lnTo>
                    <a:pt x="0" y="3"/>
                  </a:lnTo>
                  <a:lnTo>
                    <a:pt x="0" y="3"/>
                  </a:lnTo>
                  <a:lnTo>
                    <a:pt x="1" y="4"/>
                  </a:lnTo>
                  <a:lnTo>
                    <a:pt x="2" y="5"/>
                  </a:lnTo>
                  <a:lnTo>
                    <a:pt x="10" y="5"/>
                  </a:lnTo>
                  <a:lnTo>
                    <a:pt x="10" y="5"/>
                  </a:lnTo>
                  <a:lnTo>
                    <a:pt x="11" y="4"/>
                  </a:lnTo>
                  <a:lnTo>
                    <a:pt x="12" y="3"/>
                  </a:lnTo>
                  <a:lnTo>
                    <a:pt x="12" y="3"/>
                  </a:lnTo>
                  <a:lnTo>
                    <a:pt x="11" y="1"/>
                  </a:lnTo>
                  <a:lnTo>
                    <a:pt x="10" y="0"/>
                  </a:lnTo>
                  <a:lnTo>
                    <a:pt x="10"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5" name="Freeform 368"/>
            <p:cNvSpPr>
              <a:spLocks noEditPoints="1"/>
            </p:cNvSpPr>
            <p:nvPr/>
          </p:nvSpPr>
          <p:spPr bwMode="auto">
            <a:xfrm>
              <a:off x="5870576" y="3763963"/>
              <a:ext cx="177800" cy="158750"/>
            </a:xfrm>
            <a:custGeom>
              <a:avLst/>
              <a:gdLst>
                <a:gd name="T0" fmla="*/ 106 w 112"/>
                <a:gd name="T1" fmla="*/ 0 h 100"/>
                <a:gd name="T2" fmla="*/ 10 w 112"/>
                <a:gd name="T3" fmla="*/ 0 h 100"/>
                <a:gd name="T4" fmla="*/ 10 w 112"/>
                <a:gd name="T5" fmla="*/ 0 h 100"/>
                <a:gd name="T6" fmla="*/ 7 w 112"/>
                <a:gd name="T7" fmla="*/ 0 h 100"/>
                <a:gd name="T8" fmla="*/ 6 w 112"/>
                <a:gd name="T9" fmla="*/ 5 h 100"/>
                <a:gd name="T10" fmla="*/ 6 w 112"/>
                <a:gd name="T11" fmla="*/ 53 h 100"/>
                <a:gd name="T12" fmla="*/ 3 w 112"/>
                <a:gd name="T13" fmla="*/ 53 h 100"/>
                <a:gd name="T14" fmla="*/ 3 w 112"/>
                <a:gd name="T15" fmla="*/ 53 h 100"/>
                <a:gd name="T16" fmla="*/ 1 w 112"/>
                <a:gd name="T17" fmla="*/ 54 h 100"/>
                <a:gd name="T18" fmla="*/ 0 w 112"/>
                <a:gd name="T19" fmla="*/ 56 h 100"/>
                <a:gd name="T20" fmla="*/ 0 w 112"/>
                <a:gd name="T21" fmla="*/ 56 h 100"/>
                <a:gd name="T22" fmla="*/ 1 w 112"/>
                <a:gd name="T23" fmla="*/ 57 h 100"/>
                <a:gd name="T24" fmla="*/ 3 w 112"/>
                <a:gd name="T25" fmla="*/ 59 h 100"/>
                <a:gd name="T26" fmla="*/ 6 w 112"/>
                <a:gd name="T27" fmla="*/ 59 h 100"/>
                <a:gd name="T28" fmla="*/ 6 w 112"/>
                <a:gd name="T29" fmla="*/ 86 h 100"/>
                <a:gd name="T30" fmla="*/ 6 w 112"/>
                <a:gd name="T31" fmla="*/ 86 h 100"/>
                <a:gd name="T32" fmla="*/ 7 w 112"/>
                <a:gd name="T33" fmla="*/ 88 h 100"/>
                <a:gd name="T34" fmla="*/ 10 w 112"/>
                <a:gd name="T35" fmla="*/ 90 h 100"/>
                <a:gd name="T36" fmla="*/ 64 w 112"/>
                <a:gd name="T37" fmla="*/ 90 h 100"/>
                <a:gd name="T38" fmla="*/ 64 w 112"/>
                <a:gd name="T39" fmla="*/ 90 h 100"/>
                <a:gd name="T40" fmla="*/ 64 w 112"/>
                <a:gd name="T41" fmla="*/ 90 h 100"/>
                <a:gd name="T42" fmla="*/ 64 w 112"/>
                <a:gd name="T43" fmla="*/ 97 h 100"/>
                <a:gd name="T44" fmla="*/ 64 w 112"/>
                <a:gd name="T45" fmla="*/ 97 h 100"/>
                <a:gd name="T46" fmla="*/ 64 w 112"/>
                <a:gd name="T47" fmla="*/ 98 h 100"/>
                <a:gd name="T48" fmla="*/ 67 w 112"/>
                <a:gd name="T49" fmla="*/ 100 h 100"/>
                <a:gd name="T50" fmla="*/ 67 w 112"/>
                <a:gd name="T51" fmla="*/ 100 h 100"/>
                <a:gd name="T52" fmla="*/ 68 w 112"/>
                <a:gd name="T53" fmla="*/ 98 h 100"/>
                <a:gd name="T54" fmla="*/ 69 w 112"/>
                <a:gd name="T55" fmla="*/ 97 h 100"/>
                <a:gd name="T56" fmla="*/ 69 w 112"/>
                <a:gd name="T57" fmla="*/ 90 h 100"/>
                <a:gd name="T58" fmla="*/ 69 w 112"/>
                <a:gd name="T59" fmla="*/ 90 h 100"/>
                <a:gd name="T60" fmla="*/ 69 w 112"/>
                <a:gd name="T61" fmla="*/ 90 h 100"/>
                <a:gd name="T62" fmla="*/ 106 w 112"/>
                <a:gd name="T63" fmla="*/ 90 h 100"/>
                <a:gd name="T64" fmla="*/ 106 w 112"/>
                <a:gd name="T65" fmla="*/ 90 h 100"/>
                <a:gd name="T66" fmla="*/ 111 w 112"/>
                <a:gd name="T67" fmla="*/ 88 h 100"/>
                <a:gd name="T68" fmla="*/ 112 w 112"/>
                <a:gd name="T69" fmla="*/ 86 h 100"/>
                <a:gd name="T70" fmla="*/ 112 w 112"/>
                <a:gd name="T71" fmla="*/ 5 h 100"/>
                <a:gd name="T72" fmla="*/ 112 w 112"/>
                <a:gd name="T73" fmla="*/ 5 h 100"/>
                <a:gd name="T74" fmla="*/ 111 w 112"/>
                <a:gd name="T75" fmla="*/ 0 h 100"/>
                <a:gd name="T76" fmla="*/ 106 w 112"/>
                <a:gd name="T77" fmla="*/ 0 h 100"/>
                <a:gd name="T78" fmla="*/ 106 w 112"/>
                <a:gd name="T79" fmla="*/ 0 h 100"/>
                <a:gd name="T80" fmla="*/ 102 w 112"/>
                <a:gd name="T81" fmla="*/ 80 h 100"/>
                <a:gd name="T82" fmla="*/ 14 w 112"/>
                <a:gd name="T83" fmla="*/ 80 h 100"/>
                <a:gd name="T84" fmla="*/ 14 w 112"/>
                <a:gd name="T85" fmla="*/ 9 h 100"/>
                <a:gd name="T86" fmla="*/ 102 w 112"/>
                <a:gd name="T87" fmla="*/ 9 h 100"/>
                <a:gd name="T88" fmla="*/ 102 w 112"/>
                <a:gd name="T89"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00">
                  <a:moveTo>
                    <a:pt x="106" y="0"/>
                  </a:moveTo>
                  <a:lnTo>
                    <a:pt x="10" y="0"/>
                  </a:lnTo>
                  <a:lnTo>
                    <a:pt x="10" y="0"/>
                  </a:lnTo>
                  <a:lnTo>
                    <a:pt x="7" y="0"/>
                  </a:lnTo>
                  <a:lnTo>
                    <a:pt x="6" y="5"/>
                  </a:lnTo>
                  <a:lnTo>
                    <a:pt x="6" y="53"/>
                  </a:lnTo>
                  <a:lnTo>
                    <a:pt x="3" y="53"/>
                  </a:lnTo>
                  <a:lnTo>
                    <a:pt x="3" y="53"/>
                  </a:lnTo>
                  <a:lnTo>
                    <a:pt x="1" y="54"/>
                  </a:lnTo>
                  <a:lnTo>
                    <a:pt x="0" y="56"/>
                  </a:lnTo>
                  <a:lnTo>
                    <a:pt x="0" y="56"/>
                  </a:lnTo>
                  <a:lnTo>
                    <a:pt x="1" y="57"/>
                  </a:lnTo>
                  <a:lnTo>
                    <a:pt x="3" y="59"/>
                  </a:lnTo>
                  <a:lnTo>
                    <a:pt x="6" y="59"/>
                  </a:lnTo>
                  <a:lnTo>
                    <a:pt x="6" y="86"/>
                  </a:lnTo>
                  <a:lnTo>
                    <a:pt x="6" y="86"/>
                  </a:lnTo>
                  <a:lnTo>
                    <a:pt x="7" y="88"/>
                  </a:lnTo>
                  <a:lnTo>
                    <a:pt x="10" y="90"/>
                  </a:lnTo>
                  <a:lnTo>
                    <a:pt x="64" y="90"/>
                  </a:lnTo>
                  <a:lnTo>
                    <a:pt x="64" y="90"/>
                  </a:lnTo>
                  <a:lnTo>
                    <a:pt x="64" y="90"/>
                  </a:lnTo>
                  <a:lnTo>
                    <a:pt x="64" y="97"/>
                  </a:lnTo>
                  <a:lnTo>
                    <a:pt x="64" y="97"/>
                  </a:lnTo>
                  <a:lnTo>
                    <a:pt x="64" y="98"/>
                  </a:lnTo>
                  <a:lnTo>
                    <a:pt x="67" y="100"/>
                  </a:lnTo>
                  <a:lnTo>
                    <a:pt x="67" y="100"/>
                  </a:lnTo>
                  <a:lnTo>
                    <a:pt x="68" y="98"/>
                  </a:lnTo>
                  <a:lnTo>
                    <a:pt x="69" y="97"/>
                  </a:lnTo>
                  <a:lnTo>
                    <a:pt x="69" y="90"/>
                  </a:lnTo>
                  <a:lnTo>
                    <a:pt x="69" y="90"/>
                  </a:lnTo>
                  <a:lnTo>
                    <a:pt x="69" y="90"/>
                  </a:lnTo>
                  <a:lnTo>
                    <a:pt x="106" y="90"/>
                  </a:lnTo>
                  <a:lnTo>
                    <a:pt x="106" y="90"/>
                  </a:lnTo>
                  <a:lnTo>
                    <a:pt x="111" y="88"/>
                  </a:lnTo>
                  <a:lnTo>
                    <a:pt x="112" y="86"/>
                  </a:lnTo>
                  <a:lnTo>
                    <a:pt x="112" y="5"/>
                  </a:lnTo>
                  <a:lnTo>
                    <a:pt x="112" y="5"/>
                  </a:lnTo>
                  <a:lnTo>
                    <a:pt x="111" y="0"/>
                  </a:lnTo>
                  <a:lnTo>
                    <a:pt x="106" y="0"/>
                  </a:lnTo>
                  <a:lnTo>
                    <a:pt x="106" y="0"/>
                  </a:lnTo>
                  <a:close/>
                  <a:moveTo>
                    <a:pt x="102" y="80"/>
                  </a:moveTo>
                  <a:lnTo>
                    <a:pt x="14" y="80"/>
                  </a:lnTo>
                  <a:lnTo>
                    <a:pt x="14" y="9"/>
                  </a:lnTo>
                  <a:lnTo>
                    <a:pt x="102" y="9"/>
                  </a:lnTo>
                  <a:lnTo>
                    <a:pt x="102" y="8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16" name="Freeform 369"/>
            <p:cNvSpPr>
              <a:spLocks/>
            </p:cNvSpPr>
            <p:nvPr/>
          </p:nvSpPr>
          <p:spPr bwMode="auto">
            <a:xfrm>
              <a:off x="5913438" y="3816350"/>
              <a:ext cx="58738" cy="57150"/>
            </a:xfrm>
            <a:custGeom>
              <a:avLst/>
              <a:gdLst>
                <a:gd name="T0" fmla="*/ 3 w 37"/>
                <a:gd name="T1" fmla="*/ 36 h 36"/>
                <a:gd name="T2" fmla="*/ 24 w 37"/>
                <a:gd name="T3" fmla="*/ 33 h 36"/>
                <a:gd name="T4" fmla="*/ 24 w 37"/>
                <a:gd name="T5" fmla="*/ 33 h 36"/>
                <a:gd name="T6" fmla="*/ 25 w 37"/>
                <a:gd name="T7" fmla="*/ 31 h 36"/>
                <a:gd name="T8" fmla="*/ 25 w 37"/>
                <a:gd name="T9" fmla="*/ 31 h 36"/>
                <a:gd name="T10" fmla="*/ 25 w 37"/>
                <a:gd name="T11" fmla="*/ 28 h 36"/>
                <a:gd name="T12" fmla="*/ 20 w 37"/>
                <a:gd name="T13" fmla="*/ 23 h 36"/>
                <a:gd name="T14" fmla="*/ 35 w 37"/>
                <a:gd name="T15" fmla="*/ 7 h 36"/>
                <a:gd name="T16" fmla="*/ 35 w 37"/>
                <a:gd name="T17" fmla="*/ 7 h 36"/>
                <a:gd name="T18" fmla="*/ 37 w 37"/>
                <a:gd name="T19" fmla="*/ 4 h 36"/>
                <a:gd name="T20" fmla="*/ 35 w 37"/>
                <a:gd name="T21" fmla="*/ 2 h 36"/>
                <a:gd name="T22" fmla="*/ 35 w 37"/>
                <a:gd name="T23" fmla="*/ 2 h 36"/>
                <a:gd name="T24" fmla="*/ 33 w 37"/>
                <a:gd name="T25" fmla="*/ 0 h 36"/>
                <a:gd name="T26" fmla="*/ 33 w 37"/>
                <a:gd name="T27" fmla="*/ 0 h 36"/>
                <a:gd name="T28" fmla="*/ 30 w 37"/>
                <a:gd name="T29" fmla="*/ 2 h 36"/>
                <a:gd name="T30" fmla="*/ 14 w 37"/>
                <a:gd name="T31" fmla="*/ 17 h 36"/>
                <a:gd name="T32" fmla="*/ 7 w 37"/>
                <a:gd name="T33" fmla="*/ 10 h 36"/>
                <a:gd name="T34" fmla="*/ 7 w 37"/>
                <a:gd name="T35" fmla="*/ 10 h 36"/>
                <a:gd name="T36" fmla="*/ 6 w 37"/>
                <a:gd name="T37" fmla="*/ 10 h 36"/>
                <a:gd name="T38" fmla="*/ 6 w 37"/>
                <a:gd name="T39" fmla="*/ 10 h 36"/>
                <a:gd name="T40" fmla="*/ 6 w 37"/>
                <a:gd name="T41" fmla="*/ 10 h 36"/>
                <a:gd name="T42" fmla="*/ 6 w 37"/>
                <a:gd name="T43" fmla="*/ 10 h 36"/>
                <a:gd name="T44" fmla="*/ 4 w 37"/>
                <a:gd name="T45" fmla="*/ 11 h 36"/>
                <a:gd name="T46" fmla="*/ 0 w 37"/>
                <a:gd name="T47" fmla="*/ 33 h 36"/>
                <a:gd name="T48" fmla="*/ 0 w 37"/>
                <a:gd name="T49" fmla="*/ 33 h 36"/>
                <a:gd name="T50" fmla="*/ 0 w 37"/>
                <a:gd name="T51" fmla="*/ 36 h 36"/>
                <a:gd name="T52" fmla="*/ 0 w 37"/>
                <a:gd name="T53" fmla="*/ 36 h 36"/>
                <a:gd name="T54" fmla="*/ 3 w 37"/>
                <a:gd name="T55" fmla="*/ 36 h 36"/>
                <a:gd name="T56" fmla="*/ 3 w 37"/>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6">
                  <a:moveTo>
                    <a:pt x="3" y="36"/>
                  </a:moveTo>
                  <a:lnTo>
                    <a:pt x="24" y="33"/>
                  </a:lnTo>
                  <a:lnTo>
                    <a:pt x="24" y="33"/>
                  </a:lnTo>
                  <a:lnTo>
                    <a:pt x="25" y="31"/>
                  </a:lnTo>
                  <a:lnTo>
                    <a:pt x="25" y="31"/>
                  </a:lnTo>
                  <a:lnTo>
                    <a:pt x="25" y="28"/>
                  </a:lnTo>
                  <a:lnTo>
                    <a:pt x="20" y="23"/>
                  </a:lnTo>
                  <a:lnTo>
                    <a:pt x="35" y="7"/>
                  </a:lnTo>
                  <a:lnTo>
                    <a:pt x="35" y="7"/>
                  </a:lnTo>
                  <a:lnTo>
                    <a:pt x="37" y="4"/>
                  </a:lnTo>
                  <a:lnTo>
                    <a:pt x="35" y="2"/>
                  </a:lnTo>
                  <a:lnTo>
                    <a:pt x="35" y="2"/>
                  </a:lnTo>
                  <a:lnTo>
                    <a:pt x="33" y="0"/>
                  </a:lnTo>
                  <a:lnTo>
                    <a:pt x="33" y="0"/>
                  </a:lnTo>
                  <a:lnTo>
                    <a:pt x="30" y="2"/>
                  </a:lnTo>
                  <a:lnTo>
                    <a:pt x="14" y="17"/>
                  </a:lnTo>
                  <a:lnTo>
                    <a:pt x="7" y="10"/>
                  </a:lnTo>
                  <a:lnTo>
                    <a:pt x="7" y="10"/>
                  </a:lnTo>
                  <a:lnTo>
                    <a:pt x="6" y="10"/>
                  </a:lnTo>
                  <a:lnTo>
                    <a:pt x="6" y="10"/>
                  </a:lnTo>
                  <a:lnTo>
                    <a:pt x="6" y="10"/>
                  </a:lnTo>
                  <a:lnTo>
                    <a:pt x="6" y="10"/>
                  </a:lnTo>
                  <a:lnTo>
                    <a:pt x="4" y="11"/>
                  </a:lnTo>
                  <a:lnTo>
                    <a:pt x="0" y="33"/>
                  </a:lnTo>
                  <a:lnTo>
                    <a:pt x="0" y="33"/>
                  </a:lnTo>
                  <a:lnTo>
                    <a:pt x="0" y="36"/>
                  </a:lnTo>
                  <a:lnTo>
                    <a:pt x="0" y="36"/>
                  </a:lnTo>
                  <a:lnTo>
                    <a:pt x="3" y="36"/>
                  </a:lnTo>
                  <a:lnTo>
                    <a:pt x="3" y="36"/>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518" name="组合 517"/>
          <p:cNvGrpSpPr/>
          <p:nvPr/>
        </p:nvGrpSpPr>
        <p:grpSpPr>
          <a:xfrm>
            <a:off x="4035174" y="3314332"/>
            <a:ext cx="383541" cy="441759"/>
            <a:chOff x="8751888" y="2517775"/>
            <a:chExt cx="177800" cy="204788"/>
          </a:xfrm>
        </p:grpSpPr>
        <p:sp>
          <p:nvSpPr>
            <p:cNvPr id="519" name="Freeform 443"/>
            <p:cNvSpPr>
              <a:spLocks/>
            </p:cNvSpPr>
            <p:nvPr/>
          </p:nvSpPr>
          <p:spPr bwMode="auto">
            <a:xfrm>
              <a:off x="8778875"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0" name="Freeform 444"/>
            <p:cNvSpPr>
              <a:spLocks/>
            </p:cNvSpPr>
            <p:nvPr/>
          </p:nvSpPr>
          <p:spPr bwMode="auto">
            <a:xfrm>
              <a:off x="8797925"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1" name="Freeform 445"/>
            <p:cNvSpPr>
              <a:spLocks/>
            </p:cNvSpPr>
            <p:nvPr/>
          </p:nvSpPr>
          <p:spPr bwMode="auto">
            <a:xfrm>
              <a:off x="8816975" y="2649538"/>
              <a:ext cx="12700" cy="12700"/>
            </a:xfrm>
            <a:custGeom>
              <a:avLst/>
              <a:gdLst>
                <a:gd name="T0" fmla="*/ 0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7"/>
                  </a:lnTo>
                  <a:lnTo>
                    <a:pt x="8" y="1"/>
                  </a:lnTo>
                  <a:lnTo>
                    <a:pt x="8" y="1"/>
                  </a:lnTo>
                  <a:lnTo>
                    <a:pt x="8"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2" name="Freeform 446"/>
            <p:cNvSpPr>
              <a:spLocks/>
            </p:cNvSpPr>
            <p:nvPr/>
          </p:nvSpPr>
          <p:spPr bwMode="auto">
            <a:xfrm>
              <a:off x="8836025" y="2649538"/>
              <a:ext cx="12700" cy="12700"/>
            </a:xfrm>
            <a:custGeom>
              <a:avLst/>
              <a:gdLst>
                <a:gd name="T0" fmla="*/ 0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7"/>
                  </a:lnTo>
                  <a:lnTo>
                    <a:pt x="8" y="1"/>
                  </a:lnTo>
                  <a:lnTo>
                    <a:pt x="8" y="1"/>
                  </a:lnTo>
                  <a:lnTo>
                    <a:pt x="7"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3" name="Freeform 447"/>
            <p:cNvSpPr>
              <a:spLocks/>
            </p:cNvSpPr>
            <p:nvPr/>
          </p:nvSpPr>
          <p:spPr bwMode="auto">
            <a:xfrm>
              <a:off x="8853488"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4" name="Freeform 448"/>
            <p:cNvSpPr>
              <a:spLocks/>
            </p:cNvSpPr>
            <p:nvPr/>
          </p:nvSpPr>
          <p:spPr bwMode="auto">
            <a:xfrm>
              <a:off x="8872538" y="2649538"/>
              <a:ext cx="12700" cy="12700"/>
            </a:xfrm>
            <a:custGeom>
              <a:avLst/>
              <a:gdLst>
                <a:gd name="T0" fmla="*/ 1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7"/>
                  </a:lnTo>
                  <a:lnTo>
                    <a:pt x="8" y="1"/>
                  </a:lnTo>
                  <a:lnTo>
                    <a:pt x="8" y="1"/>
                  </a:lnTo>
                  <a:lnTo>
                    <a:pt x="7"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5" name="Freeform 449"/>
            <p:cNvSpPr>
              <a:spLocks/>
            </p:cNvSpPr>
            <p:nvPr/>
          </p:nvSpPr>
          <p:spPr bwMode="auto">
            <a:xfrm>
              <a:off x="8890000"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6" name="Freeform 450"/>
            <p:cNvSpPr>
              <a:spLocks/>
            </p:cNvSpPr>
            <p:nvPr/>
          </p:nvSpPr>
          <p:spPr bwMode="auto">
            <a:xfrm>
              <a:off x="8778875"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7" name="Freeform 451"/>
            <p:cNvSpPr>
              <a:spLocks/>
            </p:cNvSpPr>
            <p:nvPr/>
          </p:nvSpPr>
          <p:spPr bwMode="auto">
            <a:xfrm>
              <a:off x="8797925" y="2673350"/>
              <a:ext cx="12700" cy="14288"/>
            </a:xfrm>
            <a:custGeom>
              <a:avLst/>
              <a:gdLst>
                <a:gd name="T0" fmla="*/ 1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1 w 8"/>
                <a:gd name="T15" fmla="*/ 0 h 9"/>
                <a:gd name="T16" fmla="*/ 1 w 8"/>
                <a:gd name="T17" fmla="*/ 0 h 9"/>
                <a:gd name="T18" fmla="*/ 0 w 8"/>
                <a:gd name="T19" fmla="*/ 2 h 9"/>
                <a:gd name="T20" fmla="*/ 0 w 8"/>
                <a:gd name="T21" fmla="*/ 9 h 9"/>
                <a:gd name="T22" fmla="*/ 0 w 8"/>
                <a:gd name="T23" fmla="*/ 9 h 9"/>
                <a:gd name="T24" fmla="*/ 1 w 8"/>
                <a:gd name="T25" fmla="*/ 9 h 9"/>
                <a:gd name="T26" fmla="*/ 1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1" y="9"/>
                  </a:moveTo>
                  <a:lnTo>
                    <a:pt x="8" y="9"/>
                  </a:lnTo>
                  <a:lnTo>
                    <a:pt x="8" y="9"/>
                  </a:lnTo>
                  <a:lnTo>
                    <a:pt x="8" y="9"/>
                  </a:lnTo>
                  <a:lnTo>
                    <a:pt x="8" y="2"/>
                  </a:lnTo>
                  <a:lnTo>
                    <a:pt x="8" y="2"/>
                  </a:lnTo>
                  <a:lnTo>
                    <a:pt x="8" y="0"/>
                  </a:lnTo>
                  <a:lnTo>
                    <a:pt x="1" y="0"/>
                  </a:lnTo>
                  <a:lnTo>
                    <a:pt x="1" y="0"/>
                  </a:lnTo>
                  <a:lnTo>
                    <a:pt x="0" y="2"/>
                  </a:lnTo>
                  <a:lnTo>
                    <a:pt x="0" y="9"/>
                  </a:lnTo>
                  <a:lnTo>
                    <a:pt x="0" y="9"/>
                  </a:lnTo>
                  <a:lnTo>
                    <a:pt x="1" y="9"/>
                  </a:lnTo>
                  <a:lnTo>
                    <a:pt x="1"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8" name="Freeform 452"/>
            <p:cNvSpPr>
              <a:spLocks/>
            </p:cNvSpPr>
            <p:nvPr/>
          </p:nvSpPr>
          <p:spPr bwMode="auto">
            <a:xfrm>
              <a:off x="8816975" y="2673350"/>
              <a:ext cx="12700" cy="14288"/>
            </a:xfrm>
            <a:custGeom>
              <a:avLst/>
              <a:gdLst>
                <a:gd name="T0" fmla="*/ 0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8" y="9"/>
                  </a:lnTo>
                  <a:lnTo>
                    <a:pt x="8" y="9"/>
                  </a:lnTo>
                  <a:lnTo>
                    <a:pt x="8" y="9"/>
                  </a:lnTo>
                  <a:lnTo>
                    <a:pt x="8" y="2"/>
                  </a:lnTo>
                  <a:lnTo>
                    <a:pt x="8" y="2"/>
                  </a:lnTo>
                  <a:lnTo>
                    <a:pt x="8"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29" name="Freeform 453"/>
            <p:cNvSpPr>
              <a:spLocks/>
            </p:cNvSpPr>
            <p:nvPr/>
          </p:nvSpPr>
          <p:spPr bwMode="auto">
            <a:xfrm>
              <a:off x="8836025" y="2673350"/>
              <a:ext cx="12700" cy="14288"/>
            </a:xfrm>
            <a:custGeom>
              <a:avLst/>
              <a:gdLst>
                <a:gd name="T0" fmla="*/ 0 w 8"/>
                <a:gd name="T1" fmla="*/ 9 h 9"/>
                <a:gd name="T2" fmla="*/ 7 w 8"/>
                <a:gd name="T3" fmla="*/ 9 h 9"/>
                <a:gd name="T4" fmla="*/ 7 w 8"/>
                <a:gd name="T5" fmla="*/ 9 h 9"/>
                <a:gd name="T6" fmla="*/ 8 w 8"/>
                <a:gd name="T7" fmla="*/ 9 h 9"/>
                <a:gd name="T8" fmla="*/ 8 w 8"/>
                <a:gd name="T9" fmla="*/ 2 h 9"/>
                <a:gd name="T10" fmla="*/ 8 w 8"/>
                <a:gd name="T11" fmla="*/ 2 h 9"/>
                <a:gd name="T12" fmla="*/ 7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7" y="9"/>
                  </a:lnTo>
                  <a:lnTo>
                    <a:pt x="7" y="9"/>
                  </a:lnTo>
                  <a:lnTo>
                    <a:pt x="8" y="9"/>
                  </a:lnTo>
                  <a:lnTo>
                    <a:pt x="8" y="2"/>
                  </a:lnTo>
                  <a:lnTo>
                    <a:pt x="8" y="2"/>
                  </a:lnTo>
                  <a:lnTo>
                    <a:pt x="7"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0" name="Freeform 454"/>
            <p:cNvSpPr>
              <a:spLocks/>
            </p:cNvSpPr>
            <p:nvPr/>
          </p:nvSpPr>
          <p:spPr bwMode="auto">
            <a:xfrm>
              <a:off x="8853488"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1" name="Freeform 455"/>
            <p:cNvSpPr>
              <a:spLocks/>
            </p:cNvSpPr>
            <p:nvPr/>
          </p:nvSpPr>
          <p:spPr bwMode="auto">
            <a:xfrm>
              <a:off x="8816975" y="2622550"/>
              <a:ext cx="12700" cy="12700"/>
            </a:xfrm>
            <a:custGeom>
              <a:avLst/>
              <a:gdLst>
                <a:gd name="T0" fmla="*/ 0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8"/>
                  </a:lnTo>
                  <a:lnTo>
                    <a:pt x="8" y="1"/>
                  </a:lnTo>
                  <a:lnTo>
                    <a:pt x="8" y="1"/>
                  </a:lnTo>
                  <a:lnTo>
                    <a:pt x="8"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2" name="Freeform 456"/>
            <p:cNvSpPr>
              <a:spLocks/>
            </p:cNvSpPr>
            <p:nvPr/>
          </p:nvSpPr>
          <p:spPr bwMode="auto">
            <a:xfrm>
              <a:off x="8836025" y="2622550"/>
              <a:ext cx="12700" cy="12700"/>
            </a:xfrm>
            <a:custGeom>
              <a:avLst/>
              <a:gdLst>
                <a:gd name="T0" fmla="*/ 0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8"/>
                  </a:lnTo>
                  <a:lnTo>
                    <a:pt x="8" y="1"/>
                  </a:lnTo>
                  <a:lnTo>
                    <a:pt x="8" y="1"/>
                  </a:lnTo>
                  <a:lnTo>
                    <a:pt x="7"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3" name="Freeform 457"/>
            <p:cNvSpPr>
              <a:spLocks/>
            </p:cNvSpPr>
            <p:nvPr/>
          </p:nvSpPr>
          <p:spPr bwMode="auto">
            <a:xfrm>
              <a:off x="8853488" y="2622550"/>
              <a:ext cx="14288" cy="12700"/>
            </a:xfrm>
            <a:custGeom>
              <a:avLst/>
              <a:gdLst>
                <a:gd name="T0" fmla="*/ 2 w 9"/>
                <a:gd name="T1" fmla="*/ 8 h 8"/>
                <a:gd name="T2" fmla="*/ 7 w 9"/>
                <a:gd name="T3" fmla="*/ 8 h 8"/>
                <a:gd name="T4" fmla="*/ 7 w 9"/>
                <a:gd name="T5" fmla="*/ 8 h 8"/>
                <a:gd name="T6" fmla="*/ 9 w 9"/>
                <a:gd name="T7" fmla="*/ 8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8 h 8"/>
                <a:gd name="T22" fmla="*/ 0 w 9"/>
                <a:gd name="T23" fmla="*/ 8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8"/>
                  </a:lnTo>
                  <a:lnTo>
                    <a:pt x="9" y="1"/>
                  </a:lnTo>
                  <a:lnTo>
                    <a:pt x="9" y="1"/>
                  </a:lnTo>
                  <a:lnTo>
                    <a:pt x="7" y="0"/>
                  </a:lnTo>
                  <a:lnTo>
                    <a:pt x="2" y="0"/>
                  </a:lnTo>
                  <a:lnTo>
                    <a:pt x="2" y="0"/>
                  </a:lnTo>
                  <a:lnTo>
                    <a:pt x="0" y="1"/>
                  </a:lnTo>
                  <a:lnTo>
                    <a:pt x="0" y="8"/>
                  </a:lnTo>
                  <a:lnTo>
                    <a:pt x="0" y="8"/>
                  </a:lnTo>
                  <a:lnTo>
                    <a:pt x="2" y="8"/>
                  </a:lnTo>
                  <a:lnTo>
                    <a:pt x="2"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4" name="Freeform 458"/>
            <p:cNvSpPr>
              <a:spLocks/>
            </p:cNvSpPr>
            <p:nvPr/>
          </p:nvSpPr>
          <p:spPr bwMode="auto">
            <a:xfrm>
              <a:off x="8872538" y="2622550"/>
              <a:ext cx="12700" cy="12700"/>
            </a:xfrm>
            <a:custGeom>
              <a:avLst/>
              <a:gdLst>
                <a:gd name="T0" fmla="*/ 1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8"/>
                  </a:lnTo>
                  <a:lnTo>
                    <a:pt x="8" y="1"/>
                  </a:lnTo>
                  <a:lnTo>
                    <a:pt x="8" y="1"/>
                  </a:lnTo>
                  <a:lnTo>
                    <a:pt x="7"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5" name="Freeform 459"/>
            <p:cNvSpPr>
              <a:spLocks/>
            </p:cNvSpPr>
            <p:nvPr/>
          </p:nvSpPr>
          <p:spPr bwMode="auto">
            <a:xfrm>
              <a:off x="8890000" y="2622550"/>
              <a:ext cx="12700" cy="12700"/>
            </a:xfrm>
            <a:custGeom>
              <a:avLst/>
              <a:gdLst>
                <a:gd name="T0" fmla="*/ 1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8"/>
                  </a:lnTo>
                  <a:lnTo>
                    <a:pt x="8" y="1"/>
                  </a:lnTo>
                  <a:lnTo>
                    <a:pt x="8" y="1"/>
                  </a:lnTo>
                  <a:lnTo>
                    <a:pt x="8"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6" name="Freeform 460"/>
            <p:cNvSpPr>
              <a:spLocks noEditPoints="1"/>
            </p:cNvSpPr>
            <p:nvPr/>
          </p:nvSpPr>
          <p:spPr bwMode="auto">
            <a:xfrm>
              <a:off x="8751888" y="2533650"/>
              <a:ext cx="177800" cy="188913"/>
            </a:xfrm>
            <a:custGeom>
              <a:avLst/>
              <a:gdLst>
                <a:gd name="T0" fmla="*/ 108 w 112"/>
                <a:gd name="T1" fmla="*/ 20 h 119"/>
                <a:gd name="T2" fmla="*/ 83 w 112"/>
                <a:gd name="T3" fmla="*/ 20 h 119"/>
                <a:gd name="T4" fmla="*/ 63 w 112"/>
                <a:gd name="T5" fmla="*/ 0 h 119"/>
                <a:gd name="T6" fmla="*/ 63 w 112"/>
                <a:gd name="T7" fmla="*/ 0 h 119"/>
                <a:gd name="T8" fmla="*/ 60 w 112"/>
                <a:gd name="T9" fmla="*/ 3 h 119"/>
                <a:gd name="T10" fmla="*/ 76 w 112"/>
                <a:gd name="T11" fmla="*/ 20 h 119"/>
                <a:gd name="T12" fmla="*/ 37 w 112"/>
                <a:gd name="T13" fmla="*/ 20 h 119"/>
                <a:gd name="T14" fmla="*/ 54 w 112"/>
                <a:gd name="T15" fmla="*/ 3 h 119"/>
                <a:gd name="T16" fmla="*/ 54 w 112"/>
                <a:gd name="T17" fmla="*/ 3 h 119"/>
                <a:gd name="T18" fmla="*/ 50 w 112"/>
                <a:gd name="T19" fmla="*/ 0 h 119"/>
                <a:gd name="T20" fmla="*/ 32 w 112"/>
                <a:gd name="T21" fmla="*/ 20 h 119"/>
                <a:gd name="T22" fmla="*/ 5 w 112"/>
                <a:gd name="T23" fmla="*/ 20 h 119"/>
                <a:gd name="T24" fmla="*/ 5 w 112"/>
                <a:gd name="T25" fmla="*/ 20 h 119"/>
                <a:gd name="T26" fmla="*/ 2 w 112"/>
                <a:gd name="T27" fmla="*/ 20 h 119"/>
                <a:gd name="T28" fmla="*/ 0 w 112"/>
                <a:gd name="T29" fmla="*/ 24 h 119"/>
                <a:gd name="T30" fmla="*/ 0 w 112"/>
                <a:gd name="T31" fmla="*/ 114 h 119"/>
                <a:gd name="T32" fmla="*/ 0 w 112"/>
                <a:gd name="T33" fmla="*/ 114 h 119"/>
                <a:gd name="T34" fmla="*/ 2 w 112"/>
                <a:gd name="T35" fmla="*/ 118 h 119"/>
                <a:gd name="T36" fmla="*/ 5 w 112"/>
                <a:gd name="T37" fmla="*/ 119 h 119"/>
                <a:gd name="T38" fmla="*/ 108 w 112"/>
                <a:gd name="T39" fmla="*/ 119 h 119"/>
                <a:gd name="T40" fmla="*/ 108 w 112"/>
                <a:gd name="T41" fmla="*/ 119 h 119"/>
                <a:gd name="T42" fmla="*/ 111 w 112"/>
                <a:gd name="T43" fmla="*/ 118 h 119"/>
                <a:gd name="T44" fmla="*/ 112 w 112"/>
                <a:gd name="T45" fmla="*/ 114 h 119"/>
                <a:gd name="T46" fmla="*/ 112 w 112"/>
                <a:gd name="T47" fmla="*/ 24 h 119"/>
                <a:gd name="T48" fmla="*/ 112 w 112"/>
                <a:gd name="T49" fmla="*/ 24 h 119"/>
                <a:gd name="T50" fmla="*/ 111 w 112"/>
                <a:gd name="T51" fmla="*/ 20 h 119"/>
                <a:gd name="T52" fmla="*/ 108 w 112"/>
                <a:gd name="T53" fmla="*/ 20 h 119"/>
                <a:gd name="T54" fmla="*/ 108 w 112"/>
                <a:gd name="T55" fmla="*/ 20 h 119"/>
                <a:gd name="T56" fmla="*/ 104 w 112"/>
                <a:gd name="T57" fmla="*/ 110 h 119"/>
                <a:gd name="T58" fmla="*/ 10 w 112"/>
                <a:gd name="T59" fmla="*/ 110 h 119"/>
                <a:gd name="T60" fmla="*/ 10 w 112"/>
                <a:gd name="T61" fmla="*/ 43 h 119"/>
                <a:gd name="T62" fmla="*/ 104 w 112"/>
                <a:gd name="T63" fmla="*/ 43 h 119"/>
                <a:gd name="T64" fmla="*/ 104 w 112"/>
                <a:gd name="T65" fmla="*/ 110 h 119"/>
                <a:gd name="T66" fmla="*/ 104 w 112"/>
                <a:gd name="T67" fmla="*/ 37 h 119"/>
                <a:gd name="T68" fmla="*/ 10 w 112"/>
                <a:gd name="T69" fmla="*/ 37 h 119"/>
                <a:gd name="T70" fmla="*/ 10 w 112"/>
                <a:gd name="T71" fmla="*/ 29 h 119"/>
                <a:gd name="T72" fmla="*/ 104 w 112"/>
                <a:gd name="T73" fmla="*/ 29 h 119"/>
                <a:gd name="T74" fmla="*/ 104 w 112"/>
                <a:gd name="T75"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9">
                  <a:moveTo>
                    <a:pt x="108" y="20"/>
                  </a:moveTo>
                  <a:lnTo>
                    <a:pt x="83" y="20"/>
                  </a:lnTo>
                  <a:lnTo>
                    <a:pt x="63" y="0"/>
                  </a:lnTo>
                  <a:lnTo>
                    <a:pt x="63" y="0"/>
                  </a:lnTo>
                  <a:lnTo>
                    <a:pt x="60" y="3"/>
                  </a:lnTo>
                  <a:lnTo>
                    <a:pt x="76" y="20"/>
                  </a:lnTo>
                  <a:lnTo>
                    <a:pt x="37" y="20"/>
                  </a:lnTo>
                  <a:lnTo>
                    <a:pt x="54" y="3"/>
                  </a:lnTo>
                  <a:lnTo>
                    <a:pt x="54" y="3"/>
                  </a:lnTo>
                  <a:lnTo>
                    <a:pt x="50" y="0"/>
                  </a:lnTo>
                  <a:lnTo>
                    <a:pt x="32" y="20"/>
                  </a:lnTo>
                  <a:lnTo>
                    <a:pt x="5" y="20"/>
                  </a:lnTo>
                  <a:lnTo>
                    <a:pt x="5" y="20"/>
                  </a:lnTo>
                  <a:lnTo>
                    <a:pt x="2" y="20"/>
                  </a:lnTo>
                  <a:lnTo>
                    <a:pt x="0" y="24"/>
                  </a:lnTo>
                  <a:lnTo>
                    <a:pt x="0" y="114"/>
                  </a:lnTo>
                  <a:lnTo>
                    <a:pt x="0" y="114"/>
                  </a:lnTo>
                  <a:lnTo>
                    <a:pt x="2" y="118"/>
                  </a:lnTo>
                  <a:lnTo>
                    <a:pt x="5" y="119"/>
                  </a:lnTo>
                  <a:lnTo>
                    <a:pt x="108" y="119"/>
                  </a:lnTo>
                  <a:lnTo>
                    <a:pt x="108" y="119"/>
                  </a:lnTo>
                  <a:lnTo>
                    <a:pt x="111" y="118"/>
                  </a:lnTo>
                  <a:lnTo>
                    <a:pt x="112" y="114"/>
                  </a:lnTo>
                  <a:lnTo>
                    <a:pt x="112" y="24"/>
                  </a:lnTo>
                  <a:lnTo>
                    <a:pt x="112" y="24"/>
                  </a:lnTo>
                  <a:lnTo>
                    <a:pt x="111" y="20"/>
                  </a:lnTo>
                  <a:lnTo>
                    <a:pt x="108" y="20"/>
                  </a:lnTo>
                  <a:lnTo>
                    <a:pt x="108" y="20"/>
                  </a:lnTo>
                  <a:close/>
                  <a:moveTo>
                    <a:pt x="104" y="110"/>
                  </a:moveTo>
                  <a:lnTo>
                    <a:pt x="10" y="110"/>
                  </a:lnTo>
                  <a:lnTo>
                    <a:pt x="10" y="43"/>
                  </a:lnTo>
                  <a:lnTo>
                    <a:pt x="104" y="43"/>
                  </a:lnTo>
                  <a:lnTo>
                    <a:pt x="104" y="110"/>
                  </a:lnTo>
                  <a:close/>
                  <a:moveTo>
                    <a:pt x="104" y="37"/>
                  </a:moveTo>
                  <a:lnTo>
                    <a:pt x="10" y="37"/>
                  </a:lnTo>
                  <a:lnTo>
                    <a:pt x="10" y="29"/>
                  </a:lnTo>
                  <a:lnTo>
                    <a:pt x="104" y="29"/>
                  </a:lnTo>
                  <a:lnTo>
                    <a:pt x="104" y="37"/>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7" name="Freeform 461"/>
            <p:cNvSpPr>
              <a:spLocks/>
            </p:cNvSpPr>
            <p:nvPr/>
          </p:nvSpPr>
          <p:spPr bwMode="auto">
            <a:xfrm>
              <a:off x="8836025" y="2517775"/>
              <a:ext cx="12700" cy="14288"/>
            </a:xfrm>
            <a:custGeom>
              <a:avLst/>
              <a:gdLst>
                <a:gd name="T0" fmla="*/ 3 w 8"/>
                <a:gd name="T1" fmla="*/ 9 h 9"/>
                <a:gd name="T2" fmla="*/ 3 w 8"/>
                <a:gd name="T3" fmla="*/ 9 h 9"/>
                <a:gd name="T4" fmla="*/ 4 w 8"/>
                <a:gd name="T5" fmla="*/ 9 h 9"/>
                <a:gd name="T6" fmla="*/ 4 w 8"/>
                <a:gd name="T7" fmla="*/ 9 h 9"/>
                <a:gd name="T8" fmla="*/ 4 w 8"/>
                <a:gd name="T9" fmla="*/ 9 h 9"/>
                <a:gd name="T10" fmla="*/ 4 w 8"/>
                <a:gd name="T11" fmla="*/ 9 h 9"/>
                <a:gd name="T12" fmla="*/ 7 w 8"/>
                <a:gd name="T13" fmla="*/ 7 h 9"/>
                <a:gd name="T14" fmla="*/ 8 w 8"/>
                <a:gd name="T15" fmla="*/ 6 h 9"/>
                <a:gd name="T16" fmla="*/ 8 w 8"/>
                <a:gd name="T17" fmla="*/ 6 h 9"/>
                <a:gd name="T18" fmla="*/ 8 w 8"/>
                <a:gd name="T19" fmla="*/ 5 h 9"/>
                <a:gd name="T20" fmla="*/ 8 w 8"/>
                <a:gd name="T21" fmla="*/ 5 h 9"/>
                <a:gd name="T22" fmla="*/ 7 w 8"/>
                <a:gd name="T23" fmla="*/ 2 h 9"/>
                <a:gd name="T24" fmla="*/ 4 w 8"/>
                <a:gd name="T25" fmla="*/ 0 h 9"/>
                <a:gd name="T26" fmla="*/ 4 w 8"/>
                <a:gd name="T27" fmla="*/ 0 h 9"/>
                <a:gd name="T28" fmla="*/ 1 w 8"/>
                <a:gd name="T29" fmla="*/ 2 h 9"/>
                <a:gd name="T30" fmla="*/ 0 w 8"/>
                <a:gd name="T31" fmla="*/ 5 h 9"/>
                <a:gd name="T32" fmla="*/ 0 w 8"/>
                <a:gd name="T33" fmla="*/ 5 h 9"/>
                <a:gd name="T34" fmla="*/ 0 w 8"/>
                <a:gd name="T35" fmla="*/ 6 h 9"/>
                <a:gd name="T36" fmla="*/ 0 w 8"/>
                <a:gd name="T37" fmla="*/ 6 h 9"/>
                <a:gd name="T38" fmla="*/ 1 w 8"/>
                <a:gd name="T39" fmla="*/ 7 h 9"/>
                <a:gd name="T40" fmla="*/ 3 w 8"/>
                <a:gd name="T41" fmla="*/ 9 h 9"/>
                <a:gd name="T42" fmla="*/ 3 w 8"/>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9">
                  <a:moveTo>
                    <a:pt x="3" y="9"/>
                  </a:moveTo>
                  <a:lnTo>
                    <a:pt x="3" y="9"/>
                  </a:lnTo>
                  <a:lnTo>
                    <a:pt x="4" y="9"/>
                  </a:lnTo>
                  <a:lnTo>
                    <a:pt x="4" y="9"/>
                  </a:lnTo>
                  <a:lnTo>
                    <a:pt x="4" y="9"/>
                  </a:lnTo>
                  <a:lnTo>
                    <a:pt x="4" y="9"/>
                  </a:lnTo>
                  <a:lnTo>
                    <a:pt x="7" y="7"/>
                  </a:lnTo>
                  <a:lnTo>
                    <a:pt x="8" y="6"/>
                  </a:lnTo>
                  <a:lnTo>
                    <a:pt x="8" y="6"/>
                  </a:lnTo>
                  <a:lnTo>
                    <a:pt x="8" y="5"/>
                  </a:lnTo>
                  <a:lnTo>
                    <a:pt x="8" y="5"/>
                  </a:lnTo>
                  <a:lnTo>
                    <a:pt x="7" y="2"/>
                  </a:lnTo>
                  <a:lnTo>
                    <a:pt x="4" y="0"/>
                  </a:lnTo>
                  <a:lnTo>
                    <a:pt x="4" y="0"/>
                  </a:lnTo>
                  <a:lnTo>
                    <a:pt x="1" y="2"/>
                  </a:lnTo>
                  <a:lnTo>
                    <a:pt x="0" y="5"/>
                  </a:lnTo>
                  <a:lnTo>
                    <a:pt x="0" y="5"/>
                  </a:lnTo>
                  <a:lnTo>
                    <a:pt x="0" y="6"/>
                  </a:lnTo>
                  <a:lnTo>
                    <a:pt x="0" y="6"/>
                  </a:lnTo>
                  <a:lnTo>
                    <a:pt x="1" y="7"/>
                  </a:lnTo>
                  <a:lnTo>
                    <a:pt x="3" y="9"/>
                  </a:lnTo>
                  <a:lnTo>
                    <a:pt x="3" y="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sp>
        <p:nvSpPr>
          <p:cNvPr id="538" name="Freeform 376"/>
          <p:cNvSpPr>
            <a:spLocks noEditPoints="1"/>
          </p:cNvSpPr>
          <p:nvPr/>
        </p:nvSpPr>
        <p:spPr bwMode="auto">
          <a:xfrm>
            <a:off x="3461610" y="4086294"/>
            <a:ext cx="521911" cy="351987"/>
          </a:xfrm>
          <a:custGeom>
            <a:avLst/>
            <a:gdLst>
              <a:gd name="T0" fmla="*/ 129 w 129"/>
              <a:gd name="T1" fmla="*/ 61 h 87"/>
              <a:gd name="T2" fmla="*/ 129 w 129"/>
              <a:gd name="T3" fmla="*/ 61 h 87"/>
              <a:gd name="T4" fmla="*/ 128 w 129"/>
              <a:gd name="T5" fmla="*/ 60 h 87"/>
              <a:gd name="T6" fmla="*/ 103 w 129"/>
              <a:gd name="T7" fmla="*/ 11 h 87"/>
              <a:gd name="T8" fmla="*/ 103 w 129"/>
              <a:gd name="T9" fmla="*/ 11 h 87"/>
              <a:gd name="T10" fmla="*/ 103 w 129"/>
              <a:gd name="T11" fmla="*/ 10 h 87"/>
              <a:gd name="T12" fmla="*/ 102 w 129"/>
              <a:gd name="T13" fmla="*/ 10 h 87"/>
              <a:gd name="T14" fmla="*/ 102 w 129"/>
              <a:gd name="T15" fmla="*/ 8 h 87"/>
              <a:gd name="T16" fmla="*/ 101 w 129"/>
              <a:gd name="T17" fmla="*/ 8 h 87"/>
              <a:gd name="T18" fmla="*/ 101 w 129"/>
              <a:gd name="T19" fmla="*/ 8 h 87"/>
              <a:gd name="T20" fmla="*/ 68 w 129"/>
              <a:gd name="T21" fmla="*/ 4 h 87"/>
              <a:gd name="T22" fmla="*/ 64 w 129"/>
              <a:gd name="T23" fmla="*/ 0 h 87"/>
              <a:gd name="T24" fmla="*/ 59 w 129"/>
              <a:gd name="T25" fmla="*/ 8 h 87"/>
              <a:gd name="T26" fmla="*/ 28 w 129"/>
              <a:gd name="T27" fmla="*/ 8 h 87"/>
              <a:gd name="T28" fmla="*/ 27 w 129"/>
              <a:gd name="T29" fmla="*/ 8 h 87"/>
              <a:gd name="T30" fmla="*/ 25 w 129"/>
              <a:gd name="T31" fmla="*/ 10 h 87"/>
              <a:gd name="T32" fmla="*/ 25 w 129"/>
              <a:gd name="T33" fmla="*/ 10 h 87"/>
              <a:gd name="T34" fmla="*/ 25 w 129"/>
              <a:gd name="T35" fmla="*/ 10 h 87"/>
              <a:gd name="T36" fmla="*/ 24 w 129"/>
              <a:gd name="T37" fmla="*/ 11 h 87"/>
              <a:gd name="T38" fmla="*/ 0 w 129"/>
              <a:gd name="T39" fmla="*/ 60 h 87"/>
              <a:gd name="T40" fmla="*/ 0 w 129"/>
              <a:gd name="T41" fmla="*/ 61 h 87"/>
              <a:gd name="T42" fmla="*/ 0 w 129"/>
              <a:gd name="T43" fmla="*/ 61 h 87"/>
              <a:gd name="T44" fmla="*/ 0 w 129"/>
              <a:gd name="T45" fmla="*/ 61 h 87"/>
              <a:gd name="T46" fmla="*/ 0 w 129"/>
              <a:gd name="T47" fmla="*/ 67 h 87"/>
              <a:gd name="T48" fmla="*/ 8 w 129"/>
              <a:gd name="T49" fmla="*/ 79 h 87"/>
              <a:gd name="T50" fmla="*/ 22 w 129"/>
              <a:gd name="T51" fmla="*/ 85 h 87"/>
              <a:gd name="T52" fmla="*/ 34 w 129"/>
              <a:gd name="T53" fmla="*/ 85 h 87"/>
              <a:gd name="T54" fmla="*/ 48 w 129"/>
              <a:gd name="T55" fmla="*/ 79 h 87"/>
              <a:gd name="T56" fmla="*/ 55 w 129"/>
              <a:gd name="T57" fmla="*/ 67 h 87"/>
              <a:gd name="T58" fmla="*/ 57 w 129"/>
              <a:gd name="T59" fmla="*/ 61 h 87"/>
              <a:gd name="T60" fmla="*/ 57 w 129"/>
              <a:gd name="T61" fmla="*/ 61 h 87"/>
              <a:gd name="T62" fmla="*/ 57 w 129"/>
              <a:gd name="T63" fmla="*/ 61 h 87"/>
              <a:gd name="T64" fmla="*/ 57 w 129"/>
              <a:gd name="T65" fmla="*/ 60 h 87"/>
              <a:gd name="T66" fmla="*/ 59 w 129"/>
              <a:gd name="T67" fmla="*/ 17 h 87"/>
              <a:gd name="T68" fmla="*/ 61 w 129"/>
              <a:gd name="T69" fmla="*/ 31 h 87"/>
              <a:gd name="T70" fmla="*/ 66 w 129"/>
              <a:gd name="T71" fmla="*/ 31 h 87"/>
              <a:gd name="T72" fmla="*/ 93 w 129"/>
              <a:gd name="T73" fmla="*/ 17 h 87"/>
              <a:gd name="T74" fmla="*/ 72 w 129"/>
              <a:gd name="T75" fmla="*/ 60 h 87"/>
              <a:gd name="T76" fmla="*/ 72 w 129"/>
              <a:gd name="T77" fmla="*/ 61 h 87"/>
              <a:gd name="T78" fmla="*/ 72 w 129"/>
              <a:gd name="T79" fmla="*/ 61 h 87"/>
              <a:gd name="T80" fmla="*/ 72 w 129"/>
              <a:gd name="T81" fmla="*/ 61 h 87"/>
              <a:gd name="T82" fmla="*/ 72 w 129"/>
              <a:gd name="T83" fmla="*/ 67 h 87"/>
              <a:gd name="T84" fmla="*/ 79 w 129"/>
              <a:gd name="T85" fmla="*/ 79 h 87"/>
              <a:gd name="T86" fmla="*/ 95 w 129"/>
              <a:gd name="T87" fmla="*/ 85 h 87"/>
              <a:gd name="T88" fmla="*/ 106 w 129"/>
              <a:gd name="T89" fmla="*/ 85 h 87"/>
              <a:gd name="T90" fmla="*/ 120 w 129"/>
              <a:gd name="T91" fmla="*/ 79 h 87"/>
              <a:gd name="T92" fmla="*/ 128 w 129"/>
              <a:gd name="T93" fmla="*/ 67 h 87"/>
              <a:gd name="T94" fmla="*/ 129 w 129"/>
              <a:gd name="T95" fmla="*/ 61 h 87"/>
              <a:gd name="T96" fmla="*/ 45 w 129"/>
              <a:gd name="T97" fmla="*/ 57 h 87"/>
              <a:gd name="T98" fmla="*/ 28 w 129"/>
              <a:gd name="T99" fmla="*/ 77 h 87"/>
              <a:gd name="T100" fmla="*/ 15 w 129"/>
              <a:gd name="T101" fmla="*/ 74 h 87"/>
              <a:gd name="T102" fmla="*/ 47 w 129"/>
              <a:gd name="T103" fmla="*/ 67 h 87"/>
              <a:gd name="T104" fmla="*/ 40 w 129"/>
              <a:gd name="T105" fmla="*/ 74 h 87"/>
              <a:gd name="T106" fmla="*/ 28 w 129"/>
              <a:gd name="T107" fmla="*/ 77 h 87"/>
              <a:gd name="T108" fmla="*/ 101 w 129"/>
              <a:gd name="T109" fmla="*/ 23 h 87"/>
              <a:gd name="T110" fmla="*/ 101 w 129"/>
              <a:gd name="T111" fmla="*/ 77 h 87"/>
              <a:gd name="T112" fmla="*/ 84 w 129"/>
              <a:gd name="T113" fmla="*/ 71 h 87"/>
              <a:gd name="T114" fmla="*/ 119 w 129"/>
              <a:gd name="T115" fmla="*/ 67 h 87"/>
              <a:gd name="T116" fmla="*/ 106 w 129"/>
              <a:gd name="T117" fmla="*/ 7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 h="87">
                <a:moveTo>
                  <a:pt x="129" y="61"/>
                </a:moveTo>
                <a:lnTo>
                  <a:pt x="129" y="61"/>
                </a:lnTo>
                <a:lnTo>
                  <a:pt x="129" y="61"/>
                </a:lnTo>
                <a:lnTo>
                  <a:pt x="129" y="61"/>
                </a:lnTo>
                <a:lnTo>
                  <a:pt x="129" y="61"/>
                </a:lnTo>
                <a:lnTo>
                  <a:pt x="129" y="61"/>
                </a:lnTo>
                <a:lnTo>
                  <a:pt x="129" y="61"/>
                </a:lnTo>
                <a:lnTo>
                  <a:pt x="129" y="61"/>
                </a:lnTo>
                <a:lnTo>
                  <a:pt x="128" y="60"/>
                </a:lnTo>
                <a:lnTo>
                  <a:pt x="128" y="60"/>
                </a:lnTo>
                <a:lnTo>
                  <a:pt x="128" y="60"/>
                </a:lnTo>
                <a:lnTo>
                  <a:pt x="103" y="11"/>
                </a:lnTo>
                <a:lnTo>
                  <a:pt x="103" y="11"/>
                </a:lnTo>
                <a:lnTo>
                  <a:pt x="103" y="11"/>
                </a:lnTo>
                <a:lnTo>
                  <a:pt x="103" y="11"/>
                </a:lnTo>
                <a:lnTo>
                  <a:pt x="103" y="10"/>
                </a:lnTo>
                <a:lnTo>
                  <a:pt x="103" y="10"/>
                </a:lnTo>
                <a:lnTo>
                  <a:pt x="103" y="10"/>
                </a:lnTo>
                <a:lnTo>
                  <a:pt x="103" y="10"/>
                </a:lnTo>
                <a:lnTo>
                  <a:pt x="102" y="10"/>
                </a:lnTo>
                <a:lnTo>
                  <a:pt x="102" y="10"/>
                </a:lnTo>
                <a:lnTo>
                  <a:pt x="102" y="10"/>
                </a:lnTo>
                <a:lnTo>
                  <a:pt x="102" y="10"/>
                </a:lnTo>
                <a:lnTo>
                  <a:pt x="102" y="8"/>
                </a:lnTo>
                <a:lnTo>
                  <a:pt x="102" y="8"/>
                </a:lnTo>
                <a:lnTo>
                  <a:pt x="101" y="8"/>
                </a:lnTo>
                <a:lnTo>
                  <a:pt x="101" y="8"/>
                </a:lnTo>
                <a:lnTo>
                  <a:pt x="101" y="8"/>
                </a:lnTo>
                <a:lnTo>
                  <a:pt x="101" y="8"/>
                </a:lnTo>
                <a:lnTo>
                  <a:pt x="101" y="8"/>
                </a:lnTo>
                <a:lnTo>
                  <a:pt x="68" y="8"/>
                </a:lnTo>
                <a:lnTo>
                  <a:pt x="68" y="4"/>
                </a:lnTo>
                <a:lnTo>
                  <a:pt x="68" y="4"/>
                </a:lnTo>
                <a:lnTo>
                  <a:pt x="66" y="0"/>
                </a:lnTo>
                <a:lnTo>
                  <a:pt x="64" y="0"/>
                </a:lnTo>
                <a:lnTo>
                  <a:pt x="64" y="0"/>
                </a:lnTo>
                <a:lnTo>
                  <a:pt x="61" y="0"/>
                </a:lnTo>
                <a:lnTo>
                  <a:pt x="59" y="4"/>
                </a:lnTo>
                <a:lnTo>
                  <a:pt x="59" y="8"/>
                </a:lnTo>
                <a:lnTo>
                  <a:pt x="28" y="8"/>
                </a:lnTo>
                <a:lnTo>
                  <a:pt x="28" y="8"/>
                </a:lnTo>
                <a:lnTo>
                  <a:pt x="28" y="8"/>
                </a:lnTo>
                <a:lnTo>
                  <a:pt x="27" y="8"/>
                </a:lnTo>
                <a:lnTo>
                  <a:pt x="27" y="8"/>
                </a:lnTo>
                <a:lnTo>
                  <a:pt x="27" y="8"/>
                </a:lnTo>
                <a:lnTo>
                  <a:pt x="27" y="8"/>
                </a:lnTo>
                <a:lnTo>
                  <a:pt x="25" y="10"/>
                </a:lnTo>
                <a:lnTo>
                  <a:pt x="25" y="10"/>
                </a:lnTo>
                <a:lnTo>
                  <a:pt x="25" y="10"/>
                </a:lnTo>
                <a:lnTo>
                  <a:pt x="25" y="10"/>
                </a:lnTo>
                <a:lnTo>
                  <a:pt x="25" y="10"/>
                </a:lnTo>
                <a:lnTo>
                  <a:pt x="25" y="10"/>
                </a:lnTo>
                <a:lnTo>
                  <a:pt x="25" y="10"/>
                </a:lnTo>
                <a:lnTo>
                  <a:pt x="25" y="10"/>
                </a:lnTo>
                <a:lnTo>
                  <a:pt x="24" y="11"/>
                </a:lnTo>
                <a:lnTo>
                  <a:pt x="24" y="11"/>
                </a:lnTo>
                <a:lnTo>
                  <a:pt x="24" y="11"/>
                </a:lnTo>
                <a:lnTo>
                  <a:pt x="0" y="60"/>
                </a:lnTo>
                <a:lnTo>
                  <a:pt x="0" y="60"/>
                </a:lnTo>
                <a:lnTo>
                  <a:pt x="0" y="60"/>
                </a:lnTo>
                <a:lnTo>
                  <a:pt x="0" y="60"/>
                </a:lnTo>
                <a:lnTo>
                  <a:pt x="0" y="61"/>
                </a:lnTo>
                <a:lnTo>
                  <a:pt x="0" y="61"/>
                </a:lnTo>
                <a:lnTo>
                  <a:pt x="0" y="61"/>
                </a:lnTo>
                <a:lnTo>
                  <a:pt x="0" y="61"/>
                </a:lnTo>
                <a:lnTo>
                  <a:pt x="0" y="61"/>
                </a:lnTo>
                <a:lnTo>
                  <a:pt x="0" y="61"/>
                </a:lnTo>
                <a:lnTo>
                  <a:pt x="0" y="61"/>
                </a:lnTo>
                <a:lnTo>
                  <a:pt x="0" y="61"/>
                </a:lnTo>
                <a:lnTo>
                  <a:pt x="0" y="62"/>
                </a:lnTo>
                <a:lnTo>
                  <a:pt x="0" y="62"/>
                </a:lnTo>
                <a:lnTo>
                  <a:pt x="0" y="67"/>
                </a:lnTo>
                <a:lnTo>
                  <a:pt x="1" y="71"/>
                </a:lnTo>
                <a:lnTo>
                  <a:pt x="4" y="75"/>
                </a:lnTo>
                <a:lnTo>
                  <a:pt x="8" y="79"/>
                </a:lnTo>
                <a:lnTo>
                  <a:pt x="13" y="82"/>
                </a:lnTo>
                <a:lnTo>
                  <a:pt x="17" y="84"/>
                </a:lnTo>
                <a:lnTo>
                  <a:pt x="22" y="85"/>
                </a:lnTo>
                <a:lnTo>
                  <a:pt x="28" y="87"/>
                </a:lnTo>
                <a:lnTo>
                  <a:pt x="28" y="87"/>
                </a:lnTo>
                <a:lnTo>
                  <a:pt x="34" y="85"/>
                </a:lnTo>
                <a:lnTo>
                  <a:pt x="40" y="84"/>
                </a:lnTo>
                <a:lnTo>
                  <a:pt x="44" y="82"/>
                </a:lnTo>
                <a:lnTo>
                  <a:pt x="48" y="79"/>
                </a:lnTo>
                <a:lnTo>
                  <a:pt x="51" y="75"/>
                </a:lnTo>
                <a:lnTo>
                  <a:pt x="54" y="71"/>
                </a:lnTo>
                <a:lnTo>
                  <a:pt x="55" y="67"/>
                </a:lnTo>
                <a:lnTo>
                  <a:pt x="57" y="62"/>
                </a:lnTo>
                <a:lnTo>
                  <a:pt x="57" y="62"/>
                </a:lnTo>
                <a:lnTo>
                  <a:pt x="57" y="61"/>
                </a:lnTo>
                <a:lnTo>
                  <a:pt x="57" y="61"/>
                </a:lnTo>
                <a:lnTo>
                  <a:pt x="57" y="61"/>
                </a:lnTo>
                <a:lnTo>
                  <a:pt x="57" y="61"/>
                </a:lnTo>
                <a:lnTo>
                  <a:pt x="57" y="61"/>
                </a:lnTo>
                <a:lnTo>
                  <a:pt x="57" y="61"/>
                </a:lnTo>
                <a:lnTo>
                  <a:pt x="57" y="61"/>
                </a:lnTo>
                <a:lnTo>
                  <a:pt x="57" y="61"/>
                </a:lnTo>
                <a:lnTo>
                  <a:pt x="57" y="60"/>
                </a:lnTo>
                <a:lnTo>
                  <a:pt x="57" y="60"/>
                </a:lnTo>
                <a:lnTo>
                  <a:pt x="57" y="60"/>
                </a:lnTo>
                <a:lnTo>
                  <a:pt x="35" y="17"/>
                </a:lnTo>
                <a:lnTo>
                  <a:pt x="59" y="17"/>
                </a:lnTo>
                <a:lnTo>
                  <a:pt x="59" y="28"/>
                </a:lnTo>
                <a:lnTo>
                  <a:pt x="59" y="28"/>
                </a:lnTo>
                <a:lnTo>
                  <a:pt x="61" y="31"/>
                </a:lnTo>
                <a:lnTo>
                  <a:pt x="64" y="33"/>
                </a:lnTo>
                <a:lnTo>
                  <a:pt x="64" y="33"/>
                </a:lnTo>
                <a:lnTo>
                  <a:pt x="66" y="31"/>
                </a:lnTo>
                <a:lnTo>
                  <a:pt x="68" y="28"/>
                </a:lnTo>
                <a:lnTo>
                  <a:pt x="68" y="17"/>
                </a:lnTo>
                <a:lnTo>
                  <a:pt x="93" y="17"/>
                </a:lnTo>
                <a:lnTo>
                  <a:pt x="72" y="60"/>
                </a:lnTo>
                <a:lnTo>
                  <a:pt x="72" y="60"/>
                </a:lnTo>
                <a:lnTo>
                  <a:pt x="72" y="60"/>
                </a:lnTo>
                <a:lnTo>
                  <a:pt x="72" y="60"/>
                </a:lnTo>
                <a:lnTo>
                  <a:pt x="72" y="61"/>
                </a:lnTo>
                <a:lnTo>
                  <a:pt x="72" y="61"/>
                </a:lnTo>
                <a:lnTo>
                  <a:pt x="72" y="61"/>
                </a:lnTo>
                <a:lnTo>
                  <a:pt x="72" y="61"/>
                </a:lnTo>
                <a:lnTo>
                  <a:pt x="72" y="61"/>
                </a:lnTo>
                <a:lnTo>
                  <a:pt x="72" y="61"/>
                </a:lnTo>
                <a:lnTo>
                  <a:pt x="72" y="61"/>
                </a:lnTo>
                <a:lnTo>
                  <a:pt x="72" y="61"/>
                </a:lnTo>
                <a:lnTo>
                  <a:pt x="72" y="62"/>
                </a:lnTo>
                <a:lnTo>
                  <a:pt x="72" y="62"/>
                </a:lnTo>
                <a:lnTo>
                  <a:pt x="72" y="67"/>
                </a:lnTo>
                <a:lnTo>
                  <a:pt x="74" y="71"/>
                </a:lnTo>
                <a:lnTo>
                  <a:pt x="76" y="75"/>
                </a:lnTo>
                <a:lnTo>
                  <a:pt x="79" y="79"/>
                </a:lnTo>
                <a:lnTo>
                  <a:pt x="84" y="82"/>
                </a:lnTo>
                <a:lnTo>
                  <a:pt x="89" y="84"/>
                </a:lnTo>
                <a:lnTo>
                  <a:pt x="95" y="85"/>
                </a:lnTo>
                <a:lnTo>
                  <a:pt x="101" y="87"/>
                </a:lnTo>
                <a:lnTo>
                  <a:pt x="101" y="87"/>
                </a:lnTo>
                <a:lnTo>
                  <a:pt x="106" y="85"/>
                </a:lnTo>
                <a:lnTo>
                  <a:pt x="111" y="84"/>
                </a:lnTo>
                <a:lnTo>
                  <a:pt x="116" y="82"/>
                </a:lnTo>
                <a:lnTo>
                  <a:pt x="120" y="79"/>
                </a:lnTo>
                <a:lnTo>
                  <a:pt x="123" y="75"/>
                </a:lnTo>
                <a:lnTo>
                  <a:pt x="126" y="71"/>
                </a:lnTo>
                <a:lnTo>
                  <a:pt x="128" y="67"/>
                </a:lnTo>
                <a:lnTo>
                  <a:pt x="129" y="62"/>
                </a:lnTo>
                <a:lnTo>
                  <a:pt x="129" y="62"/>
                </a:lnTo>
                <a:lnTo>
                  <a:pt x="129" y="61"/>
                </a:lnTo>
                <a:lnTo>
                  <a:pt x="129" y="61"/>
                </a:lnTo>
                <a:close/>
                <a:moveTo>
                  <a:pt x="28" y="23"/>
                </a:moveTo>
                <a:lnTo>
                  <a:pt x="45" y="57"/>
                </a:lnTo>
                <a:lnTo>
                  <a:pt x="11" y="57"/>
                </a:lnTo>
                <a:lnTo>
                  <a:pt x="28" y="23"/>
                </a:lnTo>
                <a:close/>
                <a:moveTo>
                  <a:pt x="28" y="77"/>
                </a:moveTo>
                <a:lnTo>
                  <a:pt x="28" y="77"/>
                </a:lnTo>
                <a:lnTo>
                  <a:pt x="21" y="77"/>
                </a:lnTo>
                <a:lnTo>
                  <a:pt x="15" y="74"/>
                </a:lnTo>
                <a:lnTo>
                  <a:pt x="11" y="71"/>
                </a:lnTo>
                <a:lnTo>
                  <a:pt x="8" y="67"/>
                </a:lnTo>
                <a:lnTo>
                  <a:pt x="47" y="67"/>
                </a:lnTo>
                <a:lnTo>
                  <a:pt x="47" y="67"/>
                </a:lnTo>
                <a:lnTo>
                  <a:pt x="44" y="71"/>
                </a:lnTo>
                <a:lnTo>
                  <a:pt x="40" y="74"/>
                </a:lnTo>
                <a:lnTo>
                  <a:pt x="34" y="77"/>
                </a:lnTo>
                <a:lnTo>
                  <a:pt x="28" y="77"/>
                </a:lnTo>
                <a:lnTo>
                  <a:pt x="28" y="77"/>
                </a:lnTo>
                <a:close/>
                <a:moveTo>
                  <a:pt x="118" y="57"/>
                </a:moveTo>
                <a:lnTo>
                  <a:pt x="84" y="57"/>
                </a:lnTo>
                <a:lnTo>
                  <a:pt x="101" y="23"/>
                </a:lnTo>
                <a:lnTo>
                  <a:pt x="118" y="57"/>
                </a:lnTo>
                <a:close/>
                <a:moveTo>
                  <a:pt x="101" y="77"/>
                </a:moveTo>
                <a:lnTo>
                  <a:pt x="101" y="77"/>
                </a:lnTo>
                <a:lnTo>
                  <a:pt x="93" y="77"/>
                </a:lnTo>
                <a:lnTo>
                  <a:pt x="88" y="74"/>
                </a:lnTo>
                <a:lnTo>
                  <a:pt x="84" y="71"/>
                </a:lnTo>
                <a:lnTo>
                  <a:pt x="81" y="67"/>
                </a:lnTo>
                <a:lnTo>
                  <a:pt x="119" y="67"/>
                </a:lnTo>
                <a:lnTo>
                  <a:pt x="119" y="67"/>
                </a:lnTo>
                <a:lnTo>
                  <a:pt x="116" y="71"/>
                </a:lnTo>
                <a:lnTo>
                  <a:pt x="112" y="74"/>
                </a:lnTo>
                <a:lnTo>
                  <a:pt x="106" y="77"/>
                </a:lnTo>
                <a:lnTo>
                  <a:pt x="101" y="77"/>
                </a:lnTo>
                <a:lnTo>
                  <a:pt x="101" y="77"/>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39" name="椭圆 538"/>
          <p:cNvSpPr/>
          <p:nvPr/>
        </p:nvSpPr>
        <p:spPr>
          <a:xfrm>
            <a:off x="6995537" y="4290226"/>
            <a:ext cx="711200" cy="711200"/>
          </a:xfrm>
          <a:prstGeom prst="ellipse">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nvGrpSpPr>
          <p:cNvPr id="541" name="组合 540"/>
          <p:cNvGrpSpPr/>
          <p:nvPr/>
        </p:nvGrpSpPr>
        <p:grpSpPr>
          <a:xfrm>
            <a:off x="7143704" y="4467280"/>
            <a:ext cx="375021" cy="301215"/>
            <a:chOff x="2293101" y="3005583"/>
            <a:chExt cx="200725" cy="161221"/>
          </a:xfrm>
        </p:grpSpPr>
        <p:sp>
          <p:nvSpPr>
            <p:cNvPr id="542" name="Freeform 150"/>
            <p:cNvSpPr>
              <a:spLocks/>
            </p:cNvSpPr>
            <p:nvPr/>
          </p:nvSpPr>
          <p:spPr bwMode="auto">
            <a:xfrm>
              <a:off x="2419089" y="3005583"/>
              <a:ext cx="42708" cy="115310"/>
            </a:xfrm>
            <a:custGeom>
              <a:avLst/>
              <a:gdLst>
                <a:gd name="T0" fmla="*/ 1 w 40"/>
                <a:gd name="T1" fmla="*/ 107 h 108"/>
                <a:gd name="T2" fmla="*/ 1 w 40"/>
                <a:gd name="T3" fmla="*/ 107 h 108"/>
                <a:gd name="T4" fmla="*/ 2 w 40"/>
                <a:gd name="T5" fmla="*/ 108 h 108"/>
                <a:gd name="T6" fmla="*/ 2 w 40"/>
                <a:gd name="T7" fmla="*/ 108 h 108"/>
                <a:gd name="T8" fmla="*/ 2 w 40"/>
                <a:gd name="T9" fmla="*/ 108 h 108"/>
                <a:gd name="T10" fmla="*/ 2 w 40"/>
                <a:gd name="T11" fmla="*/ 108 h 108"/>
                <a:gd name="T12" fmla="*/ 2 w 40"/>
                <a:gd name="T13" fmla="*/ 108 h 108"/>
                <a:gd name="T14" fmla="*/ 2 w 40"/>
                <a:gd name="T15" fmla="*/ 108 h 108"/>
                <a:gd name="T16" fmla="*/ 3 w 40"/>
                <a:gd name="T17" fmla="*/ 107 h 108"/>
                <a:gd name="T18" fmla="*/ 3 w 40"/>
                <a:gd name="T19" fmla="*/ 107 h 108"/>
                <a:gd name="T20" fmla="*/ 3 w 40"/>
                <a:gd name="T21" fmla="*/ 107 h 108"/>
                <a:gd name="T22" fmla="*/ 3 w 40"/>
                <a:gd name="T23" fmla="*/ 107 h 108"/>
                <a:gd name="T24" fmla="*/ 5 w 40"/>
                <a:gd name="T25" fmla="*/ 107 h 108"/>
                <a:gd name="T26" fmla="*/ 19 w 40"/>
                <a:gd name="T27" fmla="*/ 91 h 108"/>
                <a:gd name="T28" fmla="*/ 35 w 40"/>
                <a:gd name="T29" fmla="*/ 107 h 108"/>
                <a:gd name="T30" fmla="*/ 35 w 40"/>
                <a:gd name="T31" fmla="*/ 107 h 108"/>
                <a:gd name="T32" fmla="*/ 37 w 40"/>
                <a:gd name="T33" fmla="*/ 107 h 108"/>
                <a:gd name="T34" fmla="*/ 37 w 40"/>
                <a:gd name="T35" fmla="*/ 107 h 108"/>
                <a:gd name="T36" fmla="*/ 37 w 40"/>
                <a:gd name="T37" fmla="*/ 107 h 108"/>
                <a:gd name="T38" fmla="*/ 37 w 40"/>
                <a:gd name="T39" fmla="*/ 107 h 108"/>
                <a:gd name="T40" fmla="*/ 38 w 40"/>
                <a:gd name="T41" fmla="*/ 108 h 108"/>
                <a:gd name="T42" fmla="*/ 38 w 40"/>
                <a:gd name="T43" fmla="*/ 108 h 108"/>
                <a:gd name="T44" fmla="*/ 38 w 40"/>
                <a:gd name="T45" fmla="*/ 108 h 108"/>
                <a:gd name="T46" fmla="*/ 38 w 40"/>
                <a:gd name="T47" fmla="*/ 108 h 108"/>
                <a:gd name="T48" fmla="*/ 38 w 40"/>
                <a:gd name="T49" fmla="*/ 108 h 108"/>
                <a:gd name="T50" fmla="*/ 38 w 40"/>
                <a:gd name="T51" fmla="*/ 108 h 108"/>
                <a:gd name="T52" fmla="*/ 39 w 40"/>
                <a:gd name="T53" fmla="*/ 107 h 108"/>
                <a:gd name="T54" fmla="*/ 39 w 40"/>
                <a:gd name="T55" fmla="*/ 107 h 108"/>
                <a:gd name="T56" fmla="*/ 39 w 40"/>
                <a:gd name="T57" fmla="*/ 107 h 108"/>
                <a:gd name="T58" fmla="*/ 39 w 40"/>
                <a:gd name="T59" fmla="*/ 107 h 108"/>
                <a:gd name="T60" fmla="*/ 40 w 40"/>
                <a:gd name="T61" fmla="*/ 104 h 108"/>
                <a:gd name="T62" fmla="*/ 40 w 40"/>
                <a:gd name="T63" fmla="*/ 24 h 108"/>
                <a:gd name="T64" fmla="*/ 40 w 40"/>
                <a:gd name="T65" fmla="*/ 11 h 108"/>
                <a:gd name="T66" fmla="*/ 40 w 40"/>
                <a:gd name="T67" fmla="*/ 2 h 108"/>
                <a:gd name="T68" fmla="*/ 40 w 40"/>
                <a:gd name="T69" fmla="*/ 2 h 108"/>
                <a:gd name="T70" fmla="*/ 39 w 40"/>
                <a:gd name="T71" fmla="*/ 0 h 108"/>
                <a:gd name="T72" fmla="*/ 39 w 40"/>
                <a:gd name="T73" fmla="*/ 0 h 108"/>
                <a:gd name="T74" fmla="*/ 38 w 40"/>
                <a:gd name="T75" fmla="*/ 0 h 108"/>
                <a:gd name="T76" fmla="*/ 2 w 40"/>
                <a:gd name="T77" fmla="*/ 0 h 108"/>
                <a:gd name="T78" fmla="*/ 2 w 40"/>
                <a:gd name="T79" fmla="*/ 0 h 108"/>
                <a:gd name="T80" fmla="*/ 2 w 40"/>
                <a:gd name="T81" fmla="*/ 0 h 108"/>
                <a:gd name="T82" fmla="*/ 1 w 40"/>
                <a:gd name="T83" fmla="*/ 0 h 108"/>
                <a:gd name="T84" fmla="*/ 1 w 40"/>
                <a:gd name="T85" fmla="*/ 0 h 108"/>
                <a:gd name="T86" fmla="*/ 1 w 40"/>
                <a:gd name="T87" fmla="*/ 0 h 108"/>
                <a:gd name="T88" fmla="*/ 1 w 40"/>
                <a:gd name="T89" fmla="*/ 0 h 108"/>
                <a:gd name="T90" fmla="*/ 0 w 40"/>
                <a:gd name="T91" fmla="*/ 1 h 108"/>
                <a:gd name="T92" fmla="*/ 0 w 40"/>
                <a:gd name="T93" fmla="*/ 2 h 108"/>
                <a:gd name="T94" fmla="*/ 0 w 40"/>
                <a:gd name="T95" fmla="*/ 11 h 108"/>
                <a:gd name="T96" fmla="*/ 0 w 40"/>
                <a:gd name="T97" fmla="*/ 24 h 108"/>
                <a:gd name="T98" fmla="*/ 0 w 40"/>
                <a:gd name="T99" fmla="*/ 104 h 108"/>
                <a:gd name="T100" fmla="*/ 0 w 40"/>
                <a:gd name="T101" fmla="*/ 104 h 108"/>
                <a:gd name="T102" fmla="*/ 0 w 40"/>
                <a:gd name="T103" fmla="*/ 107 h 108"/>
                <a:gd name="T104" fmla="*/ 1 w 40"/>
                <a:gd name="T105" fmla="*/ 107 h 108"/>
                <a:gd name="T106" fmla="*/ 1 w 40"/>
                <a:gd name="T107"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08">
                  <a:moveTo>
                    <a:pt x="1" y="107"/>
                  </a:moveTo>
                  <a:lnTo>
                    <a:pt x="1" y="107"/>
                  </a:lnTo>
                  <a:lnTo>
                    <a:pt x="2" y="108"/>
                  </a:lnTo>
                  <a:lnTo>
                    <a:pt x="2" y="108"/>
                  </a:lnTo>
                  <a:lnTo>
                    <a:pt x="2" y="108"/>
                  </a:lnTo>
                  <a:lnTo>
                    <a:pt x="2" y="108"/>
                  </a:lnTo>
                  <a:lnTo>
                    <a:pt x="2" y="108"/>
                  </a:lnTo>
                  <a:lnTo>
                    <a:pt x="2" y="108"/>
                  </a:lnTo>
                  <a:lnTo>
                    <a:pt x="3" y="107"/>
                  </a:lnTo>
                  <a:lnTo>
                    <a:pt x="3" y="107"/>
                  </a:lnTo>
                  <a:lnTo>
                    <a:pt x="3" y="107"/>
                  </a:lnTo>
                  <a:lnTo>
                    <a:pt x="3" y="107"/>
                  </a:lnTo>
                  <a:lnTo>
                    <a:pt x="5" y="107"/>
                  </a:lnTo>
                  <a:lnTo>
                    <a:pt x="19" y="91"/>
                  </a:lnTo>
                  <a:lnTo>
                    <a:pt x="35" y="107"/>
                  </a:lnTo>
                  <a:lnTo>
                    <a:pt x="35" y="107"/>
                  </a:lnTo>
                  <a:lnTo>
                    <a:pt x="37" y="107"/>
                  </a:lnTo>
                  <a:lnTo>
                    <a:pt x="37" y="107"/>
                  </a:lnTo>
                  <a:lnTo>
                    <a:pt x="37" y="107"/>
                  </a:lnTo>
                  <a:lnTo>
                    <a:pt x="37" y="107"/>
                  </a:lnTo>
                  <a:lnTo>
                    <a:pt x="38" y="108"/>
                  </a:lnTo>
                  <a:lnTo>
                    <a:pt x="38" y="108"/>
                  </a:lnTo>
                  <a:lnTo>
                    <a:pt x="38" y="108"/>
                  </a:lnTo>
                  <a:lnTo>
                    <a:pt x="38" y="108"/>
                  </a:lnTo>
                  <a:lnTo>
                    <a:pt x="38" y="108"/>
                  </a:lnTo>
                  <a:lnTo>
                    <a:pt x="38" y="108"/>
                  </a:lnTo>
                  <a:lnTo>
                    <a:pt x="39" y="107"/>
                  </a:lnTo>
                  <a:lnTo>
                    <a:pt x="39" y="107"/>
                  </a:lnTo>
                  <a:lnTo>
                    <a:pt x="39" y="107"/>
                  </a:lnTo>
                  <a:lnTo>
                    <a:pt x="39" y="107"/>
                  </a:lnTo>
                  <a:lnTo>
                    <a:pt x="40" y="104"/>
                  </a:lnTo>
                  <a:lnTo>
                    <a:pt x="40" y="24"/>
                  </a:lnTo>
                  <a:lnTo>
                    <a:pt x="40" y="11"/>
                  </a:lnTo>
                  <a:lnTo>
                    <a:pt x="40" y="2"/>
                  </a:lnTo>
                  <a:lnTo>
                    <a:pt x="40" y="2"/>
                  </a:lnTo>
                  <a:lnTo>
                    <a:pt x="39" y="0"/>
                  </a:lnTo>
                  <a:lnTo>
                    <a:pt x="39" y="0"/>
                  </a:lnTo>
                  <a:lnTo>
                    <a:pt x="38" y="0"/>
                  </a:lnTo>
                  <a:lnTo>
                    <a:pt x="2" y="0"/>
                  </a:lnTo>
                  <a:lnTo>
                    <a:pt x="2" y="0"/>
                  </a:lnTo>
                  <a:lnTo>
                    <a:pt x="2" y="0"/>
                  </a:lnTo>
                  <a:lnTo>
                    <a:pt x="1" y="0"/>
                  </a:lnTo>
                  <a:lnTo>
                    <a:pt x="1" y="0"/>
                  </a:lnTo>
                  <a:lnTo>
                    <a:pt x="1" y="0"/>
                  </a:lnTo>
                  <a:lnTo>
                    <a:pt x="1" y="0"/>
                  </a:lnTo>
                  <a:lnTo>
                    <a:pt x="0" y="1"/>
                  </a:lnTo>
                  <a:lnTo>
                    <a:pt x="0" y="2"/>
                  </a:lnTo>
                  <a:lnTo>
                    <a:pt x="0" y="11"/>
                  </a:lnTo>
                  <a:lnTo>
                    <a:pt x="0" y="24"/>
                  </a:lnTo>
                  <a:lnTo>
                    <a:pt x="0" y="104"/>
                  </a:lnTo>
                  <a:lnTo>
                    <a:pt x="0" y="104"/>
                  </a:lnTo>
                  <a:lnTo>
                    <a:pt x="0" y="107"/>
                  </a:lnTo>
                  <a:lnTo>
                    <a:pt x="1" y="107"/>
                  </a:lnTo>
                  <a:lnTo>
                    <a:pt x="1" y="107"/>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43" name="Freeform 151"/>
            <p:cNvSpPr>
              <a:spLocks/>
            </p:cNvSpPr>
            <p:nvPr/>
          </p:nvSpPr>
          <p:spPr bwMode="auto">
            <a:xfrm>
              <a:off x="2319794" y="3063238"/>
              <a:ext cx="52317" cy="6406"/>
            </a:xfrm>
            <a:custGeom>
              <a:avLst/>
              <a:gdLst>
                <a:gd name="T0" fmla="*/ 0 w 49"/>
                <a:gd name="T1" fmla="*/ 4 h 6"/>
                <a:gd name="T2" fmla="*/ 0 w 49"/>
                <a:gd name="T3" fmla="*/ 4 h 6"/>
                <a:gd name="T4" fmla="*/ 1 w 49"/>
                <a:gd name="T5" fmla="*/ 5 h 6"/>
                <a:gd name="T6" fmla="*/ 2 w 49"/>
                <a:gd name="T7" fmla="*/ 6 h 6"/>
                <a:gd name="T8" fmla="*/ 46 w 49"/>
                <a:gd name="T9" fmla="*/ 6 h 6"/>
                <a:gd name="T10" fmla="*/ 46 w 49"/>
                <a:gd name="T11" fmla="*/ 6 h 6"/>
                <a:gd name="T12" fmla="*/ 49 w 49"/>
                <a:gd name="T13" fmla="*/ 5 h 6"/>
                <a:gd name="T14" fmla="*/ 49 w 49"/>
                <a:gd name="T15" fmla="*/ 4 h 6"/>
                <a:gd name="T16" fmla="*/ 49 w 49"/>
                <a:gd name="T17" fmla="*/ 4 h 6"/>
                <a:gd name="T18" fmla="*/ 49 w 49"/>
                <a:gd name="T19" fmla="*/ 1 h 6"/>
                <a:gd name="T20" fmla="*/ 46 w 49"/>
                <a:gd name="T21" fmla="*/ 0 h 6"/>
                <a:gd name="T22" fmla="*/ 2 w 49"/>
                <a:gd name="T23" fmla="*/ 0 h 6"/>
                <a:gd name="T24" fmla="*/ 2 w 49"/>
                <a:gd name="T25" fmla="*/ 0 h 6"/>
                <a:gd name="T26" fmla="*/ 1 w 49"/>
                <a:gd name="T27" fmla="*/ 1 h 6"/>
                <a:gd name="T28" fmla="*/ 0 w 49"/>
                <a:gd name="T29" fmla="*/ 4 h 6"/>
                <a:gd name="T30" fmla="*/ 0 w 49"/>
                <a:gd name="T3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
                  <a:moveTo>
                    <a:pt x="0" y="4"/>
                  </a:moveTo>
                  <a:lnTo>
                    <a:pt x="0" y="4"/>
                  </a:lnTo>
                  <a:lnTo>
                    <a:pt x="1" y="5"/>
                  </a:lnTo>
                  <a:lnTo>
                    <a:pt x="2" y="6"/>
                  </a:lnTo>
                  <a:lnTo>
                    <a:pt x="46" y="6"/>
                  </a:lnTo>
                  <a:lnTo>
                    <a:pt x="46" y="6"/>
                  </a:lnTo>
                  <a:lnTo>
                    <a:pt x="49" y="5"/>
                  </a:lnTo>
                  <a:lnTo>
                    <a:pt x="49" y="4"/>
                  </a:lnTo>
                  <a:lnTo>
                    <a:pt x="49" y="4"/>
                  </a:lnTo>
                  <a:lnTo>
                    <a:pt x="49" y="1"/>
                  </a:lnTo>
                  <a:lnTo>
                    <a:pt x="46" y="0"/>
                  </a:lnTo>
                  <a:lnTo>
                    <a:pt x="2" y="0"/>
                  </a:lnTo>
                  <a:lnTo>
                    <a:pt x="2" y="0"/>
                  </a:lnTo>
                  <a:lnTo>
                    <a:pt x="1" y="1"/>
                  </a:lnTo>
                  <a:lnTo>
                    <a:pt x="0" y="4"/>
                  </a:lnTo>
                  <a:lnTo>
                    <a:pt x="0" y="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44" name="Freeform 152"/>
            <p:cNvSpPr>
              <a:spLocks/>
            </p:cNvSpPr>
            <p:nvPr/>
          </p:nvSpPr>
          <p:spPr bwMode="auto">
            <a:xfrm>
              <a:off x="2319794" y="3086727"/>
              <a:ext cx="52317" cy="5339"/>
            </a:xfrm>
            <a:custGeom>
              <a:avLst/>
              <a:gdLst>
                <a:gd name="T0" fmla="*/ 46 w 49"/>
                <a:gd name="T1" fmla="*/ 0 h 5"/>
                <a:gd name="T2" fmla="*/ 2 w 49"/>
                <a:gd name="T3" fmla="*/ 0 h 5"/>
                <a:gd name="T4" fmla="*/ 2 w 49"/>
                <a:gd name="T5" fmla="*/ 0 h 5"/>
                <a:gd name="T6" fmla="*/ 1 w 49"/>
                <a:gd name="T7" fmla="*/ 1 h 5"/>
                <a:gd name="T8" fmla="*/ 0 w 49"/>
                <a:gd name="T9" fmla="*/ 2 h 5"/>
                <a:gd name="T10" fmla="*/ 0 w 49"/>
                <a:gd name="T11" fmla="*/ 2 h 5"/>
                <a:gd name="T12" fmla="*/ 1 w 49"/>
                <a:gd name="T13" fmla="*/ 5 h 5"/>
                <a:gd name="T14" fmla="*/ 2 w 49"/>
                <a:gd name="T15" fmla="*/ 5 h 5"/>
                <a:gd name="T16" fmla="*/ 46 w 49"/>
                <a:gd name="T17" fmla="*/ 5 h 5"/>
                <a:gd name="T18" fmla="*/ 46 w 49"/>
                <a:gd name="T19" fmla="*/ 5 h 5"/>
                <a:gd name="T20" fmla="*/ 49 w 49"/>
                <a:gd name="T21" fmla="*/ 5 h 5"/>
                <a:gd name="T22" fmla="*/ 49 w 49"/>
                <a:gd name="T23" fmla="*/ 2 h 5"/>
                <a:gd name="T24" fmla="*/ 49 w 49"/>
                <a:gd name="T25" fmla="*/ 2 h 5"/>
                <a:gd name="T26" fmla="*/ 49 w 49"/>
                <a:gd name="T27" fmla="*/ 1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1"/>
                  </a:lnTo>
                  <a:lnTo>
                    <a:pt x="0" y="2"/>
                  </a:lnTo>
                  <a:lnTo>
                    <a:pt x="0" y="2"/>
                  </a:lnTo>
                  <a:lnTo>
                    <a:pt x="1" y="5"/>
                  </a:lnTo>
                  <a:lnTo>
                    <a:pt x="2" y="5"/>
                  </a:lnTo>
                  <a:lnTo>
                    <a:pt x="46" y="5"/>
                  </a:lnTo>
                  <a:lnTo>
                    <a:pt x="46" y="5"/>
                  </a:lnTo>
                  <a:lnTo>
                    <a:pt x="49" y="5"/>
                  </a:lnTo>
                  <a:lnTo>
                    <a:pt x="49" y="2"/>
                  </a:lnTo>
                  <a:lnTo>
                    <a:pt x="49" y="2"/>
                  </a:lnTo>
                  <a:lnTo>
                    <a:pt x="49" y="1"/>
                  </a:lnTo>
                  <a:lnTo>
                    <a:pt x="46" y="0"/>
                  </a:lnTo>
                  <a:lnTo>
                    <a:pt x="46"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45" name="Freeform 153"/>
            <p:cNvSpPr>
              <a:spLocks/>
            </p:cNvSpPr>
            <p:nvPr/>
          </p:nvSpPr>
          <p:spPr bwMode="auto">
            <a:xfrm>
              <a:off x="2319794" y="3110216"/>
              <a:ext cx="52317" cy="5339"/>
            </a:xfrm>
            <a:custGeom>
              <a:avLst/>
              <a:gdLst>
                <a:gd name="T0" fmla="*/ 46 w 49"/>
                <a:gd name="T1" fmla="*/ 0 h 5"/>
                <a:gd name="T2" fmla="*/ 2 w 49"/>
                <a:gd name="T3" fmla="*/ 0 h 5"/>
                <a:gd name="T4" fmla="*/ 2 w 49"/>
                <a:gd name="T5" fmla="*/ 0 h 5"/>
                <a:gd name="T6" fmla="*/ 1 w 49"/>
                <a:gd name="T7" fmla="*/ 0 h 5"/>
                <a:gd name="T8" fmla="*/ 0 w 49"/>
                <a:gd name="T9" fmla="*/ 2 h 5"/>
                <a:gd name="T10" fmla="*/ 0 w 49"/>
                <a:gd name="T11" fmla="*/ 2 h 5"/>
                <a:gd name="T12" fmla="*/ 1 w 49"/>
                <a:gd name="T13" fmla="*/ 4 h 5"/>
                <a:gd name="T14" fmla="*/ 2 w 49"/>
                <a:gd name="T15" fmla="*/ 5 h 5"/>
                <a:gd name="T16" fmla="*/ 46 w 49"/>
                <a:gd name="T17" fmla="*/ 5 h 5"/>
                <a:gd name="T18" fmla="*/ 46 w 49"/>
                <a:gd name="T19" fmla="*/ 5 h 5"/>
                <a:gd name="T20" fmla="*/ 49 w 49"/>
                <a:gd name="T21" fmla="*/ 4 h 5"/>
                <a:gd name="T22" fmla="*/ 49 w 49"/>
                <a:gd name="T23" fmla="*/ 2 h 5"/>
                <a:gd name="T24" fmla="*/ 49 w 49"/>
                <a:gd name="T25" fmla="*/ 2 h 5"/>
                <a:gd name="T26" fmla="*/ 49 w 49"/>
                <a:gd name="T27" fmla="*/ 0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0"/>
                  </a:lnTo>
                  <a:lnTo>
                    <a:pt x="0" y="2"/>
                  </a:lnTo>
                  <a:lnTo>
                    <a:pt x="0" y="2"/>
                  </a:lnTo>
                  <a:lnTo>
                    <a:pt x="1" y="4"/>
                  </a:lnTo>
                  <a:lnTo>
                    <a:pt x="2" y="5"/>
                  </a:lnTo>
                  <a:lnTo>
                    <a:pt x="46" y="5"/>
                  </a:lnTo>
                  <a:lnTo>
                    <a:pt x="46" y="5"/>
                  </a:lnTo>
                  <a:lnTo>
                    <a:pt x="49" y="4"/>
                  </a:lnTo>
                  <a:lnTo>
                    <a:pt x="49" y="2"/>
                  </a:lnTo>
                  <a:lnTo>
                    <a:pt x="49" y="2"/>
                  </a:lnTo>
                  <a:lnTo>
                    <a:pt x="49" y="0"/>
                  </a:lnTo>
                  <a:lnTo>
                    <a:pt x="46" y="0"/>
                  </a:lnTo>
                  <a:lnTo>
                    <a:pt x="46"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546" name="Freeform 154"/>
            <p:cNvSpPr>
              <a:spLocks noEditPoints="1"/>
            </p:cNvSpPr>
            <p:nvPr/>
          </p:nvSpPr>
          <p:spPr bwMode="auto">
            <a:xfrm>
              <a:off x="2293101" y="3016260"/>
              <a:ext cx="200725" cy="150544"/>
            </a:xfrm>
            <a:custGeom>
              <a:avLst/>
              <a:gdLst>
                <a:gd name="T0" fmla="*/ 166 w 188"/>
                <a:gd name="T1" fmla="*/ 17 h 141"/>
                <a:gd name="T2" fmla="*/ 172 w 188"/>
                <a:gd name="T3" fmla="*/ 18 h 141"/>
                <a:gd name="T4" fmla="*/ 174 w 188"/>
                <a:gd name="T5" fmla="*/ 126 h 141"/>
                <a:gd name="T6" fmla="*/ 157 w 188"/>
                <a:gd name="T7" fmla="*/ 125 h 141"/>
                <a:gd name="T8" fmla="*/ 119 w 188"/>
                <a:gd name="T9" fmla="*/ 125 h 141"/>
                <a:gd name="T10" fmla="*/ 101 w 188"/>
                <a:gd name="T11" fmla="*/ 21 h 141"/>
                <a:gd name="T12" fmla="*/ 103 w 188"/>
                <a:gd name="T13" fmla="*/ 18 h 141"/>
                <a:gd name="T14" fmla="*/ 109 w 188"/>
                <a:gd name="T15" fmla="*/ 3 h 141"/>
                <a:gd name="T16" fmla="*/ 101 w 188"/>
                <a:gd name="T17" fmla="*/ 6 h 141"/>
                <a:gd name="T18" fmla="*/ 93 w 188"/>
                <a:gd name="T19" fmla="*/ 9 h 141"/>
                <a:gd name="T20" fmla="*/ 75 w 188"/>
                <a:gd name="T21" fmla="*/ 2 h 141"/>
                <a:gd name="T22" fmla="*/ 50 w 188"/>
                <a:gd name="T23" fmla="*/ 0 h 141"/>
                <a:gd name="T24" fmla="*/ 32 w 188"/>
                <a:gd name="T25" fmla="*/ 1 h 141"/>
                <a:gd name="T26" fmla="*/ 16 w 188"/>
                <a:gd name="T27" fmla="*/ 5 h 141"/>
                <a:gd name="T28" fmla="*/ 4 w 188"/>
                <a:gd name="T29" fmla="*/ 11 h 141"/>
                <a:gd name="T30" fmla="*/ 0 w 188"/>
                <a:gd name="T31" fmla="*/ 19 h 141"/>
                <a:gd name="T32" fmla="*/ 0 w 188"/>
                <a:gd name="T33" fmla="*/ 133 h 141"/>
                <a:gd name="T34" fmla="*/ 2 w 188"/>
                <a:gd name="T35" fmla="*/ 138 h 141"/>
                <a:gd name="T36" fmla="*/ 5 w 188"/>
                <a:gd name="T37" fmla="*/ 140 h 141"/>
                <a:gd name="T38" fmla="*/ 7 w 188"/>
                <a:gd name="T39" fmla="*/ 141 h 141"/>
                <a:gd name="T40" fmla="*/ 50 w 188"/>
                <a:gd name="T41" fmla="*/ 137 h 141"/>
                <a:gd name="T42" fmla="*/ 72 w 188"/>
                <a:gd name="T43" fmla="*/ 138 h 141"/>
                <a:gd name="T44" fmla="*/ 93 w 188"/>
                <a:gd name="T45" fmla="*/ 141 h 141"/>
                <a:gd name="T46" fmla="*/ 93 w 188"/>
                <a:gd name="T47" fmla="*/ 141 h 141"/>
                <a:gd name="T48" fmla="*/ 93 w 188"/>
                <a:gd name="T49" fmla="*/ 141 h 141"/>
                <a:gd name="T50" fmla="*/ 93 w 188"/>
                <a:gd name="T51" fmla="*/ 141 h 141"/>
                <a:gd name="T52" fmla="*/ 94 w 188"/>
                <a:gd name="T53" fmla="*/ 141 h 141"/>
                <a:gd name="T54" fmla="*/ 94 w 188"/>
                <a:gd name="T55" fmla="*/ 141 h 141"/>
                <a:gd name="T56" fmla="*/ 137 w 188"/>
                <a:gd name="T57" fmla="*/ 137 h 141"/>
                <a:gd name="T58" fmla="*/ 160 w 188"/>
                <a:gd name="T59" fmla="*/ 138 h 141"/>
                <a:gd name="T60" fmla="*/ 180 w 188"/>
                <a:gd name="T61" fmla="*/ 141 h 141"/>
                <a:gd name="T62" fmla="*/ 182 w 188"/>
                <a:gd name="T63" fmla="*/ 141 h 141"/>
                <a:gd name="T64" fmla="*/ 185 w 188"/>
                <a:gd name="T65" fmla="*/ 138 h 141"/>
                <a:gd name="T66" fmla="*/ 188 w 188"/>
                <a:gd name="T67" fmla="*/ 137 h 141"/>
                <a:gd name="T68" fmla="*/ 188 w 188"/>
                <a:gd name="T69" fmla="*/ 19 h 141"/>
                <a:gd name="T70" fmla="*/ 188 w 188"/>
                <a:gd name="T71" fmla="*/ 17 h 141"/>
                <a:gd name="T72" fmla="*/ 182 w 188"/>
                <a:gd name="T73" fmla="*/ 9 h 141"/>
                <a:gd name="T74" fmla="*/ 166 w 188"/>
                <a:gd name="T75" fmla="*/ 3 h 141"/>
                <a:gd name="T76" fmla="*/ 87 w 188"/>
                <a:gd name="T77" fmla="*/ 126 h 141"/>
                <a:gd name="T78" fmla="*/ 69 w 188"/>
                <a:gd name="T79" fmla="*/ 125 h 141"/>
                <a:gd name="T80" fmla="*/ 50 w 188"/>
                <a:gd name="T81" fmla="*/ 124 h 141"/>
                <a:gd name="T82" fmla="*/ 12 w 188"/>
                <a:gd name="T83" fmla="*/ 126 h 141"/>
                <a:gd name="T84" fmla="*/ 12 w 188"/>
                <a:gd name="T85" fmla="*/ 21 h 141"/>
                <a:gd name="T86" fmla="*/ 25 w 188"/>
                <a:gd name="T87" fmla="*/ 16 h 141"/>
                <a:gd name="T88" fmla="*/ 50 w 188"/>
                <a:gd name="T89" fmla="*/ 13 h 141"/>
                <a:gd name="T90" fmla="*/ 65 w 188"/>
                <a:gd name="T91" fmla="*/ 14 h 141"/>
                <a:gd name="T92" fmla="*/ 83 w 188"/>
                <a:gd name="T93" fmla="*/ 18 h 141"/>
                <a:gd name="T94" fmla="*/ 87 w 188"/>
                <a:gd name="T95" fmla="*/ 12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41">
                  <a:moveTo>
                    <a:pt x="166" y="3"/>
                  </a:moveTo>
                  <a:lnTo>
                    <a:pt x="166" y="17"/>
                  </a:lnTo>
                  <a:lnTo>
                    <a:pt x="166" y="17"/>
                  </a:lnTo>
                  <a:lnTo>
                    <a:pt x="172" y="18"/>
                  </a:lnTo>
                  <a:lnTo>
                    <a:pt x="174" y="21"/>
                  </a:lnTo>
                  <a:lnTo>
                    <a:pt x="174" y="126"/>
                  </a:lnTo>
                  <a:lnTo>
                    <a:pt x="174" y="126"/>
                  </a:lnTo>
                  <a:lnTo>
                    <a:pt x="157" y="125"/>
                  </a:lnTo>
                  <a:lnTo>
                    <a:pt x="137" y="124"/>
                  </a:lnTo>
                  <a:lnTo>
                    <a:pt x="119" y="125"/>
                  </a:lnTo>
                  <a:lnTo>
                    <a:pt x="101" y="126"/>
                  </a:lnTo>
                  <a:lnTo>
                    <a:pt x="101" y="21"/>
                  </a:lnTo>
                  <a:lnTo>
                    <a:pt x="101" y="21"/>
                  </a:lnTo>
                  <a:lnTo>
                    <a:pt x="103" y="18"/>
                  </a:lnTo>
                  <a:lnTo>
                    <a:pt x="109" y="17"/>
                  </a:lnTo>
                  <a:lnTo>
                    <a:pt x="109" y="3"/>
                  </a:lnTo>
                  <a:lnTo>
                    <a:pt x="109" y="3"/>
                  </a:lnTo>
                  <a:lnTo>
                    <a:pt x="101" y="6"/>
                  </a:lnTo>
                  <a:lnTo>
                    <a:pt x="93" y="9"/>
                  </a:lnTo>
                  <a:lnTo>
                    <a:pt x="93" y="9"/>
                  </a:lnTo>
                  <a:lnTo>
                    <a:pt x="85" y="5"/>
                  </a:lnTo>
                  <a:lnTo>
                    <a:pt x="75" y="2"/>
                  </a:lnTo>
                  <a:lnTo>
                    <a:pt x="63" y="1"/>
                  </a:lnTo>
                  <a:lnTo>
                    <a:pt x="50" y="0"/>
                  </a:lnTo>
                  <a:lnTo>
                    <a:pt x="50" y="0"/>
                  </a:lnTo>
                  <a:lnTo>
                    <a:pt x="32" y="1"/>
                  </a:lnTo>
                  <a:lnTo>
                    <a:pt x="23" y="2"/>
                  </a:lnTo>
                  <a:lnTo>
                    <a:pt x="16" y="5"/>
                  </a:lnTo>
                  <a:lnTo>
                    <a:pt x="10" y="7"/>
                  </a:lnTo>
                  <a:lnTo>
                    <a:pt x="4" y="11"/>
                  </a:lnTo>
                  <a:lnTo>
                    <a:pt x="1" y="14"/>
                  </a:lnTo>
                  <a:lnTo>
                    <a:pt x="0" y="19"/>
                  </a:lnTo>
                  <a:lnTo>
                    <a:pt x="0" y="133"/>
                  </a:lnTo>
                  <a:lnTo>
                    <a:pt x="0" y="133"/>
                  </a:lnTo>
                  <a:lnTo>
                    <a:pt x="0" y="137"/>
                  </a:lnTo>
                  <a:lnTo>
                    <a:pt x="2" y="138"/>
                  </a:lnTo>
                  <a:lnTo>
                    <a:pt x="2" y="138"/>
                  </a:lnTo>
                  <a:lnTo>
                    <a:pt x="5" y="140"/>
                  </a:lnTo>
                  <a:lnTo>
                    <a:pt x="7" y="141"/>
                  </a:lnTo>
                  <a:lnTo>
                    <a:pt x="7" y="141"/>
                  </a:lnTo>
                  <a:lnTo>
                    <a:pt x="28" y="138"/>
                  </a:lnTo>
                  <a:lnTo>
                    <a:pt x="50" y="137"/>
                  </a:lnTo>
                  <a:lnTo>
                    <a:pt x="50" y="137"/>
                  </a:lnTo>
                  <a:lnTo>
                    <a:pt x="72" y="138"/>
                  </a:lnTo>
                  <a:lnTo>
                    <a:pt x="93" y="141"/>
                  </a:lnTo>
                  <a:lnTo>
                    <a:pt x="93" y="141"/>
                  </a:lnTo>
                  <a:lnTo>
                    <a:pt x="93" y="141"/>
                  </a:lnTo>
                  <a:lnTo>
                    <a:pt x="93" y="141"/>
                  </a:lnTo>
                  <a:lnTo>
                    <a:pt x="93" y="141"/>
                  </a:lnTo>
                  <a:lnTo>
                    <a:pt x="93" y="141"/>
                  </a:lnTo>
                  <a:lnTo>
                    <a:pt x="93" y="141"/>
                  </a:lnTo>
                  <a:lnTo>
                    <a:pt x="93" y="141"/>
                  </a:lnTo>
                  <a:lnTo>
                    <a:pt x="94" y="141"/>
                  </a:lnTo>
                  <a:lnTo>
                    <a:pt x="94" y="141"/>
                  </a:lnTo>
                  <a:lnTo>
                    <a:pt x="94" y="141"/>
                  </a:lnTo>
                  <a:lnTo>
                    <a:pt x="94" y="141"/>
                  </a:lnTo>
                  <a:lnTo>
                    <a:pt x="115" y="138"/>
                  </a:lnTo>
                  <a:lnTo>
                    <a:pt x="137" y="137"/>
                  </a:lnTo>
                  <a:lnTo>
                    <a:pt x="137" y="137"/>
                  </a:lnTo>
                  <a:lnTo>
                    <a:pt x="160" y="138"/>
                  </a:lnTo>
                  <a:lnTo>
                    <a:pt x="180" y="141"/>
                  </a:lnTo>
                  <a:lnTo>
                    <a:pt x="180" y="141"/>
                  </a:lnTo>
                  <a:lnTo>
                    <a:pt x="182" y="141"/>
                  </a:lnTo>
                  <a:lnTo>
                    <a:pt x="182" y="141"/>
                  </a:lnTo>
                  <a:lnTo>
                    <a:pt x="184" y="140"/>
                  </a:lnTo>
                  <a:lnTo>
                    <a:pt x="185" y="138"/>
                  </a:lnTo>
                  <a:lnTo>
                    <a:pt x="185" y="138"/>
                  </a:lnTo>
                  <a:lnTo>
                    <a:pt x="188" y="137"/>
                  </a:lnTo>
                  <a:lnTo>
                    <a:pt x="188" y="133"/>
                  </a:lnTo>
                  <a:lnTo>
                    <a:pt x="188" y="19"/>
                  </a:lnTo>
                  <a:lnTo>
                    <a:pt x="188" y="19"/>
                  </a:lnTo>
                  <a:lnTo>
                    <a:pt x="188" y="17"/>
                  </a:lnTo>
                  <a:lnTo>
                    <a:pt x="187" y="13"/>
                  </a:lnTo>
                  <a:lnTo>
                    <a:pt x="182" y="9"/>
                  </a:lnTo>
                  <a:lnTo>
                    <a:pt x="174" y="6"/>
                  </a:lnTo>
                  <a:lnTo>
                    <a:pt x="166" y="3"/>
                  </a:lnTo>
                  <a:lnTo>
                    <a:pt x="166" y="3"/>
                  </a:lnTo>
                  <a:close/>
                  <a:moveTo>
                    <a:pt x="87" y="126"/>
                  </a:moveTo>
                  <a:lnTo>
                    <a:pt x="87" y="126"/>
                  </a:lnTo>
                  <a:lnTo>
                    <a:pt x="69" y="125"/>
                  </a:lnTo>
                  <a:lnTo>
                    <a:pt x="50" y="124"/>
                  </a:lnTo>
                  <a:lnTo>
                    <a:pt x="50" y="124"/>
                  </a:lnTo>
                  <a:lnTo>
                    <a:pt x="31" y="125"/>
                  </a:lnTo>
                  <a:lnTo>
                    <a:pt x="12" y="126"/>
                  </a:lnTo>
                  <a:lnTo>
                    <a:pt x="12" y="21"/>
                  </a:lnTo>
                  <a:lnTo>
                    <a:pt x="12" y="21"/>
                  </a:lnTo>
                  <a:lnTo>
                    <a:pt x="17" y="18"/>
                  </a:lnTo>
                  <a:lnTo>
                    <a:pt x="25" y="16"/>
                  </a:lnTo>
                  <a:lnTo>
                    <a:pt x="36" y="14"/>
                  </a:lnTo>
                  <a:lnTo>
                    <a:pt x="50" y="13"/>
                  </a:lnTo>
                  <a:lnTo>
                    <a:pt x="50" y="13"/>
                  </a:lnTo>
                  <a:lnTo>
                    <a:pt x="65" y="14"/>
                  </a:lnTo>
                  <a:lnTo>
                    <a:pt x="76" y="16"/>
                  </a:lnTo>
                  <a:lnTo>
                    <a:pt x="83" y="18"/>
                  </a:lnTo>
                  <a:lnTo>
                    <a:pt x="87" y="21"/>
                  </a:lnTo>
                  <a:lnTo>
                    <a:pt x="87" y="126"/>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grpSp>
        <p:nvGrpSpPr>
          <p:cNvPr id="1482" name="组合 1481"/>
          <p:cNvGrpSpPr/>
          <p:nvPr/>
        </p:nvGrpSpPr>
        <p:grpSpPr>
          <a:xfrm>
            <a:off x="7798058" y="4406219"/>
            <a:ext cx="2080577" cy="715435"/>
            <a:chOff x="6035903" y="3436938"/>
            <a:chExt cx="1560433" cy="536576"/>
          </a:xfrm>
        </p:grpSpPr>
        <p:sp>
          <p:nvSpPr>
            <p:cNvPr id="547"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48"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50" name="组合 549"/>
          <p:cNvGrpSpPr/>
          <p:nvPr/>
        </p:nvGrpSpPr>
        <p:grpSpPr>
          <a:xfrm>
            <a:off x="8805592" y="3390219"/>
            <a:ext cx="2080577" cy="715435"/>
            <a:chOff x="6035903" y="3436938"/>
            <a:chExt cx="1560433" cy="536576"/>
          </a:xfrm>
        </p:grpSpPr>
        <p:sp>
          <p:nvSpPr>
            <p:cNvPr id="551"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52"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53" name="组合 552"/>
          <p:cNvGrpSpPr/>
          <p:nvPr/>
        </p:nvGrpSpPr>
        <p:grpSpPr>
          <a:xfrm>
            <a:off x="8043592" y="2298019"/>
            <a:ext cx="2080577" cy="715435"/>
            <a:chOff x="6035903" y="3436938"/>
            <a:chExt cx="1560433" cy="536576"/>
          </a:xfrm>
        </p:grpSpPr>
        <p:sp>
          <p:nvSpPr>
            <p:cNvPr id="554"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55"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56" name="组合 555"/>
          <p:cNvGrpSpPr/>
          <p:nvPr/>
        </p:nvGrpSpPr>
        <p:grpSpPr>
          <a:xfrm>
            <a:off x="6519592" y="1273553"/>
            <a:ext cx="2080577" cy="715435"/>
            <a:chOff x="6035903" y="3436938"/>
            <a:chExt cx="1560433" cy="536576"/>
          </a:xfrm>
        </p:grpSpPr>
        <p:sp>
          <p:nvSpPr>
            <p:cNvPr id="557" name="AutoShape 16"/>
            <p:cNvSpPr>
              <a:spLocks/>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58"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59" name="组合 558"/>
          <p:cNvGrpSpPr/>
          <p:nvPr/>
        </p:nvGrpSpPr>
        <p:grpSpPr>
          <a:xfrm>
            <a:off x="1775521" y="2035553"/>
            <a:ext cx="2080577" cy="715435"/>
            <a:chOff x="6035903" y="3436938"/>
            <a:chExt cx="1560433" cy="536576"/>
          </a:xfrm>
        </p:grpSpPr>
        <p:sp>
          <p:nvSpPr>
            <p:cNvPr id="560" name="AutoShape 16"/>
            <p:cNvSpPr>
              <a:spLocks/>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61"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62" name="组合 561"/>
          <p:cNvGrpSpPr/>
          <p:nvPr/>
        </p:nvGrpSpPr>
        <p:grpSpPr>
          <a:xfrm>
            <a:off x="1775521" y="3068486"/>
            <a:ext cx="2080577" cy="715435"/>
            <a:chOff x="6035903" y="3436938"/>
            <a:chExt cx="1560433" cy="536576"/>
          </a:xfrm>
        </p:grpSpPr>
        <p:sp>
          <p:nvSpPr>
            <p:cNvPr id="563" name="AutoShape 16"/>
            <p:cNvSpPr>
              <a:spLocks/>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64"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grpSp>
        <p:nvGrpSpPr>
          <p:cNvPr id="565" name="组合 564"/>
          <p:cNvGrpSpPr/>
          <p:nvPr/>
        </p:nvGrpSpPr>
        <p:grpSpPr>
          <a:xfrm>
            <a:off x="2385334" y="4683904"/>
            <a:ext cx="2080577" cy="725617"/>
            <a:chOff x="6035903" y="3429301"/>
            <a:chExt cx="1560433" cy="544213"/>
          </a:xfrm>
        </p:grpSpPr>
        <p:sp>
          <p:nvSpPr>
            <p:cNvPr id="566" name="AutoShape 16"/>
            <p:cNvSpPr>
              <a:spLocks/>
            </p:cNvSpPr>
            <p:nvPr/>
          </p:nvSpPr>
          <p:spPr bwMode="auto">
            <a:xfrm>
              <a:off x="6288631" y="3429301"/>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defTabSz="323843">
                <a:spcBef>
                  <a:spcPts val="851"/>
                </a:spcBef>
                <a:defRPr/>
              </a:pPr>
              <a:r>
                <a:rPr lang="zh-CN" altLang="en-US" sz="1400" b="1" dirty="0">
                  <a:solidFill>
                    <a:schemeClr val="tx1">
                      <a:lumMod val="75000"/>
                      <a:lumOff val="25000"/>
                    </a:schemeClr>
                  </a:solidFill>
                  <a:latin typeface="微软雅黑" pitchFamily="34" charset="-122"/>
                  <a:ea typeface="微软雅黑" pitchFamily="34" charset="-122"/>
                  <a:cs typeface="Lato" charset="0"/>
                  <a:sym typeface="Lato" charset="0"/>
                </a:rPr>
                <a:t>输入标题内容</a:t>
              </a:r>
            </a:p>
          </p:txBody>
        </p:sp>
        <p:sp>
          <p:nvSpPr>
            <p:cNvPr id="567" name="AutoShape 20"/>
            <p:cNvSpPr>
              <a:spLocks/>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defTabSz="323843">
                <a:spcBef>
                  <a:spcPts val="851"/>
                </a:spcBef>
                <a:defRPr/>
              </a:pPr>
              <a:r>
                <a:rPr lang="zh-CN" altLang="en-US" sz="1067" kern="0" dirty="0">
                  <a:solidFill>
                    <a:schemeClr val="tx1">
                      <a:lumMod val="75000"/>
                      <a:lumOff val="25000"/>
                    </a:schemeClr>
                  </a:solidFill>
                  <a:latin typeface="微软雅黑" pitchFamily="34" charset="-122"/>
                  <a:ea typeface="微软雅黑" pitchFamily="34" charset="-122"/>
                </a:rPr>
                <a:t>你的内容打在这里，或者通过复制您的文本后，在此框中选择粘贴</a:t>
              </a:r>
              <a:endParaRPr lang="es-ES" altLang="zh-CN" sz="1067" dirty="0">
                <a:solidFill>
                  <a:schemeClr val="tx1">
                    <a:lumMod val="75000"/>
                    <a:lumOff val="25000"/>
                  </a:schemeClr>
                </a:solidFill>
                <a:latin typeface="微软雅黑" pitchFamily="34" charset="-122"/>
                <a:ea typeface="微软雅黑" pitchFamily="34" charset="-122"/>
                <a:cs typeface="Gill Sans" charset="0"/>
              </a:endParaRPr>
            </a:p>
          </p:txBody>
        </p:sp>
      </p:grpSp>
      <p:sp>
        <p:nvSpPr>
          <p:cNvPr id="112" name="文本框 111"/>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24</a:t>
            </a:fld>
            <a:endParaRPr lang="zh-CN" altLang="en-US" dirty="0"/>
          </a:p>
        </p:txBody>
      </p:sp>
    </p:spTree>
    <p:extLst>
      <p:ext uri="{BB962C8B-B14F-4D97-AF65-F5344CB8AC3E}">
        <p14:creationId xmlns:p14="http://schemas.microsoft.com/office/powerpoint/2010/main" xmlns="" val="427290598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1000"/>
                                        <p:tgtEl>
                                          <p:spTgt spid="11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93"/>
                                        </p:tgtEl>
                                        <p:attrNameLst>
                                          <p:attrName>style.visibility</p:attrName>
                                        </p:attrNameLst>
                                      </p:cBhvr>
                                      <p:to>
                                        <p:strVal val="visible"/>
                                      </p:to>
                                    </p:set>
                                    <p:anim calcmode="lin" valueType="num">
                                      <p:cBhvr>
                                        <p:cTn id="10" dur="500" fill="hold"/>
                                        <p:tgtEl>
                                          <p:spTgt spid="493"/>
                                        </p:tgtEl>
                                        <p:attrNameLst>
                                          <p:attrName>ppt_w</p:attrName>
                                        </p:attrNameLst>
                                      </p:cBhvr>
                                      <p:tavLst>
                                        <p:tav tm="0">
                                          <p:val>
                                            <p:fltVal val="0"/>
                                          </p:val>
                                        </p:tav>
                                        <p:tav tm="100000">
                                          <p:val>
                                            <p:strVal val="#ppt_w"/>
                                          </p:val>
                                        </p:tav>
                                      </p:tavLst>
                                    </p:anim>
                                    <p:anim calcmode="lin" valueType="num">
                                      <p:cBhvr>
                                        <p:cTn id="11" dur="500" fill="hold"/>
                                        <p:tgtEl>
                                          <p:spTgt spid="493"/>
                                        </p:tgtEl>
                                        <p:attrNameLst>
                                          <p:attrName>ppt_h</p:attrName>
                                        </p:attrNameLst>
                                      </p:cBhvr>
                                      <p:tavLst>
                                        <p:tav tm="0">
                                          <p:val>
                                            <p:fltVal val="0"/>
                                          </p:val>
                                        </p:tav>
                                        <p:tav tm="100000">
                                          <p:val>
                                            <p:strVal val="#ppt_h"/>
                                          </p:val>
                                        </p:tav>
                                      </p:tavLst>
                                    </p:anim>
                                    <p:animEffect transition="in" filter="fade">
                                      <p:cBhvr>
                                        <p:cTn id="12" dur="500"/>
                                        <p:tgtEl>
                                          <p:spTgt spid="49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96"/>
                                        </p:tgtEl>
                                        <p:attrNameLst>
                                          <p:attrName>style.visibility</p:attrName>
                                        </p:attrNameLst>
                                      </p:cBhvr>
                                      <p:to>
                                        <p:strVal val="visible"/>
                                      </p:to>
                                    </p:set>
                                    <p:animEffect transition="in" filter="fade">
                                      <p:cBhvr>
                                        <p:cTn id="16" dur="500"/>
                                        <p:tgtEl>
                                          <p:spTgt spid="496"/>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319"/>
                                        </p:tgtEl>
                                        <p:attrNameLst>
                                          <p:attrName>style.visibility</p:attrName>
                                        </p:attrNameLst>
                                      </p:cBhvr>
                                      <p:to>
                                        <p:strVal val="visible"/>
                                      </p:to>
                                    </p:set>
                                    <p:animEffect transition="in" filter="wipe(down)">
                                      <p:cBhvr>
                                        <p:cTn id="20" dur="500"/>
                                        <p:tgtEl>
                                          <p:spTgt spid="1319"/>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479"/>
                                        </p:tgtEl>
                                        <p:attrNameLst>
                                          <p:attrName>style.visibility</p:attrName>
                                        </p:attrNameLst>
                                      </p:cBhvr>
                                      <p:to>
                                        <p:strVal val="visible"/>
                                      </p:to>
                                    </p:set>
                                    <p:anim calcmode="lin" valueType="num">
                                      <p:cBhvr>
                                        <p:cTn id="24" dur="500" fill="hold"/>
                                        <p:tgtEl>
                                          <p:spTgt spid="1479"/>
                                        </p:tgtEl>
                                        <p:attrNameLst>
                                          <p:attrName>ppt_w</p:attrName>
                                        </p:attrNameLst>
                                      </p:cBhvr>
                                      <p:tavLst>
                                        <p:tav tm="0">
                                          <p:val>
                                            <p:fltVal val="0"/>
                                          </p:val>
                                        </p:tav>
                                        <p:tav tm="100000">
                                          <p:val>
                                            <p:strVal val="#ppt_w"/>
                                          </p:val>
                                        </p:tav>
                                      </p:tavLst>
                                    </p:anim>
                                    <p:anim calcmode="lin" valueType="num">
                                      <p:cBhvr>
                                        <p:cTn id="25" dur="500" fill="hold"/>
                                        <p:tgtEl>
                                          <p:spTgt spid="1479"/>
                                        </p:tgtEl>
                                        <p:attrNameLst>
                                          <p:attrName>ppt_h</p:attrName>
                                        </p:attrNameLst>
                                      </p:cBhvr>
                                      <p:tavLst>
                                        <p:tav tm="0">
                                          <p:val>
                                            <p:fltVal val="0"/>
                                          </p:val>
                                        </p:tav>
                                        <p:tav tm="100000">
                                          <p:val>
                                            <p:strVal val="#ppt_h"/>
                                          </p:val>
                                        </p:tav>
                                      </p:tavLst>
                                    </p:anim>
                                    <p:animEffect transition="in" filter="fade">
                                      <p:cBhvr>
                                        <p:cTn id="26" dur="500"/>
                                        <p:tgtEl>
                                          <p:spTgt spid="147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497"/>
                                        </p:tgtEl>
                                        <p:attrNameLst>
                                          <p:attrName>style.visibility</p:attrName>
                                        </p:attrNameLst>
                                      </p:cBhvr>
                                      <p:to>
                                        <p:strVal val="visible"/>
                                      </p:to>
                                    </p:set>
                                    <p:anim calcmode="lin" valueType="num">
                                      <p:cBhvr>
                                        <p:cTn id="30" dur="500" fill="hold"/>
                                        <p:tgtEl>
                                          <p:spTgt spid="497"/>
                                        </p:tgtEl>
                                        <p:attrNameLst>
                                          <p:attrName>ppt_w</p:attrName>
                                        </p:attrNameLst>
                                      </p:cBhvr>
                                      <p:tavLst>
                                        <p:tav tm="0">
                                          <p:val>
                                            <p:fltVal val="0"/>
                                          </p:val>
                                        </p:tav>
                                        <p:tav tm="100000">
                                          <p:val>
                                            <p:strVal val="#ppt_w"/>
                                          </p:val>
                                        </p:tav>
                                      </p:tavLst>
                                    </p:anim>
                                    <p:anim calcmode="lin" valueType="num">
                                      <p:cBhvr>
                                        <p:cTn id="31" dur="500" fill="hold"/>
                                        <p:tgtEl>
                                          <p:spTgt spid="497"/>
                                        </p:tgtEl>
                                        <p:attrNameLst>
                                          <p:attrName>ppt_h</p:attrName>
                                        </p:attrNameLst>
                                      </p:cBhvr>
                                      <p:tavLst>
                                        <p:tav tm="0">
                                          <p:val>
                                            <p:fltVal val="0"/>
                                          </p:val>
                                        </p:tav>
                                        <p:tav tm="100000">
                                          <p:val>
                                            <p:strVal val="#ppt_h"/>
                                          </p:val>
                                        </p:tav>
                                      </p:tavLst>
                                    </p:anim>
                                    <p:animEffect transition="in" filter="fade">
                                      <p:cBhvr>
                                        <p:cTn id="32" dur="500"/>
                                        <p:tgtEl>
                                          <p:spTgt spid="497"/>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556"/>
                                        </p:tgtEl>
                                        <p:attrNameLst>
                                          <p:attrName>style.visibility</p:attrName>
                                        </p:attrNameLst>
                                      </p:cBhvr>
                                      <p:to>
                                        <p:strVal val="visible"/>
                                      </p:to>
                                    </p:set>
                                    <p:animEffect transition="in" filter="barn(inVertical)">
                                      <p:cBhvr>
                                        <p:cTn id="36" dur="500"/>
                                        <p:tgtEl>
                                          <p:spTgt spid="556"/>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1476"/>
                                        </p:tgtEl>
                                        <p:attrNameLst>
                                          <p:attrName>style.visibility</p:attrName>
                                        </p:attrNameLst>
                                      </p:cBhvr>
                                      <p:to>
                                        <p:strVal val="visible"/>
                                      </p:to>
                                    </p:set>
                                    <p:animEffect transition="in" filter="wipe(right)">
                                      <p:cBhvr>
                                        <p:cTn id="40" dur="500"/>
                                        <p:tgtEl>
                                          <p:spTgt spid="1476"/>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492"/>
                                        </p:tgtEl>
                                        <p:attrNameLst>
                                          <p:attrName>style.visibility</p:attrName>
                                        </p:attrNameLst>
                                      </p:cBhvr>
                                      <p:to>
                                        <p:strVal val="visible"/>
                                      </p:to>
                                    </p:set>
                                    <p:anim calcmode="lin" valueType="num">
                                      <p:cBhvr>
                                        <p:cTn id="44" dur="500" fill="hold"/>
                                        <p:tgtEl>
                                          <p:spTgt spid="492"/>
                                        </p:tgtEl>
                                        <p:attrNameLst>
                                          <p:attrName>ppt_w</p:attrName>
                                        </p:attrNameLst>
                                      </p:cBhvr>
                                      <p:tavLst>
                                        <p:tav tm="0">
                                          <p:val>
                                            <p:fltVal val="0"/>
                                          </p:val>
                                        </p:tav>
                                        <p:tav tm="100000">
                                          <p:val>
                                            <p:strVal val="#ppt_w"/>
                                          </p:val>
                                        </p:tav>
                                      </p:tavLst>
                                    </p:anim>
                                    <p:anim calcmode="lin" valueType="num">
                                      <p:cBhvr>
                                        <p:cTn id="45" dur="500" fill="hold"/>
                                        <p:tgtEl>
                                          <p:spTgt spid="492"/>
                                        </p:tgtEl>
                                        <p:attrNameLst>
                                          <p:attrName>ppt_h</p:attrName>
                                        </p:attrNameLst>
                                      </p:cBhvr>
                                      <p:tavLst>
                                        <p:tav tm="0">
                                          <p:val>
                                            <p:fltVal val="0"/>
                                          </p:val>
                                        </p:tav>
                                        <p:tav tm="100000">
                                          <p:val>
                                            <p:strVal val="#ppt_h"/>
                                          </p:val>
                                        </p:tav>
                                      </p:tavLst>
                                    </p:anim>
                                    <p:animEffect transition="in" filter="fade">
                                      <p:cBhvr>
                                        <p:cTn id="46" dur="500"/>
                                        <p:tgtEl>
                                          <p:spTgt spid="49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538"/>
                                        </p:tgtEl>
                                        <p:attrNameLst>
                                          <p:attrName>style.visibility</p:attrName>
                                        </p:attrNameLst>
                                      </p:cBhvr>
                                      <p:to>
                                        <p:strVal val="visible"/>
                                      </p:to>
                                    </p:set>
                                    <p:animEffect transition="in" filter="fade">
                                      <p:cBhvr>
                                        <p:cTn id="50" dur="500"/>
                                        <p:tgtEl>
                                          <p:spTgt spid="538"/>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565"/>
                                        </p:tgtEl>
                                        <p:attrNameLst>
                                          <p:attrName>style.visibility</p:attrName>
                                        </p:attrNameLst>
                                      </p:cBhvr>
                                      <p:to>
                                        <p:strVal val="visible"/>
                                      </p:to>
                                    </p:set>
                                    <p:animEffect transition="in" filter="barn(inVertical)">
                                      <p:cBhvr>
                                        <p:cTn id="54" dur="500"/>
                                        <p:tgtEl>
                                          <p:spTgt spid="565"/>
                                        </p:tgtEl>
                                      </p:cBhvr>
                                    </p:animEffect>
                                  </p:childTnLst>
                                </p:cTn>
                              </p:par>
                            </p:childTnLst>
                          </p:cTn>
                        </p:par>
                        <p:par>
                          <p:cTn id="55" fill="hold">
                            <p:stCondLst>
                              <p:cond delay="5500"/>
                            </p:stCondLst>
                            <p:childTnLst>
                              <p:par>
                                <p:cTn id="56" presetID="22" presetClass="entr" presetSubtype="8" fill="hold" nodeType="afterEffect">
                                  <p:stCondLst>
                                    <p:cond delay="0"/>
                                  </p:stCondLst>
                                  <p:childTnLst>
                                    <p:set>
                                      <p:cBhvr>
                                        <p:cTn id="57" dur="1" fill="hold">
                                          <p:stCondLst>
                                            <p:cond delay="0"/>
                                          </p:stCondLst>
                                        </p:cTn>
                                        <p:tgtEl>
                                          <p:spTgt spid="1320"/>
                                        </p:tgtEl>
                                        <p:attrNameLst>
                                          <p:attrName>style.visibility</p:attrName>
                                        </p:attrNameLst>
                                      </p:cBhvr>
                                      <p:to>
                                        <p:strVal val="visible"/>
                                      </p:to>
                                    </p:set>
                                    <p:animEffect transition="in" filter="wipe(left)">
                                      <p:cBhvr>
                                        <p:cTn id="58" dur="500"/>
                                        <p:tgtEl>
                                          <p:spTgt spid="1320"/>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539"/>
                                        </p:tgtEl>
                                        <p:attrNameLst>
                                          <p:attrName>style.visibility</p:attrName>
                                        </p:attrNameLst>
                                      </p:cBhvr>
                                      <p:to>
                                        <p:strVal val="visible"/>
                                      </p:to>
                                    </p:set>
                                    <p:anim calcmode="lin" valueType="num">
                                      <p:cBhvr>
                                        <p:cTn id="62" dur="500" fill="hold"/>
                                        <p:tgtEl>
                                          <p:spTgt spid="539"/>
                                        </p:tgtEl>
                                        <p:attrNameLst>
                                          <p:attrName>ppt_w</p:attrName>
                                        </p:attrNameLst>
                                      </p:cBhvr>
                                      <p:tavLst>
                                        <p:tav tm="0">
                                          <p:val>
                                            <p:fltVal val="0"/>
                                          </p:val>
                                        </p:tav>
                                        <p:tav tm="100000">
                                          <p:val>
                                            <p:strVal val="#ppt_w"/>
                                          </p:val>
                                        </p:tav>
                                      </p:tavLst>
                                    </p:anim>
                                    <p:anim calcmode="lin" valueType="num">
                                      <p:cBhvr>
                                        <p:cTn id="63" dur="500" fill="hold"/>
                                        <p:tgtEl>
                                          <p:spTgt spid="539"/>
                                        </p:tgtEl>
                                        <p:attrNameLst>
                                          <p:attrName>ppt_h</p:attrName>
                                        </p:attrNameLst>
                                      </p:cBhvr>
                                      <p:tavLst>
                                        <p:tav tm="0">
                                          <p:val>
                                            <p:fltVal val="0"/>
                                          </p:val>
                                        </p:tav>
                                        <p:tav tm="100000">
                                          <p:val>
                                            <p:strVal val="#ppt_h"/>
                                          </p:val>
                                        </p:tav>
                                      </p:tavLst>
                                    </p:anim>
                                    <p:animEffect transition="in" filter="fade">
                                      <p:cBhvr>
                                        <p:cTn id="64" dur="500"/>
                                        <p:tgtEl>
                                          <p:spTgt spid="539"/>
                                        </p:tgtEl>
                                      </p:cBhvr>
                                    </p:animEffect>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541"/>
                                        </p:tgtEl>
                                        <p:attrNameLst>
                                          <p:attrName>style.visibility</p:attrName>
                                        </p:attrNameLst>
                                      </p:cBhvr>
                                      <p:to>
                                        <p:strVal val="visible"/>
                                      </p:to>
                                    </p:set>
                                    <p:animEffect transition="in" filter="fade">
                                      <p:cBhvr>
                                        <p:cTn id="68" dur="500"/>
                                        <p:tgtEl>
                                          <p:spTgt spid="541"/>
                                        </p:tgtEl>
                                      </p:cBhvr>
                                    </p:animEffect>
                                  </p:childTnLst>
                                </p:cTn>
                              </p:par>
                            </p:childTnLst>
                          </p:cTn>
                        </p:par>
                        <p:par>
                          <p:cTn id="69" fill="hold">
                            <p:stCondLst>
                              <p:cond delay="7000"/>
                            </p:stCondLst>
                            <p:childTnLst>
                              <p:par>
                                <p:cTn id="70" presetID="16" presetClass="entr" presetSubtype="21" fill="hold" nodeType="afterEffect">
                                  <p:stCondLst>
                                    <p:cond delay="0"/>
                                  </p:stCondLst>
                                  <p:childTnLst>
                                    <p:set>
                                      <p:cBhvr>
                                        <p:cTn id="71" dur="1" fill="hold">
                                          <p:stCondLst>
                                            <p:cond delay="0"/>
                                          </p:stCondLst>
                                        </p:cTn>
                                        <p:tgtEl>
                                          <p:spTgt spid="1482"/>
                                        </p:tgtEl>
                                        <p:attrNameLst>
                                          <p:attrName>style.visibility</p:attrName>
                                        </p:attrNameLst>
                                      </p:cBhvr>
                                      <p:to>
                                        <p:strVal val="visible"/>
                                      </p:to>
                                    </p:set>
                                    <p:animEffect transition="in" filter="barn(inVertical)">
                                      <p:cBhvr>
                                        <p:cTn id="72" dur="500"/>
                                        <p:tgtEl>
                                          <p:spTgt spid="1482"/>
                                        </p:tgtEl>
                                      </p:cBhvr>
                                    </p:animEffect>
                                  </p:childTnLst>
                                </p:cTn>
                              </p:par>
                            </p:childTnLst>
                          </p:cTn>
                        </p:par>
                        <p:par>
                          <p:cTn id="73" fill="hold">
                            <p:stCondLst>
                              <p:cond delay="7500"/>
                            </p:stCondLst>
                            <p:childTnLst>
                              <p:par>
                                <p:cTn id="74" presetID="22" presetClass="entr" presetSubtype="8" fill="hold" nodeType="afterEffect">
                                  <p:stCondLst>
                                    <p:cond delay="0"/>
                                  </p:stCondLst>
                                  <p:childTnLst>
                                    <p:set>
                                      <p:cBhvr>
                                        <p:cTn id="75" dur="1" fill="hold">
                                          <p:stCondLst>
                                            <p:cond delay="0"/>
                                          </p:stCondLst>
                                        </p:cTn>
                                        <p:tgtEl>
                                          <p:spTgt spid="1472"/>
                                        </p:tgtEl>
                                        <p:attrNameLst>
                                          <p:attrName>style.visibility</p:attrName>
                                        </p:attrNameLst>
                                      </p:cBhvr>
                                      <p:to>
                                        <p:strVal val="visible"/>
                                      </p:to>
                                    </p:set>
                                    <p:animEffect transition="in" filter="wipe(left)">
                                      <p:cBhvr>
                                        <p:cTn id="76" dur="500"/>
                                        <p:tgtEl>
                                          <p:spTgt spid="1472"/>
                                        </p:tgtEl>
                                      </p:cBhvr>
                                    </p:animEffect>
                                  </p:childTnLst>
                                </p:cTn>
                              </p:par>
                            </p:childTnLst>
                          </p:cTn>
                        </p:par>
                        <p:par>
                          <p:cTn id="77" fill="hold">
                            <p:stCondLst>
                              <p:cond delay="8000"/>
                            </p:stCondLst>
                            <p:childTnLst>
                              <p:par>
                                <p:cTn id="78" presetID="53" presetClass="entr" presetSubtype="16" fill="hold" grpId="0" nodeType="afterEffect">
                                  <p:stCondLst>
                                    <p:cond delay="0"/>
                                  </p:stCondLst>
                                  <p:childTnLst>
                                    <p:set>
                                      <p:cBhvr>
                                        <p:cTn id="79" dur="1" fill="hold">
                                          <p:stCondLst>
                                            <p:cond delay="0"/>
                                          </p:stCondLst>
                                        </p:cTn>
                                        <p:tgtEl>
                                          <p:spTgt spid="490"/>
                                        </p:tgtEl>
                                        <p:attrNameLst>
                                          <p:attrName>style.visibility</p:attrName>
                                        </p:attrNameLst>
                                      </p:cBhvr>
                                      <p:to>
                                        <p:strVal val="visible"/>
                                      </p:to>
                                    </p:set>
                                    <p:anim calcmode="lin" valueType="num">
                                      <p:cBhvr>
                                        <p:cTn id="80" dur="500" fill="hold"/>
                                        <p:tgtEl>
                                          <p:spTgt spid="490"/>
                                        </p:tgtEl>
                                        <p:attrNameLst>
                                          <p:attrName>ppt_w</p:attrName>
                                        </p:attrNameLst>
                                      </p:cBhvr>
                                      <p:tavLst>
                                        <p:tav tm="0">
                                          <p:val>
                                            <p:fltVal val="0"/>
                                          </p:val>
                                        </p:tav>
                                        <p:tav tm="100000">
                                          <p:val>
                                            <p:strVal val="#ppt_w"/>
                                          </p:val>
                                        </p:tav>
                                      </p:tavLst>
                                    </p:anim>
                                    <p:anim calcmode="lin" valueType="num">
                                      <p:cBhvr>
                                        <p:cTn id="81" dur="500" fill="hold"/>
                                        <p:tgtEl>
                                          <p:spTgt spid="490"/>
                                        </p:tgtEl>
                                        <p:attrNameLst>
                                          <p:attrName>ppt_h</p:attrName>
                                        </p:attrNameLst>
                                      </p:cBhvr>
                                      <p:tavLst>
                                        <p:tav tm="0">
                                          <p:val>
                                            <p:fltVal val="0"/>
                                          </p:val>
                                        </p:tav>
                                        <p:tav tm="100000">
                                          <p:val>
                                            <p:strVal val="#ppt_h"/>
                                          </p:val>
                                        </p:tav>
                                      </p:tavLst>
                                    </p:anim>
                                    <p:animEffect transition="in" filter="fade">
                                      <p:cBhvr>
                                        <p:cTn id="82" dur="500"/>
                                        <p:tgtEl>
                                          <p:spTgt spid="490"/>
                                        </p:tgtEl>
                                      </p:cBhvr>
                                    </p:animEffect>
                                  </p:childTnLst>
                                </p:cTn>
                              </p:par>
                            </p:childTnLst>
                          </p:cTn>
                        </p:par>
                        <p:par>
                          <p:cTn id="83" fill="hold">
                            <p:stCondLst>
                              <p:cond delay="8500"/>
                            </p:stCondLst>
                            <p:childTnLst>
                              <p:par>
                                <p:cTn id="84" presetID="10" presetClass="entr" presetSubtype="0" fill="hold" grpId="0" nodeType="afterEffect">
                                  <p:stCondLst>
                                    <p:cond delay="0"/>
                                  </p:stCondLst>
                                  <p:childTnLst>
                                    <p:set>
                                      <p:cBhvr>
                                        <p:cTn id="85" dur="1" fill="hold">
                                          <p:stCondLst>
                                            <p:cond delay="0"/>
                                          </p:stCondLst>
                                        </p:cTn>
                                        <p:tgtEl>
                                          <p:spTgt spid="495"/>
                                        </p:tgtEl>
                                        <p:attrNameLst>
                                          <p:attrName>style.visibility</p:attrName>
                                        </p:attrNameLst>
                                      </p:cBhvr>
                                      <p:to>
                                        <p:strVal val="visible"/>
                                      </p:to>
                                    </p:set>
                                    <p:animEffect transition="in" filter="fade">
                                      <p:cBhvr>
                                        <p:cTn id="86" dur="500"/>
                                        <p:tgtEl>
                                          <p:spTgt spid="495"/>
                                        </p:tgtEl>
                                      </p:cBhvr>
                                    </p:animEffect>
                                  </p:childTnLst>
                                </p:cTn>
                              </p:par>
                            </p:childTnLst>
                          </p:cTn>
                        </p:par>
                        <p:par>
                          <p:cTn id="87" fill="hold">
                            <p:stCondLst>
                              <p:cond delay="9000"/>
                            </p:stCondLst>
                            <p:childTnLst>
                              <p:par>
                                <p:cTn id="88" presetID="16" presetClass="entr" presetSubtype="21" fill="hold" nodeType="afterEffect">
                                  <p:stCondLst>
                                    <p:cond delay="0"/>
                                  </p:stCondLst>
                                  <p:childTnLst>
                                    <p:set>
                                      <p:cBhvr>
                                        <p:cTn id="89" dur="1" fill="hold">
                                          <p:stCondLst>
                                            <p:cond delay="0"/>
                                          </p:stCondLst>
                                        </p:cTn>
                                        <p:tgtEl>
                                          <p:spTgt spid="550"/>
                                        </p:tgtEl>
                                        <p:attrNameLst>
                                          <p:attrName>style.visibility</p:attrName>
                                        </p:attrNameLst>
                                      </p:cBhvr>
                                      <p:to>
                                        <p:strVal val="visible"/>
                                      </p:to>
                                    </p:set>
                                    <p:animEffect transition="in" filter="barn(inVertical)">
                                      <p:cBhvr>
                                        <p:cTn id="90" dur="500"/>
                                        <p:tgtEl>
                                          <p:spTgt spid="550"/>
                                        </p:tgtEl>
                                      </p:cBhvr>
                                    </p:animEffect>
                                  </p:childTnLst>
                                </p:cTn>
                              </p:par>
                            </p:childTnLst>
                          </p:cTn>
                        </p:par>
                        <p:par>
                          <p:cTn id="91" fill="hold">
                            <p:stCondLst>
                              <p:cond delay="9500"/>
                            </p:stCondLst>
                            <p:childTnLst>
                              <p:par>
                                <p:cTn id="92" presetID="22" presetClass="entr" presetSubtype="2" fill="hold" nodeType="afterEffect">
                                  <p:stCondLst>
                                    <p:cond delay="0"/>
                                  </p:stCondLst>
                                  <p:childTnLst>
                                    <p:set>
                                      <p:cBhvr>
                                        <p:cTn id="93" dur="1" fill="hold">
                                          <p:stCondLst>
                                            <p:cond delay="0"/>
                                          </p:stCondLst>
                                        </p:cTn>
                                        <p:tgtEl>
                                          <p:spTgt spid="1474"/>
                                        </p:tgtEl>
                                        <p:attrNameLst>
                                          <p:attrName>style.visibility</p:attrName>
                                        </p:attrNameLst>
                                      </p:cBhvr>
                                      <p:to>
                                        <p:strVal val="visible"/>
                                      </p:to>
                                    </p:set>
                                    <p:animEffect transition="in" filter="wipe(right)">
                                      <p:cBhvr>
                                        <p:cTn id="94" dur="500"/>
                                        <p:tgtEl>
                                          <p:spTgt spid="1474"/>
                                        </p:tgtEl>
                                      </p:cBhvr>
                                    </p:animEffect>
                                  </p:childTnLst>
                                </p:cTn>
                              </p:par>
                            </p:childTnLst>
                          </p:cTn>
                        </p:par>
                        <p:par>
                          <p:cTn id="95" fill="hold">
                            <p:stCondLst>
                              <p:cond delay="10000"/>
                            </p:stCondLst>
                            <p:childTnLst>
                              <p:par>
                                <p:cTn id="96" presetID="53" presetClass="entr" presetSubtype="16" fill="hold" grpId="0" nodeType="afterEffect">
                                  <p:stCondLst>
                                    <p:cond delay="0"/>
                                  </p:stCondLst>
                                  <p:childTnLst>
                                    <p:set>
                                      <p:cBhvr>
                                        <p:cTn id="97" dur="1" fill="hold">
                                          <p:stCondLst>
                                            <p:cond delay="0"/>
                                          </p:stCondLst>
                                        </p:cTn>
                                        <p:tgtEl>
                                          <p:spTgt spid="491"/>
                                        </p:tgtEl>
                                        <p:attrNameLst>
                                          <p:attrName>style.visibility</p:attrName>
                                        </p:attrNameLst>
                                      </p:cBhvr>
                                      <p:to>
                                        <p:strVal val="visible"/>
                                      </p:to>
                                    </p:set>
                                    <p:anim calcmode="lin" valueType="num">
                                      <p:cBhvr>
                                        <p:cTn id="98" dur="500" fill="hold"/>
                                        <p:tgtEl>
                                          <p:spTgt spid="491"/>
                                        </p:tgtEl>
                                        <p:attrNameLst>
                                          <p:attrName>ppt_w</p:attrName>
                                        </p:attrNameLst>
                                      </p:cBhvr>
                                      <p:tavLst>
                                        <p:tav tm="0">
                                          <p:val>
                                            <p:fltVal val="0"/>
                                          </p:val>
                                        </p:tav>
                                        <p:tav tm="100000">
                                          <p:val>
                                            <p:strVal val="#ppt_w"/>
                                          </p:val>
                                        </p:tav>
                                      </p:tavLst>
                                    </p:anim>
                                    <p:anim calcmode="lin" valueType="num">
                                      <p:cBhvr>
                                        <p:cTn id="99" dur="500" fill="hold"/>
                                        <p:tgtEl>
                                          <p:spTgt spid="491"/>
                                        </p:tgtEl>
                                        <p:attrNameLst>
                                          <p:attrName>ppt_h</p:attrName>
                                        </p:attrNameLst>
                                      </p:cBhvr>
                                      <p:tavLst>
                                        <p:tav tm="0">
                                          <p:val>
                                            <p:fltVal val="0"/>
                                          </p:val>
                                        </p:tav>
                                        <p:tav tm="100000">
                                          <p:val>
                                            <p:strVal val="#ppt_h"/>
                                          </p:val>
                                        </p:tav>
                                      </p:tavLst>
                                    </p:anim>
                                    <p:animEffect transition="in" filter="fade">
                                      <p:cBhvr>
                                        <p:cTn id="100" dur="500"/>
                                        <p:tgtEl>
                                          <p:spTgt spid="491"/>
                                        </p:tgtEl>
                                      </p:cBhvr>
                                    </p:animEffect>
                                  </p:childTnLst>
                                </p:cTn>
                              </p:par>
                            </p:childTnLst>
                          </p:cTn>
                        </p:par>
                        <p:par>
                          <p:cTn id="101" fill="hold">
                            <p:stCondLst>
                              <p:cond delay="10500"/>
                            </p:stCondLst>
                            <p:childTnLst>
                              <p:par>
                                <p:cTn id="102" presetID="10" presetClass="entr" presetSubtype="0" fill="hold" nodeType="afterEffect">
                                  <p:stCondLst>
                                    <p:cond delay="0"/>
                                  </p:stCondLst>
                                  <p:childTnLst>
                                    <p:set>
                                      <p:cBhvr>
                                        <p:cTn id="103" dur="1" fill="hold">
                                          <p:stCondLst>
                                            <p:cond delay="0"/>
                                          </p:stCondLst>
                                        </p:cTn>
                                        <p:tgtEl>
                                          <p:spTgt spid="518"/>
                                        </p:tgtEl>
                                        <p:attrNameLst>
                                          <p:attrName>style.visibility</p:attrName>
                                        </p:attrNameLst>
                                      </p:cBhvr>
                                      <p:to>
                                        <p:strVal val="visible"/>
                                      </p:to>
                                    </p:set>
                                    <p:animEffect transition="in" filter="fade">
                                      <p:cBhvr>
                                        <p:cTn id="104" dur="500"/>
                                        <p:tgtEl>
                                          <p:spTgt spid="518"/>
                                        </p:tgtEl>
                                      </p:cBhvr>
                                    </p:animEffect>
                                  </p:childTnLst>
                                </p:cTn>
                              </p:par>
                            </p:childTnLst>
                          </p:cTn>
                        </p:par>
                        <p:par>
                          <p:cTn id="105" fill="hold">
                            <p:stCondLst>
                              <p:cond delay="11000"/>
                            </p:stCondLst>
                            <p:childTnLst>
                              <p:par>
                                <p:cTn id="106" presetID="16" presetClass="entr" presetSubtype="21" fill="hold" nodeType="afterEffect">
                                  <p:stCondLst>
                                    <p:cond delay="0"/>
                                  </p:stCondLst>
                                  <p:childTnLst>
                                    <p:set>
                                      <p:cBhvr>
                                        <p:cTn id="107" dur="1" fill="hold">
                                          <p:stCondLst>
                                            <p:cond delay="0"/>
                                          </p:stCondLst>
                                        </p:cTn>
                                        <p:tgtEl>
                                          <p:spTgt spid="562"/>
                                        </p:tgtEl>
                                        <p:attrNameLst>
                                          <p:attrName>style.visibility</p:attrName>
                                        </p:attrNameLst>
                                      </p:cBhvr>
                                      <p:to>
                                        <p:strVal val="visible"/>
                                      </p:to>
                                    </p:set>
                                    <p:animEffect transition="in" filter="barn(inVertical)">
                                      <p:cBhvr>
                                        <p:cTn id="108" dur="500"/>
                                        <p:tgtEl>
                                          <p:spTgt spid="562"/>
                                        </p:tgtEl>
                                      </p:cBhvr>
                                    </p:animEffect>
                                  </p:childTnLst>
                                </p:cTn>
                              </p:par>
                            </p:childTnLst>
                          </p:cTn>
                        </p:par>
                        <p:par>
                          <p:cTn id="109" fill="hold">
                            <p:stCondLst>
                              <p:cond delay="11500"/>
                            </p:stCondLst>
                            <p:childTnLst>
                              <p:par>
                                <p:cTn id="110" presetID="22" presetClass="entr" presetSubtype="2" fill="hold" nodeType="afterEffect">
                                  <p:stCondLst>
                                    <p:cond delay="0"/>
                                  </p:stCondLst>
                                  <p:childTnLst>
                                    <p:set>
                                      <p:cBhvr>
                                        <p:cTn id="111" dur="1" fill="hold">
                                          <p:stCondLst>
                                            <p:cond delay="0"/>
                                          </p:stCondLst>
                                        </p:cTn>
                                        <p:tgtEl>
                                          <p:spTgt spid="1478"/>
                                        </p:tgtEl>
                                        <p:attrNameLst>
                                          <p:attrName>style.visibility</p:attrName>
                                        </p:attrNameLst>
                                      </p:cBhvr>
                                      <p:to>
                                        <p:strVal val="visible"/>
                                      </p:to>
                                    </p:set>
                                    <p:animEffect transition="in" filter="wipe(right)">
                                      <p:cBhvr>
                                        <p:cTn id="112" dur="500"/>
                                        <p:tgtEl>
                                          <p:spTgt spid="1478"/>
                                        </p:tgtEl>
                                      </p:cBhvr>
                                    </p:animEffect>
                                  </p:childTnLst>
                                </p:cTn>
                              </p:par>
                            </p:childTnLst>
                          </p:cTn>
                        </p:par>
                        <p:par>
                          <p:cTn id="113" fill="hold">
                            <p:stCondLst>
                              <p:cond delay="12000"/>
                            </p:stCondLst>
                            <p:childTnLst>
                              <p:par>
                                <p:cTn id="114" presetID="53" presetClass="entr" presetSubtype="16" fill="hold" grpId="0" nodeType="afterEffect">
                                  <p:stCondLst>
                                    <p:cond delay="0"/>
                                  </p:stCondLst>
                                  <p:childTnLst>
                                    <p:set>
                                      <p:cBhvr>
                                        <p:cTn id="115" dur="1" fill="hold">
                                          <p:stCondLst>
                                            <p:cond delay="0"/>
                                          </p:stCondLst>
                                        </p:cTn>
                                        <p:tgtEl>
                                          <p:spTgt spid="488"/>
                                        </p:tgtEl>
                                        <p:attrNameLst>
                                          <p:attrName>style.visibility</p:attrName>
                                        </p:attrNameLst>
                                      </p:cBhvr>
                                      <p:to>
                                        <p:strVal val="visible"/>
                                      </p:to>
                                    </p:set>
                                    <p:anim calcmode="lin" valueType="num">
                                      <p:cBhvr>
                                        <p:cTn id="116" dur="500" fill="hold"/>
                                        <p:tgtEl>
                                          <p:spTgt spid="488"/>
                                        </p:tgtEl>
                                        <p:attrNameLst>
                                          <p:attrName>ppt_w</p:attrName>
                                        </p:attrNameLst>
                                      </p:cBhvr>
                                      <p:tavLst>
                                        <p:tav tm="0">
                                          <p:val>
                                            <p:fltVal val="0"/>
                                          </p:val>
                                        </p:tav>
                                        <p:tav tm="100000">
                                          <p:val>
                                            <p:strVal val="#ppt_w"/>
                                          </p:val>
                                        </p:tav>
                                      </p:tavLst>
                                    </p:anim>
                                    <p:anim calcmode="lin" valueType="num">
                                      <p:cBhvr>
                                        <p:cTn id="117" dur="500" fill="hold"/>
                                        <p:tgtEl>
                                          <p:spTgt spid="488"/>
                                        </p:tgtEl>
                                        <p:attrNameLst>
                                          <p:attrName>ppt_h</p:attrName>
                                        </p:attrNameLst>
                                      </p:cBhvr>
                                      <p:tavLst>
                                        <p:tav tm="0">
                                          <p:val>
                                            <p:fltVal val="0"/>
                                          </p:val>
                                        </p:tav>
                                        <p:tav tm="100000">
                                          <p:val>
                                            <p:strVal val="#ppt_h"/>
                                          </p:val>
                                        </p:tav>
                                      </p:tavLst>
                                    </p:anim>
                                    <p:animEffect transition="in" filter="fade">
                                      <p:cBhvr>
                                        <p:cTn id="118" dur="500"/>
                                        <p:tgtEl>
                                          <p:spTgt spid="488"/>
                                        </p:tgtEl>
                                      </p:cBhvr>
                                    </p:animEffect>
                                  </p:childTnLst>
                                </p:cTn>
                              </p:par>
                            </p:childTnLst>
                          </p:cTn>
                        </p:par>
                        <p:par>
                          <p:cTn id="119" fill="hold">
                            <p:stCondLst>
                              <p:cond delay="12500"/>
                            </p:stCondLst>
                            <p:childTnLst>
                              <p:par>
                                <p:cTn id="120" presetID="10" presetClass="entr" presetSubtype="0" fill="hold" nodeType="afterEffect">
                                  <p:stCondLst>
                                    <p:cond delay="0"/>
                                  </p:stCondLst>
                                  <p:childTnLst>
                                    <p:set>
                                      <p:cBhvr>
                                        <p:cTn id="121" dur="1" fill="hold">
                                          <p:stCondLst>
                                            <p:cond delay="0"/>
                                          </p:stCondLst>
                                        </p:cTn>
                                        <p:tgtEl>
                                          <p:spTgt spid="1481"/>
                                        </p:tgtEl>
                                        <p:attrNameLst>
                                          <p:attrName>style.visibility</p:attrName>
                                        </p:attrNameLst>
                                      </p:cBhvr>
                                      <p:to>
                                        <p:strVal val="visible"/>
                                      </p:to>
                                    </p:set>
                                    <p:animEffect transition="in" filter="fade">
                                      <p:cBhvr>
                                        <p:cTn id="122" dur="500"/>
                                        <p:tgtEl>
                                          <p:spTgt spid="1481"/>
                                        </p:tgtEl>
                                      </p:cBhvr>
                                    </p:animEffect>
                                  </p:childTnLst>
                                </p:cTn>
                              </p:par>
                            </p:childTnLst>
                          </p:cTn>
                        </p:par>
                        <p:par>
                          <p:cTn id="123" fill="hold">
                            <p:stCondLst>
                              <p:cond delay="13000"/>
                            </p:stCondLst>
                            <p:childTnLst>
                              <p:par>
                                <p:cTn id="124" presetID="16" presetClass="entr" presetSubtype="21" fill="hold" nodeType="afterEffect">
                                  <p:stCondLst>
                                    <p:cond delay="0"/>
                                  </p:stCondLst>
                                  <p:childTnLst>
                                    <p:set>
                                      <p:cBhvr>
                                        <p:cTn id="125" dur="1" fill="hold">
                                          <p:stCondLst>
                                            <p:cond delay="0"/>
                                          </p:stCondLst>
                                        </p:cTn>
                                        <p:tgtEl>
                                          <p:spTgt spid="559"/>
                                        </p:tgtEl>
                                        <p:attrNameLst>
                                          <p:attrName>style.visibility</p:attrName>
                                        </p:attrNameLst>
                                      </p:cBhvr>
                                      <p:to>
                                        <p:strVal val="visible"/>
                                      </p:to>
                                    </p:set>
                                    <p:animEffect transition="in" filter="barn(inVertical)">
                                      <p:cBhvr>
                                        <p:cTn id="126" dur="500"/>
                                        <p:tgtEl>
                                          <p:spTgt spid="559"/>
                                        </p:tgtEl>
                                      </p:cBhvr>
                                    </p:animEffect>
                                  </p:childTnLst>
                                </p:cTn>
                              </p:par>
                            </p:childTnLst>
                          </p:cTn>
                        </p:par>
                        <p:par>
                          <p:cTn id="127" fill="hold">
                            <p:stCondLst>
                              <p:cond delay="13500"/>
                            </p:stCondLst>
                            <p:childTnLst>
                              <p:par>
                                <p:cTn id="128" presetID="22" presetClass="entr" presetSubtype="8" fill="hold" nodeType="afterEffect">
                                  <p:stCondLst>
                                    <p:cond delay="0"/>
                                  </p:stCondLst>
                                  <p:childTnLst>
                                    <p:set>
                                      <p:cBhvr>
                                        <p:cTn id="129" dur="1" fill="hold">
                                          <p:stCondLst>
                                            <p:cond delay="0"/>
                                          </p:stCondLst>
                                        </p:cTn>
                                        <p:tgtEl>
                                          <p:spTgt spid="1473"/>
                                        </p:tgtEl>
                                        <p:attrNameLst>
                                          <p:attrName>style.visibility</p:attrName>
                                        </p:attrNameLst>
                                      </p:cBhvr>
                                      <p:to>
                                        <p:strVal val="visible"/>
                                      </p:to>
                                    </p:set>
                                    <p:animEffect transition="in" filter="wipe(left)">
                                      <p:cBhvr>
                                        <p:cTn id="130" dur="500"/>
                                        <p:tgtEl>
                                          <p:spTgt spid="1473"/>
                                        </p:tgtEl>
                                      </p:cBhvr>
                                    </p:animEffect>
                                  </p:childTnLst>
                                </p:cTn>
                              </p:par>
                            </p:childTnLst>
                          </p:cTn>
                        </p:par>
                        <p:par>
                          <p:cTn id="131" fill="hold">
                            <p:stCondLst>
                              <p:cond delay="14000"/>
                            </p:stCondLst>
                            <p:childTnLst>
                              <p:par>
                                <p:cTn id="132" presetID="53" presetClass="entr" presetSubtype="16" fill="hold" grpId="0" nodeType="afterEffect">
                                  <p:stCondLst>
                                    <p:cond delay="0"/>
                                  </p:stCondLst>
                                  <p:childTnLst>
                                    <p:set>
                                      <p:cBhvr>
                                        <p:cTn id="133" dur="1" fill="hold">
                                          <p:stCondLst>
                                            <p:cond delay="0"/>
                                          </p:stCondLst>
                                        </p:cTn>
                                        <p:tgtEl>
                                          <p:spTgt spid="489"/>
                                        </p:tgtEl>
                                        <p:attrNameLst>
                                          <p:attrName>style.visibility</p:attrName>
                                        </p:attrNameLst>
                                      </p:cBhvr>
                                      <p:to>
                                        <p:strVal val="visible"/>
                                      </p:to>
                                    </p:set>
                                    <p:anim calcmode="lin" valueType="num">
                                      <p:cBhvr>
                                        <p:cTn id="134" dur="500" fill="hold"/>
                                        <p:tgtEl>
                                          <p:spTgt spid="489"/>
                                        </p:tgtEl>
                                        <p:attrNameLst>
                                          <p:attrName>ppt_w</p:attrName>
                                        </p:attrNameLst>
                                      </p:cBhvr>
                                      <p:tavLst>
                                        <p:tav tm="0">
                                          <p:val>
                                            <p:fltVal val="0"/>
                                          </p:val>
                                        </p:tav>
                                        <p:tav tm="100000">
                                          <p:val>
                                            <p:strVal val="#ppt_w"/>
                                          </p:val>
                                        </p:tav>
                                      </p:tavLst>
                                    </p:anim>
                                    <p:anim calcmode="lin" valueType="num">
                                      <p:cBhvr>
                                        <p:cTn id="135" dur="500" fill="hold"/>
                                        <p:tgtEl>
                                          <p:spTgt spid="489"/>
                                        </p:tgtEl>
                                        <p:attrNameLst>
                                          <p:attrName>ppt_h</p:attrName>
                                        </p:attrNameLst>
                                      </p:cBhvr>
                                      <p:tavLst>
                                        <p:tav tm="0">
                                          <p:val>
                                            <p:fltVal val="0"/>
                                          </p:val>
                                        </p:tav>
                                        <p:tav tm="100000">
                                          <p:val>
                                            <p:strVal val="#ppt_h"/>
                                          </p:val>
                                        </p:tav>
                                      </p:tavLst>
                                    </p:anim>
                                    <p:animEffect transition="in" filter="fade">
                                      <p:cBhvr>
                                        <p:cTn id="136" dur="500"/>
                                        <p:tgtEl>
                                          <p:spTgt spid="489"/>
                                        </p:tgtEl>
                                      </p:cBhvr>
                                    </p:animEffect>
                                  </p:childTnLst>
                                </p:cTn>
                              </p:par>
                            </p:childTnLst>
                          </p:cTn>
                        </p:par>
                        <p:par>
                          <p:cTn id="137" fill="hold">
                            <p:stCondLst>
                              <p:cond delay="14500"/>
                            </p:stCondLst>
                            <p:childTnLst>
                              <p:par>
                                <p:cTn id="138" presetID="10" presetClass="entr" presetSubtype="0" fill="hold" nodeType="afterEffect">
                                  <p:stCondLst>
                                    <p:cond delay="0"/>
                                  </p:stCondLst>
                                  <p:childTnLst>
                                    <p:set>
                                      <p:cBhvr>
                                        <p:cTn id="139" dur="1" fill="hold">
                                          <p:stCondLst>
                                            <p:cond delay="0"/>
                                          </p:stCondLst>
                                        </p:cTn>
                                        <p:tgtEl>
                                          <p:spTgt spid="501"/>
                                        </p:tgtEl>
                                        <p:attrNameLst>
                                          <p:attrName>style.visibility</p:attrName>
                                        </p:attrNameLst>
                                      </p:cBhvr>
                                      <p:to>
                                        <p:strVal val="visible"/>
                                      </p:to>
                                    </p:set>
                                    <p:animEffect transition="in" filter="fade">
                                      <p:cBhvr>
                                        <p:cTn id="140" dur="500"/>
                                        <p:tgtEl>
                                          <p:spTgt spid="501"/>
                                        </p:tgtEl>
                                      </p:cBhvr>
                                    </p:animEffect>
                                  </p:childTnLst>
                                </p:cTn>
                              </p:par>
                            </p:childTnLst>
                          </p:cTn>
                        </p:par>
                        <p:par>
                          <p:cTn id="141" fill="hold">
                            <p:stCondLst>
                              <p:cond delay="15000"/>
                            </p:stCondLst>
                            <p:childTnLst>
                              <p:par>
                                <p:cTn id="142" presetID="16" presetClass="entr" presetSubtype="21" fill="hold" nodeType="afterEffect">
                                  <p:stCondLst>
                                    <p:cond delay="0"/>
                                  </p:stCondLst>
                                  <p:childTnLst>
                                    <p:set>
                                      <p:cBhvr>
                                        <p:cTn id="143" dur="1" fill="hold">
                                          <p:stCondLst>
                                            <p:cond delay="0"/>
                                          </p:stCondLst>
                                        </p:cTn>
                                        <p:tgtEl>
                                          <p:spTgt spid="553"/>
                                        </p:tgtEl>
                                        <p:attrNameLst>
                                          <p:attrName>style.visibility</p:attrName>
                                        </p:attrNameLst>
                                      </p:cBhvr>
                                      <p:to>
                                        <p:strVal val="visible"/>
                                      </p:to>
                                    </p:set>
                                    <p:animEffect transition="in" filter="barn(inVertical)">
                                      <p:cBhvr>
                                        <p:cTn id="144" dur="5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9" grpId="0" animBg="1"/>
      <p:bldP spid="488" grpId="0" animBg="1"/>
      <p:bldP spid="489" grpId="0" animBg="1"/>
      <p:bldP spid="490" grpId="0" animBg="1"/>
      <p:bldP spid="491" grpId="0" animBg="1"/>
      <p:bldP spid="492" grpId="0" animBg="1"/>
      <p:bldP spid="493" grpId="0" animBg="1"/>
      <p:bldP spid="495" grpId="0" animBg="1"/>
      <p:bldP spid="496" grpId="0" animBg="1"/>
      <p:bldP spid="538" grpId="0" animBg="1"/>
      <p:bldP spid="539" grpId="0" animBg="1"/>
      <p:bldP spid="1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3" descr="FD1DDF730CE4456e89755B07FE1653D0# #Rectangle 13"/>
          <p:cNvSpPr>
            <a:spLocks noChangeArrowheads="1"/>
          </p:cNvSpPr>
          <p:nvPr/>
        </p:nvSpPr>
        <p:spPr bwMode="auto">
          <a:xfrm>
            <a:off x="1897010" y="2063696"/>
            <a:ext cx="2843933" cy="1023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单击此处添加简短说明</a:t>
            </a:r>
            <a:endParaRPr lang="en-US" altLang="zh-CN" sz="1600" dirty="0">
              <a:latin typeface="微软雅黑 Light" panose="020B0502040204020203" pitchFamily="34" charset="-122"/>
              <a:ea typeface="微软雅黑 Light" panose="020B0502040204020203" pitchFamily="34" charset="-122"/>
            </a:endParaRPr>
          </a:p>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添加简短说明文字</a:t>
            </a:r>
            <a:endParaRPr lang="en-US" altLang="zh-CN" sz="1600" dirty="0">
              <a:latin typeface="微软雅黑 Light" panose="020B0502040204020203" pitchFamily="34" charset="-122"/>
              <a:ea typeface="微软雅黑 Light" panose="020B0502040204020203" pitchFamily="34" charset="-122"/>
            </a:endParaRPr>
          </a:p>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此项的具体说明文字添加此处</a:t>
            </a:r>
            <a:endParaRPr lang="en-US" altLang="zh-CN" sz="1600" dirty="0">
              <a:latin typeface="微软雅黑 Light" panose="020B0502040204020203" pitchFamily="34" charset="-122"/>
              <a:ea typeface="微软雅黑 Light" panose="020B0502040204020203" pitchFamily="34" charset="-122"/>
            </a:endParaRPr>
          </a:p>
        </p:txBody>
      </p:sp>
      <p:sp>
        <p:nvSpPr>
          <p:cNvPr id="10" name="Rectangle 13" descr="FD1DDF730CE4456e89755B07FE1653D0# #Rectangle 13"/>
          <p:cNvSpPr>
            <a:spLocks noChangeArrowheads="1"/>
          </p:cNvSpPr>
          <p:nvPr/>
        </p:nvSpPr>
        <p:spPr bwMode="auto">
          <a:xfrm>
            <a:off x="1897010" y="4228530"/>
            <a:ext cx="284393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单击此处添加简短说明</a:t>
            </a:r>
            <a:endParaRPr lang="en-US" altLang="zh-CN" sz="1600" dirty="0">
              <a:latin typeface="微软雅黑 Light" panose="020B0502040204020203" pitchFamily="34" charset="-122"/>
              <a:ea typeface="微软雅黑 Light" panose="020B0502040204020203" pitchFamily="34" charset="-122"/>
            </a:endParaRPr>
          </a:p>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添加简短说明文字</a:t>
            </a:r>
            <a:endParaRPr lang="en-US" altLang="zh-CN" sz="1600" dirty="0">
              <a:latin typeface="微软雅黑 Light" panose="020B0502040204020203" pitchFamily="34" charset="-122"/>
              <a:ea typeface="微软雅黑 Light" panose="020B0502040204020203" pitchFamily="34" charset="-122"/>
            </a:endParaRPr>
          </a:p>
          <a:p>
            <a:pP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此项的具体说明文字添加此处</a:t>
            </a:r>
            <a:endParaRPr lang="en-US" altLang="zh-CN" sz="1600" dirty="0">
              <a:latin typeface="微软雅黑 Light" panose="020B0502040204020203" pitchFamily="34" charset="-122"/>
              <a:ea typeface="微软雅黑 Light" panose="020B0502040204020203" pitchFamily="34" charset="-122"/>
            </a:endParaRPr>
          </a:p>
        </p:txBody>
      </p:sp>
      <p:sp>
        <p:nvSpPr>
          <p:cNvPr id="11" name="TextBox 10"/>
          <p:cNvSpPr txBox="1"/>
          <p:nvPr/>
        </p:nvSpPr>
        <p:spPr>
          <a:xfrm>
            <a:off x="1871570" y="1589557"/>
            <a:ext cx="2236510" cy="400110"/>
          </a:xfrm>
          <a:prstGeom prst="rect">
            <a:avLst/>
          </a:prstGeom>
          <a:noFill/>
        </p:spPr>
        <p:txBody>
          <a:bodyPr wrap="none" rtlCol="0">
            <a:spAutoFit/>
          </a:bodyPr>
          <a:lstStyle/>
          <a:p>
            <a:r>
              <a:rPr lang="zh-CN" altLang="en-US" sz="2000" dirty="0">
                <a:latin typeface="微软雅黑 Light" panose="020B0502040204020203" pitchFamily="34" charset="-122"/>
                <a:ea typeface="微软雅黑 Light" panose="020B0502040204020203" pitchFamily="34" charset="-122"/>
              </a:rPr>
              <a:t>点击输入标题文本</a:t>
            </a:r>
          </a:p>
        </p:txBody>
      </p:sp>
      <p:sp>
        <p:nvSpPr>
          <p:cNvPr id="12" name="TextBox 11"/>
          <p:cNvSpPr txBox="1"/>
          <p:nvPr/>
        </p:nvSpPr>
        <p:spPr>
          <a:xfrm>
            <a:off x="1871570" y="3768517"/>
            <a:ext cx="2236510" cy="400110"/>
          </a:xfrm>
          <a:prstGeom prst="rect">
            <a:avLst/>
          </a:prstGeom>
          <a:noFill/>
        </p:spPr>
        <p:txBody>
          <a:bodyPr wrap="none" rtlCol="0">
            <a:spAutoFit/>
          </a:bodyPr>
          <a:lstStyle/>
          <a:p>
            <a:r>
              <a:rPr lang="zh-CN" altLang="en-US" sz="2000" dirty="0">
                <a:latin typeface="微软雅黑 Light" panose="020B0502040204020203" pitchFamily="34" charset="-122"/>
                <a:ea typeface="微软雅黑 Light" panose="020B0502040204020203" pitchFamily="34" charset="-122"/>
              </a:rPr>
              <a:t>点击输入标题文本</a:t>
            </a:r>
          </a:p>
        </p:txBody>
      </p:sp>
      <p:sp>
        <p:nvSpPr>
          <p:cNvPr id="13" name="Rectangle 13" descr="FD1DDF730CE4456e89755B07FE1653D0# #Rectangle 13"/>
          <p:cNvSpPr>
            <a:spLocks noChangeArrowheads="1"/>
          </p:cNvSpPr>
          <p:nvPr/>
        </p:nvSpPr>
        <p:spPr bwMode="auto">
          <a:xfrm>
            <a:off x="7475032" y="3143590"/>
            <a:ext cx="284393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单击此处添加简短说明</a:t>
            </a:r>
            <a:endParaRPr lang="en-US" altLang="zh-CN" sz="1600" dirty="0">
              <a:latin typeface="微软雅黑 Light" panose="020B0502040204020203" pitchFamily="34" charset="-122"/>
              <a:ea typeface="微软雅黑 Light" panose="020B0502040204020203" pitchFamily="34" charset="-122"/>
            </a:endParaRPr>
          </a:p>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添加简短说明文字</a:t>
            </a:r>
            <a:endParaRPr lang="en-US" altLang="zh-CN" sz="1600" dirty="0">
              <a:latin typeface="微软雅黑 Light" panose="020B0502040204020203" pitchFamily="34" charset="-122"/>
              <a:ea typeface="微软雅黑 Light" panose="020B0502040204020203" pitchFamily="34" charset="-122"/>
            </a:endParaRPr>
          </a:p>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此项的具体说明文字添加此处</a:t>
            </a:r>
            <a:endParaRPr lang="en-US" altLang="zh-CN" sz="1600" dirty="0">
              <a:latin typeface="微软雅黑 Light" panose="020B0502040204020203" pitchFamily="34" charset="-122"/>
              <a:ea typeface="微软雅黑 Light" panose="020B0502040204020203" pitchFamily="34" charset="-122"/>
            </a:endParaRPr>
          </a:p>
        </p:txBody>
      </p:sp>
      <p:sp>
        <p:nvSpPr>
          <p:cNvPr id="14" name="TextBox 13"/>
          <p:cNvSpPr txBox="1"/>
          <p:nvPr/>
        </p:nvSpPr>
        <p:spPr>
          <a:xfrm>
            <a:off x="8126627" y="2657303"/>
            <a:ext cx="2236510" cy="400110"/>
          </a:xfrm>
          <a:prstGeom prst="rect">
            <a:avLst/>
          </a:prstGeom>
          <a:noFill/>
        </p:spPr>
        <p:txBody>
          <a:bodyPr wrap="none" rtlCol="0">
            <a:spAutoFit/>
          </a:bodyPr>
          <a:lstStyle/>
          <a:p>
            <a:r>
              <a:rPr lang="zh-CN" altLang="en-US" sz="2000" dirty="0">
                <a:latin typeface="微软雅黑 Light" panose="020B0502040204020203" pitchFamily="34" charset="-122"/>
                <a:ea typeface="微软雅黑 Light" panose="020B0502040204020203" pitchFamily="34" charset="-122"/>
              </a:rPr>
              <a:t>点击输入标题文本</a:t>
            </a:r>
          </a:p>
        </p:txBody>
      </p:sp>
      <p:grpSp>
        <p:nvGrpSpPr>
          <p:cNvPr id="15" name="组合 14"/>
          <p:cNvGrpSpPr/>
          <p:nvPr/>
        </p:nvGrpSpPr>
        <p:grpSpPr>
          <a:xfrm>
            <a:off x="4618764" y="1087405"/>
            <a:ext cx="1806424" cy="1806424"/>
            <a:chOff x="1369994" y="2067694"/>
            <a:chExt cx="1584176" cy="1584176"/>
          </a:xfrm>
        </p:grpSpPr>
        <p:sp>
          <p:nvSpPr>
            <p:cNvPr id="16" name="菱形 15"/>
            <p:cNvSpPr/>
            <p:nvPr/>
          </p:nvSpPr>
          <p:spPr>
            <a:xfrm>
              <a:off x="1369994" y="2067694"/>
              <a:ext cx="1584176" cy="1584176"/>
            </a:xfrm>
            <a:prstGeom prst="diamond">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flipH="1">
              <a:off x="1634258" y="2679842"/>
              <a:ext cx="999793" cy="332946"/>
            </a:xfrm>
            <a:prstGeom prst="rect">
              <a:avLst/>
            </a:prstGeom>
            <a:noFill/>
          </p:spPr>
          <p:txBody>
            <a:bodyPr wrap="none" rtlCol="0">
              <a:spAutoFit/>
            </a:bodyPr>
            <a:lstStyle/>
            <a:p>
              <a:r>
                <a:rPr lang="zh-CN" altLang="en-US" sz="1867"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8" name="组合 17"/>
          <p:cNvGrpSpPr/>
          <p:nvPr/>
        </p:nvGrpSpPr>
        <p:grpSpPr>
          <a:xfrm>
            <a:off x="5692661" y="2176261"/>
            <a:ext cx="1806425" cy="1806424"/>
            <a:chOff x="3029144" y="1491630"/>
            <a:chExt cx="1584176" cy="1584176"/>
          </a:xfrm>
          <a:solidFill>
            <a:schemeClr val="accent1">
              <a:lumMod val="75000"/>
            </a:schemeClr>
          </a:solidFill>
        </p:grpSpPr>
        <p:sp>
          <p:nvSpPr>
            <p:cNvPr id="19" name="菱形 18"/>
            <p:cNvSpPr/>
            <p:nvPr/>
          </p:nvSpPr>
          <p:spPr>
            <a:xfrm>
              <a:off x="3029144" y="1491630"/>
              <a:ext cx="1584176" cy="1584176"/>
            </a:xfrm>
            <a:prstGeom prst="diamond">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0" name="TextBox 19"/>
            <p:cNvSpPr txBox="1"/>
            <p:nvPr/>
          </p:nvSpPr>
          <p:spPr>
            <a:xfrm flipH="1">
              <a:off x="3319581" y="2103778"/>
              <a:ext cx="999792" cy="332946"/>
            </a:xfrm>
            <a:prstGeom prst="rect">
              <a:avLst/>
            </a:prstGeom>
            <a:noFill/>
          </p:spPr>
          <p:txBody>
            <a:bodyPr wrap="none" rtlCol="0">
              <a:spAutoFit/>
            </a:bodyPr>
            <a:lstStyle/>
            <a:p>
              <a:r>
                <a:rPr lang="zh-CN" altLang="en-US" sz="1867"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1" name="组合 20"/>
          <p:cNvGrpSpPr/>
          <p:nvPr/>
        </p:nvGrpSpPr>
        <p:grpSpPr>
          <a:xfrm>
            <a:off x="4618764" y="3265117"/>
            <a:ext cx="1806424" cy="1806424"/>
            <a:chOff x="4577170" y="2067694"/>
            <a:chExt cx="1584176" cy="1584176"/>
          </a:xfrm>
        </p:grpSpPr>
        <p:sp>
          <p:nvSpPr>
            <p:cNvPr id="22" name="菱形 21"/>
            <p:cNvSpPr/>
            <p:nvPr/>
          </p:nvSpPr>
          <p:spPr>
            <a:xfrm>
              <a:off x="4577170" y="2067694"/>
              <a:ext cx="1584176" cy="1584176"/>
            </a:xfrm>
            <a:prstGeom prst="diamond">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3" name="TextBox 22"/>
            <p:cNvSpPr txBox="1"/>
            <p:nvPr/>
          </p:nvSpPr>
          <p:spPr>
            <a:xfrm flipH="1">
              <a:off x="4841434" y="2679842"/>
              <a:ext cx="999793" cy="332946"/>
            </a:xfrm>
            <a:prstGeom prst="rect">
              <a:avLst/>
            </a:prstGeom>
            <a:noFill/>
          </p:spPr>
          <p:txBody>
            <a:bodyPr wrap="none" rtlCol="0">
              <a:spAutoFit/>
            </a:bodyPr>
            <a:lstStyle/>
            <a:p>
              <a:r>
                <a:rPr lang="zh-CN" altLang="en-US" sz="1867"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4" name="组合 23"/>
          <p:cNvGrpSpPr/>
          <p:nvPr/>
        </p:nvGrpSpPr>
        <p:grpSpPr>
          <a:xfrm>
            <a:off x="5692660" y="4353974"/>
            <a:ext cx="1806424" cy="1806424"/>
            <a:chOff x="6145277" y="1491630"/>
            <a:chExt cx="1584176" cy="1584176"/>
          </a:xfrm>
          <a:solidFill>
            <a:schemeClr val="tx1">
              <a:lumMod val="50000"/>
              <a:lumOff val="50000"/>
            </a:schemeClr>
          </a:solidFill>
        </p:grpSpPr>
        <p:sp>
          <p:nvSpPr>
            <p:cNvPr id="25" name="菱形 24"/>
            <p:cNvSpPr/>
            <p:nvPr/>
          </p:nvSpPr>
          <p:spPr>
            <a:xfrm>
              <a:off x="6145277" y="1491630"/>
              <a:ext cx="1584176" cy="1584176"/>
            </a:xfrm>
            <a:prstGeom prst="diamond">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flipH="1">
              <a:off x="6383367" y="2103778"/>
              <a:ext cx="1107998" cy="332946"/>
            </a:xfrm>
            <a:prstGeom prst="rect">
              <a:avLst/>
            </a:prstGeom>
            <a:noFill/>
          </p:spPr>
          <p:txBody>
            <a:bodyPr wrap="square" rtlCol="0">
              <a:spAutoFit/>
            </a:bodyPr>
            <a:lstStyle/>
            <a:p>
              <a:r>
                <a:rPr lang="zh-CN" altLang="en-US" sz="1867" dirty="0">
                  <a:solidFill>
                    <a:schemeClr val="bg1"/>
                  </a:solidFill>
                  <a:latin typeface="微软雅黑" panose="020B0503020204020204" pitchFamily="34" charset="-122"/>
                  <a:ea typeface="微软雅黑" panose="020B0503020204020204" pitchFamily="34" charset="-122"/>
                </a:rPr>
                <a:t>输入文本</a:t>
              </a:r>
            </a:p>
          </p:txBody>
        </p:sp>
      </p:grpSp>
      <p:cxnSp>
        <p:nvCxnSpPr>
          <p:cNvPr id="27" name="直接连接符 26"/>
          <p:cNvCxnSpPr>
            <a:stCxn id="16" idx="1"/>
          </p:cNvCxnSpPr>
          <p:nvPr/>
        </p:nvCxnSpPr>
        <p:spPr>
          <a:xfrm flipH="1">
            <a:off x="1871569" y="1990617"/>
            <a:ext cx="2747195" cy="0"/>
          </a:xfrm>
          <a:prstGeom prst="line">
            <a:avLst/>
          </a:prstGeom>
          <a:ln>
            <a:solidFill>
              <a:srgbClr val="DC0A16"/>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2" idx="1"/>
          </p:cNvCxnSpPr>
          <p:nvPr/>
        </p:nvCxnSpPr>
        <p:spPr>
          <a:xfrm flipH="1">
            <a:off x="1871569" y="4168329"/>
            <a:ext cx="2747195" cy="0"/>
          </a:xfrm>
          <a:prstGeom prst="line">
            <a:avLst/>
          </a:prstGeom>
          <a:ln>
            <a:solidFill>
              <a:srgbClr val="DC0A16"/>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9" idx="3"/>
          </p:cNvCxnSpPr>
          <p:nvPr/>
        </p:nvCxnSpPr>
        <p:spPr>
          <a:xfrm>
            <a:off x="7499084" y="3079473"/>
            <a:ext cx="2747195" cy="0"/>
          </a:xfrm>
          <a:prstGeom prst="line">
            <a:avLst/>
          </a:prstGeom>
          <a:ln>
            <a:solidFill>
              <a:srgbClr val="DC0A16"/>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5" idx="3"/>
          </p:cNvCxnSpPr>
          <p:nvPr/>
        </p:nvCxnSpPr>
        <p:spPr>
          <a:xfrm>
            <a:off x="7499084" y="5257186"/>
            <a:ext cx="2773733" cy="0"/>
          </a:xfrm>
          <a:prstGeom prst="line">
            <a:avLst/>
          </a:prstGeom>
          <a:ln>
            <a:solidFill>
              <a:srgbClr val="DC0A16"/>
            </a:solidFill>
            <a:tailEnd type="oval"/>
          </a:ln>
        </p:spPr>
        <p:style>
          <a:lnRef idx="1">
            <a:schemeClr val="accent1"/>
          </a:lnRef>
          <a:fillRef idx="0">
            <a:schemeClr val="accent1"/>
          </a:fillRef>
          <a:effectRef idx="0">
            <a:schemeClr val="accent1"/>
          </a:effectRef>
          <a:fontRef idx="minor">
            <a:schemeClr val="tx1"/>
          </a:fontRef>
        </p:style>
      </p:cxnSp>
      <p:sp>
        <p:nvSpPr>
          <p:cNvPr id="31" name="Rectangle 13" descr="FD1DDF730CE4456e89755B07FE1653D0# #Rectangle 13"/>
          <p:cNvSpPr>
            <a:spLocks noChangeArrowheads="1"/>
          </p:cNvSpPr>
          <p:nvPr/>
        </p:nvSpPr>
        <p:spPr bwMode="auto">
          <a:xfrm>
            <a:off x="7491074" y="5317830"/>
            <a:ext cx="2843933"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单击此处添加简短说明</a:t>
            </a:r>
            <a:endParaRPr lang="en-US" altLang="zh-CN" sz="1600" dirty="0">
              <a:latin typeface="微软雅黑 Light" panose="020B0502040204020203" pitchFamily="34" charset="-122"/>
              <a:ea typeface="微软雅黑 Light" panose="020B0502040204020203" pitchFamily="34" charset="-122"/>
            </a:endParaRPr>
          </a:p>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添加简短说明文字</a:t>
            </a:r>
            <a:endParaRPr lang="en-US" altLang="zh-CN" sz="1600" dirty="0">
              <a:latin typeface="微软雅黑 Light" panose="020B0502040204020203" pitchFamily="34" charset="-122"/>
              <a:ea typeface="微软雅黑 Light" panose="020B0502040204020203" pitchFamily="34" charset="-122"/>
            </a:endParaRPr>
          </a:p>
          <a:p>
            <a:pPr algn="r" eaLnBrk="1" hangingPunct="1">
              <a:lnSpc>
                <a:spcPct val="130000"/>
              </a:lnSpc>
              <a:spcBef>
                <a:spcPct val="0"/>
              </a:spcBef>
              <a:buNone/>
              <a:defRPr/>
            </a:pPr>
            <a:r>
              <a:rPr lang="zh-CN" altLang="en-US" sz="1600" dirty="0">
                <a:latin typeface="微软雅黑 Light" panose="020B0502040204020203" pitchFamily="34" charset="-122"/>
                <a:ea typeface="微软雅黑 Light" panose="020B0502040204020203" pitchFamily="34" charset="-122"/>
              </a:rPr>
              <a:t>此项的具体说明文字添加此处</a:t>
            </a:r>
            <a:endParaRPr lang="en-US" altLang="zh-CN" sz="1600" dirty="0">
              <a:latin typeface="微软雅黑 Light" panose="020B0502040204020203" pitchFamily="34" charset="-122"/>
              <a:ea typeface="微软雅黑 Light" panose="020B0502040204020203" pitchFamily="34" charset="-122"/>
            </a:endParaRPr>
          </a:p>
        </p:txBody>
      </p:sp>
      <p:sp>
        <p:nvSpPr>
          <p:cNvPr id="32" name="TextBox 31"/>
          <p:cNvSpPr txBox="1"/>
          <p:nvPr/>
        </p:nvSpPr>
        <p:spPr>
          <a:xfrm>
            <a:off x="8158711" y="4831543"/>
            <a:ext cx="2236510" cy="400110"/>
          </a:xfrm>
          <a:prstGeom prst="rect">
            <a:avLst/>
          </a:prstGeom>
          <a:noFill/>
        </p:spPr>
        <p:txBody>
          <a:bodyPr wrap="none" rtlCol="0">
            <a:spAutoFit/>
          </a:bodyPr>
          <a:lstStyle/>
          <a:p>
            <a:r>
              <a:rPr lang="zh-CN" altLang="en-US" sz="2000" dirty="0">
                <a:latin typeface="微软雅黑 Light" panose="020B0502040204020203" pitchFamily="34" charset="-122"/>
                <a:ea typeface="微软雅黑 Light" panose="020B0502040204020203" pitchFamily="34" charset="-122"/>
              </a:rPr>
              <a:t>点击输入标题文本</a:t>
            </a:r>
          </a:p>
        </p:txBody>
      </p:sp>
      <p:sp>
        <p:nvSpPr>
          <p:cNvPr id="35" name="文本框 34"/>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25</a:t>
            </a:fld>
            <a:endParaRPr lang="zh-CN" altLang="en-US" dirty="0"/>
          </a:p>
        </p:txBody>
      </p:sp>
    </p:spTree>
    <p:extLst>
      <p:ext uri="{BB962C8B-B14F-4D97-AF65-F5344CB8AC3E}">
        <p14:creationId xmlns:p14="http://schemas.microsoft.com/office/powerpoint/2010/main" xmlns="" val="139938502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1000"/>
                                        <p:tgtEl>
                                          <p:spTgt spid="35"/>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2"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right)">
                                      <p:cBhvr>
                                        <p:cTn id="16" dur="500"/>
                                        <p:tgtEl>
                                          <p:spTgt spid="27"/>
                                        </p:tgtEl>
                                      </p:cBhvr>
                                    </p:animEffect>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2" presetClass="entr" presetSubtype="8"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par>
                          <p:cTn id="53" fill="hold">
                            <p:stCondLst>
                              <p:cond delay="5500"/>
                            </p:stCondLst>
                            <p:childTnLst>
                              <p:par>
                                <p:cTn id="54" presetID="22" presetClass="entr" presetSubtype="2"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right)">
                                      <p:cBhvr>
                                        <p:cTn id="56" dur="500"/>
                                        <p:tgtEl>
                                          <p:spTgt spid="28"/>
                                        </p:tgtEl>
                                      </p:cBhvr>
                                    </p:animEffect>
                                  </p:childTnLst>
                                </p:cTn>
                              </p:par>
                            </p:childTnLst>
                          </p:cTn>
                        </p:par>
                        <p:par>
                          <p:cTn id="57" fill="hold">
                            <p:stCondLst>
                              <p:cond delay="6000"/>
                            </p:stCondLst>
                            <p:childTnLst>
                              <p:par>
                                <p:cTn id="58" presetID="47"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2" presetClass="entr" presetSubtype="2"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1+#ppt_w/2"/>
                                          </p:val>
                                        </p:tav>
                                        <p:tav tm="100000">
                                          <p:val>
                                            <p:strVal val="#ppt_x"/>
                                          </p:val>
                                        </p:tav>
                                      </p:tavLst>
                                    </p:anim>
                                    <p:anim calcmode="lin" valueType="num">
                                      <p:cBhvr additive="base">
                                        <p:cTn id="72" dur="500" fill="hold"/>
                                        <p:tgtEl>
                                          <p:spTgt spid="24"/>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22" presetClass="entr" presetSubtype="8"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left)">
                                      <p:cBhvr>
                                        <p:cTn id="76" dur="500"/>
                                        <p:tgtEl>
                                          <p:spTgt spid="30"/>
                                        </p:tgtEl>
                                      </p:cBhvr>
                                    </p:animEffect>
                                  </p:childTnLst>
                                </p:cTn>
                              </p:par>
                            </p:childTnLst>
                          </p:cTn>
                        </p:par>
                        <p:par>
                          <p:cTn id="77" fill="hold">
                            <p:stCondLst>
                              <p:cond delay="8000"/>
                            </p:stCondLst>
                            <p:childTnLst>
                              <p:par>
                                <p:cTn id="78" presetID="47" presetClass="entr" presetSubtype="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1000"/>
                                        <p:tgtEl>
                                          <p:spTgt spid="31"/>
                                        </p:tgtEl>
                                      </p:cBhvr>
                                    </p:animEffect>
                                    <p:anim calcmode="lin" valueType="num">
                                      <p:cBhvr>
                                        <p:cTn id="86" dur="1000" fill="hold"/>
                                        <p:tgtEl>
                                          <p:spTgt spid="31"/>
                                        </p:tgtEl>
                                        <p:attrNameLst>
                                          <p:attrName>ppt_x</p:attrName>
                                        </p:attrNameLst>
                                      </p:cBhvr>
                                      <p:tavLst>
                                        <p:tav tm="0">
                                          <p:val>
                                            <p:strVal val="#ppt_x"/>
                                          </p:val>
                                        </p:tav>
                                        <p:tav tm="100000">
                                          <p:val>
                                            <p:strVal val="#ppt_x"/>
                                          </p:val>
                                        </p:tav>
                                      </p:tavLst>
                                    </p:anim>
                                    <p:anim calcmode="lin" valueType="num">
                                      <p:cBhvr>
                                        <p:cTn id="8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31" grpId="0"/>
      <p:bldP spid="32"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9166" y="1434869"/>
            <a:ext cx="3938439" cy="4359271"/>
            <a:chOff x="3203575" y="1044711"/>
            <a:chExt cx="2733675" cy="3025775"/>
          </a:xfrm>
          <a:solidFill>
            <a:srgbClr val="DC0A16"/>
          </a:solidFill>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grpSp>
      <p:sp>
        <p:nvSpPr>
          <p:cNvPr id="18" name="Content Placeholder 2"/>
          <p:cNvSpPr txBox="1">
            <a:spLocks/>
          </p:cNvSpPr>
          <p:nvPr/>
        </p:nvSpPr>
        <p:spPr bwMode="auto">
          <a:xfrm>
            <a:off x="8208235" y="2349721"/>
            <a:ext cx="2856363"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8208235" y="3818461"/>
            <a:ext cx="2856363"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1031392" y="2349721"/>
            <a:ext cx="2856363"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algn="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1031392" y="3818461"/>
            <a:ext cx="2856363" cy="1199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a:p>
            <a:pPr algn="r" defTabSz="914194">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26" name="文本框 25"/>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2" name="灯片编号占位符 21"/>
          <p:cNvSpPr>
            <a:spLocks noGrp="1"/>
          </p:cNvSpPr>
          <p:nvPr>
            <p:ph type="sldNum" sz="quarter" idx="12"/>
          </p:nvPr>
        </p:nvSpPr>
        <p:spPr/>
        <p:txBody>
          <a:bodyPr/>
          <a:lstStyle/>
          <a:p>
            <a:fld id="{23BE4DA8-0BF8-4295-BC5F-41204B2EADD5}" type="slidenum">
              <a:rPr lang="zh-CN" altLang="en-US" smtClean="0"/>
              <a:pPr/>
              <a:t>26</a:t>
            </a:fld>
            <a:endParaRPr lang="zh-CN" altLang="en-US" dirty="0"/>
          </a:p>
        </p:txBody>
      </p:sp>
    </p:spTree>
    <p:extLst>
      <p:ext uri="{BB962C8B-B14F-4D97-AF65-F5344CB8AC3E}">
        <p14:creationId xmlns:p14="http://schemas.microsoft.com/office/powerpoint/2010/main" xmlns="" val="376441730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89911" y="1979615"/>
            <a:ext cx="2446337" cy="1150937"/>
            <a:chOff x="3489911" y="1979615"/>
            <a:chExt cx="2446337" cy="1150937"/>
          </a:xfrm>
          <a:solidFill>
            <a:srgbClr val="DC0A16"/>
          </a:solidFill>
        </p:grpSpPr>
        <p:sp>
          <p:nvSpPr>
            <p:cNvPr id="17416" name="任意多边形 11"/>
            <p:cNvSpPr>
              <a:spLocks noChangeArrowheads="1"/>
            </p:cNvSpPr>
            <p:nvPr/>
          </p:nvSpPr>
          <p:spPr bwMode="auto">
            <a:xfrm rot="2618723">
              <a:off x="3489911" y="2473327"/>
              <a:ext cx="1527175" cy="430213"/>
            </a:xfrm>
            <a:custGeom>
              <a:avLst/>
              <a:gdLst>
                <a:gd name="T0" fmla="*/ 38828 w 1620800"/>
                <a:gd name="T1" fmla="*/ 36245 h 456228"/>
                <a:gd name="T2" fmla="*/ 67867 w 1620800"/>
                <a:gd name="T3" fmla="*/ 11721 h 456228"/>
                <a:gd name="T4" fmla="*/ 88451 w 1620800"/>
                <a:gd name="T5" fmla="*/ 0 h 456228"/>
                <a:gd name="T6" fmla="*/ 86591 w 1620800"/>
                <a:gd name="T7" fmla="*/ 2857 h 456228"/>
                <a:gd name="T8" fmla="*/ 80205 w 1620800"/>
                <a:gd name="T9" fmla="*/ 29942 h 456228"/>
                <a:gd name="T10" fmla="*/ 1124862 w 1620800"/>
                <a:gd name="T11" fmla="*/ 333404 h 456228"/>
                <a:gd name="T12" fmla="*/ 1337448 w 1620800"/>
                <a:gd name="T13" fmla="*/ 335380 h 456228"/>
                <a:gd name="T14" fmla="*/ 1355837 w 1620800"/>
                <a:gd name="T15" fmla="*/ 334577 h 456228"/>
                <a:gd name="T16" fmla="*/ 1346488 w 1620800"/>
                <a:gd name="T17" fmla="*/ 336962 h 456228"/>
                <a:gd name="T18" fmla="*/ 863627 w 1620800"/>
                <a:gd name="T19" fmla="*/ 382548 h 456228"/>
                <a:gd name="T20" fmla="*/ 0 w 1620800"/>
                <a:gd name="T21" fmla="*/ 115621 h 456228"/>
                <a:gd name="T22" fmla="*/ 38828 w 1620800"/>
                <a:gd name="T23" fmla="*/ 36245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grpFill/>
            <a:ln>
              <a:noFill/>
            </a:ln>
          </p:spPr>
          <p:txBody>
            <a:bodyPr anchor="ctr"/>
            <a:lstStyle/>
            <a:p>
              <a:endParaRPr lang="zh-CN" altLang="en-US"/>
            </a:p>
          </p:txBody>
        </p:sp>
        <p:sp>
          <p:nvSpPr>
            <p:cNvPr id="17417" name="任意多边形 14"/>
            <p:cNvSpPr>
              <a:spLocks noChangeArrowheads="1"/>
            </p:cNvSpPr>
            <p:nvPr/>
          </p:nvSpPr>
          <p:spPr bwMode="auto">
            <a:xfrm rot="1996494">
              <a:off x="3659773" y="1979615"/>
              <a:ext cx="2276475" cy="1150937"/>
            </a:xfrm>
            <a:custGeom>
              <a:avLst/>
              <a:gdLst>
                <a:gd name="T0" fmla="*/ 189458 w 2417304"/>
                <a:gd name="T1" fmla="*/ 355948 h 1221597"/>
                <a:gd name="T2" fmla="*/ 492052 w 2417304"/>
                <a:gd name="T3" fmla="*/ 240053 h 1221597"/>
                <a:gd name="T4" fmla="*/ 518035 w 2417304"/>
                <a:gd name="T5" fmla="*/ 235501 h 1221597"/>
                <a:gd name="T6" fmla="*/ 517056 w 2417304"/>
                <a:gd name="T7" fmla="*/ 234007 h 1221597"/>
                <a:gd name="T8" fmla="*/ 569726 w 2417304"/>
                <a:gd name="T9" fmla="*/ 226443 h 1221597"/>
                <a:gd name="T10" fmla="*/ 582766 w 2417304"/>
                <a:gd name="T11" fmla="*/ 224158 h 1221597"/>
                <a:gd name="T12" fmla="*/ 593007 w 2417304"/>
                <a:gd name="T13" fmla="*/ 223101 h 1221597"/>
                <a:gd name="T14" fmla="*/ 656434 w 2417304"/>
                <a:gd name="T15" fmla="*/ 213994 h 1221597"/>
                <a:gd name="T16" fmla="*/ 981126 w 2417304"/>
                <a:gd name="T17" fmla="*/ 195890 h 1221597"/>
                <a:gd name="T18" fmla="*/ 1486836 w 2417304"/>
                <a:gd name="T19" fmla="*/ 241078 h 1221597"/>
                <a:gd name="T20" fmla="*/ 1510377 w 2417304"/>
                <a:gd name="T21" fmla="*/ 246098 h 1221597"/>
                <a:gd name="T22" fmla="*/ 1534780 w 2417304"/>
                <a:gd name="T23" fmla="*/ 0 h 1221597"/>
                <a:gd name="T24" fmla="*/ 2018953 w 2417304"/>
                <a:gd name="T25" fmla="*/ 563994 h 1221597"/>
                <a:gd name="T26" fmla="*/ 1433474 w 2417304"/>
                <a:gd name="T27" fmla="*/ 1021642 h 1221597"/>
                <a:gd name="T28" fmla="*/ 1453935 w 2417304"/>
                <a:gd name="T29" fmla="*/ 815307 h 1221597"/>
                <a:gd name="T30" fmla="*/ 1415155 w 2417304"/>
                <a:gd name="T31" fmla="*/ 802095 h 1221597"/>
                <a:gd name="T32" fmla="*/ 1288381 w 2417304"/>
                <a:gd name="T33" fmla="*/ 765922 h 1221597"/>
                <a:gd name="T34" fmla="*/ 1224490 w 2417304"/>
                <a:gd name="T35" fmla="*/ 748443 h 1221597"/>
                <a:gd name="T36" fmla="*/ 1015828 w 2417304"/>
                <a:gd name="T37" fmla="*/ 702974 h 1221597"/>
                <a:gd name="T38" fmla="*/ 833383 w 2417304"/>
                <a:gd name="T39" fmla="*/ 674038 h 1221597"/>
                <a:gd name="T40" fmla="*/ 777986 w 2417304"/>
                <a:gd name="T41" fmla="*/ 667504 h 1221597"/>
                <a:gd name="T42" fmla="*/ 693956 w 2417304"/>
                <a:gd name="T43" fmla="*/ 658953 h 1221597"/>
                <a:gd name="T44" fmla="*/ 667192 w 2417304"/>
                <a:gd name="T45" fmla="*/ 655980 h 1221597"/>
                <a:gd name="T46" fmla="*/ 600720 w 2417304"/>
                <a:gd name="T47" fmla="*/ 651332 h 1221597"/>
                <a:gd name="T48" fmla="*/ 549067 w 2417304"/>
                <a:gd name="T49" fmla="*/ 649261 h 1221597"/>
                <a:gd name="T50" fmla="*/ 511102 w 2417304"/>
                <a:gd name="T51" fmla="*/ 647358 h 1221597"/>
                <a:gd name="T52" fmla="*/ 443991 w 2417304"/>
                <a:gd name="T53" fmla="*/ 646237 h 1221597"/>
                <a:gd name="T54" fmla="*/ 389065 w 2417304"/>
                <a:gd name="T55" fmla="*/ 648047 h 1221597"/>
                <a:gd name="T56" fmla="*/ 357855 w 2417304"/>
                <a:gd name="T57" fmla="*/ 648736 h 1221597"/>
                <a:gd name="T58" fmla="*/ 300846 w 2417304"/>
                <a:gd name="T59" fmla="*/ 651363 h 1221597"/>
                <a:gd name="T60" fmla="*/ 46919 w 2417304"/>
                <a:gd name="T61" fmla="*/ 712690 h 1221597"/>
                <a:gd name="T62" fmla="*/ 22839 w 2417304"/>
                <a:gd name="T63" fmla="*/ 729918 h 1221597"/>
                <a:gd name="T64" fmla="*/ 15785 w 2417304"/>
                <a:gd name="T65" fmla="*/ 715101 h 1221597"/>
                <a:gd name="T66" fmla="*/ 0 w 2417304"/>
                <a:gd name="T67" fmla="*/ 630539 h 1221597"/>
                <a:gd name="T68" fmla="*/ 132689 w 2417304"/>
                <a:gd name="T69" fmla="*/ 395942 h 1221597"/>
                <a:gd name="T70" fmla="*/ 189458 w 2417304"/>
                <a:gd name="T71" fmla="*/ 355948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grpFill/>
            <a:ln w="12700" cap="flat" cmpd="sng">
              <a:solidFill>
                <a:srgbClr val="2F2637">
                  <a:alpha val="58823"/>
                </a:srgbClr>
              </a:solidFill>
              <a:miter lim="800000"/>
              <a:headEnd/>
              <a:tailEnd/>
            </a:ln>
          </p:spPr>
          <p:txBody>
            <a:bodyPr anchor="ctr"/>
            <a:lstStyle/>
            <a:p>
              <a:endParaRPr lang="zh-CN" altLang="en-US"/>
            </a:p>
          </p:txBody>
        </p:sp>
      </p:grpSp>
      <p:grpSp>
        <p:nvGrpSpPr>
          <p:cNvPr id="3" name="组合 2"/>
          <p:cNvGrpSpPr/>
          <p:nvPr/>
        </p:nvGrpSpPr>
        <p:grpSpPr>
          <a:xfrm>
            <a:off x="6026736" y="1979615"/>
            <a:ext cx="2446337" cy="1150937"/>
            <a:chOff x="6026736" y="1979615"/>
            <a:chExt cx="2446337" cy="1150937"/>
          </a:xfrm>
        </p:grpSpPr>
        <p:sp>
          <p:nvSpPr>
            <p:cNvPr id="17418" name="任意多边形 18"/>
            <p:cNvSpPr>
              <a:spLocks noChangeArrowheads="1"/>
            </p:cNvSpPr>
            <p:nvPr/>
          </p:nvSpPr>
          <p:spPr bwMode="auto">
            <a:xfrm rot="18981277" flipH="1">
              <a:off x="6947486" y="2473327"/>
              <a:ext cx="1525587" cy="430213"/>
            </a:xfrm>
            <a:custGeom>
              <a:avLst/>
              <a:gdLst>
                <a:gd name="T0" fmla="*/ 38706 w 1620800"/>
                <a:gd name="T1" fmla="*/ 36245 h 456228"/>
                <a:gd name="T2" fmla="*/ 67657 w 1620800"/>
                <a:gd name="T3" fmla="*/ 11721 h 456228"/>
                <a:gd name="T4" fmla="*/ 88176 w 1620800"/>
                <a:gd name="T5" fmla="*/ 0 h 456228"/>
                <a:gd name="T6" fmla="*/ 86321 w 1620800"/>
                <a:gd name="T7" fmla="*/ 2857 h 456228"/>
                <a:gd name="T8" fmla="*/ 79955 w 1620800"/>
                <a:gd name="T9" fmla="*/ 29942 h 456228"/>
                <a:gd name="T10" fmla="*/ 1121356 w 1620800"/>
                <a:gd name="T11" fmla="*/ 333404 h 456228"/>
                <a:gd name="T12" fmla="*/ 1333280 w 1620800"/>
                <a:gd name="T13" fmla="*/ 335380 h 456228"/>
                <a:gd name="T14" fmla="*/ 1351612 w 1620800"/>
                <a:gd name="T15" fmla="*/ 334577 h 456228"/>
                <a:gd name="T16" fmla="*/ 1342292 w 1620800"/>
                <a:gd name="T17" fmla="*/ 336962 h 456228"/>
                <a:gd name="T18" fmla="*/ 860934 w 1620800"/>
                <a:gd name="T19" fmla="*/ 382548 h 456228"/>
                <a:gd name="T20" fmla="*/ 0 w 1620800"/>
                <a:gd name="T21" fmla="*/ 115621 h 456228"/>
                <a:gd name="T22" fmla="*/ 38706 w 1620800"/>
                <a:gd name="T23" fmla="*/ 36245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DC0A16"/>
            </a:solidFill>
            <a:ln>
              <a:noFill/>
            </a:ln>
          </p:spPr>
          <p:txBody>
            <a:bodyPr anchor="ctr"/>
            <a:lstStyle/>
            <a:p>
              <a:endParaRPr lang="zh-CN" altLang="en-US"/>
            </a:p>
          </p:txBody>
        </p:sp>
        <p:sp>
          <p:nvSpPr>
            <p:cNvPr id="17419" name="任意多边形 19"/>
            <p:cNvSpPr>
              <a:spLocks noChangeArrowheads="1"/>
            </p:cNvSpPr>
            <p:nvPr/>
          </p:nvSpPr>
          <p:spPr bwMode="auto">
            <a:xfrm rot="19603506" flipH="1">
              <a:off x="6026736" y="1979615"/>
              <a:ext cx="2276475" cy="1150937"/>
            </a:xfrm>
            <a:custGeom>
              <a:avLst/>
              <a:gdLst>
                <a:gd name="T0" fmla="*/ 189458 w 2417304"/>
                <a:gd name="T1" fmla="*/ 355948 h 1221597"/>
                <a:gd name="T2" fmla="*/ 492052 w 2417304"/>
                <a:gd name="T3" fmla="*/ 240053 h 1221597"/>
                <a:gd name="T4" fmla="*/ 518035 w 2417304"/>
                <a:gd name="T5" fmla="*/ 235501 h 1221597"/>
                <a:gd name="T6" fmla="*/ 517056 w 2417304"/>
                <a:gd name="T7" fmla="*/ 234007 h 1221597"/>
                <a:gd name="T8" fmla="*/ 569726 w 2417304"/>
                <a:gd name="T9" fmla="*/ 226443 h 1221597"/>
                <a:gd name="T10" fmla="*/ 582766 w 2417304"/>
                <a:gd name="T11" fmla="*/ 224158 h 1221597"/>
                <a:gd name="T12" fmla="*/ 593007 w 2417304"/>
                <a:gd name="T13" fmla="*/ 223101 h 1221597"/>
                <a:gd name="T14" fmla="*/ 656434 w 2417304"/>
                <a:gd name="T15" fmla="*/ 213994 h 1221597"/>
                <a:gd name="T16" fmla="*/ 981126 w 2417304"/>
                <a:gd name="T17" fmla="*/ 195890 h 1221597"/>
                <a:gd name="T18" fmla="*/ 1486836 w 2417304"/>
                <a:gd name="T19" fmla="*/ 241078 h 1221597"/>
                <a:gd name="T20" fmla="*/ 1510377 w 2417304"/>
                <a:gd name="T21" fmla="*/ 246098 h 1221597"/>
                <a:gd name="T22" fmla="*/ 1534780 w 2417304"/>
                <a:gd name="T23" fmla="*/ 0 h 1221597"/>
                <a:gd name="T24" fmla="*/ 2018953 w 2417304"/>
                <a:gd name="T25" fmla="*/ 563994 h 1221597"/>
                <a:gd name="T26" fmla="*/ 1433474 w 2417304"/>
                <a:gd name="T27" fmla="*/ 1021642 h 1221597"/>
                <a:gd name="T28" fmla="*/ 1453935 w 2417304"/>
                <a:gd name="T29" fmla="*/ 815307 h 1221597"/>
                <a:gd name="T30" fmla="*/ 1415155 w 2417304"/>
                <a:gd name="T31" fmla="*/ 802095 h 1221597"/>
                <a:gd name="T32" fmla="*/ 1288381 w 2417304"/>
                <a:gd name="T33" fmla="*/ 765922 h 1221597"/>
                <a:gd name="T34" fmla="*/ 1224490 w 2417304"/>
                <a:gd name="T35" fmla="*/ 748443 h 1221597"/>
                <a:gd name="T36" fmla="*/ 1015828 w 2417304"/>
                <a:gd name="T37" fmla="*/ 702974 h 1221597"/>
                <a:gd name="T38" fmla="*/ 833383 w 2417304"/>
                <a:gd name="T39" fmla="*/ 674038 h 1221597"/>
                <a:gd name="T40" fmla="*/ 777986 w 2417304"/>
                <a:gd name="T41" fmla="*/ 667504 h 1221597"/>
                <a:gd name="T42" fmla="*/ 693956 w 2417304"/>
                <a:gd name="T43" fmla="*/ 658953 h 1221597"/>
                <a:gd name="T44" fmla="*/ 667192 w 2417304"/>
                <a:gd name="T45" fmla="*/ 655980 h 1221597"/>
                <a:gd name="T46" fmla="*/ 600720 w 2417304"/>
                <a:gd name="T47" fmla="*/ 651332 h 1221597"/>
                <a:gd name="T48" fmla="*/ 549067 w 2417304"/>
                <a:gd name="T49" fmla="*/ 649261 h 1221597"/>
                <a:gd name="T50" fmla="*/ 511102 w 2417304"/>
                <a:gd name="T51" fmla="*/ 647358 h 1221597"/>
                <a:gd name="T52" fmla="*/ 443991 w 2417304"/>
                <a:gd name="T53" fmla="*/ 646237 h 1221597"/>
                <a:gd name="T54" fmla="*/ 389065 w 2417304"/>
                <a:gd name="T55" fmla="*/ 648047 h 1221597"/>
                <a:gd name="T56" fmla="*/ 357855 w 2417304"/>
                <a:gd name="T57" fmla="*/ 648736 h 1221597"/>
                <a:gd name="T58" fmla="*/ 300846 w 2417304"/>
                <a:gd name="T59" fmla="*/ 651363 h 1221597"/>
                <a:gd name="T60" fmla="*/ 46919 w 2417304"/>
                <a:gd name="T61" fmla="*/ 712690 h 1221597"/>
                <a:gd name="T62" fmla="*/ 22839 w 2417304"/>
                <a:gd name="T63" fmla="*/ 729918 h 1221597"/>
                <a:gd name="T64" fmla="*/ 15785 w 2417304"/>
                <a:gd name="T65" fmla="*/ 715101 h 1221597"/>
                <a:gd name="T66" fmla="*/ 0 w 2417304"/>
                <a:gd name="T67" fmla="*/ 630539 h 1221597"/>
                <a:gd name="T68" fmla="*/ 132689 w 2417304"/>
                <a:gd name="T69" fmla="*/ 395942 h 1221597"/>
                <a:gd name="T70" fmla="*/ 189458 w 2417304"/>
                <a:gd name="T71" fmla="*/ 355948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DC0A16"/>
            </a:solidFill>
            <a:ln>
              <a:noFill/>
            </a:ln>
          </p:spPr>
          <p:txBody>
            <a:bodyPr anchor="ctr"/>
            <a:lstStyle/>
            <a:p>
              <a:endParaRPr lang="zh-CN" altLang="en-US"/>
            </a:p>
          </p:txBody>
        </p:sp>
      </p:grpSp>
      <p:grpSp>
        <p:nvGrpSpPr>
          <p:cNvPr id="5" name="组合 4"/>
          <p:cNvGrpSpPr/>
          <p:nvPr/>
        </p:nvGrpSpPr>
        <p:grpSpPr>
          <a:xfrm>
            <a:off x="6064836" y="3927477"/>
            <a:ext cx="2446337" cy="1150938"/>
            <a:chOff x="6064836" y="3927477"/>
            <a:chExt cx="2446337" cy="1150938"/>
          </a:xfrm>
        </p:grpSpPr>
        <p:sp>
          <p:nvSpPr>
            <p:cNvPr id="17420" name="任意多边形 20"/>
            <p:cNvSpPr>
              <a:spLocks noChangeArrowheads="1"/>
            </p:cNvSpPr>
            <p:nvPr/>
          </p:nvSpPr>
          <p:spPr bwMode="auto">
            <a:xfrm rot="2618723" flipH="1" flipV="1">
              <a:off x="6983998" y="4154490"/>
              <a:ext cx="1527175" cy="430212"/>
            </a:xfrm>
            <a:custGeom>
              <a:avLst/>
              <a:gdLst>
                <a:gd name="T0" fmla="*/ 38828 w 1620800"/>
                <a:gd name="T1" fmla="*/ 36245 h 456228"/>
                <a:gd name="T2" fmla="*/ 67867 w 1620800"/>
                <a:gd name="T3" fmla="*/ 11721 h 456228"/>
                <a:gd name="T4" fmla="*/ 88451 w 1620800"/>
                <a:gd name="T5" fmla="*/ 0 h 456228"/>
                <a:gd name="T6" fmla="*/ 86591 w 1620800"/>
                <a:gd name="T7" fmla="*/ 2857 h 456228"/>
                <a:gd name="T8" fmla="*/ 80205 w 1620800"/>
                <a:gd name="T9" fmla="*/ 29942 h 456228"/>
                <a:gd name="T10" fmla="*/ 1124862 w 1620800"/>
                <a:gd name="T11" fmla="*/ 333401 h 456228"/>
                <a:gd name="T12" fmla="*/ 1337448 w 1620800"/>
                <a:gd name="T13" fmla="*/ 335377 h 456228"/>
                <a:gd name="T14" fmla="*/ 1355837 w 1620800"/>
                <a:gd name="T15" fmla="*/ 334574 h 456228"/>
                <a:gd name="T16" fmla="*/ 1346488 w 1620800"/>
                <a:gd name="T17" fmla="*/ 336959 h 456228"/>
                <a:gd name="T18" fmla="*/ 863627 w 1620800"/>
                <a:gd name="T19" fmla="*/ 382546 h 456228"/>
                <a:gd name="T20" fmla="*/ 0 w 1620800"/>
                <a:gd name="T21" fmla="*/ 115620 h 456228"/>
                <a:gd name="T22" fmla="*/ 38828 w 1620800"/>
                <a:gd name="T23" fmla="*/ 36245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DC0A16"/>
            </a:solidFill>
            <a:ln>
              <a:noFill/>
            </a:ln>
          </p:spPr>
          <p:txBody>
            <a:bodyPr anchor="ctr"/>
            <a:lstStyle/>
            <a:p>
              <a:endParaRPr lang="zh-CN" altLang="en-US"/>
            </a:p>
          </p:txBody>
        </p:sp>
        <p:sp>
          <p:nvSpPr>
            <p:cNvPr id="17421" name="任意多边形 21"/>
            <p:cNvSpPr>
              <a:spLocks noChangeArrowheads="1"/>
            </p:cNvSpPr>
            <p:nvPr/>
          </p:nvSpPr>
          <p:spPr bwMode="auto">
            <a:xfrm rot="1996494" flipH="1" flipV="1">
              <a:off x="6064836" y="3927477"/>
              <a:ext cx="2276475" cy="1150938"/>
            </a:xfrm>
            <a:custGeom>
              <a:avLst/>
              <a:gdLst>
                <a:gd name="T0" fmla="*/ 189458 w 2417304"/>
                <a:gd name="T1" fmla="*/ 355950 h 1221597"/>
                <a:gd name="T2" fmla="*/ 492052 w 2417304"/>
                <a:gd name="T3" fmla="*/ 240054 h 1221597"/>
                <a:gd name="T4" fmla="*/ 518035 w 2417304"/>
                <a:gd name="T5" fmla="*/ 235501 h 1221597"/>
                <a:gd name="T6" fmla="*/ 517056 w 2417304"/>
                <a:gd name="T7" fmla="*/ 234009 h 1221597"/>
                <a:gd name="T8" fmla="*/ 569726 w 2417304"/>
                <a:gd name="T9" fmla="*/ 226445 h 1221597"/>
                <a:gd name="T10" fmla="*/ 582766 w 2417304"/>
                <a:gd name="T11" fmla="*/ 224159 h 1221597"/>
                <a:gd name="T12" fmla="*/ 593007 w 2417304"/>
                <a:gd name="T13" fmla="*/ 223101 h 1221597"/>
                <a:gd name="T14" fmla="*/ 656434 w 2417304"/>
                <a:gd name="T15" fmla="*/ 213994 h 1221597"/>
                <a:gd name="T16" fmla="*/ 981126 w 2417304"/>
                <a:gd name="T17" fmla="*/ 195890 h 1221597"/>
                <a:gd name="T18" fmla="*/ 1486836 w 2417304"/>
                <a:gd name="T19" fmla="*/ 241079 h 1221597"/>
                <a:gd name="T20" fmla="*/ 1510377 w 2417304"/>
                <a:gd name="T21" fmla="*/ 246098 h 1221597"/>
                <a:gd name="T22" fmla="*/ 1534780 w 2417304"/>
                <a:gd name="T23" fmla="*/ 0 h 1221597"/>
                <a:gd name="T24" fmla="*/ 2018953 w 2417304"/>
                <a:gd name="T25" fmla="*/ 563996 h 1221597"/>
                <a:gd name="T26" fmla="*/ 1433474 w 2417304"/>
                <a:gd name="T27" fmla="*/ 1021645 h 1221597"/>
                <a:gd name="T28" fmla="*/ 1453935 w 2417304"/>
                <a:gd name="T29" fmla="*/ 815309 h 1221597"/>
                <a:gd name="T30" fmla="*/ 1415155 w 2417304"/>
                <a:gd name="T31" fmla="*/ 802096 h 1221597"/>
                <a:gd name="T32" fmla="*/ 1288381 w 2417304"/>
                <a:gd name="T33" fmla="*/ 765924 h 1221597"/>
                <a:gd name="T34" fmla="*/ 1224490 w 2417304"/>
                <a:gd name="T35" fmla="*/ 748444 h 1221597"/>
                <a:gd name="T36" fmla="*/ 1015828 w 2417304"/>
                <a:gd name="T37" fmla="*/ 702976 h 1221597"/>
                <a:gd name="T38" fmla="*/ 833383 w 2417304"/>
                <a:gd name="T39" fmla="*/ 674040 h 1221597"/>
                <a:gd name="T40" fmla="*/ 777986 w 2417304"/>
                <a:gd name="T41" fmla="*/ 667505 h 1221597"/>
                <a:gd name="T42" fmla="*/ 693956 w 2417304"/>
                <a:gd name="T43" fmla="*/ 658954 h 1221597"/>
                <a:gd name="T44" fmla="*/ 667192 w 2417304"/>
                <a:gd name="T45" fmla="*/ 655982 h 1221597"/>
                <a:gd name="T46" fmla="*/ 600720 w 2417304"/>
                <a:gd name="T47" fmla="*/ 651334 h 1221597"/>
                <a:gd name="T48" fmla="*/ 549067 w 2417304"/>
                <a:gd name="T49" fmla="*/ 649263 h 1221597"/>
                <a:gd name="T50" fmla="*/ 511102 w 2417304"/>
                <a:gd name="T51" fmla="*/ 647360 h 1221597"/>
                <a:gd name="T52" fmla="*/ 443991 w 2417304"/>
                <a:gd name="T53" fmla="*/ 646239 h 1221597"/>
                <a:gd name="T54" fmla="*/ 389065 w 2417304"/>
                <a:gd name="T55" fmla="*/ 648049 h 1221597"/>
                <a:gd name="T56" fmla="*/ 357855 w 2417304"/>
                <a:gd name="T57" fmla="*/ 648737 h 1221597"/>
                <a:gd name="T58" fmla="*/ 300846 w 2417304"/>
                <a:gd name="T59" fmla="*/ 651364 h 1221597"/>
                <a:gd name="T60" fmla="*/ 46919 w 2417304"/>
                <a:gd name="T61" fmla="*/ 712692 h 1221597"/>
                <a:gd name="T62" fmla="*/ 22839 w 2417304"/>
                <a:gd name="T63" fmla="*/ 729918 h 1221597"/>
                <a:gd name="T64" fmla="*/ 15785 w 2417304"/>
                <a:gd name="T65" fmla="*/ 715104 h 1221597"/>
                <a:gd name="T66" fmla="*/ 0 w 2417304"/>
                <a:gd name="T67" fmla="*/ 630541 h 1221597"/>
                <a:gd name="T68" fmla="*/ 132689 w 2417304"/>
                <a:gd name="T69" fmla="*/ 395944 h 1221597"/>
                <a:gd name="T70" fmla="*/ 189458 w 2417304"/>
                <a:gd name="T71" fmla="*/ 355950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DC0A16"/>
            </a:solidFill>
            <a:ln w="12700" cap="flat" cmpd="sng">
              <a:solidFill>
                <a:srgbClr val="2F2637">
                  <a:alpha val="58823"/>
                </a:srgbClr>
              </a:solidFill>
              <a:miter lim="800000"/>
              <a:headEnd/>
              <a:tailEnd/>
            </a:ln>
          </p:spPr>
          <p:txBody>
            <a:bodyPr anchor="ctr"/>
            <a:lstStyle/>
            <a:p>
              <a:endParaRPr lang="zh-CN" altLang="en-US"/>
            </a:p>
          </p:txBody>
        </p:sp>
      </p:grpSp>
      <p:grpSp>
        <p:nvGrpSpPr>
          <p:cNvPr id="4" name="组合 3"/>
          <p:cNvGrpSpPr/>
          <p:nvPr/>
        </p:nvGrpSpPr>
        <p:grpSpPr>
          <a:xfrm>
            <a:off x="3488323" y="3914777"/>
            <a:ext cx="2446338" cy="1150938"/>
            <a:chOff x="3488323" y="3914777"/>
            <a:chExt cx="2446338" cy="1150938"/>
          </a:xfrm>
        </p:grpSpPr>
        <p:sp>
          <p:nvSpPr>
            <p:cNvPr id="17422" name="任意多边形 22"/>
            <p:cNvSpPr>
              <a:spLocks noChangeArrowheads="1"/>
            </p:cNvSpPr>
            <p:nvPr/>
          </p:nvSpPr>
          <p:spPr bwMode="auto">
            <a:xfrm rot="18981277" flipV="1">
              <a:off x="3488323" y="4141790"/>
              <a:ext cx="1527175" cy="430212"/>
            </a:xfrm>
            <a:custGeom>
              <a:avLst/>
              <a:gdLst>
                <a:gd name="T0" fmla="*/ 38828 w 1620800"/>
                <a:gd name="T1" fmla="*/ 36245 h 456228"/>
                <a:gd name="T2" fmla="*/ 67867 w 1620800"/>
                <a:gd name="T3" fmla="*/ 11721 h 456228"/>
                <a:gd name="T4" fmla="*/ 88451 w 1620800"/>
                <a:gd name="T5" fmla="*/ 0 h 456228"/>
                <a:gd name="T6" fmla="*/ 86591 w 1620800"/>
                <a:gd name="T7" fmla="*/ 2857 h 456228"/>
                <a:gd name="T8" fmla="*/ 80205 w 1620800"/>
                <a:gd name="T9" fmla="*/ 29942 h 456228"/>
                <a:gd name="T10" fmla="*/ 1124862 w 1620800"/>
                <a:gd name="T11" fmla="*/ 333401 h 456228"/>
                <a:gd name="T12" fmla="*/ 1337448 w 1620800"/>
                <a:gd name="T13" fmla="*/ 335377 h 456228"/>
                <a:gd name="T14" fmla="*/ 1355837 w 1620800"/>
                <a:gd name="T15" fmla="*/ 334574 h 456228"/>
                <a:gd name="T16" fmla="*/ 1346488 w 1620800"/>
                <a:gd name="T17" fmla="*/ 336959 h 456228"/>
                <a:gd name="T18" fmla="*/ 863627 w 1620800"/>
                <a:gd name="T19" fmla="*/ 382546 h 456228"/>
                <a:gd name="T20" fmla="*/ 0 w 1620800"/>
                <a:gd name="T21" fmla="*/ 115620 h 456228"/>
                <a:gd name="T22" fmla="*/ 38828 w 1620800"/>
                <a:gd name="T23" fmla="*/ 36245 h 456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20800"/>
                <a:gd name="T37" fmla="*/ 0 h 456228"/>
                <a:gd name="T38" fmla="*/ 1620800 w 1620800"/>
                <a:gd name="T39" fmla="*/ 456228 h 4562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20800" h="456228">
                  <a:moveTo>
                    <a:pt x="46415" y="43226"/>
                  </a:moveTo>
                  <a:cubicBezTo>
                    <a:pt x="56470" y="33258"/>
                    <a:pt x="68070" y="23500"/>
                    <a:pt x="81131" y="13979"/>
                  </a:cubicBezTo>
                  <a:lnTo>
                    <a:pt x="105737" y="0"/>
                  </a:lnTo>
                  <a:lnTo>
                    <a:pt x="103513" y="3407"/>
                  </a:lnTo>
                  <a:cubicBezTo>
                    <a:pt x="98841" y="13952"/>
                    <a:pt x="96260" y="24728"/>
                    <a:pt x="95879" y="35709"/>
                  </a:cubicBezTo>
                  <a:cubicBezTo>
                    <a:pt x="89775" y="211416"/>
                    <a:pt x="648885" y="373449"/>
                    <a:pt x="1344686" y="397618"/>
                  </a:cubicBezTo>
                  <a:cubicBezTo>
                    <a:pt x="1431662" y="400639"/>
                    <a:pt x="1516656" y="401363"/>
                    <a:pt x="1598817" y="399974"/>
                  </a:cubicBezTo>
                  <a:lnTo>
                    <a:pt x="1620800" y="399017"/>
                  </a:lnTo>
                  <a:lnTo>
                    <a:pt x="1609623" y="401861"/>
                  </a:lnTo>
                  <a:cubicBezTo>
                    <a:pt x="1444851" y="436185"/>
                    <a:pt x="1246216" y="456228"/>
                    <a:pt x="1032399" y="456228"/>
                  </a:cubicBezTo>
                  <a:cubicBezTo>
                    <a:pt x="462221" y="456228"/>
                    <a:pt x="0" y="313703"/>
                    <a:pt x="0" y="137890"/>
                  </a:cubicBezTo>
                  <a:cubicBezTo>
                    <a:pt x="0" y="104925"/>
                    <a:pt x="16250" y="73131"/>
                    <a:pt x="46415" y="43226"/>
                  </a:cubicBezTo>
                  <a:close/>
                </a:path>
              </a:pathLst>
            </a:custGeom>
            <a:solidFill>
              <a:srgbClr val="DC0A16"/>
            </a:solidFill>
            <a:ln>
              <a:noFill/>
            </a:ln>
          </p:spPr>
          <p:txBody>
            <a:bodyPr anchor="ctr"/>
            <a:lstStyle/>
            <a:p>
              <a:endParaRPr lang="zh-CN" altLang="en-US"/>
            </a:p>
          </p:txBody>
        </p:sp>
        <p:sp>
          <p:nvSpPr>
            <p:cNvPr id="17423" name="任意多边形 23"/>
            <p:cNvSpPr>
              <a:spLocks noChangeArrowheads="1"/>
            </p:cNvSpPr>
            <p:nvPr/>
          </p:nvSpPr>
          <p:spPr bwMode="auto">
            <a:xfrm rot="19603506" flipV="1">
              <a:off x="3658186" y="3914777"/>
              <a:ext cx="2276475" cy="1150938"/>
            </a:xfrm>
            <a:custGeom>
              <a:avLst/>
              <a:gdLst>
                <a:gd name="T0" fmla="*/ 189458 w 2417304"/>
                <a:gd name="T1" fmla="*/ 355950 h 1221597"/>
                <a:gd name="T2" fmla="*/ 492052 w 2417304"/>
                <a:gd name="T3" fmla="*/ 240054 h 1221597"/>
                <a:gd name="T4" fmla="*/ 518035 w 2417304"/>
                <a:gd name="T5" fmla="*/ 235501 h 1221597"/>
                <a:gd name="T6" fmla="*/ 517056 w 2417304"/>
                <a:gd name="T7" fmla="*/ 234009 h 1221597"/>
                <a:gd name="T8" fmla="*/ 569726 w 2417304"/>
                <a:gd name="T9" fmla="*/ 226445 h 1221597"/>
                <a:gd name="T10" fmla="*/ 582766 w 2417304"/>
                <a:gd name="T11" fmla="*/ 224159 h 1221597"/>
                <a:gd name="T12" fmla="*/ 593007 w 2417304"/>
                <a:gd name="T13" fmla="*/ 223101 h 1221597"/>
                <a:gd name="T14" fmla="*/ 656434 w 2417304"/>
                <a:gd name="T15" fmla="*/ 213994 h 1221597"/>
                <a:gd name="T16" fmla="*/ 981126 w 2417304"/>
                <a:gd name="T17" fmla="*/ 195890 h 1221597"/>
                <a:gd name="T18" fmla="*/ 1486836 w 2417304"/>
                <a:gd name="T19" fmla="*/ 241079 h 1221597"/>
                <a:gd name="T20" fmla="*/ 1510377 w 2417304"/>
                <a:gd name="T21" fmla="*/ 246098 h 1221597"/>
                <a:gd name="T22" fmla="*/ 1534780 w 2417304"/>
                <a:gd name="T23" fmla="*/ 0 h 1221597"/>
                <a:gd name="T24" fmla="*/ 2018953 w 2417304"/>
                <a:gd name="T25" fmla="*/ 563996 h 1221597"/>
                <a:gd name="T26" fmla="*/ 1433474 w 2417304"/>
                <a:gd name="T27" fmla="*/ 1021645 h 1221597"/>
                <a:gd name="T28" fmla="*/ 1453935 w 2417304"/>
                <a:gd name="T29" fmla="*/ 815309 h 1221597"/>
                <a:gd name="T30" fmla="*/ 1415155 w 2417304"/>
                <a:gd name="T31" fmla="*/ 802096 h 1221597"/>
                <a:gd name="T32" fmla="*/ 1288381 w 2417304"/>
                <a:gd name="T33" fmla="*/ 765924 h 1221597"/>
                <a:gd name="T34" fmla="*/ 1224490 w 2417304"/>
                <a:gd name="T35" fmla="*/ 748444 h 1221597"/>
                <a:gd name="T36" fmla="*/ 1015828 w 2417304"/>
                <a:gd name="T37" fmla="*/ 702976 h 1221597"/>
                <a:gd name="T38" fmla="*/ 833383 w 2417304"/>
                <a:gd name="T39" fmla="*/ 674040 h 1221597"/>
                <a:gd name="T40" fmla="*/ 777986 w 2417304"/>
                <a:gd name="T41" fmla="*/ 667505 h 1221597"/>
                <a:gd name="T42" fmla="*/ 693956 w 2417304"/>
                <a:gd name="T43" fmla="*/ 658954 h 1221597"/>
                <a:gd name="T44" fmla="*/ 667192 w 2417304"/>
                <a:gd name="T45" fmla="*/ 655982 h 1221597"/>
                <a:gd name="T46" fmla="*/ 600720 w 2417304"/>
                <a:gd name="T47" fmla="*/ 651334 h 1221597"/>
                <a:gd name="T48" fmla="*/ 549067 w 2417304"/>
                <a:gd name="T49" fmla="*/ 649263 h 1221597"/>
                <a:gd name="T50" fmla="*/ 511102 w 2417304"/>
                <a:gd name="T51" fmla="*/ 647360 h 1221597"/>
                <a:gd name="T52" fmla="*/ 443991 w 2417304"/>
                <a:gd name="T53" fmla="*/ 646239 h 1221597"/>
                <a:gd name="T54" fmla="*/ 389065 w 2417304"/>
                <a:gd name="T55" fmla="*/ 648049 h 1221597"/>
                <a:gd name="T56" fmla="*/ 357855 w 2417304"/>
                <a:gd name="T57" fmla="*/ 648737 h 1221597"/>
                <a:gd name="T58" fmla="*/ 300846 w 2417304"/>
                <a:gd name="T59" fmla="*/ 651364 h 1221597"/>
                <a:gd name="T60" fmla="*/ 46919 w 2417304"/>
                <a:gd name="T61" fmla="*/ 712692 h 1221597"/>
                <a:gd name="T62" fmla="*/ 22839 w 2417304"/>
                <a:gd name="T63" fmla="*/ 729918 h 1221597"/>
                <a:gd name="T64" fmla="*/ 15785 w 2417304"/>
                <a:gd name="T65" fmla="*/ 715104 h 1221597"/>
                <a:gd name="T66" fmla="*/ 0 w 2417304"/>
                <a:gd name="T67" fmla="*/ 630541 h 1221597"/>
                <a:gd name="T68" fmla="*/ 132689 w 2417304"/>
                <a:gd name="T69" fmla="*/ 395944 h 1221597"/>
                <a:gd name="T70" fmla="*/ 189458 w 2417304"/>
                <a:gd name="T71" fmla="*/ 355950 h 12215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17304"/>
                <a:gd name="T109" fmla="*/ 0 h 1221597"/>
                <a:gd name="T110" fmla="*/ 2417304 w 2417304"/>
                <a:gd name="T111" fmla="*/ 1221597 h 12215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17304" h="1221597">
                  <a:moveTo>
                    <a:pt x="226838" y="425615"/>
                  </a:moveTo>
                  <a:cubicBezTo>
                    <a:pt x="324305" y="364929"/>
                    <a:pt x="448318" y="316985"/>
                    <a:pt x="589137" y="287036"/>
                  </a:cubicBezTo>
                  <a:lnTo>
                    <a:pt x="620247" y="281593"/>
                  </a:lnTo>
                  <a:lnTo>
                    <a:pt x="619074" y="279807"/>
                  </a:lnTo>
                  <a:lnTo>
                    <a:pt x="682136" y="270763"/>
                  </a:lnTo>
                  <a:lnTo>
                    <a:pt x="697749" y="268031"/>
                  </a:lnTo>
                  <a:lnTo>
                    <a:pt x="710010" y="266766"/>
                  </a:lnTo>
                  <a:lnTo>
                    <a:pt x="785953" y="255876"/>
                  </a:lnTo>
                  <a:cubicBezTo>
                    <a:pt x="910209" y="241745"/>
                    <a:pt x="1040474" y="234229"/>
                    <a:pt x="1174708" y="234229"/>
                  </a:cubicBezTo>
                  <a:cubicBezTo>
                    <a:pt x="1389485" y="234229"/>
                    <a:pt x="1594095" y="253469"/>
                    <a:pt x="1780198" y="288262"/>
                  </a:cubicBezTo>
                  <a:lnTo>
                    <a:pt x="1808383" y="294264"/>
                  </a:lnTo>
                  <a:lnTo>
                    <a:pt x="1837601" y="0"/>
                  </a:lnTo>
                  <a:lnTo>
                    <a:pt x="2417304" y="674379"/>
                  </a:lnTo>
                  <a:lnTo>
                    <a:pt x="1716308" y="1221597"/>
                  </a:lnTo>
                  <a:lnTo>
                    <a:pt x="1740805" y="974878"/>
                  </a:lnTo>
                  <a:lnTo>
                    <a:pt x="1694373" y="959080"/>
                  </a:lnTo>
                  <a:lnTo>
                    <a:pt x="1542586" y="915828"/>
                  </a:lnTo>
                  <a:lnTo>
                    <a:pt x="1466088" y="894927"/>
                  </a:lnTo>
                  <a:lnTo>
                    <a:pt x="1216256" y="840560"/>
                  </a:lnTo>
                  <a:lnTo>
                    <a:pt x="997814" y="805961"/>
                  </a:lnTo>
                  <a:lnTo>
                    <a:pt x="931487" y="798147"/>
                  </a:lnTo>
                  <a:lnTo>
                    <a:pt x="830878" y="787922"/>
                  </a:lnTo>
                  <a:lnTo>
                    <a:pt x="798833" y="784368"/>
                  </a:lnTo>
                  <a:lnTo>
                    <a:pt x="719245" y="778811"/>
                  </a:lnTo>
                  <a:lnTo>
                    <a:pt x="657401" y="776334"/>
                  </a:lnTo>
                  <a:lnTo>
                    <a:pt x="611945" y="774059"/>
                  </a:lnTo>
                  <a:lnTo>
                    <a:pt x="531594" y="772718"/>
                  </a:lnTo>
                  <a:lnTo>
                    <a:pt x="465831" y="774882"/>
                  </a:lnTo>
                  <a:lnTo>
                    <a:pt x="428462" y="775706"/>
                  </a:lnTo>
                  <a:lnTo>
                    <a:pt x="360204" y="778847"/>
                  </a:lnTo>
                  <a:cubicBezTo>
                    <a:pt x="226028" y="790007"/>
                    <a:pt x="120706" y="814757"/>
                    <a:pt x="56177" y="852177"/>
                  </a:cubicBezTo>
                  <a:lnTo>
                    <a:pt x="27345" y="872776"/>
                  </a:lnTo>
                  <a:lnTo>
                    <a:pt x="18899" y="855061"/>
                  </a:lnTo>
                  <a:cubicBezTo>
                    <a:pt x="6508" y="822400"/>
                    <a:pt x="0" y="788584"/>
                    <a:pt x="0" y="753948"/>
                  </a:cubicBezTo>
                  <a:cubicBezTo>
                    <a:pt x="0" y="650040"/>
                    <a:pt x="58567" y="553510"/>
                    <a:pt x="158868" y="473436"/>
                  </a:cubicBezTo>
                  <a:cubicBezTo>
                    <a:pt x="179764" y="456754"/>
                    <a:pt x="202472" y="440786"/>
                    <a:pt x="226838" y="425615"/>
                  </a:cubicBezTo>
                  <a:close/>
                </a:path>
              </a:pathLst>
            </a:custGeom>
            <a:solidFill>
              <a:srgbClr val="DC0A16"/>
            </a:solidFill>
            <a:ln>
              <a:noFill/>
            </a:ln>
          </p:spPr>
          <p:txBody>
            <a:bodyPr anchor="ctr"/>
            <a:lstStyle/>
            <a:p>
              <a:endParaRPr lang="zh-CN" altLang="en-US"/>
            </a:p>
          </p:txBody>
        </p:sp>
      </p:grpSp>
      <p:grpSp>
        <p:nvGrpSpPr>
          <p:cNvPr id="6" name="组合 5"/>
          <p:cNvGrpSpPr/>
          <p:nvPr/>
        </p:nvGrpSpPr>
        <p:grpSpPr>
          <a:xfrm>
            <a:off x="1283368" y="1787059"/>
            <a:ext cx="2385849" cy="1341718"/>
            <a:chOff x="1283368" y="1787059"/>
            <a:chExt cx="2385849" cy="1341718"/>
          </a:xfrm>
        </p:grpSpPr>
        <p:sp>
          <p:nvSpPr>
            <p:cNvPr id="26" name="文本框 25"/>
            <p:cNvSpPr txBox="1"/>
            <p:nvPr/>
          </p:nvSpPr>
          <p:spPr>
            <a:xfrm>
              <a:off x="2085217" y="1787059"/>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27" name="文本框 26"/>
            <p:cNvSpPr txBox="1"/>
            <p:nvPr/>
          </p:nvSpPr>
          <p:spPr>
            <a:xfrm>
              <a:off x="1283368" y="2076181"/>
              <a:ext cx="2359987"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grpSp>
      <p:grpSp>
        <p:nvGrpSpPr>
          <p:cNvPr id="7" name="组合 6"/>
          <p:cNvGrpSpPr/>
          <p:nvPr/>
        </p:nvGrpSpPr>
        <p:grpSpPr>
          <a:xfrm>
            <a:off x="1283368" y="3831443"/>
            <a:ext cx="2385849" cy="1341718"/>
            <a:chOff x="1283368" y="3831443"/>
            <a:chExt cx="2385849" cy="1341718"/>
          </a:xfrm>
        </p:grpSpPr>
        <p:sp>
          <p:nvSpPr>
            <p:cNvPr id="28" name="文本框 27"/>
            <p:cNvSpPr txBox="1"/>
            <p:nvPr/>
          </p:nvSpPr>
          <p:spPr>
            <a:xfrm>
              <a:off x="2085217" y="3831443"/>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29" name="文本框 28"/>
            <p:cNvSpPr txBox="1"/>
            <p:nvPr/>
          </p:nvSpPr>
          <p:spPr>
            <a:xfrm>
              <a:off x="1283368" y="4120565"/>
              <a:ext cx="2359987"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grpSp>
      <p:grpSp>
        <p:nvGrpSpPr>
          <p:cNvPr id="8" name="组合 7"/>
          <p:cNvGrpSpPr/>
          <p:nvPr/>
        </p:nvGrpSpPr>
        <p:grpSpPr>
          <a:xfrm>
            <a:off x="8278542" y="1787059"/>
            <a:ext cx="2359987" cy="1341718"/>
            <a:chOff x="8278542" y="1787059"/>
            <a:chExt cx="2359987" cy="1341718"/>
          </a:xfrm>
        </p:grpSpPr>
        <p:sp>
          <p:nvSpPr>
            <p:cNvPr id="30" name="文本框 29"/>
            <p:cNvSpPr txBox="1"/>
            <p:nvPr/>
          </p:nvSpPr>
          <p:spPr>
            <a:xfrm>
              <a:off x="8438709" y="1787059"/>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31" name="文本框 30"/>
            <p:cNvSpPr txBox="1"/>
            <p:nvPr/>
          </p:nvSpPr>
          <p:spPr>
            <a:xfrm>
              <a:off x="8278542" y="2076181"/>
              <a:ext cx="2359987"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grpSp>
      <p:grpSp>
        <p:nvGrpSpPr>
          <p:cNvPr id="9" name="组合 8"/>
          <p:cNvGrpSpPr/>
          <p:nvPr/>
        </p:nvGrpSpPr>
        <p:grpSpPr>
          <a:xfrm>
            <a:off x="8251397" y="3831443"/>
            <a:ext cx="2359987" cy="1341718"/>
            <a:chOff x="8251397" y="3831443"/>
            <a:chExt cx="2359987" cy="1341718"/>
          </a:xfrm>
        </p:grpSpPr>
        <p:sp>
          <p:nvSpPr>
            <p:cNvPr id="32" name="文本框 31"/>
            <p:cNvSpPr txBox="1"/>
            <p:nvPr/>
          </p:nvSpPr>
          <p:spPr>
            <a:xfrm>
              <a:off x="8427608" y="3831443"/>
              <a:ext cx="1584000"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点击添加标题</a:t>
              </a:r>
            </a:p>
          </p:txBody>
        </p:sp>
        <p:sp>
          <p:nvSpPr>
            <p:cNvPr id="33" name="文本框 32"/>
            <p:cNvSpPr txBox="1"/>
            <p:nvPr/>
          </p:nvSpPr>
          <p:spPr>
            <a:xfrm>
              <a:off x="8251397" y="4120565"/>
              <a:ext cx="2359987"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grpSp>
      <p:sp>
        <p:nvSpPr>
          <p:cNvPr id="34" name="文本框 33"/>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10" name="灯片编号占位符 9"/>
          <p:cNvSpPr>
            <a:spLocks noGrp="1"/>
          </p:cNvSpPr>
          <p:nvPr>
            <p:ph type="sldNum" sz="quarter" idx="12"/>
          </p:nvPr>
        </p:nvSpPr>
        <p:spPr/>
        <p:txBody>
          <a:bodyPr/>
          <a:lstStyle/>
          <a:p>
            <a:fld id="{23BE4DA8-0BF8-4295-BC5F-41204B2EADD5}" type="slidenum">
              <a:rPr lang="zh-CN" altLang="en-US" smtClean="0"/>
              <a:pPr/>
              <a:t>27</a:t>
            </a:fld>
            <a:endParaRPr lang="zh-CN" altLang="en-US" dirty="0"/>
          </a:p>
        </p:txBody>
      </p:sp>
    </p:spTree>
    <p:extLst>
      <p:ext uri="{BB962C8B-B14F-4D97-AF65-F5344CB8AC3E}">
        <p14:creationId xmlns:p14="http://schemas.microsoft.com/office/powerpoint/2010/main" xmlns="" val="130321385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1500"/>
                                        <p:tgtEl>
                                          <p:spTgt spid="6"/>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500"/>
                                        <p:tgtEl>
                                          <p:spTgt spid="8"/>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1500"/>
                                        <p:tgtEl>
                                          <p:spTgt spid="9"/>
                                        </p:tgtEl>
                                      </p:cBhvr>
                                    </p:animEffect>
                                  </p:childTnLst>
                                </p:cTn>
                              </p:par>
                            </p:childTnLst>
                          </p:cTn>
                        </p:par>
                        <p:par>
                          <p:cTn id="37" fill="hold">
                            <p:stCondLst>
                              <p:cond delay="6000"/>
                            </p:stCondLst>
                            <p:childTnLst>
                              <p:par>
                                <p:cTn id="38" presetID="22" presetClass="entr" presetSubtype="8"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红色块"/>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20643" y="552093"/>
            <a:ext cx="10925450" cy="6069123"/>
          </a:xfrm>
          <a:prstGeom prst="rect">
            <a:avLst/>
          </a:prstGeom>
        </p:spPr>
      </p:pic>
      <p:pic>
        <p:nvPicPr>
          <p:cNvPr id="2" name="天安门"/>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4" name="华表"/>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 y="315310"/>
            <a:ext cx="11777951" cy="6542690"/>
          </a:xfrm>
          <a:prstGeom prst="rect">
            <a:avLst/>
          </a:prstGeom>
        </p:spPr>
      </p:pic>
      <p:pic>
        <p:nvPicPr>
          <p:cNvPr id="5" name="红旗"/>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1"/>
            <a:ext cx="11493062" cy="6384433"/>
          </a:xfrm>
          <a:prstGeom prst="rect">
            <a:avLst/>
          </a:prstGeom>
        </p:spPr>
      </p:pic>
      <p:pic>
        <p:nvPicPr>
          <p:cNvPr id="6" name="党徽"/>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144110" y="0"/>
            <a:ext cx="10184178" cy="5657344"/>
          </a:xfrm>
          <a:prstGeom prst="rect">
            <a:avLst/>
          </a:prstGeom>
        </p:spPr>
      </p:pic>
      <p:sp>
        <p:nvSpPr>
          <p:cNvPr id="8" name="文本框 7"/>
          <p:cNvSpPr txBox="1"/>
          <p:nvPr/>
        </p:nvSpPr>
        <p:spPr>
          <a:xfrm>
            <a:off x="4056164" y="2467406"/>
            <a:ext cx="5988588"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汇报完毕  敬请领导批评指正</a:t>
            </a:r>
          </a:p>
        </p:txBody>
      </p:sp>
      <p:sp>
        <p:nvSpPr>
          <p:cNvPr id="10" name="文本框 9"/>
          <p:cNvSpPr txBox="1"/>
          <p:nvPr/>
        </p:nvSpPr>
        <p:spPr>
          <a:xfrm>
            <a:off x="5290889" y="3127056"/>
            <a:ext cx="3582886"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汇报人：</a:t>
            </a:r>
          </a:p>
        </p:txBody>
      </p:sp>
    </p:spTree>
    <p:extLst>
      <p:ext uri="{BB962C8B-B14F-4D97-AF65-F5344CB8AC3E}">
        <p14:creationId xmlns:p14="http://schemas.microsoft.com/office/powerpoint/2010/main" xmlns="" val="23645400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900"/>
                                        <p:tgtEl>
                                          <p:spTgt spid="5"/>
                                        </p:tgtEl>
                                      </p:cBhvr>
                                    </p:animEffect>
                                  </p:childTnLst>
                                </p:cTn>
                              </p:par>
                            </p:childTnLst>
                          </p:cTn>
                        </p:par>
                        <p:par>
                          <p:cTn id="14" fill="hold">
                            <p:stCondLst>
                              <p:cond delay="19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9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红旗"/>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698938" y="-1"/>
            <a:ext cx="11493062" cy="6384433"/>
          </a:xfrm>
          <a:prstGeom prst="rect">
            <a:avLst/>
          </a:prstGeom>
        </p:spPr>
      </p:pic>
      <p:pic>
        <p:nvPicPr>
          <p:cNvPr id="2" name="天安门"/>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6" name="党徽"/>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885090" y="1238756"/>
            <a:ext cx="10184178" cy="5657344"/>
          </a:xfrm>
          <a:prstGeom prst="rect">
            <a:avLst/>
          </a:prstGeom>
        </p:spPr>
      </p:pic>
      <p:sp>
        <p:nvSpPr>
          <p:cNvPr id="9" name="MH_Title"/>
          <p:cNvSpPr/>
          <p:nvPr>
            <p:custDataLst>
              <p:tags r:id="rId1"/>
            </p:custDataLst>
          </p:nvPr>
        </p:nvSpPr>
        <p:spPr>
          <a:xfrm flipH="1">
            <a:off x="4353203" y="2973266"/>
            <a:ext cx="5150938" cy="780175"/>
          </a:xfrm>
          <a:prstGeom prst="homePlate">
            <a:avLst>
              <a:gd name="adj" fmla="val 54460"/>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fontScale="92500"/>
          </a:bodyPr>
          <a:lstStyle/>
          <a:p>
            <a:pPr algn="ctr"/>
            <a:r>
              <a:rPr lang="zh-CN" altLang="en-US" sz="3200" b="1" dirty="0">
                <a:solidFill>
                  <a:srgbClr val="FFFFFF"/>
                </a:solidFill>
                <a:latin typeface="微软雅黑" panose="020B0503020204020204" pitchFamily="34" charset="-122"/>
                <a:ea typeface="微软雅黑" panose="020B0503020204020204" pitchFamily="34" charset="-122"/>
              </a:rPr>
              <a:t>点击此处添加详细标题内容</a:t>
            </a:r>
          </a:p>
        </p:txBody>
      </p:sp>
      <p:grpSp>
        <p:nvGrpSpPr>
          <p:cNvPr id="13" name="组合 12"/>
          <p:cNvGrpSpPr/>
          <p:nvPr/>
        </p:nvGrpSpPr>
        <p:grpSpPr>
          <a:xfrm>
            <a:off x="2935165" y="2964474"/>
            <a:ext cx="1604708" cy="780175"/>
            <a:chOff x="2935165" y="2869224"/>
            <a:chExt cx="1604708" cy="780175"/>
          </a:xfrm>
        </p:grpSpPr>
        <p:sp>
          <p:nvSpPr>
            <p:cNvPr id="10" name="MH_Others_1"/>
            <p:cNvSpPr/>
            <p:nvPr>
              <p:custDataLst>
                <p:tags r:id="rId2"/>
              </p:custDataLst>
            </p:nvPr>
          </p:nvSpPr>
          <p:spPr>
            <a:xfrm>
              <a:off x="2935165" y="2869224"/>
              <a:ext cx="1604708" cy="780175"/>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 name="connsiteX0" fmla="*/ 0 w 943532"/>
                <a:gd name="connsiteY0" fmla="*/ 0 h 360040"/>
                <a:gd name="connsiteX1" fmla="*/ 943532 w 943532"/>
                <a:gd name="connsiteY1" fmla="*/ 0 h 360040"/>
                <a:gd name="connsiteX2" fmla="*/ 709373 w 943532"/>
                <a:gd name="connsiteY2" fmla="*/ 188135 h 360040"/>
                <a:gd name="connsiteX3" fmla="*/ 943532 w 943532"/>
                <a:gd name="connsiteY3" fmla="*/ 360040 h 360040"/>
                <a:gd name="connsiteX4" fmla="*/ 0 w 943532"/>
                <a:gd name="connsiteY4" fmla="*/ 360040 h 360040"/>
                <a:gd name="connsiteX5" fmla="*/ 0 w 943532"/>
                <a:gd name="connsiteY5" fmla="*/ 0 h 3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532" h="360040">
                  <a:moveTo>
                    <a:pt x="0" y="0"/>
                  </a:moveTo>
                  <a:lnTo>
                    <a:pt x="943532" y="0"/>
                  </a:lnTo>
                  <a:lnTo>
                    <a:pt x="709373" y="188135"/>
                  </a:lnTo>
                  <a:lnTo>
                    <a:pt x="943532" y="360040"/>
                  </a:lnTo>
                  <a:lnTo>
                    <a:pt x="0" y="360040"/>
                  </a:lnTo>
                  <a:lnTo>
                    <a:pt x="0" y="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52000" bIns="0" rtlCol="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第   章</a:t>
              </a:r>
            </a:p>
          </p:txBody>
        </p:sp>
        <p:sp>
          <p:nvSpPr>
            <p:cNvPr id="11" name="MH_Number"/>
            <p:cNvSpPr/>
            <p:nvPr>
              <p:custDataLst>
                <p:tags r:id="rId3"/>
              </p:custDataLst>
            </p:nvPr>
          </p:nvSpPr>
          <p:spPr>
            <a:xfrm>
              <a:off x="3411487" y="2965751"/>
              <a:ext cx="412292" cy="584775"/>
            </a:xfrm>
            <a:prstGeom prst="rect">
              <a:avLst/>
            </a:prstGeom>
          </p:spPr>
          <p:txBody>
            <a:bodyPr wrap="square" lIns="0" tIns="0" rIns="0" bIns="0" anchor="ctr" anchorCtr="0">
              <a:noAutofit/>
            </a:bodyPr>
            <a:lstStyle/>
            <a:p>
              <a:pPr algn="ctr"/>
              <a:r>
                <a:rPr lang="en-US" altLang="zh-CN" sz="3200" dirty="0">
                  <a:solidFill>
                    <a:srgbClr val="FFFFFF"/>
                  </a:solidFill>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13015074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52119" y="2085748"/>
            <a:ext cx="1515625" cy="1515625"/>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 name="矩形 2"/>
          <p:cNvSpPr/>
          <p:nvPr/>
        </p:nvSpPr>
        <p:spPr>
          <a:xfrm>
            <a:off x="6204846" y="2076135"/>
            <a:ext cx="1515625" cy="1515625"/>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 name="矩形 3"/>
          <p:cNvSpPr/>
          <p:nvPr/>
        </p:nvSpPr>
        <p:spPr>
          <a:xfrm>
            <a:off x="4560930" y="3720050"/>
            <a:ext cx="1515625" cy="1515625"/>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 name="矩形 4"/>
          <p:cNvSpPr/>
          <p:nvPr/>
        </p:nvSpPr>
        <p:spPr>
          <a:xfrm>
            <a:off x="6204846" y="3700822"/>
            <a:ext cx="1515625" cy="1515625"/>
          </a:xfrm>
          <a:prstGeom prst="rect">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cxnSp>
        <p:nvCxnSpPr>
          <p:cNvPr id="6" name="直接连接符 5"/>
          <p:cNvCxnSpPr/>
          <p:nvPr/>
        </p:nvCxnSpPr>
        <p:spPr>
          <a:xfrm>
            <a:off x="1619317" y="2364166"/>
            <a:ext cx="2496277" cy="0"/>
          </a:xfrm>
          <a:prstGeom prst="line">
            <a:avLst/>
          </a:prstGeom>
          <a:ln w="12700">
            <a:solidFill>
              <a:srgbClr val="DC0A16"/>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19317" y="1929205"/>
            <a:ext cx="2496277" cy="379656"/>
          </a:xfrm>
          <a:prstGeom prst="rect">
            <a:avLst/>
          </a:prstGeom>
        </p:spPr>
        <p:txBody>
          <a:bodyPr wrap="square">
            <a:spAutoFit/>
          </a:bodyPr>
          <a:lstStyle/>
          <a:p>
            <a:pPr algn="ct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p:txBody>
      </p:sp>
      <p:sp>
        <p:nvSpPr>
          <p:cNvPr id="8" name="Content Placeholder 2"/>
          <p:cNvSpPr txBox="1">
            <a:spLocks/>
          </p:cNvSpPr>
          <p:nvPr/>
        </p:nvSpPr>
        <p:spPr bwMode="auto">
          <a:xfrm>
            <a:off x="1619317" y="2460177"/>
            <a:ext cx="2496277" cy="960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lnSpc>
                <a:spcPct val="120000"/>
              </a:lnSpc>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grpSp>
        <p:nvGrpSpPr>
          <p:cNvPr id="9" name="组合 8"/>
          <p:cNvGrpSpPr/>
          <p:nvPr/>
        </p:nvGrpSpPr>
        <p:grpSpPr>
          <a:xfrm>
            <a:off x="4821075" y="2353893"/>
            <a:ext cx="971337" cy="960107"/>
            <a:chOff x="11145838" y="3187700"/>
            <a:chExt cx="549276" cy="542925"/>
          </a:xfrm>
          <a:solidFill>
            <a:schemeClr val="bg1"/>
          </a:solidFill>
        </p:grpSpPr>
        <p:sp>
          <p:nvSpPr>
            <p:cNvPr id="1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grpSp>
      <p:sp>
        <p:nvSpPr>
          <p:cNvPr id="12" name="Freeform 120"/>
          <p:cNvSpPr>
            <a:spLocks noEditPoints="1"/>
          </p:cNvSpPr>
          <p:nvPr/>
        </p:nvSpPr>
        <p:spPr bwMode="auto">
          <a:xfrm>
            <a:off x="6508384" y="2444571"/>
            <a:ext cx="908545" cy="778751"/>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2400">
              <a:solidFill>
                <a:schemeClr val="tx1">
                  <a:lumMod val="75000"/>
                  <a:lumOff val="25000"/>
                </a:schemeClr>
              </a:solidFill>
            </a:endParaRPr>
          </a:p>
        </p:txBody>
      </p:sp>
      <p:sp>
        <p:nvSpPr>
          <p:cNvPr id="13" name="KSO_Shape"/>
          <p:cNvSpPr>
            <a:spLocks/>
          </p:cNvSpPr>
          <p:nvPr/>
        </p:nvSpPr>
        <p:spPr bwMode="auto">
          <a:xfrm>
            <a:off x="6435160" y="3996347"/>
            <a:ext cx="989783" cy="989783"/>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a:solidFill>
                <a:schemeClr val="tx1">
                  <a:lumMod val="75000"/>
                  <a:lumOff val="25000"/>
                </a:schemeClr>
              </a:solidFill>
              <a:ea typeface="宋体" panose="02010600030101010101" pitchFamily="2" charset="-122"/>
            </a:endParaRPr>
          </a:p>
        </p:txBody>
      </p:sp>
      <p:grpSp>
        <p:nvGrpSpPr>
          <p:cNvPr id="14" name="Group 25"/>
          <p:cNvGrpSpPr/>
          <p:nvPr/>
        </p:nvGrpSpPr>
        <p:grpSpPr>
          <a:xfrm>
            <a:off x="4838091" y="4030417"/>
            <a:ext cx="956967" cy="842496"/>
            <a:chOff x="6040049" y="4182118"/>
            <a:chExt cx="521619" cy="459224"/>
          </a:xfrm>
          <a:solidFill>
            <a:schemeClr val="bg1"/>
          </a:solidFill>
        </p:grpSpPr>
        <p:sp>
          <p:nvSpPr>
            <p:cNvPr id="15"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6"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7"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8"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sp>
          <p:nvSpPr>
            <p:cNvPr id="19"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tx1">
                    <a:lumMod val="75000"/>
                    <a:lumOff val="25000"/>
                  </a:schemeClr>
                </a:solidFill>
              </a:endParaRPr>
            </a:p>
          </p:txBody>
        </p:sp>
      </p:grpSp>
      <p:cxnSp>
        <p:nvCxnSpPr>
          <p:cNvPr id="20" name="直接连接符 19"/>
          <p:cNvCxnSpPr/>
          <p:nvPr/>
        </p:nvCxnSpPr>
        <p:spPr>
          <a:xfrm>
            <a:off x="8052032" y="2530421"/>
            <a:ext cx="2496277" cy="0"/>
          </a:xfrm>
          <a:prstGeom prst="line">
            <a:avLst/>
          </a:prstGeom>
          <a:ln w="12700">
            <a:solidFill>
              <a:srgbClr val="DC0A16"/>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052032" y="2095459"/>
            <a:ext cx="2496277" cy="379656"/>
          </a:xfrm>
          <a:prstGeom prst="rect">
            <a:avLst/>
          </a:prstGeom>
        </p:spPr>
        <p:txBody>
          <a:bodyPr wrap="square">
            <a:spAutoFit/>
          </a:bodyPr>
          <a:lstStyle/>
          <a:p>
            <a:pPr algn="ct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p:txBody>
      </p:sp>
      <p:sp>
        <p:nvSpPr>
          <p:cNvPr id="22" name="Content Placeholder 2"/>
          <p:cNvSpPr txBox="1">
            <a:spLocks/>
          </p:cNvSpPr>
          <p:nvPr/>
        </p:nvSpPr>
        <p:spPr bwMode="auto">
          <a:xfrm>
            <a:off x="8052032" y="2626431"/>
            <a:ext cx="2496277" cy="960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lnSpc>
                <a:spcPct val="120000"/>
              </a:lnSpc>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cxnSp>
        <p:nvCxnSpPr>
          <p:cNvPr id="23" name="直接连接符 22"/>
          <p:cNvCxnSpPr/>
          <p:nvPr/>
        </p:nvCxnSpPr>
        <p:spPr>
          <a:xfrm>
            <a:off x="1619317" y="4165257"/>
            <a:ext cx="2496277" cy="0"/>
          </a:xfrm>
          <a:prstGeom prst="line">
            <a:avLst/>
          </a:prstGeom>
          <a:ln w="12700">
            <a:solidFill>
              <a:srgbClr val="DC0A16"/>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619317" y="3730295"/>
            <a:ext cx="2496277" cy="379656"/>
          </a:xfrm>
          <a:prstGeom prst="rect">
            <a:avLst/>
          </a:prstGeom>
        </p:spPr>
        <p:txBody>
          <a:bodyPr wrap="square">
            <a:spAutoFit/>
          </a:bodyPr>
          <a:lstStyle/>
          <a:p>
            <a:pPr algn="ct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p:txBody>
      </p:sp>
      <p:sp>
        <p:nvSpPr>
          <p:cNvPr id="25" name="Content Placeholder 2"/>
          <p:cNvSpPr txBox="1">
            <a:spLocks/>
          </p:cNvSpPr>
          <p:nvPr/>
        </p:nvSpPr>
        <p:spPr bwMode="auto">
          <a:xfrm>
            <a:off x="1619317" y="4261267"/>
            <a:ext cx="2496277" cy="960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lnSpc>
                <a:spcPct val="120000"/>
              </a:lnSpc>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cxnSp>
        <p:nvCxnSpPr>
          <p:cNvPr id="26" name="直接连接符 25"/>
          <p:cNvCxnSpPr/>
          <p:nvPr/>
        </p:nvCxnSpPr>
        <p:spPr>
          <a:xfrm>
            <a:off x="8051473" y="4174494"/>
            <a:ext cx="2496277" cy="0"/>
          </a:xfrm>
          <a:prstGeom prst="line">
            <a:avLst/>
          </a:prstGeom>
          <a:ln w="12700">
            <a:solidFill>
              <a:srgbClr val="DC0A16"/>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051473" y="3739533"/>
            <a:ext cx="2496277" cy="379656"/>
          </a:xfrm>
          <a:prstGeom prst="rect">
            <a:avLst/>
          </a:prstGeom>
        </p:spPr>
        <p:txBody>
          <a:bodyPr wrap="square">
            <a:spAutoFit/>
          </a:bodyPr>
          <a:lstStyle/>
          <a:p>
            <a:pPr algn="ctr" defTabSz="914194">
              <a:spcBef>
                <a:spcPct val="20000"/>
              </a:spcBef>
              <a:defRPr/>
            </a:pPr>
            <a:r>
              <a:rPr lang="zh-CN" altLang="en-US" sz="1867"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867" b="1" kern="0" dirty="0">
              <a:solidFill>
                <a:schemeClr val="tx1">
                  <a:lumMod val="75000"/>
                  <a:lumOff val="25000"/>
                </a:schemeClr>
              </a:solidFill>
              <a:latin typeface="微软雅黑" pitchFamily="34" charset="-122"/>
              <a:ea typeface="微软雅黑" pitchFamily="34" charset="-122"/>
              <a:cs typeface="Raleway"/>
            </a:endParaRPr>
          </a:p>
        </p:txBody>
      </p:sp>
      <p:sp>
        <p:nvSpPr>
          <p:cNvPr id="28" name="Content Placeholder 2"/>
          <p:cNvSpPr txBox="1">
            <a:spLocks/>
          </p:cNvSpPr>
          <p:nvPr/>
        </p:nvSpPr>
        <p:spPr bwMode="auto">
          <a:xfrm>
            <a:off x="8051473" y="4270505"/>
            <a:ext cx="2496277" cy="960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lnSpc>
                <a:spcPct val="120000"/>
              </a:lnSpc>
              <a:spcBef>
                <a:spcPct val="20000"/>
              </a:spcBef>
              <a:defRPr/>
            </a:pPr>
            <a:r>
              <a:rPr lang="zh-CN" altLang="en-US" sz="1067"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这里输入简单的文字概述里输入简单文字概述输入简单的文字概述里输入输入里这里输入简单的文字概述里输入简单的文字概述</a:t>
            </a:r>
            <a:endParaRPr lang="en-US" altLang="zh-CN" sz="1067" kern="0" dirty="0">
              <a:solidFill>
                <a:schemeClr val="tx1">
                  <a:lumMod val="75000"/>
                  <a:lumOff val="25000"/>
                </a:schemeClr>
              </a:solidFill>
              <a:latin typeface="微软雅黑" pitchFamily="34" charset="-122"/>
              <a:ea typeface="微软雅黑" pitchFamily="34" charset="-122"/>
              <a:cs typeface="Raleway Light"/>
            </a:endParaRPr>
          </a:p>
        </p:txBody>
      </p:sp>
      <p:sp>
        <p:nvSpPr>
          <p:cNvPr id="29" name="文本框 28"/>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33" name="灯片编号占位符 32"/>
          <p:cNvSpPr>
            <a:spLocks noGrp="1"/>
          </p:cNvSpPr>
          <p:nvPr>
            <p:ph type="sldNum" sz="quarter" idx="12"/>
          </p:nvPr>
        </p:nvSpPr>
        <p:spPr/>
        <p:txBody>
          <a:bodyPr/>
          <a:lstStyle/>
          <a:p>
            <a:fld id="{23BE4DA8-0BF8-4295-BC5F-41204B2EADD5}" type="slidenum">
              <a:rPr lang="zh-CN" altLang="en-US" smtClean="0"/>
              <a:pPr/>
              <a:t>4</a:t>
            </a:fld>
            <a:endParaRPr lang="zh-CN" altLang="en-US" dirty="0"/>
          </a:p>
        </p:txBody>
      </p:sp>
    </p:spTree>
    <p:extLst>
      <p:ext uri="{BB962C8B-B14F-4D97-AF65-F5344CB8AC3E}">
        <p14:creationId xmlns:p14="http://schemas.microsoft.com/office/powerpoint/2010/main" xmlns="" val="92509812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23" presetClass="entr" presetSubtype="52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3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ppt_x</p:attrName>
                                        </p:attrNameLst>
                                      </p:cBhvr>
                                      <p:tavLst>
                                        <p:tav tm="0">
                                          <p:val>
                                            <p:fltVal val="0.5"/>
                                          </p:val>
                                        </p:tav>
                                        <p:tav tm="100000">
                                          <p:val>
                                            <p:strVal val="#ppt_x"/>
                                          </p:val>
                                        </p:tav>
                                      </p:tavLst>
                                    </p:anim>
                                    <p:anim calcmode="lin" valueType="num">
                                      <p:cBhvr>
                                        <p:cTn id="20" dur="500" fill="hold"/>
                                        <p:tgtEl>
                                          <p:spTgt spid="3"/>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6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ppt_x</p:attrName>
                                        </p:attrNameLst>
                                      </p:cBhvr>
                                      <p:tavLst>
                                        <p:tav tm="0">
                                          <p:val>
                                            <p:fltVal val="0.5"/>
                                          </p:val>
                                        </p:tav>
                                        <p:tav tm="100000">
                                          <p:val>
                                            <p:strVal val="#ppt_x"/>
                                          </p:val>
                                        </p:tav>
                                      </p:tavLst>
                                    </p:anim>
                                    <p:anim calcmode="lin" valueType="num">
                                      <p:cBhvr>
                                        <p:cTn id="26" dur="500" fill="hold"/>
                                        <p:tgtEl>
                                          <p:spTgt spid="4"/>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9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childTnLst>
                          </p:cTn>
                        </p:par>
                        <p:par>
                          <p:cTn id="33" fill="hold">
                            <p:stCondLst>
                              <p:cond delay="2400"/>
                            </p:stCondLst>
                            <p:childTnLst>
                              <p:par>
                                <p:cTn id="34" presetID="10"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childTnLst>
                                </p:cTn>
                              </p:par>
                            </p:childTnLst>
                          </p:cTn>
                        </p:par>
                        <p:par>
                          <p:cTn id="37" fill="hold">
                            <p:stCondLst>
                              <p:cond delay="265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50"/>
                                        <p:tgtEl>
                                          <p:spTgt spid="12"/>
                                        </p:tgtEl>
                                      </p:cBhvr>
                                    </p:animEffect>
                                  </p:childTnLst>
                                </p:cTn>
                              </p:par>
                            </p:childTnLst>
                          </p:cTn>
                        </p:par>
                        <p:par>
                          <p:cTn id="41" fill="hold">
                            <p:stCondLst>
                              <p:cond delay="2900"/>
                            </p:stCondLst>
                            <p:childTnLst>
                              <p:par>
                                <p:cTn id="42" presetID="10"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250"/>
                                        <p:tgtEl>
                                          <p:spTgt spid="14"/>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50"/>
                                        <p:tgtEl>
                                          <p:spTgt spid="13"/>
                                        </p:tgtEl>
                                      </p:cBhvr>
                                    </p:animEffect>
                                  </p:childTnLst>
                                </p:cTn>
                              </p:par>
                            </p:childTnLst>
                          </p:cTn>
                        </p:par>
                        <p:par>
                          <p:cTn id="49" fill="hold">
                            <p:stCondLst>
                              <p:cond delay="3400"/>
                            </p:stCondLst>
                            <p:childTnLst>
                              <p:par>
                                <p:cTn id="50" presetID="1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6" presetClass="entr" presetSubtype="21"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arn(inVertical)">
                                      <p:cBhvr>
                                        <p:cTn id="55" dur="500"/>
                                        <p:tgtEl>
                                          <p:spTgt spid="6"/>
                                        </p:tgtEl>
                                      </p:cBhvr>
                                    </p:animEffect>
                                  </p:childTnLst>
                                </p:cTn>
                              </p:par>
                            </p:childTnLst>
                          </p:cTn>
                        </p:par>
                        <p:par>
                          <p:cTn id="56" fill="hold">
                            <p:stCondLst>
                              <p:cond delay="3900"/>
                            </p:stCondLst>
                            <p:childTnLst>
                              <p:par>
                                <p:cTn id="57" presetID="9"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dissolve">
                                      <p:cBhvr>
                                        <p:cTn id="59" dur="500"/>
                                        <p:tgtEl>
                                          <p:spTgt spid="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6" presetClass="entr" presetSubtype="21"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barn(inVertical)">
                                      <p:cBhvr>
                                        <p:cTn id="66" dur="500"/>
                                        <p:tgtEl>
                                          <p:spTgt spid="20"/>
                                        </p:tgtEl>
                                      </p:cBhvr>
                                    </p:animEffect>
                                  </p:childTnLst>
                                </p:cTn>
                              </p:par>
                            </p:childTnLst>
                          </p:cTn>
                        </p:par>
                        <p:par>
                          <p:cTn id="67" fill="hold">
                            <p:stCondLst>
                              <p:cond delay="4900"/>
                            </p:stCondLst>
                            <p:childTnLst>
                              <p:par>
                                <p:cTn id="68" presetID="9"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dissolve">
                                      <p:cBhvr>
                                        <p:cTn id="70" dur="500"/>
                                        <p:tgtEl>
                                          <p:spTgt spid="22"/>
                                        </p:tgtEl>
                                      </p:cBhvr>
                                    </p:animEffect>
                                  </p:childTnLst>
                                </p:cTn>
                              </p:par>
                            </p:childTnLst>
                          </p:cTn>
                        </p:par>
                        <p:par>
                          <p:cTn id="71" fill="hold">
                            <p:stCondLst>
                              <p:cond delay="540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6" presetClass="entr" presetSubtype="21"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arn(inVertical)">
                                      <p:cBhvr>
                                        <p:cTn id="77" dur="500"/>
                                        <p:tgtEl>
                                          <p:spTgt spid="23"/>
                                        </p:tgtEl>
                                      </p:cBhvr>
                                    </p:animEffect>
                                  </p:childTnLst>
                                </p:cTn>
                              </p:par>
                            </p:childTnLst>
                          </p:cTn>
                        </p:par>
                        <p:par>
                          <p:cTn id="78" fill="hold">
                            <p:stCondLst>
                              <p:cond delay="5900"/>
                            </p:stCondLst>
                            <p:childTnLst>
                              <p:par>
                                <p:cTn id="79" presetID="9"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dissolve">
                                      <p:cBhvr>
                                        <p:cTn id="81" dur="500"/>
                                        <p:tgtEl>
                                          <p:spTgt spid="25"/>
                                        </p:tgtEl>
                                      </p:cBhvr>
                                    </p:animEffect>
                                  </p:childTnLst>
                                </p:cTn>
                              </p:par>
                            </p:childTnLst>
                          </p:cTn>
                        </p:par>
                        <p:par>
                          <p:cTn id="82" fill="hold">
                            <p:stCondLst>
                              <p:cond delay="64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par>
                                <p:cTn id="86" presetID="16" presetClass="entr" presetSubtype="21" fill="hold"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barn(inVertical)">
                                      <p:cBhvr>
                                        <p:cTn id="88" dur="500"/>
                                        <p:tgtEl>
                                          <p:spTgt spid="26"/>
                                        </p:tgtEl>
                                      </p:cBhvr>
                                    </p:animEffect>
                                  </p:childTnLst>
                                </p:cTn>
                              </p:par>
                            </p:childTnLst>
                          </p:cTn>
                        </p:par>
                        <p:par>
                          <p:cTn id="89" fill="hold">
                            <p:stCondLst>
                              <p:cond delay="6900"/>
                            </p:stCondLst>
                            <p:childTnLst>
                              <p:par>
                                <p:cTn id="90" presetID="9"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dissolv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12" grpId="0" animBg="1"/>
      <p:bldP spid="13" grpId="0" animBg="1"/>
      <p:bldP spid="21" grpId="0"/>
      <p:bldP spid="22" grpId="0"/>
      <p:bldP spid="24" grpId="0"/>
      <p:bldP spid="25"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9" name="Freeform 104"/>
          <p:cNvSpPr>
            <a:spLocks noChangeArrowheads="1"/>
          </p:cNvSpPr>
          <p:nvPr/>
        </p:nvSpPr>
        <p:spPr bwMode="auto">
          <a:xfrm>
            <a:off x="6202680" y="4459606"/>
            <a:ext cx="1386840" cy="150685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DC0A16"/>
          </a:solidFill>
          <a:ln>
            <a:noFill/>
          </a:ln>
          <a:extLst/>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0" name="Freeform 106"/>
          <p:cNvSpPr>
            <a:spLocks noChangeArrowheads="1"/>
          </p:cNvSpPr>
          <p:nvPr/>
        </p:nvSpPr>
        <p:spPr bwMode="auto">
          <a:xfrm>
            <a:off x="4417696" y="4436746"/>
            <a:ext cx="1392554" cy="1506854"/>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DC0A16"/>
          </a:solidFill>
          <a:ln>
            <a:noFill/>
          </a:ln>
          <a:extLst/>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1" name="Freeform 108"/>
          <p:cNvSpPr>
            <a:spLocks noChangeArrowheads="1"/>
          </p:cNvSpPr>
          <p:nvPr/>
        </p:nvSpPr>
        <p:spPr bwMode="auto">
          <a:xfrm>
            <a:off x="5966461" y="1438276"/>
            <a:ext cx="2426970" cy="285750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DC0A16"/>
          </a:solidFill>
          <a:ln>
            <a:noFill/>
          </a:ln>
          <a:extLst/>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2" name="Freeform 109"/>
          <p:cNvSpPr>
            <a:spLocks noChangeArrowheads="1"/>
          </p:cNvSpPr>
          <p:nvPr/>
        </p:nvSpPr>
        <p:spPr bwMode="auto">
          <a:xfrm>
            <a:off x="3566161" y="1449706"/>
            <a:ext cx="2426970" cy="2855594"/>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DC0A16"/>
          </a:solidFill>
          <a:ln>
            <a:noFill/>
          </a:ln>
          <a:extLst/>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3" name="Freeform 121"/>
          <p:cNvSpPr>
            <a:spLocks noChangeArrowheads="1"/>
          </p:cNvSpPr>
          <p:nvPr/>
        </p:nvSpPr>
        <p:spPr bwMode="auto">
          <a:xfrm>
            <a:off x="5640706" y="3648076"/>
            <a:ext cx="306704" cy="30289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49022"/>
          </a:solidFill>
          <a:ln w="9525">
            <a:solidFill>
              <a:srgbClr val="F49022"/>
            </a:solidFill>
            <a:bevel/>
            <a:headEnd/>
            <a:tailEnd/>
          </a:ln>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4" name="Freeform 122"/>
          <p:cNvSpPr>
            <a:spLocks noChangeArrowheads="1"/>
          </p:cNvSpPr>
          <p:nvPr/>
        </p:nvSpPr>
        <p:spPr bwMode="auto">
          <a:xfrm>
            <a:off x="6014086" y="3587116"/>
            <a:ext cx="381000" cy="381000"/>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F49022"/>
          </a:solidFill>
          <a:ln w="9525">
            <a:solidFill>
              <a:srgbClr val="F49022"/>
            </a:solidFill>
            <a:bevel/>
            <a:headEnd/>
            <a:tailEnd/>
          </a:ln>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5" name="Freeform 123"/>
          <p:cNvSpPr>
            <a:spLocks noChangeArrowheads="1"/>
          </p:cNvSpPr>
          <p:nvPr/>
        </p:nvSpPr>
        <p:spPr bwMode="auto">
          <a:xfrm>
            <a:off x="5640706" y="4011930"/>
            <a:ext cx="306704" cy="299086"/>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49022"/>
          </a:solidFill>
          <a:ln w="9525">
            <a:solidFill>
              <a:srgbClr val="F49022"/>
            </a:solidFill>
            <a:bevel/>
            <a:headEnd/>
            <a:tailEnd/>
          </a:ln>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6" name="Freeform 124"/>
          <p:cNvSpPr>
            <a:spLocks noChangeArrowheads="1"/>
          </p:cNvSpPr>
          <p:nvPr/>
        </p:nvSpPr>
        <p:spPr bwMode="auto">
          <a:xfrm>
            <a:off x="6002656" y="4011930"/>
            <a:ext cx="300990" cy="299086"/>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F49022"/>
          </a:solidFill>
          <a:ln w="9525">
            <a:solidFill>
              <a:srgbClr val="F49022"/>
            </a:solidFill>
            <a:bevel/>
            <a:headEnd/>
            <a:tailEnd/>
          </a:ln>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sp>
        <p:nvSpPr>
          <p:cNvPr id="35857" name="矩形 1"/>
          <p:cNvSpPr>
            <a:spLocks noChangeArrowheads="1"/>
          </p:cNvSpPr>
          <p:nvPr/>
        </p:nvSpPr>
        <p:spPr bwMode="auto">
          <a:xfrm>
            <a:off x="8612506" y="1602105"/>
            <a:ext cx="2754630" cy="1698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p>
          <a:p>
            <a:pPr algn="just" eaLnBrk="1" hangingPunct="1">
              <a:lnSpc>
                <a:spcPct val="150000"/>
              </a:lnSpc>
            </a:pPr>
            <a:endParaRPr lang="zh-CN" altLang="en-US" sz="144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58" name="任意多边形 51"/>
          <p:cNvSpPr>
            <a:spLocks/>
          </p:cNvSpPr>
          <p:nvPr/>
        </p:nvSpPr>
        <p:spPr bwMode="auto">
          <a:xfrm flipH="1">
            <a:off x="1301116" y="2255520"/>
            <a:ext cx="3792854" cy="988696"/>
          </a:xfrm>
          <a:custGeom>
            <a:avLst/>
            <a:gdLst>
              <a:gd name="T0" fmla="*/ 0 w 2896333"/>
              <a:gd name="T1" fmla="*/ 1656740 h 581025"/>
              <a:gd name="T2" fmla="*/ 433254 w 2896333"/>
              <a:gd name="T3" fmla="*/ 0 h 581025"/>
              <a:gd name="T4" fmla="*/ 3764071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rgbClr val="DC0A16"/>
            </a:solidFill>
            <a:prstDash val="dash"/>
            <a:bevel/>
            <a:headEnd type="oval" w="med" len="med"/>
            <a:tailEnd/>
          </a:ln>
          <a:extLst>
            <a:ext uri="{909E8E84-426E-40DD-AFC4-6F175D3DCCD1}">
              <a14:hiddenFill xmlns:a14="http://schemas.microsoft.com/office/drawing/2010/main" xmlns="">
                <a:solidFill>
                  <a:srgbClr val="FFFFFF"/>
                </a:solidFill>
              </a14:hiddenFill>
            </a:ext>
          </a:extLst>
        </p:spPr>
        <p:txBody>
          <a:bodyPr lIns="146297" tIns="73148" rIns="146297" bIns="73148" anchor="ctr"/>
          <a:lstStyle/>
          <a:p>
            <a:endParaRPr lang="zh-CN" altLang="en-US" sz="2160">
              <a:latin typeface="微软雅黑" panose="020B0503020204020204" pitchFamily="34" charset="-122"/>
              <a:ea typeface="微软雅黑" panose="020B0503020204020204" pitchFamily="34" charset="-122"/>
            </a:endParaRPr>
          </a:p>
        </p:txBody>
      </p:sp>
      <p:sp>
        <p:nvSpPr>
          <p:cNvPr id="35859" name="矩形 1"/>
          <p:cNvSpPr>
            <a:spLocks noChangeArrowheads="1"/>
          </p:cNvSpPr>
          <p:nvPr/>
        </p:nvSpPr>
        <p:spPr bwMode="auto">
          <a:xfrm>
            <a:off x="1779271" y="1733550"/>
            <a:ext cx="3074670" cy="1698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p>
          <a:p>
            <a:pPr algn="just" eaLnBrk="1" hangingPunct="1">
              <a:lnSpc>
                <a:spcPct val="150000"/>
              </a:lnSpc>
            </a:pPr>
            <a:endParaRPr lang="zh-CN" altLang="en-US" sz="144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60" name="任意多边形 53"/>
          <p:cNvSpPr>
            <a:spLocks/>
          </p:cNvSpPr>
          <p:nvPr/>
        </p:nvSpPr>
        <p:spPr bwMode="auto">
          <a:xfrm flipH="1">
            <a:off x="1301116" y="4141470"/>
            <a:ext cx="3371850" cy="996316"/>
          </a:xfrm>
          <a:custGeom>
            <a:avLst/>
            <a:gdLst>
              <a:gd name="T0" fmla="*/ 0 w 2528430"/>
              <a:gd name="T1" fmla="*/ 1660851 h 587027"/>
              <a:gd name="T2" fmla="*/ 457553 w 2528430"/>
              <a:gd name="T3" fmla="*/ 16981 h 587027"/>
              <a:gd name="T4" fmla="*/ 3470237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rgbClr val="DC0A16"/>
            </a:solidFill>
            <a:prstDash val="dash"/>
            <a:bevel/>
            <a:headEnd type="oval" w="med" len="med"/>
            <a:tailEnd/>
          </a:ln>
          <a:extLst>
            <a:ext uri="{909E8E84-426E-40DD-AFC4-6F175D3DCCD1}">
              <a14:hiddenFill xmlns:a14="http://schemas.microsoft.com/office/drawing/2010/main" xmlns="">
                <a:solidFill>
                  <a:srgbClr val="FFFFFF"/>
                </a:solidFill>
              </a14:hiddenFill>
            </a:ext>
          </a:extLst>
        </p:spPr>
        <p:txBody>
          <a:bodyPr lIns="146297" tIns="73148" rIns="146297" bIns="73148" anchor="ctr"/>
          <a:lstStyle/>
          <a:p>
            <a:endParaRPr lang="zh-CN" altLang="en-US" sz="2160">
              <a:latin typeface="微软雅黑" panose="020B0503020204020204" pitchFamily="34" charset="-122"/>
              <a:ea typeface="微软雅黑" panose="020B0503020204020204" pitchFamily="34" charset="-122"/>
            </a:endParaRPr>
          </a:p>
        </p:txBody>
      </p:sp>
      <p:sp>
        <p:nvSpPr>
          <p:cNvPr id="35861" name="矩形 1"/>
          <p:cNvSpPr>
            <a:spLocks noChangeArrowheads="1"/>
          </p:cNvSpPr>
          <p:nvPr/>
        </p:nvSpPr>
        <p:spPr bwMode="auto">
          <a:xfrm>
            <a:off x="1796416" y="3562350"/>
            <a:ext cx="3063240" cy="1366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p>
        </p:txBody>
      </p:sp>
      <p:sp>
        <p:nvSpPr>
          <p:cNvPr id="35862" name="矩形 1"/>
          <p:cNvSpPr>
            <a:spLocks noChangeArrowheads="1"/>
          </p:cNvSpPr>
          <p:nvPr/>
        </p:nvSpPr>
        <p:spPr bwMode="auto">
          <a:xfrm>
            <a:off x="8604886" y="3806190"/>
            <a:ext cx="2280284" cy="18097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92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lnSpc>
                <a:spcPct val="150000"/>
              </a:lnSpc>
            </a:pPr>
            <a:r>
              <a:rPr lang="zh-CN" altLang="en-US" sz="168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p>
          <a:p>
            <a:pPr algn="just" eaLnBrk="1" hangingPunct="1">
              <a:lnSpc>
                <a:spcPct val="150000"/>
              </a:lnSpc>
            </a:pPr>
            <a:endParaRPr lang="zh-CN" altLang="en-US" sz="192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863" name="Freeform 11"/>
          <p:cNvSpPr>
            <a:spLocks noChangeArrowheads="1"/>
          </p:cNvSpPr>
          <p:nvPr/>
        </p:nvSpPr>
        <p:spPr bwMode="auto">
          <a:xfrm>
            <a:off x="8174356" y="1701166"/>
            <a:ext cx="430530" cy="377190"/>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78"/>
              <a:gd name="T112" fmla="*/ 0 h 420"/>
              <a:gd name="T113" fmla="*/ 478 w 478"/>
              <a:gd name="T114" fmla="*/ 420 h 42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lstStyle/>
          <a:p>
            <a:endParaRPr lang="zh-CN" altLang="en-US" sz="2160">
              <a:latin typeface="微软雅黑" panose="020B0503020204020204" pitchFamily="34" charset="-122"/>
              <a:ea typeface="微软雅黑" panose="020B0503020204020204" pitchFamily="34" charset="-122"/>
            </a:endParaRPr>
          </a:p>
        </p:txBody>
      </p:sp>
      <p:grpSp>
        <p:nvGrpSpPr>
          <p:cNvPr id="2" name="组合 122"/>
          <p:cNvGrpSpPr>
            <a:grpSpLocks/>
          </p:cNvGrpSpPr>
          <p:nvPr/>
        </p:nvGrpSpPr>
        <p:grpSpPr bwMode="auto">
          <a:xfrm>
            <a:off x="1447801" y="1874520"/>
            <a:ext cx="308610" cy="310516"/>
            <a:chOff x="0" y="0"/>
            <a:chExt cx="319708" cy="324921"/>
          </a:xfrm>
        </p:grpSpPr>
        <p:sp>
          <p:nvSpPr>
            <p:cNvPr id="48168" name="Rectangle 12"/>
            <p:cNvSpPr>
              <a:spLocks noChangeArrowheads="1"/>
            </p:cNvSpPr>
            <p:nvPr/>
          </p:nvSpPr>
          <p:spPr bwMode="auto">
            <a:xfrm>
              <a:off x="0" y="33013"/>
              <a:ext cx="128578" cy="126841"/>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69" name="Rectangle 13"/>
            <p:cNvSpPr>
              <a:spLocks noChangeArrowheads="1"/>
            </p:cNvSpPr>
            <p:nvPr/>
          </p:nvSpPr>
          <p:spPr bwMode="auto">
            <a:xfrm>
              <a:off x="159854" y="0"/>
              <a:ext cx="159854" cy="159854"/>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70" name="Rectangle 14"/>
            <p:cNvSpPr>
              <a:spLocks noChangeArrowheads="1"/>
            </p:cNvSpPr>
            <p:nvPr/>
          </p:nvSpPr>
          <p:spPr bwMode="auto">
            <a:xfrm>
              <a:off x="0" y="198080"/>
              <a:ext cx="128578" cy="126841"/>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71" name="Rectangle 15"/>
            <p:cNvSpPr>
              <a:spLocks noChangeArrowheads="1"/>
            </p:cNvSpPr>
            <p:nvPr/>
          </p:nvSpPr>
          <p:spPr bwMode="auto">
            <a:xfrm>
              <a:off x="159854" y="198080"/>
              <a:ext cx="126841" cy="126841"/>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3" name="组合 13321"/>
          <p:cNvGrpSpPr>
            <a:grpSpLocks/>
          </p:cNvGrpSpPr>
          <p:nvPr/>
        </p:nvGrpSpPr>
        <p:grpSpPr bwMode="auto">
          <a:xfrm>
            <a:off x="8220076" y="3973830"/>
            <a:ext cx="339090" cy="337186"/>
            <a:chOff x="0" y="0"/>
            <a:chExt cx="368300" cy="368300"/>
          </a:xfrm>
        </p:grpSpPr>
        <p:sp>
          <p:nvSpPr>
            <p:cNvPr id="48166" name="Freeform 11"/>
            <p:cNvSpPr>
              <a:spLocks noChangeArrowheads="1"/>
            </p:cNvSpPr>
            <p:nvPr/>
          </p:nvSpPr>
          <p:spPr bwMode="auto">
            <a:xfrm>
              <a:off x="0" y="25400"/>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6"/>
                <a:gd name="T94" fmla="*/ 0 h 216"/>
                <a:gd name="T95" fmla="*/ 216 w 216"/>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p>
              <a:endParaRPr lang="zh-CN" altLang="en-US" sz="2160">
                <a:latin typeface="微软雅黑" panose="020B0503020204020204" pitchFamily="34" charset="-122"/>
                <a:ea typeface="微软雅黑" panose="020B0503020204020204" pitchFamily="34" charset="-122"/>
              </a:endParaRPr>
            </a:p>
          </p:txBody>
        </p:sp>
        <p:sp>
          <p:nvSpPr>
            <p:cNvPr id="48167" name="Freeform 12"/>
            <p:cNvSpPr>
              <a:spLocks noChangeArrowheads="1"/>
            </p:cNvSpPr>
            <p:nvPr/>
          </p:nvSpPr>
          <p:spPr bwMode="auto">
            <a:xfrm>
              <a:off x="180975" y="0"/>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116"/>
                <a:gd name="T68" fmla="*/ 118 w 118"/>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p>
              <a:endParaRPr lang="zh-CN" altLang="en-US" sz="2160">
                <a:latin typeface="微软雅黑" panose="020B0503020204020204" pitchFamily="34" charset="-122"/>
                <a:ea typeface="微软雅黑" panose="020B0503020204020204" pitchFamily="34" charset="-122"/>
              </a:endParaRPr>
            </a:p>
          </p:txBody>
        </p:sp>
      </p:grpSp>
      <p:grpSp>
        <p:nvGrpSpPr>
          <p:cNvPr id="4" name="组合 13322"/>
          <p:cNvGrpSpPr>
            <a:grpSpLocks/>
          </p:cNvGrpSpPr>
          <p:nvPr/>
        </p:nvGrpSpPr>
        <p:grpSpPr bwMode="auto">
          <a:xfrm>
            <a:off x="1453516" y="3661410"/>
            <a:ext cx="337184" cy="360046"/>
            <a:chOff x="0" y="0"/>
            <a:chExt cx="249236" cy="264850"/>
          </a:xfrm>
        </p:grpSpPr>
        <p:sp>
          <p:nvSpPr>
            <p:cNvPr id="48162" name="Rectangle 13"/>
            <p:cNvSpPr>
              <a:spLocks noChangeArrowheads="1"/>
            </p:cNvSpPr>
            <p:nvPr/>
          </p:nvSpPr>
          <p:spPr bwMode="auto">
            <a:xfrm>
              <a:off x="0" y="52970"/>
              <a:ext cx="40474" cy="211880"/>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63" name="Rectangle 14"/>
            <p:cNvSpPr>
              <a:spLocks noChangeArrowheads="1"/>
            </p:cNvSpPr>
            <p:nvPr/>
          </p:nvSpPr>
          <p:spPr bwMode="auto">
            <a:xfrm>
              <a:off x="70297" y="20867"/>
              <a:ext cx="40474" cy="243983"/>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64" name="Rectangle 15"/>
            <p:cNvSpPr>
              <a:spLocks noChangeArrowheads="1"/>
            </p:cNvSpPr>
            <p:nvPr/>
          </p:nvSpPr>
          <p:spPr bwMode="auto">
            <a:xfrm>
              <a:off x="138464" y="0"/>
              <a:ext cx="42604" cy="264850"/>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165" name="Rectangle 16"/>
            <p:cNvSpPr>
              <a:spLocks noChangeArrowheads="1"/>
            </p:cNvSpPr>
            <p:nvPr/>
          </p:nvSpPr>
          <p:spPr bwMode="auto">
            <a:xfrm>
              <a:off x="208762" y="131622"/>
              <a:ext cx="40474" cy="133228"/>
            </a:xfrm>
            <a:prstGeom prst="rect">
              <a:avLst/>
            </a:prstGeom>
            <a:solidFill>
              <a:srgbClr val="797770"/>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5877" name="任意多边形 70"/>
          <p:cNvSpPr>
            <a:spLocks/>
          </p:cNvSpPr>
          <p:nvPr/>
        </p:nvSpPr>
        <p:spPr bwMode="auto">
          <a:xfrm>
            <a:off x="7054216" y="2158366"/>
            <a:ext cx="3836670" cy="990600"/>
          </a:xfrm>
          <a:custGeom>
            <a:avLst/>
            <a:gdLst>
              <a:gd name="T0" fmla="*/ 0 w 2896333"/>
              <a:gd name="T1" fmla="*/ 1666333 h 581025"/>
              <a:gd name="T2" fmla="*/ 448443 w 2896333"/>
              <a:gd name="T3" fmla="*/ 0 h 581025"/>
              <a:gd name="T4" fmla="*/ 38960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rgbClr val="DC0A16"/>
            </a:solidFill>
            <a:prstDash val="dash"/>
            <a:bevel/>
            <a:headEnd type="oval" w="med" len="med"/>
            <a:tailEnd/>
          </a:ln>
          <a:extLst>
            <a:ext uri="{909E8E84-426E-40DD-AFC4-6F175D3DCCD1}">
              <a14:hiddenFill xmlns:a14="http://schemas.microsoft.com/office/drawing/2010/main" xmlns="">
                <a:solidFill>
                  <a:srgbClr val="FFFFFF"/>
                </a:solidFill>
              </a14:hiddenFill>
            </a:ext>
          </a:extLst>
        </p:spPr>
        <p:txBody>
          <a:bodyPr lIns="146297" tIns="73148" rIns="146297" bIns="73148" anchor="ctr"/>
          <a:lstStyle/>
          <a:p>
            <a:endParaRPr lang="zh-CN" altLang="en-US" sz="2160">
              <a:latin typeface="微软雅黑" panose="020B0503020204020204" pitchFamily="34" charset="-122"/>
              <a:ea typeface="微软雅黑" panose="020B0503020204020204" pitchFamily="34" charset="-122"/>
            </a:endParaRPr>
          </a:p>
        </p:txBody>
      </p:sp>
      <p:sp>
        <p:nvSpPr>
          <p:cNvPr id="35878" name="任意多边形 71"/>
          <p:cNvSpPr>
            <a:spLocks/>
          </p:cNvSpPr>
          <p:nvPr/>
        </p:nvSpPr>
        <p:spPr bwMode="auto">
          <a:xfrm>
            <a:off x="6896100" y="4377690"/>
            <a:ext cx="3994786" cy="996316"/>
          </a:xfrm>
          <a:custGeom>
            <a:avLst/>
            <a:gdLst>
              <a:gd name="T0" fmla="*/ 0 w 2528430"/>
              <a:gd name="T1" fmla="*/ 1660851 h 587027"/>
              <a:gd name="T2" fmla="*/ 760881 w 2528430"/>
              <a:gd name="T3" fmla="*/ 16981 h 587027"/>
              <a:gd name="T4" fmla="*/ 577078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rgbClr val="DC0A16"/>
            </a:solidFill>
            <a:prstDash val="dash"/>
            <a:bevel/>
            <a:headEnd type="oval" w="med" len="med"/>
            <a:tailEnd/>
          </a:ln>
          <a:extLst>
            <a:ext uri="{909E8E84-426E-40DD-AFC4-6F175D3DCCD1}">
              <a14:hiddenFill xmlns:a14="http://schemas.microsoft.com/office/drawing/2010/main" xmlns="">
                <a:solidFill>
                  <a:srgbClr val="FFFFFF"/>
                </a:solidFill>
              </a14:hiddenFill>
            </a:ext>
          </a:extLst>
        </p:spPr>
        <p:txBody>
          <a:bodyPr lIns="146297" tIns="73148" rIns="146297" bIns="73148" anchor="ctr"/>
          <a:lstStyle/>
          <a:p>
            <a:endParaRPr lang="zh-CN" altLang="en-US" sz="2160">
              <a:latin typeface="微软雅黑" panose="020B0503020204020204" pitchFamily="34" charset="-122"/>
              <a:ea typeface="微软雅黑" panose="020B0503020204020204" pitchFamily="34" charset="-122"/>
            </a:endParaRPr>
          </a:p>
        </p:txBody>
      </p:sp>
      <p:sp>
        <p:nvSpPr>
          <p:cNvPr id="35879" name="Oval 54"/>
          <p:cNvSpPr>
            <a:spLocks noChangeArrowheads="1"/>
          </p:cNvSpPr>
          <p:nvPr/>
        </p:nvSpPr>
        <p:spPr bwMode="auto">
          <a:xfrm>
            <a:off x="5048251" y="3202306"/>
            <a:ext cx="133350" cy="131444"/>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880" name="Oval 54"/>
          <p:cNvSpPr>
            <a:spLocks noChangeArrowheads="1"/>
          </p:cNvSpPr>
          <p:nvPr/>
        </p:nvSpPr>
        <p:spPr bwMode="auto">
          <a:xfrm>
            <a:off x="6976111" y="3118486"/>
            <a:ext cx="133350" cy="131444"/>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881" name="Oval 54"/>
          <p:cNvSpPr>
            <a:spLocks noChangeArrowheads="1"/>
          </p:cNvSpPr>
          <p:nvPr/>
        </p:nvSpPr>
        <p:spPr bwMode="auto">
          <a:xfrm>
            <a:off x="6804660" y="5314951"/>
            <a:ext cx="131446" cy="1333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882" name="Oval 54"/>
          <p:cNvSpPr>
            <a:spLocks noChangeArrowheads="1"/>
          </p:cNvSpPr>
          <p:nvPr/>
        </p:nvSpPr>
        <p:spPr bwMode="auto">
          <a:xfrm>
            <a:off x="4602481" y="5080636"/>
            <a:ext cx="133350" cy="131444"/>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xmlns="" w="9525">
                <a:solidFill>
                  <a:srgbClr val="000000"/>
                </a:solidFill>
                <a:bevel/>
                <a:headEnd/>
                <a:tailEnd/>
              </a14:hiddenLine>
            </a:ext>
          </a:extLst>
        </p:spPr>
        <p:txBody>
          <a:bodyPr lIns="146297" tIns="73148" rIns="146297" bIns="7314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8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文本框 38"/>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5" name="灯片编号占位符 4"/>
          <p:cNvSpPr>
            <a:spLocks noGrp="1"/>
          </p:cNvSpPr>
          <p:nvPr>
            <p:ph type="sldNum" sz="quarter" idx="12"/>
          </p:nvPr>
        </p:nvSpPr>
        <p:spPr/>
        <p:txBody>
          <a:bodyPr/>
          <a:lstStyle/>
          <a:p>
            <a:fld id="{23BE4DA8-0BF8-4295-BC5F-41204B2EADD5}" type="slidenum">
              <a:rPr lang="zh-CN" altLang="en-US" smtClean="0"/>
              <a:pPr/>
              <a:t>5</a:t>
            </a:fld>
            <a:endParaRPr lang="zh-CN" altLang="en-US" dirty="0"/>
          </a:p>
        </p:txBody>
      </p:sp>
    </p:spTree>
    <p:extLst>
      <p:ext uri="{BB962C8B-B14F-4D97-AF65-F5344CB8AC3E}">
        <p14:creationId xmlns:p14="http://schemas.microsoft.com/office/powerpoint/2010/main" xmlns="" val="145472226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35852"/>
                                        </p:tgtEl>
                                        <p:attrNameLst>
                                          <p:attrName>style.visibility</p:attrName>
                                        </p:attrNameLst>
                                      </p:cBhvr>
                                      <p:to>
                                        <p:strVal val="visible"/>
                                      </p:to>
                                    </p:set>
                                    <p:anim calcmode="lin" valueType="num">
                                      <p:cBhvr>
                                        <p:cTn id="11" dur="500" fill="hold"/>
                                        <p:tgtEl>
                                          <p:spTgt spid="35852"/>
                                        </p:tgtEl>
                                        <p:attrNameLst>
                                          <p:attrName>ppt_x</p:attrName>
                                        </p:attrNameLst>
                                      </p:cBhvr>
                                      <p:tavLst>
                                        <p:tav tm="0">
                                          <p:val>
                                            <p:strVal val="0-#ppt_w/2"/>
                                          </p:val>
                                        </p:tav>
                                        <p:tav tm="100000">
                                          <p:val>
                                            <p:strVal val="#ppt_x"/>
                                          </p:val>
                                        </p:tav>
                                      </p:tavLst>
                                    </p:anim>
                                    <p:anim calcmode="lin" valueType="num">
                                      <p:cBhvr>
                                        <p:cTn id="12" dur="500" fill="hold"/>
                                        <p:tgtEl>
                                          <p:spTgt spid="3585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5851"/>
                                        </p:tgtEl>
                                        <p:attrNameLst>
                                          <p:attrName>style.visibility</p:attrName>
                                        </p:attrNameLst>
                                      </p:cBhvr>
                                      <p:to>
                                        <p:strVal val="visible"/>
                                      </p:to>
                                    </p:set>
                                    <p:anim calcmode="lin" valueType="num">
                                      <p:cBhvr>
                                        <p:cTn id="15" dur="500" fill="hold"/>
                                        <p:tgtEl>
                                          <p:spTgt spid="35851"/>
                                        </p:tgtEl>
                                        <p:attrNameLst>
                                          <p:attrName>ppt_x</p:attrName>
                                        </p:attrNameLst>
                                      </p:cBhvr>
                                      <p:tavLst>
                                        <p:tav tm="0">
                                          <p:val>
                                            <p:strVal val="1+#ppt_w/2"/>
                                          </p:val>
                                        </p:tav>
                                        <p:tav tm="100000">
                                          <p:val>
                                            <p:strVal val="#ppt_x"/>
                                          </p:val>
                                        </p:tav>
                                      </p:tavLst>
                                    </p:anim>
                                    <p:anim calcmode="lin" valueType="num">
                                      <p:cBhvr>
                                        <p:cTn id="16" dur="500" fill="hold"/>
                                        <p:tgtEl>
                                          <p:spTgt spid="35851"/>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5850"/>
                                        </p:tgtEl>
                                        <p:attrNameLst>
                                          <p:attrName>style.visibility</p:attrName>
                                        </p:attrNameLst>
                                      </p:cBhvr>
                                      <p:to>
                                        <p:strVal val="visible"/>
                                      </p:to>
                                    </p:set>
                                    <p:anim calcmode="lin" valueType="num">
                                      <p:cBhvr>
                                        <p:cTn id="19" dur="500" fill="hold"/>
                                        <p:tgtEl>
                                          <p:spTgt spid="35850"/>
                                        </p:tgtEl>
                                        <p:attrNameLst>
                                          <p:attrName>ppt_x</p:attrName>
                                        </p:attrNameLst>
                                      </p:cBhvr>
                                      <p:tavLst>
                                        <p:tav tm="0">
                                          <p:val>
                                            <p:strVal val="0-#ppt_w/2"/>
                                          </p:val>
                                        </p:tav>
                                        <p:tav tm="100000">
                                          <p:val>
                                            <p:strVal val="#ppt_x"/>
                                          </p:val>
                                        </p:tav>
                                      </p:tavLst>
                                    </p:anim>
                                    <p:anim calcmode="lin" valueType="num">
                                      <p:cBhvr>
                                        <p:cTn id="20" dur="500" fill="hold"/>
                                        <p:tgtEl>
                                          <p:spTgt spid="35850"/>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35849"/>
                                        </p:tgtEl>
                                        <p:attrNameLst>
                                          <p:attrName>style.visibility</p:attrName>
                                        </p:attrNameLst>
                                      </p:cBhvr>
                                      <p:to>
                                        <p:strVal val="visible"/>
                                      </p:to>
                                    </p:set>
                                    <p:anim calcmode="lin" valueType="num">
                                      <p:cBhvr>
                                        <p:cTn id="23" dur="500" fill="hold"/>
                                        <p:tgtEl>
                                          <p:spTgt spid="35849"/>
                                        </p:tgtEl>
                                        <p:attrNameLst>
                                          <p:attrName>ppt_x</p:attrName>
                                        </p:attrNameLst>
                                      </p:cBhvr>
                                      <p:tavLst>
                                        <p:tav tm="0">
                                          <p:val>
                                            <p:strVal val="1+#ppt_w/2"/>
                                          </p:val>
                                        </p:tav>
                                        <p:tav tm="100000">
                                          <p:val>
                                            <p:strVal val="#ppt_x"/>
                                          </p:val>
                                        </p:tav>
                                      </p:tavLst>
                                    </p:anim>
                                    <p:anim calcmode="lin" valueType="num">
                                      <p:cBhvr>
                                        <p:cTn id="24" dur="500" fill="hold"/>
                                        <p:tgtEl>
                                          <p:spTgt spid="35849"/>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23" presetClass="entr" presetSubtype="32" fill="hold" grpId="0" nodeType="afterEffect">
                                  <p:stCondLst>
                                    <p:cond delay="0"/>
                                  </p:stCondLst>
                                  <p:childTnLst>
                                    <p:set>
                                      <p:cBhvr>
                                        <p:cTn id="27" dur="1" fill="hold">
                                          <p:stCondLst>
                                            <p:cond delay="0"/>
                                          </p:stCondLst>
                                        </p:cTn>
                                        <p:tgtEl>
                                          <p:spTgt spid="35853"/>
                                        </p:tgtEl>
                                        <p:attrNameLst>
                                          <p:attrName>style.visibility</p:attrName>
                                        </p:attrNameLst>
                                      </p:cBhvr>
                                      <p:to>
                                        <p:strVal val="visible"/>
                                      </p:to>
                                    </p:set>
                                    <p:anim calcmode="lin" valueType="num">
                                      <p:cBhvr>
                                        <p:cTn id="28" dur="500" fill="hold"/>
                                        <p:tgtEl>
                                          <p:spTgt spid="35853"/>
                                        </p:tgtEl>
                                        <p:attrNameLst>
                                          <p:attrName>ppt_w</p:attrName>
                                        </p:attrNameLst>
                                      </p:cBhvr>
                                      <p:tavLst>
                                        <p:tav tm="0">
                                          <p:val>
                                            <p:strVal val="4*#ppt_w"/>
                                          </p:val>
                                        </p:tav>
                                        <p:tav tm="100000">
                                          <p:val>
                                            <p:strVal val="#ppt_w"/>
                                          </p:val>
                                        </p:tav>
                                      </p:tavLst>
                                    </p:anim>
                                    <p:anim calcmode="lin" valueType="num">
                                      <p:cBhvr>
                                        <p:cTn id="29" dur="500" fill="hold"/>
                                        <p:tgtEl>
                                          <p:spTgt spid="35853"/>
                                        </p:tgtEl>
                                        <p:attrNameLst>
                                          <p:attrName>ppt_h</p:attrName>
                                        </p:attrNameLst>
                                      </p:cBhvr>
                                      <p:tavLst>
                                        <p:tav tm="0">
                                          <p:val>
                                            <p:strVal val="4*#ppt_h"/>
                                          </p:val>
                                        </p:tav>
                                        <p:tav tm="100000">
                                          <p:val>
                                            <p:strVal val="#ppt_h"/>
                                          </p:val>
                                        </p:tav>
                                      </p:tavLst>
                                    </p:anim>
                                  </p:childTnLst>
                                </p:cTn>
                              </p:par>
                            </p:childTnLst>
                          </p:cTn>
                        </p:par>
                        <p:par>
                          <p:cTn id="30" fill="hold" nodeType="afterGroup">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35854"/>
                                        </p:tgtEl>
                                        <p:attrNameLst>
                                          <p:attrName>style.visibility</p:attrName>
                                        </p:attrNameLst>
                                      </p:cBhvr>
                                      <p:to>
                                        <p:strVal val="visible"/>
                                      </p:to>
                                    </p:set>
                                    <p:anim calcmode="lin" valueType="num">
                                      <p:cBhvr>
                                        <p:cTn id="33" dur="500" fill="hold"/>
                                        <p:tgtEl>
                                          <p:spTgt spid="35854"/>
                                        </p:tgtEl>
                                        <p:attrNameLst>
                                          <p:attrName>ppt_w</p:attrName>
                                        </p:attrNameLst>
                                      </p:cBhvr>
                                      <p:tavLst>
                                        <p:tav tm="0">
                                          <p:val>
                                            <p:strVal val="4*#ppt_w"/>
                                          </p:val>
                                        </p:tav>
                                        <p:tav tm="100000">
                                          <p:val>
                                            <p:strVal val="#ppt_w"/>
                                          </p:val>
                                        </p:tav>
                                      </p:tavLst>
                                    </p:anim>
                                    <p:anim calcmode="lin" valueType="num">
                                      <p:cBhvr>
                                        <p:cTn id="34" dur="500" fill="hold"/>
                                        <p:tgtEl>
                                          <p:spTgt spid="35854"/>
                                        </p:tgtEl>
                                        <p:attrNameLst>
                                          <p:attrName>ppt_h</p:attrName>
                                        </p:attrNameLst>
                                      </p:cBhvr>
                                      <p:tavLst>
                                        <p:tav tm="0">
                                          <p:val>
                                            <p:strVal val="4*#ppt_h"/>
                                          </p:val>
                                        </p:tav>
                                        <p:tav tm="100000">
                                          <p:val>
                                            <p:strVal val="#ppt_h"/>
                                          </p:val>
                                        </p:tav>
                                      </p:tavLst>
                                    </p:anim>
                                  </p:childTnLst>
                                </p:cTn>
                              </p:par>
                            </p:childTnLst>
                          </p:cTn>
                        </p:par>
                        <p:par>
                          <p:cTn id="35" fill="hold" nodeType="afterGroup">
                            <p:stCondLst>
                              <p:cond delay="2500"/>
                            </p:stCondLst>
                            <p:childTnLst>
                              <p:par>
                                <p:cTn id="36" presetID="23" presetClass="entr" presetSubtype="32" fill="hold" grpId="0" nodeType="afterEffect">
                                  <p:stCondLst>
                                    <p:cond delay="0"/>
                                  </p:stCondLst>
                                  <p:childTnLst>
                                    <p:set>
                                      <p:cBhvr>
                                        <p:cTn id="37" dur="1" fill="hold">
                                          <p:stCondLst>
                                            <p:cond delay="0"/>
                                          </p:stCondLst>
                                        </p:cTn>
                                        <p:tgtEl>
                                          <p:spTgt spid="35856"/>
                                        </p:tgtEl>
                                        <p:attrNameLst>
                                          <p:attrName>style.visibility</p:attrName>
                                        </p:attrNameLst>
                                      </p:cBhvr>
                                      <p:to>
                                        <p:strVal val="visible"/>
                                      </p:to>
                                    </p:set>
                                    <p:anim calcmode="lin" valueType="num">
                                      <p:cBhvr>
                                        <p:cTn id="38" dur="500" fill="hold"/>
                                        <p:tgtEl>
                                          <p:spTgt spid="35856"/>
                                        </p:tgtEl>
                                        <p:attrNameLst>
                                          <p:attrName>ppt_w</p:attrName>
                                        </p:attrNameLst>
                                      </p:cBhvr>
                                      <p:tavLst>
                                        <p:tav tm="0">
                                          <p:val>
                                            <p:strVal val="4*#ppt_w"/>
                                          </p:val>
                                        </p:tav>
                                        <p:tav tm="100000">
                                          <p:val>
                                            <p:strVal val="#ppt_w"/>
                                          </p:val>
                                        </p:tav>
                                      </p:tavLst>
                                    </p:anim>
                                    <p:anim calcmode="lin" valueType="num">
                                      <p:cBhvr>
                                        <p:cTn id="39" dur="500" fill="hold"/>
                                        <p:tgtEl>
                                          <p:spTgt spid="35856"/>
                                        </p:tgtEl>
                                        <p:attrNameLst>
                                          <p:attrName>ppt_h</p:attrName>
                                        </p:attrNameLst>
                                      </p:cBhvr>
                                      <p:tavLst>
                                        <p:tav tm="0">
                                          <p:val>
                                            <p:strVal val="4*#ppt_h"/>
                                          </p:val>
                                        </p:tav>
                                        <p:tav tm="100000">
                                          <p:val>
                                            <p:strVal val="#ppt_h"/>
                                          </p:val>
                                        </p:tav>
                                      </p:tavLst>
                                    </p:anim>
                                  </p:childTnLst>
                                </p:cTn>
                              </p:par>
                            </p:childTnLst>
                          </p:cTn>
                        </p:par>
                        <p:par>
                          <p:cTn id="40" fill="hold" nodeType="afterGroup">
                            <p:stCondLst>
                              <p:cond delay="3000"/>
                            </p:stCondLst>
                            <p:childTnLst>
                              <p:par>
                                <p:cTn id="41" presetID="23" presetClass="entr" presetSubtype="32" fill="hold" grpId="0" nodeType="afterEffect">
                                  <p:stCondLst>
                                    <p:cond delay="0"/>
                                  </p:stCondLst>
                                  <p:childTnLst>
                                    <p:set>
                                      <p:cBhvr>
                                        <p:cTn id="42" dur="1" fill="hold">
                                          <p:stCondLst>
                                            <p:cond delay="0"/>
                                          </p:stCondLst>
                                        </p:cTn>
                                        <p:tgtEl>
                                          <p:spTgt spid="35855"/>
                                        </p:tgtEl>
                                        <p:attrNameLst>
                                          <p:attrName>style.visibility</p:attrName>
                                        </p:attrNameLst>
                                      </p:cBhvr>
                                      <p:to>
                                        <p:strVal val="visible"/>
                                      </p:to>
                                    </p:set>
                                    <p:anim calcmode="lin" valueType="num">
                                      <p:cBhvr>
                                        <p:cTn id="43" dur="500" fill="hold"/>
                                        <p:tgtEl>
                                          <p:spTgt spid="35855"/>
                                        </p:tgtEl>
                                        <p:attrNameLst>
                                          <p:attrName>ppt_w</p:attrName>
                                        </p:attrNameLst>
                                      </p:cBhvr>
                                      <p:tavLst>
                                        <p:tav tm="0">
                                          <p:val>
                                            <p:strVal val="4*#ppt_w"/>
                                          </p:val>
                                        </p:tav>
                                        <p:tav tm="100000">
                                          <p:val>
                                            <p:strVal val="#ppt_w"/>
                                          </p:val>
                                        </p:tav>
                                      </p:tavLst>
                                    </p:anim>
                                    <p:anim calcmode="lin" valueType="num">
                                      <p:cBhvr>
                                        <p:cTn id="44" dur="500" fill="hold"/>
                                        <p:tgtEl>
                                          <p:spTgt spid="35855"/>
                                        </p:tgtEl>
                                        <p:attrNameLst>
                                          <p:attrName>ppt_h</p:attrName>
                                        </p:attrNameLst>
                                      </p:cBhvr>
                                      <p:tavLst>
                                        <p:tav tm="0">
                                          <p:val>
                                            <p:strVal val="4*#ppt_h"/>
                                          </p:val>
                                        </p:tav>
                                        <p:tav tm="100000">
                                          <p:val>
                                            <p:strVal val="#ppt_h"/>
                                          </p:val>
                                        </p:tav>
                                      </p:tavLst>
                                    </p:anim>
                                  </p:childTnLst>
                                </p:cTn>
                              </p:par>
                            </p:childTnLst>
                          </p:cTn>
                        </p:par>
                        <p:par>
                          <p:cTn id="45" fill="hold" nodeType="afterGroup">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35879"/>
                                        </p:tgtEl>
                                        <p:attrNameLst>
                                          <p:attrName>style.visibility</p:attrName>
                                        </p:attrNameLst>
                                      </p:cBhvr>
                                      <p:to>
                                        <p:strVal val="visible"/>
                                      </p:to>
                                    </p:set>
                                    <p:animEffect>
                                      <p:cBhvr>
                                        <p:cTn id="48" dur="500"/>
                                        <p:tgtEl>
                                          <p:spTgt spid="358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5858"/>
                                        </p:tgtEl>
                                        <p:attrNameLst>
                                          <p:attrName>style.visibility</p:attrName>
                                        </p:attrNameLst>
                                      </p:cBhvr>
                                      <p:to>
                                        <p:strVal val="visible"/>
                                      </p:to>
                                    </p:set>
                                    <p:animEffect>
                                      <p:cBhvr>
                                        <p:cTn id="51" dur="500"/>
                                        <p:tgtEl>
                                          <p:spTgt spid="3585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5860"/>
                                        </p:tgtEl>
                                        <p:attrNameLst>
                                          <p:attrName>style.visibility</p:attrName>
                                        </p:attrNameLst>
                                      </p:cBhvr>
                                      <p:to>
                                        <p:strVal val="visible"/>
                                      </p:to>
                                    </p:set>
                                    <p:animEffect>
                                      <p:cBhvr>
                                        <p:cTn id="54" dur="500"/>
                                        <p:tgtEl>
                                          <p:spTgt spid="3586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5882"/>
                                        </p:tgtEl>
                                        <p:attrNameLst>
                                          <p:attrName>style.visibility</p:attrName>
                                        </p:attrNameLst>
                                      </p:cBhvr>
                                      <p:to>
                                        <p:strVal val="visible"/>
                                      </p:to>
                                    </p:set>
                                    <p:animEffect>
                                      <p:cBhvr>
                                        <p:cTn id="57" dur="500"/>
                                        <p:tgtEl>
                                          <p:spTgt spid="35882"/>
                                        </p:tgtEl>
                                      </p:cBhvr>
                                    </p:animEffect>
                                  </p:childTnLst>
                                </p:cTn>
                              </p:par>
                            </p:childTnLst>
                          </p:cTn>
                        </p:par>
                        <p:par>
                          <p:cTn id="58" fill="hold" nodeType="afterGroup">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35859"/>
                                        </p:tgtEl>
                                        <p:attrNameLst>
                                          <p:attrName>style.visibility</p:attrName>
                                        </p:attrNameLst>
                                      </p:cBhvr>
                                      <p:to>
                                        <p:strVal val="visible"/>
                                      </p:to>
                                    </p:set>
                                    <p:anim calcmode="lin" valueType="num">
                                      <p:cBhvr>
                                        <p:cTn id="61" dur="500" fill="hold"/>
                                        <p:tgtEl>
                                          <p:spTgt spid="35859"/>
                                        </p:tgtEl>
                                        <p:attrNameLst>
                                          <p:attrName>ppt_x</p:attrName>
                                        </p:attrNameLst>
                                      </p:cBhvr>
                                      <p:tavLst>
                                        <p:tav tm="0">
                                          <p:val>
                                            <p:strVal val="#ppt_x"/>
                                          </p:val>
                                        </p:tav>
                                        <p:tav tm="100000">
                                          <p:val>
                                            <p:strVal val="#ppt_x"/>
                                          </p:val>
                                        </p:tav>
                                      </p:tavLst>
                                    </p:anim>
                                    <p:anim calcmode="lin" valueType="num">
                                      <p:cBhvr>
                                        <p:cTn id="62" dur="500" fill="hold"/>
                                        <p:tgtEl>
                                          <p:spTgt spid="3585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500" fill="hold"/>
                                        <p:tgtEl>
                                          <p:spTgt spid="2"/>
                                        </p:tgtEl>
                                        <p:attrNameLst>
                                          <p:attrName>ppt_x</p:attrName>
                                        </p:attrNameLst>
                                      </p:cBhvr>
                                      <p:tavLst>
                                        <p:tav tm="0">
                                          <p:val>
                                            <p:strVal val="#ppt_x"/>
                                          </p:val>
                                        </p:tav>
                                        <p:tav tm="100000">
                                          <p:val>
                                            <p:strVal val="#ppt_x"/>
                                          </p:val>
                                        </p:tav>
                                      </p:tavLst>
                                    </p:anim>
                                    <p:anim calcmode="lin" valueType="num">
                                      <p:cBhvr>
                                        <p:cTn id="66" dur="500" fill="hold"/>
                                        <p:tgtEl>
                                          <p:spTgt spid="2"/>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500" fill="hold"/>
                                        <p:tgtEl>
                                          <p:spTgt spid="4"/>
                                        </p:tgtEl>
                                        <p:attrNameLst>
                                          <p:attrName>ppt_x</p:attrName>
                                        </p:attrNameLst>
                                      </p:cBhvr>
                                      <p:tavLst>
                                        <p:tav tm="0">
                                          <p:val>
                                            <p:strVal val="#ppt_x"/>
                                          </p:val>
                                        </p:tav>
                                        <p:tav tm="100000">
                                          <p:val>
                                            <p:strVal val="#ppt_x"/>
                                          </p:val>
                                        </p:tav>
                                      </p:tavLst>
                                    </p:anim>
                                    <p:anim calcmode="lin" valueType="num">
                                      <p:cBhvr>
                                        <p:cTn id="70" dur="500" fill="hold"/>
                                        <p:tgtEl>
                                          <p:spTgt spid="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5861"/>
                                        </p:tgtEl>
                                        <p:attrNameLst>
                                          <p:attrName>style.visibility</p:attrName>
                                        </p:attrNameLst>
                                      </p:cBhvr>
                                      <p:to>
                                        <p:strVal val="visible"/>
                                      </p:to>
                                    </p:set>
                                    <p:anim calcmode="lin" valueType="num">
                                      <p:cBhvr>
                                        <p:cTn id="73" dur="500" fill="hold"/>
                                        <p:tgtEl>
                                          <p:spTgt spid="35861"/>
                                        </p:tgtEl>
                                        <p:attrNameLst>
                                          <p:attrName>ppt_x</p:attrName>
                                        </p:attrNameLst>
                                      </p:cBhvr>
                                      <p:tavLst>
                                        <p:tav tm="0">
                                          <p:val>
                                            <p:strVal val="#ppt_x"/>
                                          </p:val>
                                        </p:tav>
                                        <p:tav tm="100000">
                                          <p:val>
                                            <p:strVal val="#ppt_x"/>
                                          </p:val>
                                        </p:tav>
                                      </p:tavLst>
                                    </p:anim>
                                    <p:anim calcmode="lin" valueType="num">
                                      <p:cBhvr>
                                        <p:cTn id="74" dur="500" fill="hold"/>
                                        <p:tgtEl>
                                          <p:spTgt spid="35861"/>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35877"/>
                                        </p:tgtEl>
                                        <p:attrNameLst>
                                          <p:attrName>style.visibility</p:attrName>
                                        </p:attrNameLst>
                                      </p:cBhvr>
                                      <p:to>
                                        <p:strVal val="visible"/>
                                      </p:to>
                                    </p:set>
                                    <p:animEffect>
                                      <p:cBhvr>
                                        <p:cTn id="78" dur="500"/>
                                        <p:tgtEl>
                                          <p:spTgt spid="3587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880"/>
                                        </p:tgtEl>
                                        <p:attrNameLst>
                                          <p:attrName>style.visibility</p:attrName>
                                        </p:attrNameLst>
                                      </p:cBhvr>
                                      <p:to>
                                        <p:strVal val="visible"/>
                                      </p:to>
                                    </p:set>
                                    <p:animEffect>
                                      <p:cBhvr>
                                        <p:cTn id="81" dur="500"/>
                                        <p:tgtEl>
                                          <p:spTgt spid="3588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5881"/>
                                        </p:tgtEl>
                                        <p:attrNameLst>
                                          <p:attrName>style.visibility</p:attrName>
                                        </p:attrNameLst>
                                      </p:cBhvr>
                                      <p:to>
                                        <p:strVal val="visible"/>
                                      </p:to>
                                    </p:set>
                                    <p:animEffect>
                                      <p:cBhvr>
                                        <p:cTn id="84" dur="500"/>
                                        <p:tgtEl>
                                          <p:spTgt spid="3588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5878"/>
                                        </p:tgtEl>
                                        <p:attrNameLst>
                                          <p:attrName>style.visibility</p:attrName>
                                        </p:attrNameLst>
                                      </p:cBhvr>
                                      <p:to>
                                        <p:strVal val="visible"/>
                                      </p:to>
                                    </p:set>
                                    <p:animEffect>
                                      <p:cBhvr>
                                        <p:cTn id="87" dur="500"/>
                                        <p:tgtEl>
                                          <p:spTgt spid="35878"/>
                                        </p:tgtEl>
                                      </p:cBhvr>
                                    </p:animEffect>
                                  </p:childTnLst>
                                </p:cTn>
                              </p:par>
                            </p:childTnLst>
                          </p:cTn>
                        </p:par>
                        <p:par>
                          <p:cTn id="88" fill="hold" nodeType="afterGroup">
                            <p:stCondLst>
                              <p:cond delay="5000"/>
                            </p:stCondLst>
                            <p:childTnLst>
                              <p:par>
                                <p:cTn id="89" presetID="2" presetClass="entr" presetSubtype="4" fill="hold" grpId="0" nodeType="afterEffect">
                                  <p:stCondLst>
                                    <p:cond delay="0"/>
                                  </p:stCondLst>
                                  <p:childTnLst>
                                    <p:set>
                                      <p:cBhvr>
                                        <p:cTn id="90" dur="1" fill="hold">
                                          <p:stCondLst>
                                            <p:cond delay="0"/>
                                          </p:stCondLst>
                                        </p:cTn>
                                        <p:tgtEl>
                                          <p:spTgt spid="35857"/>
                                        </p:tgtEl>
                                        <p:attrNameLst>
                                          <p:attrName>style.visibility</p:attrName>
                                        </p:attrNameLst>
                                      </p:cBhvr>
                                      <p:to>
                                        <p:strVal val="visible"/>
                                      </p:to>
                                    </p:set>
                                    <p:anim calcmode="lin" valueType="num">
                                      <p:cBhvr>
                                        <p:cTn id="91" dur="500" fill="hold"/>
                                        <p:tgtEl>
                                          <p:spTgt spid="35857"/>
                                        </p:tgtEl>
                                        <p:attrNameLst>
                                          <p:attrName>ppt_x</p:attrName>
                                        </p:attrNameLst>
                                      </p:cBhvr>
                                      <p:tavLst>
                                        <p:tav tm="0">
                                          <p:val>
                                            <p:strVal val="#ppt_x"/>
                                          </p:val>
                                        </p:tav>
                                        <p:tav tm="100000">
                                          <p:val>
                                            <p:strVal val="#ppt_x"/>
                                          </p:val>
                                        </p:tav>
                                      </p:tavLst>
                                    </p:anim>
                                    <p:anim calcmode="lin" valueType="num">
                                      <p:cBhvr>
                                        <p:cTn id="92" dur="500" fill="hold"/>
                                        <p:tgtEl>
                                          <p:spTgt spid="3585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5863"/>
                                        </p:tgtEl>
                                        <p:attrNameLst>
                                          <p:attrName>style.visibility</p:attrName>
                                        </p:attrNameLst>
                                      </p:cBhvr>
                                      <p:to>
                                        <p:strVal val="visible"/>
                                      </p:to>
                                    </p:set>
                                    <p:anim calcmode="lin" valueType="num">
                                      <p:cBhvr>
                                        <p:cTn id="95" dur="500" fill="hold"/>
                                        <p:tgtEl>
                                          <p:spTgt spid="35863"/>
                                        </p:tgtEl>
                                        <p:attrNameLst>
                                          <p:attrName>ppt_x</p:attrName>
                                        </p:attrNameLst>
                                      </p:cBhvr>
                                      <p:tavLst>
                                        <p:tav tm="0">
                                          <p:val>
                                            <p:strVal val="#ppt_x"/>
                                          </p:val>
                                        </p:tav>
                                        <p:tav tm="100000">
                                          <p:val>
                                            <p:strVal val="#ppt_x"/>
                                          </p:val>
                                        </p:tav>
                                      </p:tavLst>
                                    </p:anim>
                                    <p:anim calcmode="lin" valueType="num">
                                      <p:cBhvr>
                                        <p:cTn id="96" dur="500" fill="hold"/>
                                        <p:tgtEl>
                                          <p:spTgt spid="3586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3"/>
                                        </p:tgtEl>
                                        <p:attrNameLst>
                                          <p:attrName>style.visibility</p:attrName>
                                        </p:attrNameLst>
                                      </p:cBhvr>
                                      <p:to>
                                        <p:strVal val="visible"/>
                                      </p:to>
                                    </p:set>
                                    <p:anim calcmode="lin" valueType="num">
                                      <p:cBhvr>
                                        <p:cTn id="99" dur="500" fill="hold"/>
                                        <p:tgtEl>
                                          <p:spTgt spid="3"/>
                                        </p:tgtEl>
                                        <p:attrNameLst>
                                          <p:attrName>ppt_x</p:attrName>
                                        </p:attrNameLst>
                                      </p:cBhvr>
                                      <p:tavLst>
                                        <p:tav tm="0">
                                          <p:val>
                                            <p:strVal val="#ppt_x"/>
                                          </p:val>
                                        </p:tav>
                                        <p:tav tm="100000">
                                          <p:val>
                                            <p:strVal val="#ppt_x"/>
                                          </p:val>
                                        </p:tav>
                                      </p:tavLst>
                                    </p:anim>
                                    <p:anim calcmode="lin" valueType="num">
                                      <p:cBhvr>
                                        <p:cTn id="100" dur="500" fill="hold"/>
                                        <p:tgtEl>
                                          <p:spTgt spid="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5862"/>
                                        </p:tgtEl>
                                        <p:attrNameLst>
                                          <p:attrName>style.visibility</p:attrName>
                                        </p:attrNameLst>
                                      </p:cBhvr>
                                      <p:to>
                                        <p:strVal val="visible"/>
                                      </p:to>
                                    </p:set>
                                    <p:anim calcmode="lin" valueType="num">
                                      <p:cBhvr>
                                        <p:cTn id="103" dur="500" fill="hold"/>
                                        <p:tgtEl>
                                          <p:spTgt spid="35862"/>
                                        </p:tgtEl>
                                        <p:attrNameLst>
                                          <p:attrName>ppt_x</p:attrName>
                                        </p:attrNameLst>
                                      </p:cBhvr>
                                      <p:tavLst>
                                        <p:tav tm="0">
                                          <p:val>
                                            <p:strVal val="#ppt_x"/>
                                          </p:val>
                                        </p:tav>
                                        <p:tav tm="100000">
                                          <p:val>
                                            <p:strVal val="#ppt_x"/>
                                          </p:val>
                                        </p:tav>
                                      </p:tavLst>
                                    </p:anim>
                                    <p:anim calcmode="lin" valueType="num">
                                      <p:cBhvr>
                                        <p:cTn id="104" dur="500" fill="hold"/>
                                        <p:tgtEl>
                                          <p:spTgt spid="358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animBg="1"/>
      <p:bldP spid="35850" grpId="0" animBg="1"/>
      <p:bldP spid="35851" grpId="0" animBg="1"/>
      <p:bldP spid="35852" grpId="0" animBg="1"/>
      <p:bldP spid="35853" grpId="0" animBg="1"/>
      <p:bldP spid="35854" grpId="0" animBg="1"/>
      <p:bldP spid="35855" grpId="0" animBg="1"/>
      <p:bldP spid="35856" grpId="0" animBg="1"/>
      <p:bldP spid="35857" grpId="0" bldLvl="0" autoUpdateAnimBg="0"/>
      <p:bldP spid="35858" grpId="0" animBg="1"/>
      <p:bldP spid="35859" grpId="0" bldLvl="0" autoUpdateAnimBg="0"/>
      <p:bldP spid="35860" grpId="0" animBg="1"/>
      <p:bldP spid="35861" grpId="0" bldLvl="0" autoUpdateAnimBg="0"/>
      <p:bldP spid="35862" grpId="0" bldLvl="0" autoUpdateAnimBg="0"/>
      <p:bldP spid="35863" grpId="0" animBg="1"/>
      <p:bldP spid="35877" grpId="0" animBg="1"/>
      <p:bldP spid="35878" grpId="0" animBg="1"/>
      <p:bldP spid="35879" grpId="0" bldLvl="0" animBg="1" autoUpdateAnimBg="0"/>
      <p:bldP spid="35880" grpId="0" bldLvl="0" animBg="1" autoUpdateAnimBg="0"/>
      <p:bldP spid="35881" grpId="0" bldLvl="0" animBg="1" autoUpdateAnimBg="0"/>
      <p:bldP spid="35882" grpId="0" bldLvl="0" animBg="1" autoUpdateAnimBg="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22"/>
          <p:cNvSpPr>
            <a:spLocks noChangeArrowheads="1"/>
          </p:cNvSpPr>
          <p:nvPr/>
        </p:nvSpPr>
        <p:spPr bwMode="auto">
          <a:xfrm>
            <a:off x="5130483" y="1528304"/>
            <a:ext cx="1302980" cy="1302141"/>
          </a:xfrm>
          <a:prstGeom prst="ellipse">
            <a:avLst/>
          </a:prstGeom>
          <a:solidFill>
            <a:srgbClr val="DC0A16"/>
          </a:solidFill>
          <a:ln>
            <a:noFill/>
          </a:ln>
        </p:spPr>
        <p:txBody>
          <a:bodyPr vert="horz" wrap="square" lIns="75493" tIns="37747" rIns="75493" bIns="37747" numCol="1" anchor="ctr" anchorCtr="0" compatLnSpc="1">
            <a:prstTxWarp prst="textNoShape">
              <a:avLst/>
            </a:prstTxWarp>
          </a:bodyPr>
          <a:lstStyle/>
          <a:p>
            <a:pPr algn="ctr" defTabSz="1219170">
              <a:defRPr/>
            </a:pPr>
            <a:r>
              <a:rPr lang="zh-CN" altLang="en-US" sz="2400" b="1" kern="0" dirty="0">
                <a:solidFill>
                  <a:schemeClr val="bg1"/>
                </a:solidFill>
                <a:latin typeface="微软雅黑" pitchFamily="34" charset="-122"/>
                <a:ea typeface="微软雅黑" pitchFamily="34" charset="-122"/>
              </a:rPr>
              <a:t>主要</a:t>
            </a:r>
            <a:endParaRPr lang="en-US" altLang="zh-CN" sz="2400" b="1" kern="0" dirty="0">
              <a:solidFill>
                <a:schemeClr val="bg1"/>
              </a:solidFill>
              <a:latin typeface="微软雅黑" pitchFamily="34" charset="-122"/>
              <a:ea typeface="微软雅黑" pitchFamily="34" charset="-122"/>
            </a:endParaRPr>
          </a:p>
          <a:p>
            <a:pPr algn="ctr" defTabSz="1219170">
              <a:defRPr/>
            </a:pPr>
            <a:r>
              <a:rPr lang="zh-CN" altLang="en-US" sz="2400" b="1" kern="0" dirty="0">
                <a:solidFill>
                  <a:schemeClr val="bg1"/>
                </a:solidFill>
                <a:latin typeface="微软雅黑" pitchFamily="34" charset="-122"/>
                <a:ea typeface="微软雅黑" pitchFamily="34" charset="-122"/>
              </a:rPr>
              <a:t>创新</a:t>
            </a:r>
            <a:endParaRPr lang="zh-CN" altLang="en-US" sz="2400" b="1" kern="0" baseline="-3000" dirty="0">
              <a:solidFill>
                <a:schemeClr val="bg1"/>
              </a:solidFill>
              <a:latin typeface="微软雅黑" pitchFamily="34" charset="-122"/>
              <a:ea typeface="微软雅黑" pitchFamily="34" charset="-122"/>
            </a:endParaRPr>
          </a:p>
        </p:txBody>
      </p:sp>
      <p:sp>
        <p:nvSpPr>
          <p:cNvPr id="17" name="Line 23"/>
          <p:cNvSpPr>
            <a:spLocks noChangeShapeType="1"/>
          </p:cNvSpPr>
          <p:nvPr/>
        </p:nvSpPr>
        <p:spPr bwMode="auto">
          <a:xfrm flipH="1">
            <a:off x="1967542" y="2181023"/>
            <a:ext cx="3162941" cy="0"/>
          </a:xfrm>
          <a:prstGeom prst="line">
            <a:avLst/>
          </a:prstGeom>
          <a:noFill/>
          <a:ln w="19050" cap="flat">
            <a:solidFill>
              <a:srgbClr val="DC0A16"/>
            </a:solidFill>
            <a:prstDash val="sysDash"/>
            <a:miter lim="800000"/>
            <a:headEnd type="none" w="med" len="med"/>
            <a:tailEnd type="triangle" w="med" len="med"/>
          </a:ln>
          <a:extLst>
            <a:ext uri="{909E8E84-426E-40DD-AFC4-6F175D3DCCD1}">
              <a14:hiddenFill xmlns:a14="http://schemas.microsoft.com/office/drawing/2010/main" xmlns="">
                <a:noFill/>
              </a14:hiddenFill>
            </a:ext>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18" name="Freeform 24"/>
          <p:cNvSpPr>
            <a:spLocks noEditPoints="1"/>
          </p:cNvSpPr>
          <p:nvPr/>
        </p:nvSpPr>
        <p:spPr bwMode="auto">
          <a:xfrm>
            <a:off x="4174743" y="2003010"/>
            <a:ext cx="367084" cy="36591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19" name="Freeform 25"/>
          <p:cNvSpPr>
            <a:spLocks noEditPoints="1"/>
          </p:cNvSpPr>
          <p:nvPr/>
        </p:nvSpPr>
        <p:spPr bwMode="auto">
          <a:xfrm>
            <a:off x="3314909" y="2003010"/>
            <a:ext cx="370391" cy="36591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20" name="Freeform 26"/>
          <p:cNvSpPr>
            <a:spLocks noEditPoints="1"/>
          </p:cNvSpPr>
          <p:nvPr/>
        </p:nvSpPr>
        <p:spPr bwMode="auto">
          <a:xfrm>
            <a:off x="2458382" y="2003010"/>
            <a:ext cx="373697" cy="36591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21" name="Freeform 27"/>
          <p:cNvSpPr>
            <a:spLocks/>
          </p:cNvSpPr>
          <p:nvPr/>
        </p:nvSpPr>
        <p:spPr bwMode="auto">
          <a:xfrm>
            <a:off x="4283875" y="2283216"/>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22" name="Freeform 28"/>
          <p:cNvSpPr>
            <a:spLocks/>
          </p:cNvSpPr>
          <p:nvPr/>
        </p:nvSpPr>
        <p:spPr bwMode="auto">
          <a:xfrm>
            <a:off x="3400892" y="2283216"/>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kern="0">
              <a:solidFill>
                <a:schemeClr val="tx1">
                  <a:lumMod val="75000"/>
                  <a:lumOff val="25000"/>
                </a:schemeClr>
              </a:solidFill>
            </a:endParaRPr>
          </a:p>
        </p:txBody>
      </p:sp>
      <p:sp>
        <p:nvSpPr>
          <p:cNvPr id="23" name="Freeform 29"/>
          <p:cNvSpPr>
            <a:spLocks/>
          </p:cNvSpPr>
          <p:nvPr/>
        </p:nvSpPr>
        <p:spPr bwMode="auto">
          <a:xfrm>
            <a:off x="2544365" y="2283217"/>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DC0A16"/>
          </a:solidFill>
          <a:ln>
            <a:noFill/>
          </a:ln>
          <a:extLst/>
        </p:spPr>
        <p:txBody>
          <a:bodyPr vert="horz" wrap="square" lIns="75493" tIns="37747" rIns="75493" bIns="37747" numCol="1" anchor="t" anchorCtr="0" compatLnSpc="1">
            <a:prstTxWarp prst="textNoShape">
              <a:avLst/>
            </a:prstTxWarp>
          </a:bodyPr>
          <a:lstStyle/>
          <a:p>
            <a:pPr defTabSz="1219170">
              <a:defRPr/>
            </a:pPr>
            <a:endParaRPr lang="zh-CN" altLang="en-US" sz="2400" b="1" kern="0" dirty="0">
              <a:solidFill>
                <a:schemeClr val="tx1">
                  <a:lumMod val="75000"/>
                  <a:lumOff val="25000"/>
                </a:schemeClr>
              </a:solidFill>
            </a:endParaRPr>
          </a:p>
        </p:txBody>
      </p:sp>
      <p:sp>
        <p:nvSpPr>
          <p:cNvPr id="24" name="TextBox 23"/>
          <p:cNvSpPr txBox="1"/>
          <p:nvPr/>
        </p:nvSpPr>
        <p:spPr>
          <a:xfrm>
            <a:off x="6088129" y="3148141"/>
            <a:ext cx="561227" cy="773795"/>
          </a:xfrm>
          <a:prstGeom prst="rect">
            <a:avLst/>
          </a:prstGeom>
          <a:noFill/>
        </p:spPr>
        <p:txBody>
          <a:bodyPr wrap="none" lIns="75493" tIns="37747" rIns="75493" bIns="37747" rtlCol="0" anchor="ctr">
            <a:spAutoFit/>
          </a:bodyPr>
          <a:lstStyle/>
          <a:p>
            <a:r>
              <a:rPr lang="en-US" altLang="zh-CN" sz="4533" dirty="0">
                <a:solidFill>
                  <a:schemeClr val="tx1">
                    <a:lumMod val="75000"/>
                    <a:lumOff val="25000"/>
                  </a:schemeClr>
                </a:solidFill>
                <a:latin typeface="微软雅黑" pitchFamily="34" charset="-122"/>
                <a:ea typeface="微软雅黑" pitchFamily="34" charset="-122"/>
              </a:rPr>
              <a:t>A</a:t>
            </a:r>
            <a:endParaRPr lang="zh-CN" altLang="en-US" sz="4533"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6088130" y="4010397"/>
            <a:ext cx="517945" cy="773795"/>
          </a:xfrm>
          <a:prstGeom prst="rect">
            <a:avLst/>
          </a:prstGeom>
          <a:noFill/>
        </p:spPr>
        <p:txBody>
          <a:bodyPr wrap="none" lIns="75493" tIns="37747" rIns="75493" bIns="37747" rtlCol="0" anchor="ctr">
            <a:spAutoFit/>
          </a:bodyPr>
          <a:lstStyle/>
          <a:p>
            <a:r>
              <a:rPr lang="en-US" altLang="zh-CN" sz="4533" dirty="0">
                <a:solidFill>
                  <a:schemeClr val="tx1">
                    <a:lumMod val="75000"/>
                    <a:lumOff val="25000"/>
                  </a:schemeClr>
                </a:solidFill>
                <a:latin typeface="微软雅黑" pitchFamily="34" charset="-122"/>
                <a:ea typeface="微软雅黑" pitchFamily="34" charset="-122"/>
              </a:rPr>
              <a:t>B</a:t>
            </a:r>
            <a:endParaRPr lang="zh-CN" altLang="en-US" sz="4533"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6088128" y="4900747"/>
            <a:ext cx="541991" cy="773795"/>
          </a:xfrm>
          <a:prstGeom prst="rect">
            <a:avLst/>
          </a:prstGeom>
          <a:noFill/>
        </p:spPr>
        <p:txBody>
          <a:bodyPr wrap="none" lIns="75493" tIns="37747" rIns="75493" bIns="37747" rtlCol="0" anchor="ctr">
            <a:spAutoFit/>
          </a:bodyPr>
          <a:lstStyle/>
          <a:p>
            <a:r>
              <a:rPr lang="en-US" altLang="zh-CN" sz="4533" dirty="0">
                <a:solidFill>
                  <a:schemeClr val="tx1">
                    <a:lumMod val="75000"/>
                    <a:lumOff val="25000"/>
                  </a:schemeClr>
                </a:solidFill>
                <a:latin typeface="微软雅黑" pitchFamily="34" charset="-122"/>
                <a:ea typeface="微软雅黑" pitchFamily="34" charset="-122"/>
              </a:rPr>
              <a:t>C</a:t>
            </a:r>
            <a:endParaRPr lang="zh-CN" altLang="en-US" sz="4533"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6731190" y="3196918"/>
            <a:ext cx="3878125" cy="814703"/>
          </a:xfrm>
          <a:prstGeom prst="rect">
            <a:avLst/>
          </a:prstGeom>
          <a:noFill/>
        </p:spPr>
        <p:txBody>
          <a:bodyPr wrap="square" lIns="75493" tIns="37747" rIns="75493" bIns="37747" rtlCol="0">
            <a:spAutoFit/>
          </a:bodyPr>
          <a:lstStyle/>
          <a:p>
            <a:pPr defTabSz="1219170">
              <a:lnSpc>
                <a:spcPct val="120000"/>
              </a:lnSpc>
              <a:spcBef>
                <a:spcPct val="0"/>
              </a:spcBef>
              <a:defRPr/>
            </a:pPr>
            <a:r>
              <a:rPr lang="zh-CN" altLang="en-US" sz="1333"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333" kern="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28" name="TextBox 27"/>
          <p:cNvSpPr txBox="1"/>
          <p:nvPr/>
        </p:nvSpPr>
        <p:spPr>
          <a:xfrm>
            <a:off x="6731190" y="4115874"/>
            <a:ext cx="3878125" cy="814703"/>
          </a:xfrm>
          <a:prstGeom prst="rect">
            <a:avLst/>
          </a:prstGeom>
          <a:noFill/>
        </p:spPr>
        <p:txBody>
          <a:bodyPr wrap="square" lIns="75493" tIns="37747" rIns="75493" bIns="37747" rtlCol="0">
            <a:spAutoFit/>
          </a:bodyPr>
          <a:lstStyle/>
          <a:p>
            <a:pPr defTabSz="1219170">
              <a:lnSpc>
                <a:spcPct val="120000"/>
              </a:lnSpc>
              <a:spcBef>
                <a:spcPct val="0"/>
              </a:spcBef>
              <a:defRPr/>
            </a:pPr>
            <a:r>
              <a:rPr lang="zh-CN" altLang="en-US" sz="1333"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333" kern="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29" name="TextBox 28"/>
          <p:cNvSpPr txBox="1"/>
          <p:nvPr/>
        </p:nvSpPr>
        <p:spPr>
          <a:xfrm>
            <a:off x="6731190" y="5015894"/>
            <a:ext cx="3878125" cy="814703"/>
          </a:xfrm>
          <a:prstGeom prst="rect">
            <a:avLst/>
          </a:prstGeom>
          <a:noFill/>
        </p:spPr>
        <p:txBody>
          <a:bodyPr wrap="square" lIns="75493" tIns="37747" rIns="75493" bIns="37747" rtlCol="0">
            <a:spAutoFit/>
          </a:bodyPr>
          <a:lstStyle/>
          <a:p>
            <a:pPr defTabSz="1219170">
              <a:lnSpc>
                <a:spcPct val="120000"/>
              </a:lnSpc>
              <a:defRPr/>
            </a:pPr>
            <a:r>
              <a:rPr lang="zh-CN" altLang="en-US" sz="1333"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333" kern="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30" name="文本框 29"/>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6</a:t>
            </a:fld>
            <a:endParaRPr lang="zh-CN" altLang="en-US" dirty="0"/>
          </a:p>
        </p:txBody>
      </p:sp>
    </p:spTree>
    <p:extLst>
      <p:ext uri="{BB962C8B-B14F-4D97-AF65-F5344CB8AC3E}">
        <p14:creationId xmlns:p14="http://schemas.microsoft.com/office/powerpoint/2010/main" xmlns="" val="403605698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 calcmode="lin" valueType="num">
                                      <p:cBhvr>
                                        <p:cTn id="23" dur="500" fill="hold"/>
                                        <p:tgtEl>
                                          <p:spTgt spid="18"/>
                                        </p:tgtEl>
                                        <p:attrNameLst>
                                          <p:attrName>style.rotation</p:attrName>
                                        </p:attrNameLst>
                                      </p:cBhvr>
                                      <p:tavLst>
                                        <p:tav tm="0">
                                          <p:val>
                                            <p:fltVal val="360"/>
                                          </p:val>
                                        </p:tav>
                                        <p:tav tm="100000">
                                          <p:val>
                                            <p:fltVal val="0"/>
                                          </p:val>
                                        </p:tav>
                                      </p:tavLst>
                                    </p:anim>
                                    <p:animEffect transition="in" filter="fade">
                                      <p:cBhvr>
                                        <p:cTn id="24" dur="500"/>
                                        <p:tgtEl>
                                          <p:spTgt spid="1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 calcmode="lin" valueType="num">
                                      <p:cBhvr>
                                        <p:cTn id="29" dur="500" fill="hold"/>
                                        <p:tgtEl>
                                          <p:spTgt spid="19"/>
                                        </p:tgtEl>
                                        <p:attrNameLst>
                                          <p:attrName>style.rotation</p:attrName>
                                        </p:attrNameLst>
                                      </p:cBhvr>
                                      <p:tavLst>
                                        <p:tav tm="0">
                                          <p:val>
                                            <p:fltVal val="360"/>
                                          </p:val>
                                        </p:tav>
                                        <p:tav tm="100000">
                                          <p:val>
                                            <p:fltVal val="0"/>
                                          </p:val>
                                        </p:tav>
                                      </p:tavLst>
                                    </p:anim>
                                    <p:animEffect transition="in" filter="fade">
                                      <p:cBhvr>
                                        <p:cTn id="30" dur="500"/>
                                        <p:tgtEl>
                                          <p:spTgt spid="19"/>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360"/>
                                          </p:val>
                                        </p:tav>
                                        <p:tav tm="100000">
                                          <p:val>
                                            <p:fltVal val="0"/>
                                          </p:val>
                                        </p:tav>
                                      </p:tavLst>
                                    </p:anim>
                                    <p:animEffect transition="in" filter="fade">
                                      <p:cBhvr>
                                        <p:cTn id="36" dur="500"/>
                                        <p:tgtEl>
                                          <p:spTgt spid="20"/>
                                        </p:tgtEl>
                                      </p:cBhvr>
                                    </p:animEffect>
                                  </p:childTnLst>
                                </p:cTn>
                              </p:par>
                            </p:childTnLst>
                          </p:cTn>
                        </p:par>
                        <p:par>
                          <p:cTn id="37" fill="hold">
                            <p:stCondLst>
                              <p:cond delay="29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3400"/>
                            </p:stCondLst>
                            <p:childTnLst>
                              <p:par>
                                <p:cTn id="42" presetID="45"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ppt_w</p:attrName>
                                        </p:attrNameLst>
                                      </p:cBhvr>
                                      <p:tavLst>
                                        <p:tav tm="0" fmla="#ppt_w*sin(2.5*pi*$)">
                                          <p:val>
                                            <p:fltVal val="0"/>
                                          </p:val>
                                        </p:tav>
                                        <p:tav tm="100000">
                                          <p:val>
                                            <p:fltVal val="1"/>
                                          </p:val>
                                        </p:tav>
                                      </p:tavLst>
                                    </p:anim>
                                    <p:anim calcmode="lin" valueType="num">
                                      <p:cBhvr>
                                        <p:cTn id="46" dur="500" fill="hold"/>
                                        <p:tgtEl>
                                          <p:spTgt spid="24"/>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4400"/>
                            </p:stCondLst>
                            <p:childTnLst>
                              <p:par>
                                <p:cTn id="55" presetID="45"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ppt_w</p:attrName>
                                        </p:attrNameLst>
                                      </p:cBhvr>
                                      <p:tavLst>
                                        <p:tav tm="0" fmla="#ppt_w*sin(2.5*pi*$)">
                                          <p:val>
                                            <p:fltVal val="0"/>
                                          </p:val>
                                        </p:tav>
                                        <p:tav tm="100000">
                                          <p:val>
                                            <p:fltVal val="1"/>
                                          </p:val>
                                        </p:tav>
                                      </p:tavLst>
                                    </p:anim>
                                    <p:anim calcmode="lin" valueType="num">
                                      <p:cBhvr>
                                        <p:cTn id="59" dur="500" fill="hold"/>
                                        <p:tgtEl>
                                          <p:spTgt spid="25"/>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4900"/>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5400"/>
                            </p:stCondLst>
                            <p:childTnLst>
                              <p:par>
                                <p:cTn id="68" presetID="45"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anim calcmode="lin" valueType="num">
                                      <p:cBhvr>
                                        <p:cTn id="71" dur="500" fill="hold"/>
                                        <p:tgtEl>
                                          <p:spTgt spid="26"/>
                                        </p:tgtEl>
                                        <p:attrNameLst>
                                          <p:attrName>ppt_w</p:attrName>
                                        </p:attrNameLst>
                                      </p:cBhvr>
                                      <p:tavLst>
                                        <p:tav tm="0" fmla="#ppt_w*sin(2.5*pi*$)">
                                          <p:val>
                                            <p:fltVal val="0"/>
                                          </p:val>
                                        </p:tav>
                                        <p:tav tm="100000">
                                          <p:val>
                                            <p:fltVal val="1"/>
                                          </p:val>
                                        </p:tav>
                                      </p:tavLst>
                                    </p:anim>
                                    <p:anim calcmode="lin" valueType="num">
                                      <p:cBhvr>
                                        <p:cTn id="72" dur="500" fill="hold"/>
                                        <p:tgtEl>
                                          <p:spTgt spid="26"/>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flipH="1">
            <a:off x="6338305" y="4026963"/>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rgbClr val="DC0A16"/>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输入</a:t>
            </a:r>
            <a:endParaRPr lang="en-US" altLang="zh-CN" sz="2000" kern="0" dirty="0">
              <a:solidFill>
                <a:sysClr val="window" lastClr="FFFFFF"/>
              </a:solidFill>
              <a:latin typeface="微软雅黑 Light" panose="020B0502040204020203" pitchFamily="34" charset="-122"/>
              <a:ea typeface="微软雅黑 Light" panose="020B0502040204020203" pitchFamily="34" charset="-122"/>
            </a:endParaRPr>
          </a:p>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标题</a:t>
            </a:r>
          </a:p>
        </p:txBody>
      </p:sp>
      <p:cxnSp>
        <p:nvCxnSpPr>
          <p:cNvPr id="22" name="直接连接符 21"/>
          <p:cNvCxnSpPr/>
          <p:nvPr/>
        </p:nvCxnSpPr>
        <p:spPr>
          <a:xfrm>
            <a:off x="6101765" y="1158349"/>
            <a:ext cx="0" cy="4956175"/>
          </a:xfrm>
          <a:prstGeom prst="line">
            <a:avLst/>
          </a:prstGeom>
          <a:noFill/>
          <a:ln w="28575" cap="flat" cmpd="sng" algn="ctr">
            <a:solidFill>
              <a:srgbClr val="DC0A16"/>
            </a:solidFill>
            <a:prstDash val="solid"/>
          </a:ln>
          <a:effectLst/>
        </p:spPr>
      </p:cxnSp>
      <p:sp>
        <p:nvSpPr>
          <p:cNvPr id="23" name="椭圆 22"/>
          <p:cNvSpPr/>
          <p:nvPr/>
        </p:nvSpPr>
        <p:spPr>
          <a:xfrm>
            <a:off x="6043029" y="2077510"/>
            <a:ext cx="112713" cy="114300"/>
          </a:xfrm>
          <a:prstGeom prst="ellipse">
            <a:avLst/>
          </a:prstGeom>
          <a:solidFill>
            <a:sysClr val="window" lastClr="FFFFFF"/>
          </a:solidFill>
          <a:ln w="57150" cap="flat" cmpd="sng" algn="ctr">
            <a:solidFill>
              <a:srgbClr val="DC0A16"/>
            </a:solidFill>
            <a:prstDash val="solid"/>
          </a:ln>
          <a:effectLst/>
        </p:spPr>
        <p:txBody>
          <a:bodyPr anchor="ctr"/>
          <a:lstStyle/>
          <a:p>
            <a:pPr algn="ctr">
              <a:defRPr/>
            </a:pPr>
            <a:endParaRPr lang="en-US" sz="1351" kern="0">
              <a:solidFill>
                <a:sysClr val="window" lastClr="FFFFFF"/>
              </a:solidFill>
              <a:latin typeface="Calibri"/>
            </a:endParaRPr>
          </a:p>
        </p:txBody>
      </p:sp>
      <p:sp>
        <p:nvSpPr>
          <p:cNvPr id="24" name="椭圆 23"/>
          <p:cNvSpPr/>
          <p:nvPr/>
        </p:nvSpPr>
        <p:spPr>
          <a:xfrm>
            <a:off x="6043029" y="3349098"/>
            <a:ext cx="112713" cy="114300"/>
          </a:xfrm>
          <a:prstGeom prst="ellipse">
            <a:avLst/>
          </a:prstGeom>
          <a:solidFill>
            <a:sysClr val="window" lastClr="FFFFFF"/>
          </a:solidFill>
          <a:ln w="57150" cap="flat" cmpd="sng" algn="ctr">
            <a:solidFill>
              <a:srgbClr val="DC0A16"/>
            </a:solidFill>
            <a:prstDash val="solid"/>
          </a:ln>
          <a:effectLst/>
        </p:spPr>
        <p:txBody>
          <a:bodyPr anchor="ctr"/>
          <a:lstStyle/>
          <a:p>
            <a:pPr algn="ctr">
              <a:defRPr/>
            </a:pPr>
            <a:endParaRPr lang="en-US" sz="1351" kern="0">
              <a:solidFill>
                <a:sysClr val="window" lastClr="FFFFFF"/>
              </a:solidFill>
              <a:latin typeface="Calibri"/>
            </a:endParaRPr>
          </a:p>
        </p:txBody>
      </p:sp>
      <p:sp>
        <p:nvSpPr>
          <p:cNvPr id="25" name="椭圆 24"/>
          <p:cNvSpPr/>
          <p:nvPr/>
        </p:nvSpPr>
        <p:spPr>
          <a:xfrm>
            <a:off x="6043029" y="4598460"/>
            <a:ext cx="112713" cy="112712"/>
          </a:xfrm>
          <a:prstGeom prst="ellipse">
            <a:avLst/>
          </a:prstGeom>
          <a:solidFill>
            <a:sysClr val="window" lastClr="FFFFFF"/>
          </a:solidFill>
          <a:ln w="57150" cap="flat" cmpd="sng" algn="ctr">
            <a:solidFill>
              <a:srgbClr val="DC0A16"/>
            </a:solidFill>
            <a:prstDash val="solid"/>
          </a:ln>
          <a:effectLst/>
        </p:spPr>
        <p:txBody>
          <a:bodyPr anchor="ctr"/>
          <a:lstStyle/>
          <a:p>
            <a:pPr algn="ctr">
              <a:defRPr/>
            </a:pPr>
            <a:endParaRPr lang="en-US" sz="1351" kern="0">
              <a:solidFill>
                <a:sysClr val="window" lastClr="FFFFFF"/>
              </a:solidFill>
              <a:latin typeface="Calibri"/>
            </a:endParaRPr>
          </a:p>
        </p:txBody>
      </p:sp>
      <p:sp>
        <p:nvSpPr>
          <p:cNvPr id="37" name="TextBox 36"/>
          <p:cNvSpPr txBox="1"/>
          <p:nvPr/>
        </p:nvSpPr>
        <p:spPr>
          <a:xfrm flipH="1">
            <a:off x="7249527" y="4365100"/>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C</a:t>
            </a:r>
            <a:endParaRPr lang="zh-CN" altLang="en-US" sz="4051" dirty="0">
              <a:solidFill>
                <a:sysClr val="window" lastClr="FFFFFF"/>
              </a:solidFill>
              <a:latin typeface="Arial Rounded MT Bold" pitchFamily="34" charset="0"/>
              <a:cs typeface="Times New Roman" pitchFamily="18" charset="0"/>
            </a:endParaRPr>
          </a:p>
        </p:txBody>
      </p:sp>
      <p:grpSp>
        <p:nvGrpSpPr>
          <p:cNvPr id="3" name="组合 2"/>
          <p:cNvGrpSpPr/>
          <p:nvPr/>
        </p:nvGrpSpPr>
        <p:grpSpPr>
          <a:xfrm>
            <a:off x="4326941" y="2798237"/>
            <a:ext cx="1541463" cy="1393825"/>
            <a:chOff x="4326941" y="2603755"/>
            <a:chExt cx="1541463" cy="1393825"/>
          </a:xfrm>
        </p:grpSpPr>
        <p:sp>
          <p:nvSpPr>
            <p:cNvPr id="44" name="任意多边形 43"/>
            <p:cNvSpPr/>
            <p:nvPr/>
          </p:nvSpPr>
          <p:spPr>
            <a:xfrm>
              <a:off x="4326941" y="2603755"/>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rgbClr val="DC0A16"/>
            </a:solidFill>
            <a:ln w="101600" cap="flat" cmpd="sng" algn="ctr">
              <a:noFill/>
              <a:prstDash val="solid"/>
            </a:ln>
            <a:effectLst/>
          </p:spPr>
          <p:txBody>
            <a:bodyPr lIns="360000" tIns="0" rIns="180000" bIns="0" anchor="ctr"/>
            <a:lstStyle/>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输入</a:t>
              </a:r>
              <a:endParaRPr lang="en-US" altLang="zh-CN" sz="2000" kern="0" dirty="0">
                <a:solidFill>
                  <a:sysClr val="window" lastClr="FFFFFF"/>
                </a:solidFill>
                <a:latin typeface="微软雅黑 Light" panose="020B0502040204020203" pitchFamily="34" charset="-122"/>
                <a:ea typeface="微软雅黑 Light" panose="020B0502040204020203" pitchFamily="34" charset="-122"/>
              </a:endParaRPr>
            </a:p>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标题</a:t>
              </a:r>
            </a:p>
          </p:txBody>
        </p:sp>
        <p:sp>
          <p:nvSpPr>
            <p:cNvPr id="39" name="TextBox 38"/>
            <p:cNvSpPr txBox="1"/>
            <p:nvPr/>
          </p:nvSpPr>
          <p:spPr>
            <a:xfrm flipH="1">
              <a:off x="4326942" y="2943479"/>
              <a:ext cx="630237"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B</a:t>
              </a:r>
              <a:endParaRPr lang="zh-CN" altLang="en-US" sz="4051" dirty="0">
                <a:solidFill>
                  <a:sysClr val="window" lastClr="FFFFFF"/>
                </a:solidFill>
                <a:latin typeface="Arial Rounded MT Bold" pitchFamily="34" charset="0"/>
                <a:cs typeface="Times New Roman" pitchFamily="18" charset="0"/>
              </a:endParaRPr>
            </a:p>
          </p:txBody>
        </p:sp>
      </p:grpSp>
      <p:sp>
        <p:nvSpPr>
          <p:cNvPr id="49" name="任意多边形 48"/>
          <p:cNvSpPr/>
          <p:nvPr/>
        </p:nvSpPr>
        <p:spPr>
          <a:xfrm flipH="1">
            <a:off x="6338305" y="1540937"/>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solidFill>
            <a:srgbClr val="DC0A16"/>
          </a:solidFill>
          <a:ln w="101600" cap="flat" cmpd="sng" algn="ctr">
            <a:noFill/>
            <a:prstDash val="solid"/>
          </a:ln>
          <a:effectLst/>
        </p:spPr>
        <p:txBody>
          <a:bodyPr lIns="180000" tIns="0" rIns="360000" bIns="0" anchor="ctr"/>
          <a:lstStyle/>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输入</a:t>
            </a:r>
            <a:endParaRPr lang="en-US" altLang="zh-CN" sz="2000" kern="0" dirty="0">
              <a:solidFill>
                <a:sysClr val="window" lastClr="FFFFFF"/>
              </a:solidFill>
              <a:latin typeface="微软雅黑 Light" panose="020B0502040204020203" pitchFamily="34" charset="-122"/>
              <a:ea typeface="微软雅黑 Light" panose="020B0502040204020203" pitchFamily="34" charset="-122"/>
            </a:endParaRPr>
          </a:p>
          <a:p>
            <a:pPr algn="ctr">
              <a:lnSpc>
                <a:spcPct val="130000"/>
              </a:lnSpc>
              <a:defRPr/>
            </a:pPr>
            <a:r>
              <a:rPr lang="zh-CN" altLang="en-US" sz="2000" kern="0" dirty="0">
                <a:solidFill>
                  <a:sysClr val="window" lastClr="FFFFFF"/>
                </a:solidFill>
                <a:latin typeface="微软雅黑 Light" panose="020B0502040204020203" pitchFamily="34" charset="-122"/>
                <a:ea typeface="微软雅黑 Light" panose="020B0502040204020203" pitchFamily="34" charset="-122"/>
              </a:rPr>
              <a:t>标题</a:t>
            </a:r>
          </a:p>
        </p:txBody>
      </p:sp>
      <p:sp>
        <p:nvSpPr>
          <p:cNvPr id="50" name="TextBox 36"/>
          <p:cNvSpPr txBox="1"/>
          <p:nvPr/>
        </p:nvSpPr>
        <p:spPr>
          <a:xfrm flipH="1">
            <a:off x="7249527" y="1880661"/>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ysClr val="window" lastClr="FFFFFF"/>
                </a:solidFill>
                <a:latin typeface="Arial Rounded MT Bold" pitchFamily="34" charset="0"/>
                <a:cs typeface="Times New Roman" pitchFamily="18" charset="0"/>
              </a:rPr>
              <a:t>A</a:t>
            </a:r>
            <a:endParaRPr lang="zh-CN" altLang="en-US" sz="4051" dirty="0">
              <a:solidFill>
                <a:sysClr val="window" lastClr="FFFFFF"/>
              </a:solidFill>
              <a:latin typeface="Arial Rounded MT Bold" pitchFamily="34" charset="0"/>
              <a:cs typeface="Times New Roman" pitchFamily="18" charset="0"/>
            </a:endParaRPr>
          </a:p>
        </p:txBody>
      </p:sp>
      <p:sp>
        <p:nvSpPr>
          <p:cNvPr id="17" name="文本框 16"/>
          <p:cNvSpPr txBox="1"/>
          <p:nvPr/>
        </p:nvSpPr>
        <p:spPr>
          <a:xfrm>
            <a:off x="7895808" y="1711551"/>
            <a:ext cx="227182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sp>
        <p:nvSpPr>
          <p:cNvPr id="18" name="文本框 17"/>
          <p:cNvSpPr txBox="1"/>
          <p:nvPr/>
        </p:nvSpPr>
        <p:spPr>
          <a:xfrm>
            <a:off x="7895808" y="4128518"/>
            <a:ext cx="2271828" cy="1052596"/>
          </a:xfrm>
          <a:prstGeom prst="rect">
            <a:avLst/>
          </a:prstGeom>
          <a:noFill/>
        </p:spPr>
        <p:txBody>
          <a:bodyPr wrap="square" rtlCol="0">
            <a:spAutoFit/>
          </a:bodyPr>
          <a:lstStyle/>
          <a:p>
            <a:pPr>
              <a:lnSpc>
                <a:spcPct val="130000"/>
              </a:lnSpc>
            </a:pPr>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bg2">
                  <a:lumMod val="50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bg2">
                  <a:lumMod val="50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点击此处添加文本信息</a:t>
            </a:r>
          </a:p>
        </p:txBody>
      </p:sp>
      <p:sp>
        <p:nvSpPr>
          <p:cNvPr id="19" name="文本框 18"/>
          <p:cNvSpPr txBox="1"/>
          <p:nvPr/>
        </p:nvSpPr>
        <p:spPr>
          <a:xfrm>
            <a:off x="2113431" y="2985226"/>
            <a:ext cx="227182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p>
        </p:txBody>
      </p:sp>
      <p:sp>
        <p:nvSpPr>
          <p:cNvPr id="20" name="文本框 19"/>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2" name="灯片编号占位符 1"/>
          <p:cNvSpPr>
            <a:spLocks noGrp="1"/>
          </p:cNvSpPr>
          <p:nvPr>
            <p:ph type="sldNum" sz="quarter" idx="12"/>
          </p:nvPr>
        </p:nvSpPr>
        <p:spPr/>
        <p:txBody>
          <a:bodyPr/>
          <a:lstStyle/>
          <a:p>
            <a:fld id="{23BE4DA8-0BF8-4295-BC5F-41204B2EADD5}" type="slidenum">
              <a:rPr lang="zh-CN" altLang="en-US" smtClean="0"/>
              <a:pPr/>
              <a:t>7</a:t>
            </a:fld>
            <a:endParaRPr lang="zh-CN" altLang="en-US" dirty="0"/>
          </a:p>
        </p:txBody>
      </p:sp>
    </p:spTree>
    <p:extLst>
      <p:ext uri="{BB962C8B-B14F-4D97-AF65-F5344CB8AC3E}">
        <p14:creationId xmlns:p14="http://schemas.microsoft.com/office/powerpoint/2010/main" xmlns="" val="288836863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16" presetClass="entr" presetSubtype="2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Horizontal)">
                                      <p:cBhvr>
                                        <p:cTn id="11" dur="500"/>
                                        <p:tgtEl>
                                          <p:spTgt spid="22"/>
                                        </p:tgtEl>
                                      </p:cBhvr>
                                    </p:animEffect>
                                  </p:childTnLst>
                                </p:cTn>
                              </p:par>
                            </p:childTnLst>
                          </p:cTn>
                        </p:par>
                        <p:par>
                          <p:cTn id="12" fill="hold">
                            <p:stCondLst>
                              <p:cond delay="1500"/>
                            </p:stCondLst>
                            <p:childTnLst>
                              <p:par>
                                <p:cTn id="13" presetID="49" presetClass="entr" presetSubtype="0" decel="10000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 calcmode="lin" valueType="num">
                                      <p:cBhvr>
                                        <p:cTn id="17" dur="500" fill="hold"/>
                                        <p:tgtEl>
                                          <p:spTgt spid="23"/>
                                        </p:tgtEl>
                                        <p:attrNameLst>
                                          <p:attrName>style.rotation</p:attrName>
                                        </p:attrNameLst>
                                      </p:cBhvr>
                                      <p:tavLst>
                                        <p:tav tm="0">
                                          <p:val>
                                            <p:fltVal val="360"/>
                                          </p:val>
                                        </p:tav>
                                        <p:tav tm="100000">
                                          <p:val>
                                            <p:fltVal val="0"/>
                                          </p:val>
                                        </p:tav>
                                      </p:tavLst>
                                    </p:anim>
                                    <p:animEffect transition="in" filter="fade">
                                      <p:cBhvr>
                                        <p:cTn id="18" dur="500"/>
                                        <p:tgtEl>
                                          <p:spTgt spid="23"/>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 calcmode="lin" valueType="num">
                                      <p:cBhvr>
                                        <p:cTn id="23" dur="500" fill="hold"/>
                                        <p:tgtEl>
                                          <p:spTgt spid="49"/>
                                        </p:tgtEl>
                                        <p:attrNameLst>
                                          <p:attrName>style.rotation</p:attrName>
                                        </p:attrNameLst>
                                      </p:cBhvr>
                                      <p:tavLst>
                                        <p:tav tm="0">
                                          <p:val>
                                            <p:fltVal val="360"/>
                                          </p:val>
                                        </p:tav>
                                        <p:tav tm="100000">
                                          <p:val>
                                            <p:fltVal val="0"/>
                                          </p:val>
                                        </p:tav>
                                      </p:tavLst>
                                    </p:anim>
                                    <p:animEffect transition="in" filter="fade">
                                      <p:cBhvr>
                                        <p:cTn id="24" dur="500"/>
                                        <p:tgtEl>
                                          <p:spTgt spid="4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 calcmode="lin" valueType="num">
                                      <p:cBhvr>
                                        <p:cTn id="29" dur="500" fill="hold"/>
                                        <p:tgtEl>
                                          <p:spTgt spid="50"/>
                                        </p:tgtEl>
                                        <p:attrNameLst>
                                          <p:attrName>style.rotation</p:attrName>
                                        </p:attrNameLst>
                                      </p:cBhvr>
                                      <p:tavLst>
                                        <p:tav tm="0">
                                          <p:val>
                                            <p:fltVal val="360"/>
                                          </p:val>
                                        </p:tav>
                                        <p:tav tm="100000">
                                          <p:val>
                                            <p:fltVal val="0"/>
                                          </p:val>
                                        </p:tav>
                                      </p:tavLst>
                                    </p:anim>
                                    <p:animEffect transition="in" filter="fade">
                                      <p:cBhvr>
                                        <p:cTn id="30" dur="500"/>
                                        <p:tgtEl>
                                          <p:spTgt spid="50"/>
                                        </p:tgtEl>
                                      </p:cBhvr>
                                    </p:animEffect>
                                  </p:childTnLst>
                                </p:cTn>
                              </p:par>
                            </p:childTnLst>
                          </p:cTn>
                        </p:par>
                        <p:par>
                          <p:cTn id="31" fill="hold">
                            <p:stCondLst>
                              <p:cond delay="2000"/>
                            </p:stCondLst>
                            <p:childTnLst>
                              <p:par>
                                <p:cTn id="32" presetID="25"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37" dur="1000" fill="hold"/>
                                        <p:tgtEl>
                                          <p:spTgt spid="24"/>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24"/>
                                        </p:tgtEl>
                                      </p:cBhvr>
                                    </p:animEffect>
                                  </p:childTnLst>
                                </p:cTn>
                              </p:par>
                            </p:childTnLst>
                          </p:cTn>
                        </p:par>
                        <p:par>
                          <p:cTn id="42" fill="hold">
                            <p:stCondLst>
                              <p:cond delay="3000"/>
                            </p:stCondLst>
                            <p:childTnLst>
                              <p:par>
                                <p:cTn id="43" presetID="25" presetClass="entr" presetSubtype="0"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48" dur="1000" fill="hold"/>
                                        <p:tgtEl>
                                          <p:spTgt spid="3"/>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3"/>
                                        </p:tgtEl>
                                      </p:cBhvr>
                                    </p:animEffect>
                                  </p:childTnLst>
                                </p:cTn>
                              </p:par>
                            </p:childTnLst>
                          </p:cTn>
                        </p:par>
                        <p:par>
                          <p:cTn id="53" fill="hold">
                            <p:stCondLst>
                              <p:cond delay="4000"/>
                            </p:stCondLst>
                            <p:childTnLst>
                              <p:par>
                                <p:cTn id="54" presetID="15"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1000" fill="hold"/>
                                        <p:tgtEl>
                                          <p:spTgt spid="25"/>
                                        </p:tgtEl>
                                        <p:attrNameLst>
                                          <p:attrName>ppt_w</p:attrName>
                                        </p:attrNameLst>
                                      </p:cBhvr>
                                      <p:tavLst>
                                        <p:tav tm="0">
                                          <p:val>
                                            <p:fltVal val="0"/>
                                          </p:val>
                                        </p:tav>
                                        <p:tav tm="100000">
                                          <p:val>
                                            <p:strVal val="#ppt_w"/>
                                          </p:val>
                                        </p:tav>
                                      </p:tavLst>
                                    </p:anim>
                                    <p:anim calcmode="lin" valueType="num">
                                      <p:cBhvr>
                                        <p:cTn id="57" dur="1000" fill="hold"/>
                                        <p:tgtEl>
                                          <p:spTgt spid="25"/>
                                        </p:tgtEl>
                                        <p:attrNameLst>
                                          <p:attrName>ppt_h</p:attrName>
                                        </p:attrNameLst>
                                      </p:cBhvr>
                                      <p:tavLst>
                                        <p:tav tm="0">
                                          <p:val>
                                            <p:fltVal val="0"/>
                                          </p:val>
                                        </p:tav>
                                        <p:tav tm="100000">
                                          <p:val>
                                            <p:strVal val="#ppt_h"/>
                                          </p:val>
                                        </p:tav>
                                      </p:tavLst>
                                    </p:anim>
                                    <p:anim calcmode="lin" valueType="num">
                                      <p:cBhvr>
                                        <p:cTn id="5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5000"/>
                            </p:stCondLst>
                            <p:childTnLst>
                              <p:par>
                                <p:cTn id="61" presetID="15"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fltVal val="0"/>
                                          </p:val>
                                        </p:tav>
                                        <p:tav tm="100000">
                                          <p:val>
                                            <p:strVal val="#ppt_w"/>
                                          </p:val>
                                        </p:tav>
                                      </p:tavLst>
                                    </p:anim>
                                    <p:anim calcmode="lin" valueType="num">
                                      <p:cBhvr>
                                        <p:cTn id="64" dur="1000" fill="hold"/>
                                        <p:tgtEl>
                                          <p:spTgt spid="37"/>
                                        </p:tgtEl>
                                        <p:attrNameLst>
                                          <p:attrName>ppt_h</p:attrName>
                                        </p:attrNameLst>
                                      </p:cBhvr>
                                      <p:tavLst>
                                        <p:tav tm="0">
                                          <p:val>
                                            <p:fltVal val="0"/>
                                          </p:val>
                                        </p:tav>
                                        <p:tav tm="100000">
                                          <p:val>
                                            <p:strVal val="#ppt_h"/>
                                          </p:val>
                                        </p:tav>
                                      </p:tavLst>
                                    </p:anim>
                                    <p:anim calcmode="lin" valueType="num">
                                      <p:cBhvr>
                                        <p:cTn id="6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7"/>
                                        </p:tgtEl>
                                        <p:attrNameLst>
                                          <p:attrName>ppt_y</p:attrName>
                                        </p:attrNameLst>
                                      </p:cBhvr>
                                      <p:tavLst>
                                        <p:tav tm="0" fmla="#ppt_y+(sin(-2*pi*(1-$))*-#ppt_x+cos(-2*pi*(1-$))*(1-#ppt_y))*(1-$)">
                                          <p:val>
                                            <p:fltVal val="0"/>
                                          </p:val>
                                        </p:tav>
                                        <p:tav tm="100000">
                                          <p:val>
                                            <p:fltVal val="1"/>
                                          </p:val>
                                        </p:tav>
                                      </p:tavLst>
                                    </p:anim>
                                  </p:childTnLst>
                                </p:cTn>
                              </p:par>
                              <p:par>
                                <p:cTn id="67" presetID="15"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p:cTn id="69" dur="1000" fill="hold"/>
                                        <p:tgtEl>
                                          <p:spTgt spid="45"/>
                                        </p:tgtEl>
                                        <p:attrNameLst>
                                          <p:attrName>ppt_w</p:attrName>
                                        </p:attrNameLst>
                                      </p:cBhvr>
                                      <p:tavLst>
                                        <p:tav tm="0">
                                          <p:val>
                                            <p:fltVal val="0"/>
                                          </p:val>
                                        </p:tav>
                                        <p:tav tm="100000">
                                          <p:val>
                                            <p:strVal val="#ppt_w"/>
                                          </p:val>
                                        </p:tav>
                                      </p:tavLst>
                                    </p:anim>
                                    <p:anim calcmode="lin" valueType="num">
                                      <p:cBhvr>
                                        <p:cTn id="70" dur="1000" fill="hold"/>
                                        <p:tgtEl>
                                          <p:spTgt spid="45"/>
                                        </p:tgtEl>
                                        <p:attrNameLst>
                                          <p:attrName>ppt_h</p:attrName>
                                        </p:attrNameLst>
                                      </p:cBhvr>
                                      <p:tavLst>
                                        <p:tav tm="0">
                                          <p:val>
                                            <p:fltVal val="0"/>
                                          </p:val>
                                        </p:tav>
                                        <p:tav tm="100000">
                                          <p:val>
                                            <p:strVal val="#ppt_h"/>
                                          </p:val>
                                        </p:tav>
                                      </p:tavLst>
                                    </p:anim>
                                    <p:anim calcmode="lin" valueType="num">
                                      <p:cBhvr>
                                        <p:cTn id="71"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left)">
                                      <p:cBhvr>
                                        <p:cTn id="76" dur="500"/>
                                        <p:tgtEl>
                                          <p:spTgt spid="1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3" grpId="0" animBg="1"/>
      <p:bldP spid="24" grpId="0" animBg="1"/>
      <p:bldP spid="25" grpId="0" animBg="1"/>
      <p:bldP spid="37" grpId="0"/>
      <p:bldP spid="49" grpId="0" animBg="1"/>
      <p:bldP spid="50"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5"/>
          <p:cNvSpPr>
            <a:spLocks noChangeArrowheads="1"/>
          </p:cNvSpPr>
          <p:nvPr/>
        </p:nvSpPr>
        <p:spPr bwMode="auto">
          <a:xfrm>
            <a:off x="4926084" y="2409991"/>
            <a:ext cx="2396789" cy="2379133"/>
          </a:xfrm>
          <a:prstGeom prst="ellipse">
            <a:avLst/>
          </a:prstGeom>
          <a:noFill/>
          <a:ln w="19050" cap="rnd">
            <a:solidFill>
              <a:srgbClr val="808080"/>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2400" dirty="0">
                <a:solidFill>
                  <a:srgbClr val="080808"/>
                </a:solidFill>
                <a:latin typeface="微软雅黑 Light" panose="020B0502040204020203" pitchFamily="34" charset="-122"/>
                <a:ea typeface="微软雅黑 Light" panose="020B0502040204020203" pitchFamily="34" charset="-122"/>
              </a:rPr>
              <a:t>单击此处</a:t>
            </a:r>
          </a:p>
          <a:p>
            <a:pPr algn="ctr" eaLnBrk="1" hangingPunct="1"/>
            <a:r>
              <a:rPr lang="zh-CN" altLang="zh-CN" sz="2400" dirty="0">
                <a:solidFill>
                  <a:srgbClr val="080808"/>
                </a:solidFill>
                <a:latin typeface="微软雅黑 Light" panose="020B0502040204020203" pitchFamily="34" charset="-122"/>
                <a:ea typeface="微软雅黑 Light" panose="020B0502040204020203" pitchFamily="34" charset="-122"/>
              </a:rPr>
              <a:t>添加文字</a:t>
            </a:r>
          </a:p>
        </p:txBody>
      </p:sp>
      <p:grpSp>
        <p:nvGrpSpPr>
          <p:cNvPr id="35" name="组合 34"/>
          <p:cNvGrpSpPr/>
          <p:nvPr/>
        </p:nvGrpSpPr>
        <p:grpSpPr>
          <a:xfrm>
            <a:off x="3965117" y="1114591"/>
            <a:ext cx="4279900" cy="4991100"/>
            <a:chOff x="3178373" y="807368"/>
            <a:chExt cx="3209925" cy="3743325"/>
          </a:xfrm>
        </p:grpSpPr>
        <p:grpSp>
          <p:nvGrpSpPr>
            <p:cNvPr id="36" name="组合 35"/>
            <p:cNvGrpSpPr/>
            <p:nvPr/>
          </p:nvGrpSpPr>
          <p:grpSpPr>
            <a:xfrm>
              <a:off x="3178373" y="807368"/>
              <a:ext cx="3209925" cy="3743325"/>
              <a:chOff x="3178373" y="807368"/>
              <a:chExt cx="3209925" cy="3743325"/>
            </a:xfrm>
          </p:grpSpPr>
          <p:grpSp>
            <p:nvGrpSpPr>
              <p:cNvPr id="38" name="Group 6"/>
              <p:cNvGrpSpPr>
                <a:grpSpLocks/>
              </p:cNvGrpSpPr>
              <p:nvPr/>
            </p:nvGrpSpPr>
            <p:grpSpPr bwMode="auto">
              <a:xfrm rot="5400000">
                <a:off x="2911673" y="1074068"/>
                <a:ext cx="3743325" cy="3209925"/>
                <a:chOff x="0" y="0"/>
                <a:chExt cx="3140" cy="2691"/>
              </a:xfrm>
            </p:grpSpPr>
            <p:sp>
              <p:nvSpPr>
                <p:cNvPr id="40"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400"/>
                </a:p>
              </p:txBody>
            </p:sp>
            <p:sp>
              <p:nvSpPr>
                <p:cNvPr id="41"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DC0A1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400"/>
                </a:p>
              </p:txBody>
            </p:sp>
          </p:grpSp>
          <p:sp>
            <p:nvSpPr>
              <p:cNvPr id="3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spcFirstLastPara="1" wrap="none" fromWordArt="1">
                <a:prstTxWarp prst="textArchUp">
                  <a:avLst>
                    <a:gd name="adj" fmla="val 12275980"/>
                  </a:avLst>
                </a:prstTxWarp>
              </a:bodyPr>
              <a:lstStyle/>
              <a:p>
                <a:pPr algn="ctr"/>
                <a:r>
                  <a:rPr lang="zh-CN" altLang="en-US" sz="1067" kern="10" dirty="0">
                    <a:solidFill>
                      <a:srgbClr val="FFFFFF"/>
                    </a:solidFill>
                    <a:latin typeface="黑体"/>
                    <a:ea typeface="黑体"/>
                  </a:rPr>
                  <a:t>双击此处添加标题文字</a:t>
                </a:r>
              </a:p>
            </p:txBody>
          </p:sp>
        </p:grpSp>
        <p:sp>
          <p:nvSpPr>
            <p:cNvPr id="3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spcFirstLastPara="1" wrap="none" fromWordArt="1">
              <a:prstTxWarp prst="textArchUp">
                <a:avLst>
                  <a:gd name="adj" fmla="val 13041412"/>
                </a:avLst>
              </a:prstTxWarp>
            </a:bodyPr>
            <a:lstStyle/>
            <a:p>
              <a:pPr algn="ctr"/>
              <a:r>
                <a:rPr lang="zh-CN" altLang="en-US" sz="1067" kern="10" dirty="0">
                  <a:solidFill>
                    <a:srgbClr val="FFFFFF"/>
                  </a:solidFill>
                  <a:latin typeface="黑体"/>
                  <a:ea typeface="黑体"/>
                </a:rPr>
                <a:t>双击此处添加标题文字</a:t>
              </a:r>
            </a:p>
          </p:txBody>
        </p:sp>
      </p:grpSp>
      <p:grpSp>
        <p:nvGrpSpPr>
          <p:cNvPr id="4" name="组合 3"/>
          <p:cNvGrpSpPr/>
          <p:nvPr/>
        </p:nvGrpSpPr>
        <p:grpSpPr>
          <a:xfrm>
            <a:off x="8388952" y="3034406"/>
            <a:ext cx="2810934" cy="1685480"/>
            <a:chOff x="8388952" y="2996306"/>
            <a:chExt cx="2810934" cy="1685480"/>
          </a:xfrm>
        </p:grpSpPr>
        <p:sp>
          <p:nvSpPr>
            <p:cNvPr id="43" name="Line 11"/>
            <p:cNvSpPr>
              <a:spLocks noChangeShapeType="1"/>
            </p:cNvSpPr>
            <p:nvPr/>
          </p:nvSpPr>
          <p:spPr bwMode="auto">
            <a:xfrm rot="10800000">
              <a:off x="8388952" y="3548757"/>
              <a:ext cx="2810934" cy="0"/>
            </a:xfrm>
            <a:prstGeom prst="line">
              <a:avLst/>
            </a:prstGeom>
            <a:noFill/>
            <a:ln w="19050" cap="rnd">
              <a:solidFill>
                <a:srgbClr val="DC0A16"/>
              </a:solidFill>
              <a:prstDash val="sysDot"/>
              <a:round/>
              <a:headEnd type="triangle" w="med" len="med"/>
              <a:tailEnd type="oval" w="med" len="med"/>
            </a:ln>
            <a:extLst>
              <a:ext uri="{909E8E84-426E-40DD-AFC4-6F175D3DCCD1}">
                <a14:hiddenFill xmlns:a14="http://schemas.microsoft.com/office/drawing/2010/main" xmlns="">
                  <a:noFill/>
                </a14:hiddenFill>
              </a:ext>
            </a:extLst>
          </p:spPr>
          <p:txBody>
            <a:bodyPr/>
            <a:lstStyle/>
            <a:p>
              <a:endParaRPr lang="zh-CN" altLang="en-US" sz="2400"/>
            </a:p>
          </p:txBody>
        </p:sp>
        <p:grpSp>
          <p:nvGrpSpPr>
            <p:cNvPr id="3" name="组合 2"/>
            <p:cNvGrpSpPr/>
            <p:nvPr/>
          </p:nvGrpSpPr>
          <p:grpSpPr>
            <a:xfrm>
              <a:off x="8704336" y="2996306"/>
              <a:ext cx="2284538" cy="1685480"/>
              <a:chOff x="8704336" y="2996306"/>
              <a:chExt cx="2284538" cy="1685480"/>
            </a:xfrm>
          </p:grpSpPr>
          <p:sp>
            <p:nvSpPr>
              <p:cNvPr id="44" name="AutoShape 13"/>
              <p:cNvSpPr>
                <a:spLocks noChangeArrowheads="1"/>
              </p:cNvSpPr>
              <p:nvPr/>
            </p:nvSpPr>
            <p:spPr bwMode="auto">
              <a:xfrm>
                <a:off x="8704336" y="2996306"/>
                <a:ext cx="2273301" cy="478367"/>
              </a:xfrm>
              <a:prstGeom prst="roundRect">
                <a:avLst>
                  <a:gd name="adj" fmla="val 16667"/>
                </a:avLst>
              </a:prstGeom>
              <a:solidFill>
                <a:srgbClr val="DC0A16"/>
              </a:solidFill>
              <a:ln w="9525">
                <a:noFill/>
                <a:round/>
                <a:headEnd/>
                <a:tailEnd/>
              </a:ln>
              <a:effectLst/>
            </p:spPr>
            <p:txBody>
              <a:bodyPr wrap="none" anchor="ctr"/>
              <a:lstStyle/>
              <a:p>
                <a:pPr algn="ctr">
                  <a:defRPr/>
                </a:pPr>
                <a:r>
                  <a:rPr lang="zh-CN" altLang="en-US" dirty="0">
                    <a:solidFill>
                      <a:srgbClr val="FFFFFF"/>
                    </a:solidFill>
                    <a:latin typeface="微软雅黑 Light" panose="020B0502040204020203" pitchFamily="34" charset="-122"/>
                    <a:ea typeface="微软雅黑 Light" panose="020B0502040204020203" pitchFamily="34" charset="-122"/>
                  </a:rPr>
                  <a:t>点击此处添加标题</a:t>
                </a:r>
              </a:p>
            </p:txBody>
          </p:sp>
          <p:sp>
            <p:nvSpPr>
              <p:cNvPr id="45" name="Rectangle 17"/>
              <p:cNvSpPr>
                <a:spLocks noChangeArrowheads="1"/>
              </p:cNvSpPr>
              <p:nvPr/>
            </p:nvSpPr>
            <p:spPr bwMode="auto">
              <a:xfrm>
                <a:off x="8752364" y="3629190"/>
                <a:ext cx="2236510"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grpSp>
        <p:nvGrpSpPr>
          <p:cNvPr id="2" name="组合 1"/>
          <p:cNvGrpSpPr/>
          <p:nvPr/>
        </p:nvGrpSpPr>
        <p:grpSpPr>
          <a:xfrm>
            <a:off x="798584" y="3032290"/>
            <a:ext cx="3037417" cy="1687596"/>
            <a:chOff x="798584" y="2994190"/>
            <a:chExt cx="3037417" cy="1687596"/>
          </a:xfrm>
        </p:grpSpPr>
        <p:sp>
          <p:nvSpPr>
            <p:cNvPr id="47" name="AutoShape 14"/>
            <p:cNvSpPr>
              <a:spLocks noChangeArrowheads="1"/>
            </p:cNvSpPr>
            <p:nvPr/>
          </p:nvSpPr>
          <p:spPr bwMode="auto">
            <a:xfrm>
              <a:off x="1149951" y="2994190"/>
              <a:ext cx="2273300" cy="478367"/>
            </a:xfrm>
            <a:prstGeom prst="roundRect">
              <a:avLst>
                <a:gd name="adj" fmla="val 16667"/>
              </a:avLst>
            </a:prstGeom>
            <a:solidFill>
              <a:srgbClr val="DC0A16"/>
            </a:solidFill>
            <a:ln w="9525">
              <a:noFill/>
              <a:round/>
              <a:headEnd/>
              <a:tailEnd/>
            </a:ln>
            <a:effectLst/>
          </p:spPr>
          <p:txBody>
            <a:bodyPr wrap="none" anchor="ctr"/>
            <a:lstStyle/>
            <a:p>
              <a:pPr algn="ctr">
                <a:defRPr/>
              </a:pPr>
              <a:r>
                <a:rPr lang="zh-CN" altLang="en-US" sz="1867" dirty="0">
                  <a:solidFill>
                    <a:srgbClr val="FFFFFF"/>
                  </a:solidFill>
                </a:rPr>
                <a:t>点击此处添加标题</a:t>
              </a:r>
            </a:p>
          </p:txBody>
        </p:sp>
        <p:sp>
          <p:nvSpPr>
            <p:cNvPr id="48" name="Line 15"/>
            <p:cNvSpPr>
              <a:spLocks noChangeShapeType="1"/>
            </p:cNvSpPr>
            <p:nvPr/>
          </p:nvSpPr>
          <p:spPr bwMode="auto">
            <a:xfrm>
              <a:off x="798584" y="3546639"/>
              <a:ext cx="3037417" cy="0"/>
            </a:xfrm>
            <a:prstGeom prst="line">
              <a:avLst/>
            </a:prstGeom>
            <a:noFill/>
            <a:ln w="19050" cap="rnd">
              <a:solidFill>
                <a:srgbClr val="DC0A16"/>
              </a:solidFill>
              <a:prstDash val="sysDot"/>
              <a:round/>
              <a:headEnd type="triangle" w="med" len="med"/>
              <a:tailEnd type="oval" w="med" len="med"/>
            </a:ln>
            <a:extLst>
              <a:ext uri="{909E8E84-426E-40DD-AFC4-6F175D3DCCD1}">
                <a14:hiddenFill xmlns:a14="http://schemas.microsoft.com/office/drawing/2010/main" xmlns="">
                  <a:noFill/>
                </a14:hiddenFill>
              </a:ext>
            </a:extLst>
          </p:spPr>
          <p:txBody>
            <a:bodyPr/>
            <a:lstStyle/>
            <a:p>
              <a:endParaRPr lang="zh-CN" altLang="en-US" sz="2400"/>
            </a:p>
          </p:txBody>
        </p:sp>
        <p:sp>
          <p:nvSpPr>
            <p:cNvPr id="49" name="Rectangle 18"/>
            <p:cNvSpPr>
              <a:spLocks noChangeArrowheads="1"/>
            </p:cNvSpPr>
            <p:nvPr/>
          </p:nvSpPr>
          <p:spPr bwMode="auto">
            <a:xfrm>
              <a:off x="1183163" y="3629190"/>
              <a:ext cx="2236510"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点击此处添加文本信息</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21" name="文本框 20"/>
          <p:cNvSpPr txBox="1"/>
          <p:nvPr/>
        </p:nvSpPr>
        <p:spPr>
          <a:xfrm>
            <a:off x="1295467" y="419100"/>
            <a:ext cx="458552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点击此处添加详细标题内容</a:t>
            </a:r>
          </a:p>
        </p:txBody>
      </p:sp>
      <p:sp>
        <p:nvSpPr>
          <p:cNvPr id="5" name="灯片编号占位符 4"/>
          <p:cNvSpPr>
            <a:spLocks noGrp="1"/>
          </p:cNvSpPr>
          <p:nvPr>
            <p:ph type="sldNum" sz="quarter" idx="12"/>
          </p:nvPr>
        </p:nvSpPr>
        <p:spPr/>
        <p:txBody>
          <a:bodyPr/>
          <a:lstStyle/>
          <a:p>
            <a:fld id="{23BE4DA8-0BF8-4295-BC5F-41204B2EADD5}" type="slidenum">
              <a:rPr lang="zh-CN" altLang="en-US" smtClean="0"/>
              <a:pPr/>
              <a:t>8</a:t>
            </a:fld>
            <a:endParaRPr lang="zh-CN" altLang="en-US" dirty="0"/>
          </a:p>
        </p:txBody>
      </p:sp>
    </p:spTree>
    <p:extLst>
      <p:ext uri="{BB962C8B-B14F-4D97-AF65-F5344CB8AC3E}">
        <p14:creationId xmlns:p14="http://schemas.microsoft.com/office/powerpoint/2010/main" xmlns="" val="31834031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2000"/>
                            </p:stCondLst>
                            <p:childTnLst>
                              <p:par>
                                <p:cTn id="21" presetID="8" presetClass="emph" presetSubtype="0" fill="hold" nodeType="afterEffect">
                                  <p:stCondLst>
                                    <p:cond delay="0"/>
                                  </p:stCondLst>
                                  <p:childTnLst>
                                    <p:animRot by="21600000">
                                      <p:cBhvr>
                                        <p:cTn id="22" dur="2000" fill="hold"/>
                                        <p:tgtEl>
                                          <p:spTgt spid="35"/>
                                        </p:tgtEl>
                                        <p:attrNameLst>
                                          <p:attrName>r</p:attrName>
                                        </p:attrNameLst>
                                      </p:cBhvr>
                                    </p:animRot>
                                  </p:childTnLst>
                                </p:cTn>
                              </p:par>
                            </p:childTnLst>
                          </p:cTn>
                        </p:par>
                        <p:par>
                          <p:cTn id="23" fill="hold">
                            <p:stCondLst>
                              <p:cond delay="4000"/>
                            </p:stCondLst>
                            <p:childTnLst>
                              <p:par>
                                <p:cTn id="24" presetID="37"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900" decel="100000" fill="hold"/>
                                        <p:tgtEl>
                                          <p:spTgt spid="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红旗"/>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698938" y="-1"/>
            <a:ext cx="11493062" cy="6384433"/>
          </a:xfrm>
          <a:prstGeom prst="rect">
            <a:avLst/>
          </a:prstGeom>
        </p:spPr>
      </p:pic>
      <p:pic>
        <p:nvPicPr>
          <p:cNvPr id="2" name="天安门"/>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 y="819807"/>
            <a:ext cx="10869771" cy="6038193"/>
          </a:xfrm>
          <a:prstGeom prst="rect">
            <a:avLst/>
          </a:prstGeom>
        </p:spPr>
      </p:pic>
      <p:pic>
        <p:nvPicPr>
          <p:cNvPr id="3" name="天坛"/>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35226" y="549275"/>
            <a:ext cx="11356774" cy="6308725"/>
          </a:xfrm>
          <a:prstGeom prst="rect">
            <a:avLst/>
          </a:prstGeom>
        </p:spPr>
      </p:pic>
      <p:pic>
        <p:nvPicPr>
          <p:cNvPr id="6" name="党徽"/>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885090" y="1238756"/>
            <a:ext cx="10184178" cy="5657344"/>
          </a:xfrm>
          <a:prstGeom prst="rect">
            <a:avLst/>
          </a:prstGeom>
        </p:spPr>
      </p:pic>
      <p:sp>
        <p:nvSpPr>
          <p:cNvPr id="9" name="MH_Title"/>
          <p:cNvSpPr/>
          <p:nvPr>
            <p:custDataLst>
              <p:tags r:id="rId1"/>
            </p:custDataLst>
          </p:nvPr>
        </p:nvSpPr>
        <p:spPr>
          <a:xfrm flipH="1">
            <a:off x="4353203" y="2973266"/>
            <a:ext cx="5150938" cy="780175"/>
          </a:xfrm>
          <a:prstGeom prst="homePlate">
            <a:avLst>
              <a:gd name="adj" fmla="val 54460"/>
            </a:avLst>
          </a:prstGeom>
          <a:solidFill>
            <a:srgbClr val="DC0A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normAutofit fontScale="92500"/>
          </a:bodyPr>
          <a:lstStyle/>
          <a:p>
            <a:pPr algn="ctr"/>
            <a:r>
              <a:rPr lang="zh-CN" altLang="en-US" sz="3200" b="1" dirty="0">
                <a:solidFill>
                  <a:srgbClr val="FFFFFF"/>
                </a:solidFill>
                <a:latin typeface="微软雅黑" panose="020B0503020204020204" pitchFamily="34" charset="-122"/>
                <a:ea typeface="微软雅黑" panose="020B0503020204020204" pitchFamily="34" charset="-122"/>
              </a:rPr>
              <a:t>点击此处添加详细标题内容</a:t>
            </a:r>
          </a:p>
        </p:txBody>
      </p:sp>
      <p:grpSp>
        <p:nvGrpSpPr>
          <p:cNvPr id="13" name="组合 12"/>
          <p:cNvGrpSpPr/>
          <p:nvPr/>
        </p:nvGrpSpPr>
        <p:grpSpPr>
          <a:xfrm>
            <a:off x="2935165" y="2964474"/>
            <a:ext cx="1604708" cy="780175"/>
            <a:chOff x="2935165" y="2869224"/>
            <a:chExt cx="1604708" cy="780175"/>
          </a:xfrm>
        </p:grpSpPr>
        <p:sp>
          <p:nvSpPr>
            <p:cNvPr id="10" name="MH_Others_1"/>
            <p:cNvSpPr/>
            <p:nvPr>
              <p:custDataLst>
                <p:tags r:id="rId2"/>
              </p:custDataLst>
            </p:nvPr>
          </p:nvSpPr>
          <p:spPr>
            <a:xfrm>
              <a:off x="2935165" y="2869224"/>
              <a:ext cx="1604708" cy="780175"/>
            </a:xfrm>
            <a:custGeom>
              <a:avLst/>
              <a:gdLst>
                <a:gd name="connsiteX0" fmla="*/ 0 w 943532"/>
                <a:gd name="connsiteY0" fmla="*/ 0 h 360040"/>
                <a:gd name="connsiteX1" fmla="*/ 943532 w 943532"/>
                <a:gd name="connsiteY1" fmla="*/ 0 h 360040"/>
                <a:gd name="connsiteX2" fmla="*/ 792088 w 943532"/>
                <a:gd name="connsiteY2" fmla="*/ 180020 h 360040"/>
                <a:gd name="connsiteX3" fmla="*/ 943532 w 943532"/>
                <a:gd name="connsiteY3" fmla="*/ 360040 h 360040"/>
                <a:gd name="connsiteX4" fmla="*/ 0 w 943532"/>
                <a:gd name="connsiteY4" fmla="*/ 360040 h 360040"/>
                <a:gd name="connsiteX0" fmla="*/ 0 w 943532"/>
                <a:gd name="connsiteY0" fmla="*/ 0 h 360040"/>
                <a:gd name="connsiteX1" fmla="*/ 943532 w 943532"/>
                <a:gd name="connsiteY1" fmla="*/ 0 h 360040"/>
                <a:gd name="connsiteX2" fmla="*/ 709373 w 943532"/>
                <a:gd name="connsiteY2" fmla="*/ 188135 h 360040"/>
                <a:gd name="connsiteX3" fmla="*/ 943532 w 943532"/>
                <a:gd name="connsiteY3" fmla="*/ 360040 h 360040"/>
                <a:gd name="connsiteX4" fmla="*/ 0 w 943532"/>
                <a:gd name="connsiteY4" fmla="*/ 360040 h 360040"/>
                <a:gd name="connsiteX5" fmla="*/ 0 w 943532"/>
                <a:gd name="connsiteY5" fmla="*/ 0 h 3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532" h="360040">
                  <a:moveTo>
                    <a:pt x="0" y="0"/>
                  </a:moveTo>
                  <a:lnTo>
                    <a:pt x="943532" y="0"/>
                  </a:lnTo>
                  <a:lnTo>
                    <a:pt x="709373" y="188135"/>
                  </a:lnTo>
                  <a:lnTo>
                    <a:pt x="943532" y="360040"/>
                  </a:lnTo>
                  <a:lnTo>
                    <a:pt x="0" y="360040"/>
                  </a:lnTo>
                  <a:lnTo>
                    <a:pt x="0" y="0"/>
                  </a:lnTo>
                  <a:close/>
                </a:path>
              </a:pathLst>
            </a:custGeom>
            <a:solidFill>
              <a:srgbClr val="DE6F0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52000" bIns="0" rtlCol="0" anchor="ctr"/>
            <a:lstStyle/>
            <a:p>
              <a:pPr algn="ctr"/>
              <a:r>
                <a:rPr lang="zh-CN" altLang="en-US" sz="2400" dirty="0">
                  <a:solidFill>
                    <a:srgbClr val="FFFFFF"/>
                  </a:solidFill>
                  <a:latin typeface="微软雅黑" panose="020B0503020204020204" pitchFamily="34" charset="-122"/>
                  <a:ea typeface="微软雅黑" panose="020B0503020204020204" pitchFamily="34" charset="-122"/>
                </a:rPr>
                <a:t>第   章</a:t>
              </a:r>
            </a:p>
          </p:txBody>
        </p:sp>
        <p:sp>
          <p:nvSpPr>
            <p:cNvPr id="11" name="MH_Number"/>
            <p:cNvSpPr/>
            <p:nvPr>
              <p:custDataLst>
                <p:tags r:id="rId3"/>
              </p:custDataLst>
            </p:nvPr>
          </p:nvSpPr>
          <p:spPr>
            <a:xfrm>
              <a:off x="3411487" y="2965751"/>
              <a:ext cx="412292" cy="584775"/>
            </a:xfrm>
            <a:prstGeom prst="rect">
              <a:avLst/>
            </a:prstGeom>
          </p:spPr>
          <p:txBody>
            <a:bodyPr wrap="square" lIns="0" tIns="0" rIns="0" bIns="0" anchor="ctr" anchorCtr="0">
              <a:noAutofit/>
            </a:bodyPr>
            <a:lstStyle/>
            <a:p>
              <a:pPr algn="ctr"/>
              <a:r>
                <a:rPr lang="en-US" altLang="zh-CN" sz="3200" dirty="0">
                  <a:solidFill>
                    <a:srgbClr val="FFFFFF"/>
                  </a:solidFill>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16042618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82"/>
  <p:tag name="MH_SECTIONID" val="283,284,285,286,"/>
  <p:tag name="ISPRING_PRESENTATION_TITLE" val="7273.pptx"/>
</p:tagLst>
</file>

<file path=ppt/tags/tag10.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TITLE"/>
  <p:tag name="ID" val="547124"/>
</p:tagLst>
</file>

<file path=ppt/tags/tag17.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18.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NUMBER"/>
</p:tagLst>
</file>

<file path=ppt/tags/tag19.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TITLE"/>
  <p:tag name="ID" val="547124"/>
</p:tagLst>
</file>

<file path=ppt/tags/tag2.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21.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NUMBER"/>
</p:tagLst>
</file>

<file path=ppt/tags/tag22.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TITLE"/>
  <p:tag name="ID" val="547124"/>
</p:tagLst>
</file>

<file path=ppt/tags/tag23.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24.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NUMBER"/>
</p:tagLst>
</file>

<file path=ppt/tags/tag25.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TITLE"/>
  <p:tag name="ID" val="547124"/>
</p:tagLst>
</file>

<file path=ppt/tags/tag26.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27.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NUMBER"/>
</p:tagLst>
</file>

<file path=ppt/tags/tag3.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6.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7.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OTHERS"/>
  <p:tag name="ID" val="547124"/>
</p:tagLst>
</file>

<file path=ppt/tags/tag8.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NUMBER"/>
  <p:tag name="ID" val="547124"/>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1031203241"/>
  <p:tag name="MH_LIBRARY" val="CONTENTS"/>
  <p:tag name="MH_TYPE" val="ENTRY"/>
  <p:tag name="ID" val="547124"/>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2506</Words>
  <Application>Microsoft Office PowerPoint</Application>
  <PresentationFormat>自定义</PresentationFormat>
  <Paragraphs>349</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7273.pptx</dc:title>
  <dc:creator/>
  <cp:lastModifiedBy/>
  <cp:revision>1</cp:revision>
  <dcterms:created xsi:type="dcterms:W3CDTF">2017-06-15T17:03:44Z</dcterms:created>
  <dcterms:modified xsi:type="dcterms:W3CDTF">2017-11-02T02:30:58Z</dcterms:modified>
</cp:coreProperties>
</file>