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3"/>
  </p:notesMasterIdLst>
  <p:sldIdLst>
    <p:sldId id="373" r:id="rId2"/>
    <p:sldId id="374" r:id="rId3"/>
    <p:sldId id="354" r:id="rId4"/>
    <p:sldId id="346" r:id="rId5"/>
    <p:sldId id="375" r:id="rId6"/>
    <p:sldId id="381" r:id="rId7"/>
    <p:sldId id="259" r:id="rId8"/>
    <p:sldId id="390" r:id="rId9"/>
    <p:sldId id="393" r:id="rId10"/>
    <p:sldId id="359" r:id="rId11"/>
    <p:sldId id="362" r:id="rId12"/>
    <p:sldId id="361" r:id="rId13"/>
    <p:sldId id="369" r:id="rId14"/>
    <p:sldId id="391" r:id="rId15"/>
    <p:sldId id="395" r:id="rId16"/>
    <p:sldId id="265" r:id="rId17"/>
    <p:sldId id="367" r:id="rId18"/>
    <p:sldId id="266" r:id="rId19"/>
    <p:sldId id="365" r:id="rId20"/>
    <p:sldId id="392" r:id="rId21"/>
    <p:sldId id="39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160A5C2-0C8F-49AE-B7EB-C0A986473054}">
          <p14:sldIdLst>
            <p14:sldId id="373"/>
            <p14:sldId id="374"/>
          </p14:sldIdLst>
        </p14:section>
        <p14:section name="1" id="{787F86F4-58A6-4902-9D3D-4AB10D422496}">
          <p14:sldIdLst>
            <p14:sldId id="354"/>
            <p14:sldId id="346"/>
            <p14:sldId id="375"/>
            <p14:sldId id="381"/>
            <p14:sldId id="259"/>
            <p14:sldId id="390"/>
          </p14:sldIdLst>
        </p14:section>
        <p14:section name="2" id="{311A0A6B-F7C4-417A-A6B8-7DBB05929425}">
          <p14:sldIdLst>
            <p14:sldId id="393"/>
            <p14:sldId id="359"/>
            <p14:sldId id="362"/>
            <p14:sldId id="361"/>
            <p14:sldId id="369"/>
            <p14:sldId id="391"/>
          </p14:sldIdLst>
        </p14:section>
        <p14:section name="3" id="{4AC772C4-E51E-4335-8B35-DB8063AEDD3A}">
          <p14:sldIdLst>
            <p14:sldId id="395"/>
            <p14:sldId id="265"/>
            <p14:sldId id="367"/>
            <p14:sldId id="266"/>
            <p14:sldId id="365"/>
            <p14:sldId id="392"/>
          </p14:sldIdLst>
        </p14:section>
        <p14:section name="无标题节" id="{65221ADB-5F9C-49EE-A669-B29895216802}">
          <p14:sldIdLst>
            <p14:sldId id="3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3D2"/>
    <a:srgbClr val="BF311D"/>
    <a:srgbClr val="E9E2D2"/>
    <a:srgbClr val="58310E"/>
    <a:srgbClr val="9B7C5F"/>
    <a:srgbClr val="252525"/>
    <a:srgbClr val="B91B16"/>
    <a:srgbClr val="C43E23"/>
    <a:srgbClr val="0A3688"/>
    <a:srgbClr val="15C2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6" autoAdjust="0"/>
    <p:restoredTop sz="94196" autoAdjust="0"/>
  </p:normalViewPr>
  <p:slideViewPr>
    <p:cSldViewPr snapToGrid="0">
      <p:cViewPr varScale="1">
        <p:scale>
          <a:sx n="108" d="100"/>
          <a:sy n="108" d="100"/>
        </p:scale>
        <p:origin x="9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76200">
              <a:solidFill>
                <a:srgbClr val="FFF3D2"/>
              </a:solidFill>
            </a:ln>
            <a:effectLst/>
          </c:spPr>
          <c:dPt>
            <c:idx val="0"/>
            <c:bubble3D val="0"/>
            <c:spPr>
              <a:solidFill>
                <a:srgbClr val="BF311D"/>
              </a:solidFill>
              <a:ln w="76200">
                <a:solidFill>
                  <a:srgbClr val="FFF3D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C597-4246-9816-49AE1249DF1B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11125">
                <a:solidFill>
                  <a:srgbClr val="FFF3D2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C597-4246-9816-49AE1249DF1B}"/>
              </c:ext>
            </c:extLst>
          </c:dPt>
          <c:dLbls>
            <c:dLbl>
              <c:idx val="0"/>
              <c:layout>
                <c:manualLayout>
                  <c:x val="-0.18740565499797604"/>
                  <c:y val="0.1306134202718200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rgbClr val="BF311D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  <a:sym typeface="+mn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62016169316919401"/>
                      <c:h val="0.424452799189580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597-4246-9816-49AE1249DF1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597-4246-9816-49AE1249DF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0.35000000000000003</c:v>
                </c:pt>
                <c:pt idx="1">
                  <c:v>0.65000000000000013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97-4246-9816-49AE1249DF1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76200">
              <a:solidFill>
                <a:srgbClr val="FFF3D2"/>
              </a:solidFill>
            </a:ln>
            <a:effectLst/>
          </c:spPr>
          <c:dPt>
            <c:idx val="0"/>
            <c:bubble3D val="0"/>
            <c:spPr>
              <a:solidFill>
                <a:srgbClr val="BF311D"/>
              </a:solidFill>
              <a:ln w="76200">
                <a:solidFill>
                  <a:srgbClr val="FFF3D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7BE7-443B-A36C-CE0AD8C988FC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11125">
                <a:solidFill>
                  <a:srgbClr val="FFF3D2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7BE7-443B-A36C-CE0AD8C988FC}"/>
              </c:ext>
            </c:extLst>
          </c:dPt>
          <c:dLbls>
            <c:dLbl>
              <c:idx val="0"/>
              <c:layout>
                <c:manualLayout>
                  <c:x val="-0.17915346803250201"/>
                  <c:y val="-0.164664828715567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62016169316919401"/>
                      <c:h val="0.424452799189580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BE7-443B-A36C-CE0AD8C988F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E7-443B-A36C-CE0AD8C988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/>
              <a:lstStyle/>
              <a:p>
                <a:pPr algn="ctr">
                  <a:defRPr lang="zh-CN" altLang="en-US" sz="2000" b="0" i="0" u="none" strike="noStrike" kern="1200" baseline="0">
                    <a:solidFill>
                      <a:srgbClr val="BF311D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0.32000000000000006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E7-443B-A36C-CE0AD8C988F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76200">
              <a:solidFill>
                <a:srgbClr val="FFF3D2"/>
              </a:solidFill>
            </a:ln>
            <a:effectLst/>
          </c:spPr>
          <c:dPt>
            <c:idx val="0"/>
            <c:bubble3D val="0"/>
            <c:spPr>
              <a:solidFill>
                <a:srgbClr val="BF311D"/>
              </a:solidFill>
              <a:ln w="76200">
                <a:solidFill>
                  <a:srgbClr val="FFF3D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58C5-463D-A9A3-7926A55EFA0F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11125">
                <a:solidFill>
                  <a:srgbClr val="FFF3D2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C5-463D-A9A3-7926A55EFA0F}"/>
              </c:ext>
            </c:extLst>
          </c:dPt>
          <c:dLbls>
            <c:dLbl>
              <c:idx val="0"/>
              <c:layout>
                <c:manualLayout>
                  <c:x val="-0.12964031488286104"/>
                  <c:y val="-0.263385604386208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62016169316919401"/>
                      <c:h val="0.424452799189580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8C5-463D-A9A3-7926A55EFA0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C5-463D-A9A3-7926A55EFA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000" b="0" i="0" u="none" strike="noStrike" kern="1200" baseline="0">
                    <a:solidFill>
                      <a:srgbClr val="BF311D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0.85000000000000009</c:v>
                </c:pt>
                <c:pt idx="1">
                  <c:v>0.15000000000000002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C5-463D-A9A3-7926A55EFA0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F311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5A-4EDC-90D7-9342FAF131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F311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5A-4EDC-90D7-9342FAF131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5A-4EDC-90D7-9342FAF131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7"/>
        <c:axId val="142043008"/>
        <c:axId val="142044544"/>
      </c:barChart>
      <c:catAx>
        <c:axId val="14204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  <a:cs typeface="+mn-cs"/>
              </a:defRPr>
            </a:pPr>
            <a:endParaRPr lang="zh-CN"/>
          </a:p>
        </c:txPr>
        <c:crossAx val="142044544"/>
        <c:crosses val="autoZero"/>
        <c:auto val="1"/>
        <c:lblAlgn val="ctr"/>
        <c:lblOffset val="100"/>
        <c:noMultiLvlLbl val="0"/>
      </c:catAx>
      <c:valAx>
        <c:axId val="1420445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204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E6F56-87AA-4103-9AE5-3796514D09BD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BB179-26CC-4E60-8505-2A240BADA4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624463" y="3048037"/>
            <a:ext cx="292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Broken 15" pitchFamily="2" charset="-122"/>
                <a:cs typeface="Times New Roman" panose="02020603050405020304" pitchFamily="18" charset="0"/>
              </a:rPr>
              <a:t>DESIGN BY DONG-YE! </a:t>
            </a:r>
          </a:p>
          <a:p>
            <a:pPr algn="ctr"/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Broken 15" pitchFamily="2" charset="-122"/>
                <a:cs typeface="Times New Roman" panose="02020603050405020304" pitchFamily="18" charset="0"/>
              </a:rPr>
              <a:t>QQ 1552809886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Broken 15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99" y="978"/>
            <a:ext cx="10011273" cy="3881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617" y="6150634"/>
            <a:ext cx="9500158" cy="323165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POWERPOINT</a:t>
            </a:r>
          </a:p>
        </p:txBody>
      </p:sp>
      <p:sp>
        <p:nvSpPr>
          <p:cNvPr id="12" name="Content Placeholder 2"/>
          <p:cNvSpPr txBox="1"/>
          <p:nvPr/>
        </p:nvSpPr>
        <p:spPr>
          <a:xfrm>
            <a:off x="4796245" y="4950305"/>
            <a:ext cx="50296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bg1"/>
                </a:solidFill>
                <a:latin typeface="Arial" panose="020B0604020202020204" pitchFamily="34" charset="0"/>
                <a:ea typeface="Broken 15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三月，醉一场青春的流年。慢步在三月的春光里，走走停停，看花开嫣然，看春雨绵绵，感受春风拂面，春天，就是青春的流年。</a:t>
            </a:r>
            <a:endParaRPr lang="en-US" altLang="zh-CN" sz="1100" dirty="0">
              <a:solidFill>
                <a:schemeClr val="tx1"/>
              </a:solidFill>
              <a:latin typeface="方正仿宋繁体" panose="02010601030101010101" pitchFamily="2" charset="-122"/>
              <a:ea typeface="方正仿宋繁体" panose="02010601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96245" y="3883381"/>
            <a:ext cx="5048251" cy="1200329"/>
          </a:xfrm>
          <a:prstGeom prst="rect">
            <a:avLst/>
          </a:prstGeom>
          <a:noFill/>
          <a:ln w="57150">
            <a:noFill/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复古中国风</a:t>
            </a:r>
            <a:endParaRPr lang="zh-CN" altLang="en-US" sz="4400" dirty="0">
              <a:solidFill>
                <a:srgbClr val="BF311D"/>
              </a:solidFill>
              <a:latin typeface="TypeLand 康熙字典體試用版" pitchFamily="50" charset="-120"/>
              <a:ea typeface="TypeLand 康熙字典體試用版" pitchFamily="50" charset="-120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056" y="2288108"/>
            <a:ext cx="1913261" cy="4569891"/>
          </a:xfrm>
          <a:prstGeom prst="rect">
            <a:avLst/>
          </a:prstGeom>
        </p:spPr>
      </p:pic>
      <p:pic>
        <p:nvPicPr>
          <p:cNvPr id="2" name="媒体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76685" y="-90870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9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12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图表 87"/>
          <p:cNvGraphicFramePr/>
          <p:nvPr/>
        </p:nvGraphicFramePr>
        <p:xfrm>
          <a:off x="6506354" y="4136957"/>
          <a:ext cx="1538985" cy="1543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9" name="图表 88"/>
          <p:cNvGraphicFramePr/>
          <p:nvPr/>
        </p:nvGraphicFramePr>
        <p:xfrm>
          <a:off x="8045339" y="4136957"/>
          <a:ext cx="1538985" cy="1543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0" name="Content Placeholder 2"/>
          <p:cNvSpPr txBox="1"/>
          <p:nvPr/>
        </p:nvSpPr>
        <p:spPr>
          <a:xfrm>
            <a:off x="6758503" y="5411172"/>
            <a:ext cx="1074248" cy="78675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sample letter</a:t>
            </a:r>
          </a:p>
        </p:txBody>
      </p:sp>
      <p:graphicFrame>
        <p:nvGraphicFramePr>
          <p:cNvPr id="91" name="图表 90"/>
          <p:cNvGraphicFramePr/>
          <p:nvPr/>
        </p:nvGraphicFramePr>
        <p:xfrm>
          <a:off x="9559814" y="4136957"/>
          <a:ext cx="1538985" cy="1543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2" name="Content Placeholder 2"/>
          <p:cNvSpPr txBox="1"/>
          <p:nvPr/>
        </p:nvSpPr>
        <p:spPr>
          <a:xfrm>
            <a:off x="8263753" y="5411172"/>
            <a:ext cx="1074248" cy="78675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sample letter</a:t>
            </a:r>
          </a:p>
        </p:txBody>
      </p:sp>
      <p:sp>
        <p:nvSpPr>
          <p:cNvPr id="93" name="Content Placeholder 2"/>
          <p:cNvSpPr txBox="1"/>
          <p:nvPr/>
        </p:nvSpPr>
        <p:spPr>
          <a:xfrm>
            <a:off x="9759178" y="5422905"/>
            <a:ext cx="1074248" cy="78675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sample letter</a:t>
            </a:r>
          </a:p>
        </p:txBody>
      </p:sp>
      <p:sp>
        <p:nvSpPr>
          <p:cNvPr id="3" name="六边形 2"/>
          <p:cNvSpPr/>
          <p:nvPr/>
        </p:nvSpPr>
        <p:spPr>
          <a:xfrm>
            <a:off x="438812" y="934275"/>
            <a:ext cx="6119445" cy="5275384"/>
          </a:xfrm>
          <a:prstGeom prst="hexagon">
            <a:avLst/>
          </a:prstGeom>
          <a:solidFill>
            <a:srgbClr val="BF3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88824" y="1162258"/>
            <a:ext cx="4819420" cy="4819418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Content Placeholder 2"/>
          <p:cNvSpPr txBox="1"/>
          <p:nvPr/>
        </p:nvSpPr>
        <p:spPr>
          <a:xfrm>
            <a:off x="6758503" y="2045405"/>
            <a:ext cx="434029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58503" y="934275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8" grpId="0">
        <p:bldAsOne/>
      </p:bldGraphic>
      <p:bldGraphic spid="89" grpId="0">
        <p:bldAsOne/>
      </p:bldGraphic>
      <p:bldP spid="90" grpId="0"/>
      <p:bldGraphic spid="91" grpId="0">
        <p:bldAsOne/>
      </p:bldGraphic>
      <p:bldP spid="92" grpId="0"/>
      <p:bldP spid="93" grpId="0"/>
      <p:bldP spid="3" grpId="0" animBg="1"/>
      <p:bldP spid="5" grpId="0" animBg="1"/>
      <p:bldP spid="19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" name="组合 268"/>
          <p:cNvGrpSpPr/>
          <p:nvPr/>
        </p:nvGrpSpPr>
        <p:grpSpPr>
          <a:xfrm>
            <a:off x="1073427" y="3703598"/>
            <a:ext cx="3146113" cy="1168077"/>
            <a:chOff x="2222338" y="4083968"/>
            <a:chExt cx="3146113" cy="1168077"/>
          </a:xfrm>
        </p:grpSpPr>
        <p:sp>
          <p:nvSpPr>
            <p:cNvPr id="270" name="Content Placeholder 2"/>
            <p:cNvSpPr txBox="1"/>
            <p:nvPr/>
          </p:nvSpPr>
          <p:spPr>
            <a:xfrm>
              <a:off x="2222338" y="4513381"/>
              <a:ext cx="3146113" cy="73866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</a:t>
              </a:r>
              <a:endParaRPr lang="en-US" altLang="zh-CN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271" name="文本框 270"/>
            <p:cNvSpPr txBox="1"/>
            <p:nvPr/>
          </p:nvSpPr>
          <p:spPr>
            <a:xfrm>
              <a:off x="2433483" y="4083968"/>
              <a:ext cx="2723823" cy="401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  <a:endParaRPr lang="en-US" altLang="zh-CN" b="1" dirty="0"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" y="5372452"/>
            <a:ext cx="5278798" cy="148998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128346" y="3442981"/>
            <a:ext cx="9935308" cy="0"/>
          </a:xfrm>
          <a:prstGeom prst="line">
            <a:avLst/>
          </a:prstGeom>
          <a:ln>
            <a:solidFill>
              <a:srgbClr val="BF3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145278" y="3311097"/>
            <a:ext cx="819082" cy="263769"/>
            <a:chOff x="2145278" y="2305464"/>
            <a:chExt cx="819082" cy="263769"/>
          </a:xfrm>
        </p:grpSpPr>
        <p:sp>
          <p:nvSpPr>
            <p:cNvPr id="6" name="六边形 5"/>
            <p:cNvSpPr/>
            <p:nvPr/>
          </p:nvSpPr>
          <p:spPr>
            <a:xfrm>
              <a:off x="2145278" y="2305464"/>
              <a:ext cx="305972" cy="263769"/>
            </a:xfrm>
            <a:prstGeom prst="hexagon">
              <a:avLst/>
            </a:prstGeom>
            <a:solidFill>
              <a:srgbClr val="BF311D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491643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2748198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72309" y="3311097"/>
            <a:ext cx="819082" cy="263769"/>
            <a:chOff x="2145278" y="2305464"/>
            <a:chExt cx="819082" cy="263769"/>
          </a:xfrm>
        </p:grpSpPr>
        <p:sp>
          <p:nvSpPr>
            <p:cNvPr id="30" name="六边形 29"/>
            <p:cNvSpPr/>
            <p:nvPr/>
          </p:nvSpPr>
          <p:spPr>
            <a:xfrm>
              <a:off x="2145278" y="2305464"/>
              <a:ext cx="305972" cy="263769"/>
            </a:xfrm>
            <a:prstGeom prst="hexagon">
              <a:avLst/>
            </a:prstGeom>
            <a:solidFill>
              <a:srgbClr val="BF311D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/>
            <p:cNvSpPr/>
            <p:nvPr/>
          </p:nvSpPr>
          <p:spPr>
            <a:xfrm>
              <a:off x="2491643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六边形 31"/>
            <p:cNvSpPr/>
            <p:nvPr/>
          </p:nvSpPr>
          <p:spPr>
            <a:xfrm>
              <a:off x="2748198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99340" y="3311097"/>
            <a:ext cx="819082" cy="263769"/>
            <a:chOff x="2145278" y="2305464"/>
            <a:chExt cx="819082" cy="263769"/>
          </a:xfrm>
        </p:grpSpPr>
        <p:sp>
          <p:nvSpPr>
            <p:cNvPr id="34" name="六边形 33"/>
            <p:cNvSpPr/>
            <p:nvPr/>
          </p:nvSpPr>
          <p:spPr>
            <a:xfrm>
              <a:off x="2145278" y="2305464"/>
              <a:ext cx="305972" cy="263769"/>
            </a:xfrm>
            <a:prstGeom prst="hexagon">
              <a:avLst/>
            </a:prstGeom>
            <a:solidFill>
              <a:srgbClr val="BF311D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2491643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六边形 35"/>
            <p:cNvSpPr/>
            <p:nvPr/>
          </p:nvSpPr>
          <p:spPr>
            <a:xfrm>
              <a:off x="2748198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126370" y="3311097"/>
            <a:ext cx="819082" cy="263769"/>
            <a:chOff x="2145278" y="2305464"/>
            <a:chExt cx="819082" cy="263769"/>
          </a:xfrm>
        </p:grpSpPr>
        <p:sp>
          <p:nvSpPr>
            <p:cNvPr id="38" name="六边形 37"/>
            <p:cNvSpPr/>
            <p:nvPr/>
          </p:nvSpPr>
          <p:spPr>
            <a:xfrm>
              <a:off x="2145278" y="2305464"/>
              <a:ext cx="305972" cy="263769"/>
            </a:xfrm>
            <a:prstGeom prst="hexagon">
              <a:avLst/>
            </a:prstGeom>
            <a:solidFill>
              <a:srgbClr val="BF311D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/>
            <p:cNvSpPr/>
            <p:nvPr/>
          </p:nvSpPr>
          <p:spPr>
            <a:xfrm>
              <a:off x="2491643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9"/>
            <p:cNvSpPr/>
            <p:nvPr/>
          </p:nvSpPr>
          <p:spPr>
            <a:xfrm>
              <a:off x="2748198" y="2344176"/>
              <a:ext cx="216162" cy="186346"/>
            </a:xfrm>
            <a:prstGeom prst="hexagon">
              <a:avLst/>
            </a:prstGeom>
            <a:solidFill>
              <a:srgbClr val="FFF3D2"/>
            </a:solidFill>
            <a:ln>
              <a:solidFill>
                <a:srgbClr val="BF31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80729" y="3703598"/>
            <a:ext cx="3146113" cy="1168077"/>
            <a:chOff x="2222338" y="4083968"/>
            <a:chExt cx="3146113" cy="1168077"/>
          </a:xfrm>
        </p:grpSpPr>
        <p:sp>
          <p:nvSpPr>
            <p:cNvPr id="42" name="Content Placeholder 2"/>
            <p:cNvSpPr txBox="1"/>
            <p:nvPr/>
          </p:nvSpPr>
          <p:spPr>
            <a:xfrm>
              <a:off x="2222338" y="4513381"/>
              <a:ext cx="3146113" cy="73866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</a:t>
              </a:r>
              <a:endParaRPr lang="en-US" altLang="zh-CN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433483" y="4083968"/>
              <a:ext cx="2723823" cy="401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  <a:endParaRPr lang="en-US" altLang="zh-CN" b="1" dirty="0"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53698" y="1967017"/>
            <a:ext cx="3146113" cy="1168077"/>
            <a:chOff x="2222338" y="4083968"/>
            <a:chExt cx="3146113" cy="1168077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2222338" y="4513381"/>
              <a:ext cx="3146113" cy="73866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</a:t>
              </a:r>
              <a:endParaRPr lang="en-US" altLang="zh-CN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433483" y="4083968"/>
              <a:ext cx="2723823" cy="401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  <a:endParaRPr lang="en-US" altLang="zh-CN" b="1" dirty="0"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07759" y="1967017"/>
            <a:ext cx="3146113" cy="1168077"/>
            <a:chOff x="2222338" y="4083968"/>
            <a:chExt cx="3146113" cy="1168077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2222338" y="4513381"/>
              <a:ext cx="3146113" cy="73866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</a:t>
              </a:r>
              <a:endParaRPr lang="en-US" altLang="zh-CN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433483" y="4083968"/>
              <a:ext cx="2723823" cy="401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  <a:endParaRPr lang="en-US" altLang="zh-CN" b="1" dirty="0">
                <a:latin typeface="方正仿宋繁体" panose="02010601030101010101" pitchFamily="2" charset="-122"/>
                <a:ea typeface="方正仿宋繁体" panose="02010601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7829959" y="463000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755" y="3042208"/>
            <a:ext cx="749809" cy="7086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731" y="741706"/>
            <a:ext cx="864110" cy="964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5" y="266699"/>
            <a:ext cx="12194631" cy="3357942"/>
          </a:xfrm>
          <a:prstGeom prst="rect">
            <a:avLst/>
          </a:prstGeom>
        </p:spPr>
      </p:pic>
      <p:sp>
        <p:nvSpPr>
          <p:cNvPr id="101" name="矩形 100"/>
          <p:cNvSpPr/>
          <p:nvPr/>
        </p:nvSpPr>
        <p:spPr>
          <a:xfrm>
            <a:off x="805091" y="1302759"/>
            <a:ext cx="3124200" cy="4750496"/>
          </a:xfrm>
          <a:prstGeom prst="rect">
            <a:avLst/>
          </a:prstGeom>
          <a:solidFill>
            <a:srgbClr val="BF3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1497904"/>
            <a:ext cx="3124200" cy="4750496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3850" y="2476500"/>
            <a:ext cx="7353300" cy="3523390"/>
          </a:xfrm>
          <a:prstGeom prst="rect">
            <a:avLst/>
          </a:prstGeom>
          <a:noFill/>
          <a:ln>
            <a:solidFill>
              <a:srgbClr val="BF3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Content Placeholder 2"/>
          <p:cNvSpPr txBox="1"/>
          <p:nvPr/>
        </p:nvSpPr>
        <p:spPr>
          <a:xfrm>
            <a:off x="4521054" y="3042155"/>
            <a:ext cx="2649669" cy="95410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慢步在三月的春光里，走走停停，看花开嫣然，看春雨绵绵，感受春风拂面，春天，就是青春的流年。</a:t>
            </a:r>
            <a:endParaRPr lang="en-US" altLang="zh-CN" dirty="0">
              <a:solidFill>
                <a:schemeClr val="tx1"/>
              </a:solidFill>
              <a:latin typeface="方正仿宋繁体" panose="02010601030101010101" pitchFamily="2" charset="-122"/>
              <a:ea typeface="方正仿宋繁体" panose="02010601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3" name="Content Placeholder 2"/>
          <p:cNvSpPr txBox="1"/>
          <p:nvPr/>
        </p:nvSpPr>
        <p:spPr>
          <a:xfrm>
            <a:off x="4521054" y="4509005"/>
            <a:ext cx="2649669" cy="95410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慢步在三月的春光里，走走停停，看花开嫣然，看春雨绵绵，感受春风拂面，春天，就是青春的流年。</a:t>
            </a:r>
            <a:endParaRPr lang="en-US" altLang="zh-CN" dirty="0">
              <a:solidFill>
                <a:schemeClr val="tx1"/>
              </a:solidFill>
              <a:latin typeface="方正仿宋繁体" panose="02010601030101010101" pitchFamily="2" charset="-122"/>
              <a:ea typeface="方正仿宋繁体" panose="02010601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4" name="Content Placeholder 2"/>
          <p:cNvSpPr txBox="1"/>
          <p:nvPr/>
        </p:nvSpPr>
        <p:spPr>
          <a:xfrm>
            <a:off x="8591550" y="3042155"/>
            <a:ext cx="2504618" cy="95410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慢步在三月的春光里，走走停停，看花开嫣然，看春雨绵绵，感受春风拂面，春天，就是青春的流年。</a:t>
            </a:r>
            <a:endParaRPr lang="en-US" altLang="zh-CN" dirty="0">
              <a:solidFill>
                <a:schemeClr val="tx1"/>
              </a:solidFill>
              <a:latin typeface="方正仿宋繁体" panose="02010601030101010101" pitchFamily="2" charset="-122"/>
              <a:ea typeface="方正仿宋繁体" panose="02010601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5" name="Content Placeholder 2"/>
          <p:cNvSpPr txBox="1"/>
          <p:nvPr/>
        </p:nvSpPr>
        <p:spPr>
          <a:xfrm>
            <a:off x="8591550" y="4509005"/>
            <a:ext cx="2504618" cy="95410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慢步在三月的春光里，走走停停，看花开嫣然，看春雨绵绵，感受春风拂面，春天，就是青春的流年。</a:t>
            </a:r>
            <a:endParaRPr lang="en-US" altLang="zh-CN" dirty="0">
              <a:solidFill>
                <a:schemeClr val="tx1"/>
              </a:solidFill>
              <a:latin typeface="方正仿宋繁体" panose="02010601030101010101" pitchFamily="2" charset="-122"/>
              <a:ea typeface="方正仿宋繁体" panose="02010601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43750" y="4181553"/>
            <a:ext cx="1447800" cy="0"/>
          </a:xfrm>
          <a:prstGeom prst="line">
            <a:avLst/>
          </a:prstGeom>
          <a:ln>
            <a:solidFill>
              <a:srgbClr val="BF3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5400000">
            <a:off x="7143750" y="4181553"/>
            <a:ext cx="1447800" cy="0"/>
          </a:xfrm>
          <a:prstGeom prst="line">
            <a:avLst/>
          </a:prstGeom>
          <a:ln>
            <a:solidFill>
              <a:srgbClr val="BF31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Content Placeholder 2"/>
          <p:cNvSpPr txBox="1"/>
          <p:nvPr/>
        </p:nvSpPr>
        <p:spPr>
          <a:xfrm>
            <a:off x="7271579" y="3429497"/>
            <a:ext cx="527709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800" dirty="0">
                <a:solidFill>
                  <a:srgbClr val="BF311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</a:t>
            </a:r>
          </a:p>
        </p:txBody>
      </p:sp>
      <p:sp>
        <p:nvSpPr>
          <p:cNvPr id="115" name="Content Placeholder 2"/>
          <p:cNvSpPr txBox="1"/>
          <p:nvPr/>
        </p:nvSpPr>
        <p:spPr>
          <a:xfrm>
            <a:off x="7866716" y="3429497"/>
            <a:ext cx="764953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800" dirty="0">
                <a:solidFill>
                  <a:srgbClr val="BF311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W</a:t>
            </a:r>
          </a:p>
        </p:txBody>
      </p:sp>
      <p:sp>
        <p:nvSpPr>
          <p:cNvPr id="116" name="Content Placeholder 2"/>
          <p:cNvSpPr txBox="1"/>
          <p:nvPr/>
        </p:nvSpPr>
        <p:spPr>
          <a:xfrm>
            <a:off x="7221085" y="4084817"/>
            <a:ext cx="628698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800" dirty="0">
                <a:solidFill>
                  <a:srgbClr val="BF311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O</a:t>
            </a:r>
          </a:p>
        </p:txBody>
      </p:sp>
      <p:sp>
        <p:nvSpPr>
          <p:cNvPr id="117" name="Content Placeholder 2"/>
          <p:cNvSpPr txBox="1"/>
          <p:nvPr/>
        </p:nvSpPr>
        <p:spPr>
          <a:xfrm>
            <a:off x="7968507" y="4084817"/>
            <a:ext cx="561371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800" dirty="0">
                <a:solidFill>
                  <a:srgbClr val="BF311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968507" y="1302759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4" grpId="0" animBg="1"/>
      <p:bldP spid="5" grpId="0" animBg="1"/>
      <p:bldP spid="102" grpId="0"/>
      <p:bldP spid="103" grpId="0"/>
      <p:bldP spid="104" grpId="0"/>
      <p:bldP spid="105" grpId="0"/>
      <p:bldP spid="113" grpId="0"/>
      <p:bldP spid="115" grpId="0"/>
      <p:bldP spid="116" grpId="0"/>
      <p:bldP spid="117" grpId="0"/>
      <p:bldP spid="1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文本框 211"/>
          <p:cNvSpPr txBox="1"/>
          <p:nvPr/>
        </p:nvSpPr>
        <p:spPr>
          <a:xfrm>
            <a:off x="7829959" y="463000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3" name="矩形 2"/>
          <p:cNvSpPr/>
          <p:nvPr/>
        </p:nvSpPr>
        <p:spPr>
          <a:xfrm>
            <a:off x="3714750" y="1638300"/>
            <a:ext cx="7616920" cy="4819650"/>
          </a:xfrm>
          <a:prstGeom prst="rect">
            <a:avLst/>
          </a:prstGeom>
          <a:solidFill>
            <a:srgbClr val="BF3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矩形 213"/>
          <p:cNvSpPr/>
          <p:nvPr/>
        </p:nvSpPr>
        <p:spPr>
          <a:xfrm>
            <a:off x="5467350" y="1822881"/>
            <a:ext cx="5711920" cy="448266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t="-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2926072"/>
            <a:ext cx="3962407" cy="3931928"/>
          </a:xfrm>
          <a:prstGeom prst="rect">
            <a:avLst/>
          </a:prstGeom>
        </p:spPr>
      </p:pic>
      <p:sp>
        <p:nvSpPr>
          <p:cNvPr id="216" name="Content Placeholder 2"/>
          <p:cNvSpPr txBox="1"/>
          <p:nvPr/>
        </p:nvSpPr>
        <p:spPr>
          <a:xfrm>
            <a:off x="1107831" y="2058013"/>
            <a:ext cx="4207119" cy="1600438"/>
          </a:xfrm>
          <a:prstGeom prst="rect">
            <a:avLst/>
          </a:prstGeom>
          <a:solidFill>
            <a:srgbClr val="FFF3D2"/>
          </a:solidFill>
          <a:ln>
            <a:solidFill>
              <a:srgbClr val="BF311D"/>
            </a:solidFill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青春，是一场鲜衣奴马的争荣岁月；青春，是一场风花雪月的光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 animBg="1"/>
      <p:bldP spid="3" grpId="0" animBg="1"/>
      <p:bldP spid="214" grpId="0" animBg="1"/>
      <p:bldP spid="2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29959" y="463000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3" name="矩形 2"/>
          <p:cNvSpPr/>
          <p:nvPr/>
        </p:nvSpPr>
        <p:spPr>
          <a:xfrm>
            <a:off x="1031133" y="1293997"/>
            <a:ext cx="2529191" cy="497061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93709" y="1700664"/>
            <a:ext cx="1477194" cy="4563949"/>
            <a:chOff x="3993709" y="1700664"/>
            <a:chExt cx="1477194" cy="4563949"/>
          </a:xfrm>
        </p:grpSpPr>
        <p:sp>
          <p:nvSpPr>
            <p:cNvPr id="4" name="Content Placeholder 2"/>
            <p:cNvSpPr txBox="1"/>
            <p:nvPr/>
          </p:nvSpPr>
          <p:spPr>
            <a:xfrm>
              <a:off x="3993709" y="2058013"/>
              <a:ext cx="830997" cy="4206600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慢步在三月的春光里，走走停停，看花开嫣然，看春雨绵绵，感受春风拂面，春天，就是青春的流年。青春，是人生中最美的风景。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734" y="1700664"/>
              <a:ext cx="910169" cy="714697"/>
            </a:xfrm>
            <a:prstGeom prst="rect">
              <a:avLst/>
            </a:prstGeom>
          </p:spPr>
        </p:pic>
        <p:sp>
          <p:nvSpPr>
            <p:cNvPr id="6" name="Content Placeholder 2"/>
            <p:cNvSpPr txBox="1"/>
            <p:nvPr/>
          </p:nvSpPr>
          <p:spPr>
            <a:xfrm>
              <a:off x="4861000" y="2340129"/>
              <a:ext cx="492443" cy="2878352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rgbClr val="BF311D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35923" y="1700664"/>
            <a:ext cx="1477194" cy="4563949"/>
            <a:chOff x="3993709" y="1700664"/>
            <a:chExt cx="1477194" cy="4563949"/>
          </a:xfrm>
        </p:grpSpPr>
        <p:sp>
          <p:nvSpPr>
            <p:cNvPr id="9" name="Content Placeholder 2"/>
            <p:cNvSpPr txBox="1"/>
            <p:nvPr/>
          </p:nvSpPr>
          <p:spPr>
            <a:xfrm>
              <a:off x="3993709" y="2058013"/>
              <a:ext cx="830997" cy="4206600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慢步在三月的春光里，走走停停，看花开嫣然，看春雨绵绵，感受春风拂面，春天，就是青春的流年。青春，是人生中最美的风景。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734" y="1700664"/>
              <a:ext cx="910169" cy="714697"/>
            </a:xfrm>
            <a:prstGeom prst="rect">
              <a:avLst/>
            </a:prstGeom>
          </p:spPr>
        </p:pic>
        <p:sp>
          <p:nvSpPr>
            <p:cNvPr id="11" name="Content Placeholder 2"/>
            <p:cNvSpPr txBox="1"/>
            <p:nvPr/>
          </p:nvSpPr>
          <p:spPr>
            <a:xfrm>
              <a:off x="4861000" y="2340129"/>
              <a:ext cx="492443" cy="2878352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rgbClr val="BF311D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20351" y="1700664"/>
            <a:ext cx="1477194" cy="4563949"/>
            <a:chOff x="3993709" y="1700664"/>
            <a:chExt cx="1477194" cy="4563949"/>
          </a:xfrm>
        </p:grpSpPr>
        <p:sp>
          <p:nvSpPr>
            <p:cNvPr id="13" name="Content Placeholder 2"/>
            <p:cNvSpPr txBox="1"/>
            <p:nvPr/>
          </p:nvSpPr>
          <p:spPr>
            <a:xfrm>
              <a:off x="3993709" y="2058013"/>
              <a:ext cx="830997" cy="4206600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慢步在三月的春光里，走走停停，看花开嫣然，看春雨绵绵，感受春风拂面，春天，就是青春的流年。青春，是人生中最美的风景。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734" y="1700664"/>
              <a:ext cx="910169" cy="714697"/>
            </a:xfrm>
            <a:prstGeom prst="rect">
              <a:avLst/>
            </a:prstGeom>
          </p:spPr>
        </p:pic>
        <p:sp>
          <p:nvSpPr>
            <p:cNvPr id="15" name="Content Placeholder 2"/>
            <p:cNvSpPr txBox="1"/>
            <p:nvPr/>
          </p:nvSpPr>
          <p:spPr>
            <a:xfrm>
              <a:off x="4861000" y="2340129"/>
              <a:ext cx="492443" cy="2878352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rgbClr val="BF311D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78137" y="1700664"/>
            <a:ext cx="1477194" cy="4563949"/>
            <a:chOff x="3993709" y="1700664"/>
            <a:chExt cx="1477194" cy="4563949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3993709" y="2058013"/>
              <a:ext cx="830997" cy="4206600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慢步在三月的春光里，走走停停，看花开嫣然，看春雨绵绵，感受春风拂面，春天，就是青春的流年。青春，是人生中最美的风景。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734" y="1700664"/>
              <a:ext cx="910169" cy="714697"/>
            </a:xfrm>
            <a:prstGeom prst="rect">
              <a:avLst/>
            </a:prstGeom>
          </p:spPr>
        </p:pic>
        <p:sp>
          <p:nvSpPr>
            <p:cNvPr id="19" name="Content Placeholder 2"/>
            <p:cNvSpPr txBox="1"/>
            <p:nvPr/>
          </p:nvSpPr>
          <p:spPr>
            <a:xfrm>
              <a:off x="4861000" y="2340129"/>
              <a:ext cx="492443" cy="2878352"/>
            </a:xfrm>
            <a:prstGeom prst="rect">
              <a:avLst/>
            </a:prstGeom>
            <a:solidFill>
              <a:srgbClr val="FFF3D2"/>
            </a:solidFill>
            <a:ln>
              <a:noFill/>
            </a:ln>
          </p:spPr>
          <p:txBody>
            <a:bodyPr vert="eaVert" wrap="non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rgbClr val="BF311D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五边形 7"/>
          <p:cNvSpPr/>
          <p:nvPr/>
        </p:nvSpPr>
        <p:spPr>
          <a:xfrm>
            <a:off x="6498077" y="2372443"/>
            <a:ext cx="4120218" cy="3924017"/>
          </a:xfrm>
          <a:prstGeom prst="pentagon">
            <a:avLst/>
          </a:prstGeom>
          <a:solidFill>
            <a:srgbClr val="BF3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正五边形 4"/>
          <p:cNvSpPr/>
          <p:nvPr/>
        </p:nvSpPr>
        <p:spPr>
          <a:xfrm>
            <a:off x="6681930" y="2547542"/>
            <a:ext cx="3752512" cy="3573820"/>
          </a:xfrm>
          <a:prstGeom prst="pentagon">
            <a:avLst/>
          </a:prstGeom>
          <a:noFill/>
          <a:ln w="19050">
            <a:solidFill>
              <a:srgbClr val="FFF3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Content Placeholder 2"/>
          <p:cNvSpPr txBox="1"/>
          <p:nvPr/>
        </p:nvSpPr>
        <p:spPr>
          <a:xfrm>
            <a:off x="3191803" y="3236470"/>
            <a:ext cx="2754994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1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</a:t>
            </a:r>
            <a:endParaRPr lang="en-US" altLang="zh-CN" dirty="0">
              <a:sym typeface="+mn-lt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1240938" y="2372443"/>
            <a:ext cx="4889711" cy="707886"/>
          </a:xfrm>
          <a:prstGeom prst="rect">
            <a:avLst/>
          </a:prstGeom>
          <a:noFill/>
          <a:ln w="57150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第三章</a:t>
            </a:r>
            <a:r>
              <a:rPr lang="en-US" altLang="zh-CN" sz="40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|</a:t>
            </a:r>
            <a:r>
              <a:rPr lang="zh-CN" altLang="en-US" sz="4000" dirty="0"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复古中国风</a:t>
            </a:r>
            <a:endParaRPr lang="zh-CN" altLang="en-US" sz="2000" dirty="0">
              <a:latin typeface="TypeLand 康熙字典體試用版" pitchFamily="50" charset="-120"/>
              <a:ea typeface="TypeLand 康熙字典體試用版" pitchFamily="50" charset="-120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57" y="894499"/>
            <a:ext cx="3017657" cy="540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99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3" grpId="0"/>
      <p:bldP spid="2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" name="图表 418"/>
          <p:cNvGraphicFramePr/>
          <p:nvPr/>
        </p:nvGraphicFramePr>
        <p:xfrm>
          <a:off x="5123959" y="3360720"/>
          <a:ext cx="6645276" cy="2625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4364744" cy="3108966"/>
          </a:xfrm>
          <a:prstGeom prst="rect">
            <a:avLst/>
          </a:prstGeom>
        </p:spPr>
      </p:pic>
      <p:sp>
        <p:nvSpPr>
          <p:cNvPr id="417" name="文本框 416"/>
          <p:cNvSpPr txBox="1"/>
          <p:nvPr/>
        </p:nvSpPr>
        <p:spPr>
          <a:xfrm>
            <a:off x="3373104" y="754264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418" name="Content Placeholder 2"/>
          <p:cNvSpPr txBox="1"/>
          <p:nvPr/>
        </p:nvSpPr>
        <p:spPr>
          <a:xfrm>
            <a:off x="4133971" y="1877254"/>
            <a:ext cx="7085013" cy="10772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sz="1600" dirty="0">
              <a:solidFill>
                <a:schemeClr val="tx1"/>
              </a:solidFill>
              <a:latin typeface="方正仿宋繁体" panose="02010601030101010101" pitchFamily="2" charset="-122"/>
              <a:ea typeface="方正仿宋繁体" panose="02010601030101010101" pitchFamily="2" charset="-122"/>
              <a:sym typeface="+mn-lt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783679" y="3570120"/>
            <a:ext cx="4340280" cy="2017280"/>
            <a:chOff x="2222338" y="4083968"/>
            <a:chExt cx="4340280" cy="2017280"/>
          </a:xfrm>
        </p:grpSpPr>
        <p:sp>
          <p:nvSpPr>
            <p:cNvPr id="422" name="Content Placeholder 2"/>
            <p:cNvSpPr txBox="1"/>
            <p:nvPr/>
          </p:nvSpPr>
          <p:spPr>
            <a:xfrm>
              <a:off x="2222338" y="4630076"/>
              <a:ext cx="4340280" cy="147117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慢步在三月的春光里，走走停停，看花开嫣然，看春雨绵绵，感受春风拂面，春天，就是青春的流年。青春，是人生中最美的风景。</a:t>
              </a:r>
              <a:endParaRPr lang="en-US" altLang="zh-CN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endParaRPr>
            </a:p>
            <a:p>
              <a:pPr marL="0" indent="0">
                <a:buNone/>
              </a:pPr>
              <a:endParaRPr lang="en-US" altLang="zh-CN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  <a:sym typeface="+mn-lt"/>
              </a:endParaRPr>
            </a:p>
            <a:p>
              <a:pPr marL="0" indent="0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青春，是一场花开的遇见；青春，是一场痛并快乐着的旅行；青春，是一场轰轰烈烈的比赛；</a:t>
              </a:r>
              <a:endParaRPr lang="en-US" altLang="zh-CN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  <a:sym typeface="+mn-lt"/>
              </a:endParaRPr>
            </a:p>
          </p:txBody>
        </p:sp>
        <p:sp>
          <p:nvSpPr>
            <p:cNvPr id="423" name="文本框 422"/>
            <p:cNvSpPr txBox="1"/>
            <p:nvPr/>
          </p:nvSpPr>
          <p:spPr>
            <a:xfrm>
              <a:off x="2222338" y="4083968"/>
              <a:ext cx="3262432" cy="434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方正仿宋繁体" panose="02010601030101010101" pitchFamily="2" charset="-122"/>
                  <a:ea typeface="方正仿宋繁体" panose="02010601030101010101" pitchFamily="2" charset="-122"/>
                </a:rPr>
                <a:t>三月，醉一场青春的流年。</a:t>
              </a:r>
              <a:endPara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1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19" grpId="0" uiExpand="1">
        <p:bldSub>
          <a:bldChart bld="category"/>
        </p:bldSub>
      </p:bldGraphic>
      <p:bldP spid="417" grpId="0" animBg="1"/>
      <p:bldP spid="4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77" y="1952"/>
            <a:ext cx="8444246" cy="6854095"/>
          </a:xfrm>
          <a:prstGeom prst="rect">
            <a:avLst/>
          </a:prstGeom>
        </p:spPr>
      </p:pic>
      <p:sp>
        <p:nvSpPr>
          <p:cNvPr id="5" name="六边形 4"/>
          <p:cNvSpPr/>
          <p:nvPr/>
        </p:nvSpPr>
        <p:spPr>
          <a:xfrm>
            <a:off x="1111045" y="2654710"/>
            <a:ext cx="9969909" cy="3598606"/>
          </a:xfrm>
          <a:prstGeom prst="hexagon">
            <a:avLst/>
          </a:prstGeom>
          <a:solidFill>
            <a:srgbClr val="BF3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"/>
            <a:ext cx="10058400" cy="3883152"/>
          </a:xfrm>
          <a:prstGeom prst="rect">
            <a:avLst/>
          </a:prstGeom>
        </p:spPr>
      </p:pic>
      <p:sp>
        <p:nvSpPr>
          <p:cNvPr id="99" name="文本框 98"/>
          <p:cNvSpPr txBox="1"/>
          <p:nvPr/>
        </p:nvSpPr>
        <p:spPr>
          <a:xfrm>
            <a:off x="4154154" y="1249807"/>
            <a:ext cx="3501711" cy="830997"/>
          </a:xfrm>
          <a:prstGeom prst="rect">
            <a:avLst/>
          </a:prstGeom>
          <a:solidFill>
            <a:srgbClr val="FFF3D2"/>
          </a:solidFill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100" name="Content Placeholder 2"/>
          <p:cNvSpPr txBox="1"/>
          <p:nvPr/>
        </p:nvSpPr>
        <p:spPr>
          <a:xfrm>
            <a:off x="2582050" y="4071359"/>
            <a:ext cx="702789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FFF3D2"/>
                </a:solidFill>
              </a:rPr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olidFill>
                <a:srgbClr val="FFF3D2"/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9" grpId="0" animBg="1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8048821" y="691007"/>
            <a:ext cx="3501711" cy="830997"/>
          </a:xfrm>
          <a:prstGeom prst="rect">
            <a:avLst/>
          </a:prstGeom>
          <a:solidFill>
            <a:srgbClr val="FFF3D2"/>
          </a:solidFill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14" y="1863"/>
            <a:ext cx="5184115" cy="43495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983" y="3738372"/>
            <a:ext cx="4306710" cy="2515801"/>
          </a:xfrm>
          <a:prstGeom prst="rect">
            <a:avLst/>
          </a:prstGeom>
        </p:spPr>
      </p:pic>
      <p:sp>
        <p:nvSpPr>
          <p:cNvPr id="26" name="Content Placeholder 2"/>
          <p:cNvSpPr txBox="1"/>
          <p:nvPr/>
        </p:nvSpPr>
        <p:spPr>
          <a:xfrm>
            <a:off x="6850742" y="1908730"/>
            <a:ext cx="469978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r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ym typeface="+mn-lt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636114" y="4552210"/>
            <a:ext cx="5747657" cy="1673728"/>
          </a:xfrm>
          <a:prstGeom prst="rect">
            <a:avLst/>
          </a:prstGeom>
          <a:solidFill>
            <a:srgbClr val="BF311D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endParaRPr lang="en-US" altLang="zh-CN" dirty="0">
              <a:solidFill>
                <a:srgbClr val="FFF3D2"/>
              </a:solidFill>
            </a:endParaRPr>
          </a:p>
          <a:p>
            <a:pPr algn="l"/>
            <a:r>
              <a:rPr lang="zh-CN" altLang="en-US" dirty="0">
                <a:solidFill>
                  <a:srgbClr val="FFF3D2"/>
                </a:solidFill>
              </a:rPr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olidFill>
                <a:srgbClr val="FFF3D2"/>
              </a:solidFill>
              <a:sym typeface="+mn-lt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2150953" y="4361677"/>
            <a:ext cx="4699789" cy="381066"/>
          </a:xfrm>
          <a:prstGeom prst="rect">
            <a:avLst/>
          </a:prstGeom>
          <a:solidFill>
            <a:srgbClr val="FFF3D2"/>
          </a:solidFill>
          <a:ln>
            <a:solidFill>
              <a:srgbClr val="BF311D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dist"/>
            <a:r>
              <a:rPr lang="zh-CN" altLang="en-US" b="1" dirty="0">
                <a:solidFill>
                  <a:srgbClr val="BF311D"/>
                </a:solidFill>
              </a:rPr>
              <a:t>三月，醉一场青春的流年</a:t>
            </a:r>
            <a:endParaRPr lang="en-US" altLang="zh-CN" b="1" dirty="0">
              <a:solidFill>
                <a:srgbClr val="BF311D"/>
              </a:solidFill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22" y="1114594"/>
            <a:ext cx="2541819" cy="25052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/>
      <p:bldP spid="27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716" y="-143551"/>
            <a:ext cx="7356143" cy="4711100"/>
          </a:xfrm>
          <a:prstGeom prst="rect">
            <a:avLst/>
          </a:prstGeom>
        </p:spPr>
      </p:pic>
      <p:sp>
        <p:nvSpPr>
          <p:cNvPr id="2" name="六边形 1"/>
          <p:cNvSpPr/>
          <p:nvPr/>
        </p:nvSpPr>
        <p:spPr>
          <a:xfrm>
            <a:off x="979251" y="1731523"/>
            <a:ext cx="10233498" cy="4552544"/>
          </a:xfrm>
          <a:prstGeom prst="hexagon">
            <a:avLst/>
          </a:prstGeom>
          <a:solidFill>
            <a:srgbClr val="FFF3D2"/>
          </a:solidFill>
          <a:ln w="38100">
            <a:solidFill>
              <a:srgbClr val="BF3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" y="3182985"/>
            <a:ext cx="6929505" cy="36750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72923" y="1157590"/>
            <a:ext cx="3501711" cy="830997"/>
          </a:xfrm>
          <a:prstGeom prst="rect">
            <a:avLst/>
          </a:prstGeom>
          <a:solidFill>
            <a:srgbClr val="FFF3D2"/>
          </a:solidFill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17" name="Content Placeholder 2"/>
          <p:cNvSpPr txBox="1"/>
          <p:nvPr/>
        </p:nvSpPr>
        <p:spPr>
          <a:xfrm>
            <a:off x="7493859" y="2151747"/>
            <a:ext cx="2123658" cy="3712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ym typeface="+mn-lt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5159221" y="2151747"/>
            <a:ext cx="2123658" cy="2089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6233">
            <a:off x="-1870017" y="-573181"/>
            <a:ext cx="10011273" cy="388142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523398" y="3740733"/>
            <a:ext cx="2475467" cy="1200329"/>
          </a:xfrm>
          <a:prstGeom prst="rect">
            <a:avLst/>
          </a:prstGeom>
          <a:noFill/>
          <a:ln w="57150">
            <a:noFill/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目录</a:t>
            </a:r>
            <a:endParaRPr lang="zh-CN" altLang="en-US" sz="4400" dirty="0">
              <a:solidFill>
                <a:srgbClr val="BF311D"/>
              </a:solidFill>
              <a:latin typeface="TypeLand 康熙字典體試用版" pitchFamily="50" charset="-120"/>
              <a:ea typeface="TypeLand 康熙字典體試用版" pitchFamily="50" charset="-120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21196" y="2090950"/>
            <a:ext cx="3973982" cy="1109063"/>
            <a:chOff x="1240986" y="3633151"/>
            <a:chExt cx="3973982" cy="1109063"/>
          </a:xfrm>
        </p:grpSpPr>
        <p:sp>
          <p:nvSpPr>
            <p:cNvPr id="6" name="文本框 5"/>
            <p:cNvSpPr txBox="1"/>
            <p:nvPr/>
          </p:nvSpPr>
          <p:spPr>
            <a:xfrm>
              <a:off x="1240986" y="3633151"/>
              <a:ext cx="3672800" cy="547842"/>
            </a:xfrm>
            <a:prstGeom prst="rect">
              <a:avLst/>
            </a:prstGeom>
            <a:noFill/>
            <a:ln w="57150">
              <a:noFill/>
            </a:ln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defRPr sz="6600">
                  <a:latin typeface="Hand Of Sean" panose="02000500000000000000" pitchFamily="2" charset="-122"/>
                  <a:ea typeface="Hand Of Sean" panose="02000500000000000000" pitchFamily="2" charset="-122"/>
                </a:defRPr>
              </a:lvl1pPr>
            </a:lstStyle>
            <a:p>
              <a:pPr algn="ctr"/>
              <a:r>
                <a:rPr lang="zh-CN" altLang="en-US" sz="3200" dirty="0">
                  <a:solidFill>
                    <a:srgbClr val="BF311D"/>
                  </a:solidFill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第一章</a:t>
              </a:r>
              <a:r>
                <a:rPr lang="en-US" altLang="zh-CN" sz="3200" dirty="0"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|</a:t>
              </a:r>
              <a:r>
                <a:rPr lang="zh-CN" altLang="en-US" sz="3200" dirty="0"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复古中国风</a:t>
              </a:r>
              <a:endParaRPr lang="zh-CN" altLang="en-US" sz="1600" dirty="0"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1240986" y="4169044"/>
              <a:ext cx="3973982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lnSpc>
                  <a:spcPct val="150000"/>
                </a:lnSpc>
                <a:defRPr sz="1100">
                  <a:latin typeface="方正仿宋繁体" panose="02010601030101010101" pitchFamily="2" charset="-122"/>
                  <a:ea typeface="方正仿宋繁体" panose="02010601030101010101" pitchFamily="2" charset="-122"/>
                </a:defRPr>
              </a:lvl1pPr>
            </a:lstStyle>
            <a:p>
              <a:r>
                <a:rPr lang="zh-CN" altLang="en-US" dirty="0"/>
                <a:t>慢步在三月的春光里，走走停停，看花开嫣然，看春雨绵绵，感受春风拂面，春天，就是青春的流年。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21196" y="3516006"/>
            <a:ext cx="3973982" cy="1109063"/>
            <a:chOff x="1240986" y="3633151"/>
            <a:chExt cx="3973982" cy="1109063"/>
          </a:xfrm>
        </p:grpSpPr>
        <p:sp>
          <p:nvSpPr>
            <p:cNvPr id="42" name="文本框 41"/>
            <p:cNvSpPr txBox="1"/>
            <p:nvPr/>
          </p:nvSpPr>
          <p:spPr>
            <a:xfrm>
              <a:off x="1240986" y="3633151"/>
              <a:ext cx="3672800" cy="535531"/>
            </a:xfrm>
            <a:prstGeom prst="rect">
              <a:avLst/>
            </a:prstGeom>
            <a:noFill/>
            <a:ln w="57150">
              <a:noFill/>
            </a:ln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defRPr sz="6600">
                  <a:latin typeface="Hand Of Sean" panose="02000500000000000000" pitchFamily="2" charset="-122"/>
                  <a:ea typeface="Hand Of Sean" panose="02000500000000000000" pitchFamily="2" charset="-122"/>
                </a:defRPr>
              </a:lvl1pPr>
            </a:lstStyle>
            <a:p>
              <a:pPr algn="ctr"/>
              <a:r>
                <a:rPr lang="zh-CN" altLang="en-US" sz="3200" dirty="0">
                  <a:solidFill>
                    <a:srgbClr val="BF311D"/>
                  </a:solidFill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第二章</a:t>
              </a:r>
              <a:r>
                <a:rPr lang="en-US" altLang="zh-CN" sz="3200" dirty="0"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|</a:t>
              </a:r>
              <a:r>
                <a:rPr lang="zh-CN" altLang="en-US" sz="3200" dirty="0"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复古中国风</a:t>
              </a:r>
              <a:endParaRPr lang="zh-CN" altLang="en-US" sz="1600" dirty="0"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endParaRP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1240986" y="4169044"/>
              <a:ext cx="3973982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lnSpc>
                  <a:spcPct val="150000"/>
                </a:lnSpc>
                <a:defRPr sz="1100">
                  <a:latin typeface="方正仿宋繁体" panose="02010601030101010101" pitchFamily="2" charset="-122"/>
                  <a:ea typeface="方正仿宋繁体" panose="02010601030101010101" pitchFamily="2" charset="-122"/>
                </a:defRPr>
              </a:lvl1pPr>
            </a:lstStyle>
            <a:p>
              <a:r>
                <a:rPr lang="zh-CN" altLang="en-US" dirty="0"/>
                <a:t>慢步在三月的春光里，走走停停，看花开嫣然，看春雨绵绵，感受春风拂面，春天，就是青春的流年。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21196" y="4941062"/>
            <a:ext cx="3973982" cy="1109063"/>
            <a:chOff x="1240986" y="3633151"/>
            <a:chExt cx="3973982" cy="1109063"/>
          </a:xfrm>
        </p:grpSpPr>
        <p:sp>
          <p:nvSpPr>
            <p:cNvPr id="45" name="文本框 44"/>
            <p:cNvSpPr txBox="1"/>
            <p:nvPr/>
          </p:nvSpPr>
          <p:spPr>
            <a:xfrm>
              <a:off x="1240986" y="3633151"/>
              <a:ext cx="3672800" cy="535531"/>
            </a:xfrm>
            <a:prstGeom prst="rect">
              <a:avLst/>
            </a:prstGeom>
            <a:noFill/>
            <a:ln w="57150">
              <a:noFill/>
            </a:ln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defRPr sz="6600">
                  <a:latin typeface="Hand Of Sean" panose="02000500000000000000" pitchFamily="2" charset="-122"/>
                  <a:ea typeface="Hand Of Sean" panose="02000500000000000000" pitchFamily="2" charset="-122"/>
                </a:defRPr>
              </a:lvl1pPr>
            </a:lstStyle>
            <a:p>
              <a:pPr algn="ctr"/>
              <a:r>
                <a:rPr lang="zh-CN" altLang="en-US" sz="3200" dirty="0">
                  <a:solidFill>
                    <a:srgbClr val="BF311D"/>
                  </a:solidFill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第三章</a:t>
              </a:r>
              <a:r>
                <a:rPr lang="en-US" altLang="zh-CN" sz="3200" dirty="0"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|</a:t>
              </a:r>
              <a:r>
                <a:rPr lang="zh-CN" altLang="en-US" sz="3200" dirty="0">
                  <a:latin typeface="TypeLand 康熙字典體試用版" pitchFamily="50" charset="-120"/>
                  <a:ea typeface="TypeLand 康熙字典體試用版" pitchFamily="50" charset="-120"/>
                  <a:cs typeface="+mn-ea"/>
                  <a:sym typeface="+mn-lt"/>
                </a:rPr>
                <a:t>复古中国风</a:t>
              </a:r>
              <a:endParaRPr lang="zh-CN" altLang="en-US" sz="1600" dirty="0"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endParaRPr>
            </a:p>
          </p:txBody>
        </p:sp>
        <p:sp>
          <p:nvSpPr>
            <p:cNvPr id="46" name="Content Placeholder 2"/>
            <p:cNvSpPr txBox="1"/>
            <p:nvPr/>
          </p:nvSpPr>
          <p:spPr>
            <a:xfrm>
              <a:off x="1240986" y="4169044"/>
              <a:ext cx="3973982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lnSpc>
                  <a:spcPct val="150000"/>
                </a:lnSpc>
                <a:defRPr sz="1100">
                  <a:latin typeface="方正仿宋繁体" panose="02010601030101010101" pitchFamily="2" charset="-122"/>
                  <a:ea typeface="方正仿宋繁体" panose="02010601030101010101" pitchFamily="2" charset="-122"/>
                </a:defRPr>
              </a:lvl1pPr>
            </a:lstStyle>
            <a:p>
              <a:r>
                <a:rPr lang="zh-CN" altLang="en-US" dirty="0"/>
                <a:t>慢步在三月的春光里，走走停停，看花开嫣然，看春雨绵绵，感受春风拂面，春天，就是青春的流年。</a:t>
              </a:r>
              <a:endParaRPr lang="en-US" altLang="zh-CN" dirty="0"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9219" y="5039834"/>
            <a:ext cx="3501711" cy="133970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t="-7000" b="-5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219" y="1977657"/>
            <a:ext cx="3501711" cy="1339702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t="-22000" b="-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219" y="3508746"/>
            <a:ext cx="3501711" cy="1339702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9220" y="796083"/>
            <a:ext cx="3501711" cy="830997"/>
          </a:xfrm>
          <a:prstGeom prst="rect">
            <a:avLst/>
          </a:prstGeom>
          <a:solidFill>
            <a:srgbClr val="FFF3D2"/>
          </a:solidFill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366" y="3318211"/>
            <a:ext cx="6955429" cy="3371035"/>
          </a:xfrm>
          <a:prstGeom prst="rect">
            <a:avLst/>
          </a:prstGeom>
        </p:spPr>
      </p:pic>
      <p:sp>
        <p:nvSpPr>
          <p:cNvPr id="8" name="Content Placeholder 2"/>
          <p:cNvSpPr txBox="1"/>
          <p:nvPr/>
        </p:nvSpPr>
        <p:spPr>
          <a:xfrm>
            <a:off x="8586159" y="796083"/>
            <a:ext cx="2446824" cy="3425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ym typeface="+mn-lt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6369990" y="796083"/>
            <a:ext cx="2123658" cy="2089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99" y="978"/>
            <a:ext cx="10011273" cy="3881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617" y="6150634"/>
            <a:ext cx="9500158" cy="323165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POWERPOINT</a:t>
            </a:r>
          </a:p>
        </p:txBody>
      </p:sp>
      <p:sp>
        <p:nvSpPr>
          <p:cNvPr id="12" name="Content Placeholder 2"/>
          <p:cNvSpPr txBox="1"/>
          <p:nvPr/>
        </p:nvSpPr>
        <p:spPr>
          <a:xfrm>
            <a:off x="4796245" y="4950305"/>
            <a:ext cx="50296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bg1"/>
                </a:solidFill>
                <a:latin typeface="Arial" panose="020B0604020202020204" pitchFamily="34" charset="0"/>
                <a:ea typeface="Broken 15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/>
                </a:solidFill>
                <a:latin typeface="方正仿宋繁体" panose="02010601030101010101" pitchFamily="2" charset="-122"/>
                <a:ea typeface="方正仿宋繁体" panose="02010601030101010101" pitchFamily="2" charset="-122"/>
              </a:rPr>
              <a:t>三月，醉一场青春的流年。慢步在三月的春光里，走走停停，看花开嫣然，看春雨绵绵，感受春风拂面，春天，就是青春的流年。</a:t>
            </a:r>
            <a:endParaRPr lang="en-US" altLang="zh-CN" sz="1100" dirty="0">
              <a:solidFill>
                <a:schemeClr val="tx1"/>
              </a:solidFill>
              <a:latin typeface="方正仿宋繁体" panose="02010601030101010101" pitchFamily="2" charset="-122"/>
              <a:ea typeface="方正仿宋繁体" panose="02010601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96245" y="3883381"/>
            <a:ext cx="5048251" cy="1200329"/>
          </a:xfrm>
          <a:prstGeom prst="rect">
            <a:avLst/>
          </a:prstGeom>
          <a:noFill/>
          <a:ln w="57150">
            <a:noFill/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演示结束</a:t>
            </a:r>
            <a:endParaRPr lang="zh-CN" altLang="en-US" sz="4400" dirty="0">
              <a:solidFill>
                <a:srgbClr val="BF311D"/>
              </a:solidFill>
              <a:latin typeface="TypeLand 康熙字典體試用版" pitchFamily="50" charset="-120"/>
              <a:ea typeface="TypeLand 康熙字典體試用版" pitchFamily="50" charset="-120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056" y="2288108"/>
            <a:ext cx="1913261" cy="45698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49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五边形 7"/>
          <p:cNvSpPr/>
          <p:nvPr/>
        </p:nvSpPr>
        <p:spPr>
          <a:xfrm>
            <a:off x="6498077" y="2372443"/>
            <a:ext cx="4120218" cy="3924017"/>
          </a:xfrm>
          <a:prstGeom prst="pentagon">
            <a:avLst/>
          </a:prstGeom>
          <a:solidFill>
            <a:srgbClr val="BF3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正五边形 4"/>
          <p:cNvSpPr/>
          <p:nvPr/>
        </p:nvSpPr>
        <p:spPr>
          <a:xfrm>
            <a:off x="6681930" y="2547542"/>
            <a:ext cx="3752512" cy="3573820"/>
          </a:xfrm>
          <a:prstGeom prst="pentagon">
            <a:avLst/>
          </a:prstGeom>
          <a:noFill/>
          <a:ln w="19050">
            <a:solidFill>
              <a:srgbClr val="FFF3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Content Placeholder 2"/>
          <p:cNvSpPr txBox="1"/>
          <p:nvPr/>
        </p:nvSpPr>
        <p:spPr>
          <a:xfrm>
            <a:off x="3191803" y="3236470"/>
            <a:ext cx="2754994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1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</a:t>
            </a:r>
            <a:endParaRPr lang="en-US" altLang="zh-CN" dirty="0">
              <a:sym typeface="+mn-lt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1240938" y="2372443"/>
            <a:ext cx="4889711" cy="707886"/>
          </a:xfrm>
          <a:prstGeom prst="rect">
            <a:avLst/>
          </a:prstGeom>
          <a:noFill/>
          <a:ln w="57150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第一章</a:t>
            </a:r>
            <a:r>
              <a:rPr lang="en-US" altLang="zh-CN" sz="40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|</a:t>
            </a:r>
            <a:r>
              <a:rPr lang="zh-CN" altLang="en-US" sz="4000" dirty="0"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复古中国风</a:t>
            </a:r>
            <a:endParaRPr lang="zh-CN" altLang="en-US" sz="2000" dirty="0">
              <a:latin typeface="TypeLand 康熙字典體試用版" pitchFamily="50" charset="-120"/>
              <a:ea typeface="TypeLand 康熙字典體試用版" pitchFamily="50" charset="-120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57" y="894499"/>
            <a:ext cx="3017657" cy="540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99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3" grpId="0"/>
      <p:bldP spid="2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 txBox="1"/>
          <p:nvPr/>
        </p:nvSpPr>
        <p:spPr>
          <a:xfrm>
            <a:off x="681466" y="1566437"/>
            <a:ext cx="55704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just"/>
            <a:r>
              <a:rPr lang="zh-CN" altLang="en-US" sz="1400" dirty="0"/>
              <a:t>三月，醉一场青春的流年。慢步在三月的春光里，走走停停，看花开嫣然，看春雨绵绵，感受春风拂面，春天，就是青春的流年。青春，是人生中最美的风景。</a:t>
            </a:r>
            <a:endParaRPr lang="en-US" altLang="zh-CN" sz="1400" dirty="0"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41509" y="504608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2" name="矩形 1"/>
          <p:cNvSpPr/>
          <p:nvPr/>
        </p:nvSpPr>
        <p:spPr>
          <a:xfrm>
            <a:off x="6394610" y="335604"/>
            <a:ext cx="5252936" cy="618679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41510" y="3087494"/>
            <a:ext cx="2257628" cy="3434902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060860" y="3087494"/>
            <a:ext cx="3191078" cy="1903606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060860" y="5143500"/>
            <a:ext cx="3191078" cy="1378896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196" y="424772"/>
            <a:ext cx="864110" cy="964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6" grpId="0" animBg="1"/>
      <p:bldP spid="2" grpId="0" animBg="1"/>
      <p:bldP spid="57" grpId="0" animBg="1"/>
      <p:bldP spid="58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170" y="422031"/>
            <a:ext cx="11359661" cy="248514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t="-53000" b="-9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4169"/>
            <a:ext cx="5507592" cy="5422203"/>
          </a:xfrm>
          <a:prstGeom prst="rect">
            <a:avLst/>
          </a:prstGeom>
        </p:spPr>
      </p:pic>
      <p:sp>
        <p:nvSpPr>
          <p:cNvPr id="10" name="Content Placeholder 2"/>
          <p:cNvSpPr txBox="1"/>
          <p:nvPr/>
        </p:nvSpPr>
        <p:spPr>
          <a:xfrm>
            <a:off x="5507591" y="4770533"/>
            <a:ext cx="626823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青春，是一场轰轰烈烈的比赛；青春，是一场鲜衣奴马的争荣岁月；青春，是一场风花雪月的光阴。</a:t>
            </a:r>
            <a:endParaRPr lang="en-US" altLang="zh-CN" dirty="0"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07591" y="3734682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8187"/>
            <a:ext cx="12192000" cy="4358640"/>
          </a:xfrm>
          <a:prstGeom prst="rect">
            <a:avLst/>
          </a:prstGeom>
        </p:spPr>
      </p:pic>
      <p:sp>
        <p:nvSpPr>
          <p:cNvPr id="38" name="Content Placeholder 2"/>
          <p:cNvSpPr txBox="1"/>
          <p:nvPr/>
        </p:nvSpPr>
        <p:spPr>
          <a:xfrm>
            <a:off x="1269943" y="2234652"/>
            <a:ext cx="98649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/>
              <a:t>青春，是一场花开的遇见；青春，是一场痛并快乐着的旅行；青春，是一场轰轰烈烈的比赛；青春，是一场鲜衣奴马的争荣岁月；青春，是一场风花雪月的光阴。</a:t>
            </a:r>
            <a:endParaRPr lang="en-US" altLang="zh-CN" dirty="0">
              <a:sym typeface="+mn-lt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4771654" y="1067538"/>
            <a:ext cx="6363261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/>
              <a:t>三月，醉一场青春的流年。慢步在三月的春光里，走走停停，看花开嫣然，看春雨绵绵，感受春风拂面，春天，就是青春的流年。</a:t>
            </a:r>
            <a:endParaRPr lang="en-US" altLang="zh-CN" dirty="0"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69944" y="1067538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771655" y="2955490"/>
            <a:ext cx="6363262" cy="375487"/>
          </a:xfrm>
          <a:prstGeom prst="rect">
            <a:avLst/>
          </a:prstGeom>
          <a:noFill/>
          <a:ln w="12700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三月，醉一场青春的流年。</a:t>
            </a:r>
            <a:endParaRPr lang="zh-CN" altLang="en-US" sz="1600" dirty="0"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897" y="5060391"/>
            <a:ext cx="1939293" cy="902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828894" y="1955093"/>
            <a:ext cx="35017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</a:t>
            </a:r>
            <a:endParaRPr lang="en-US" altLang="zh-CN" dirty="0"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8894" y="843963"/>
            <a:ext cx="3501711" cy="830997"/>
          </a:xfrm>
          <a:prstGeom prst="rect">
            <a:avLst/>
          </a:prstGeom>
          <a:noFill/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  <p:sp>
        <p:nvSpPr>
          <p:cNvPr id="14" name="Content Placeholder 2"/>
          <p:cNvSpPr txBox="1"/>
          <p:nvPr/>
        </p:nvSpPr>
        <p:spPr>
          <a:xfrm>
            <a:off x="828894" y="4312361"/>
            <a:ext cx="3501711" cy="1673728"/>
          </a:xfrm>
          <a:prstGeom prst="rect">
            <a:avLst/>
          </a:prstGeom>
          <a:solidFill>
            <a:srgbClr val="BF311D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E9E2D2"/>
                </a:solidFill>
              </a:rPr>
              <a:t>慢步在三月的春光里，走走停停，看花开嫣然，看春雨绵绵，感受春风拂面，春天，就是青春的流年。青春，是人生中最美的风景。青春，是一场花开的遇见；青春，是一场痛并快乐着的旅行；</a:t>
            </a:r>
            <a:endParaRPr lang="en-US" altLang="zh-CN" dirty="0">
              <a:solidFill>
                <a:srgbClr val="E9E2D2"/>
              </a:solidFill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49407" y="843963"/>
            <a:ext cx="6624734" cy="309391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49407" y="4104820"/>
            <a:ext cx="6624734" cy="188126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t="-30000" b="-4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9847" y="1673157"/>
            <a:ext cx="10389140" cy="2490281"/>
          </a:xfrm>
          <a:prstGeom prst="rect">
            <a:avLst/>
          </a:prstGeom>
          <a:solidFill>
            <a:srgbClr val="FFF3D2"/>
          </a:solidFill>
          <a:ln>
            <a:solidFill>
              <a:srgbClr val="BF3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350" y="1360796"/>
            <a:ext cx="5331112" cy="2802642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>
          <a:xfrm>
            <a:off x="1400668" y="1902634"/>
            <a:ext cx="3416320" cy="2031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</a:t>
            </a:r>
            <a:endParaRPr lang="en-US" altLang="zh-CN" dirty="0"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4369" y="4746424"/>
            <a:ext cx="6363262" cy="375487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三月，醉一场青春的流年。</a:t>
            </a:r>
            <a:endParaRPr lang="zh-CN" altLang="en-US" sz="1600" dirty="0">
              <a:sym typeface="+mn-lt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2626468" y="5163647"/>
            <a:ext cx="703514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ctr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青春，是一场花开的遇见；青春，是一场痛并快乐着的旅行；</a:t>
            </a:r>
            <a:endParaRPr lang="en-US" altLang="zh-CN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49302" y="1209348"/>
            <a:ext cx="3501711" cy="830997"/>
          </a:xfrm>
          <a:prstGeom prst="rect">
            <a:avLst/>
          </a:prstGeom>
          <a:solidFill>
            <a:srgbClr val="FFF3D2"/>
          </a:solidFill>
          <a:ln w="28575">
            <a:solidFill>
              <a:srgbClr val="BF311D"/>
            </a:solidFill>
          </a:ln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dist">
              <a:defRPr sz="720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000" dirty="0">
                <a:sym typeface="+mn-lt"/>
              </a:rPr>
              <a:t>复古中国风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五边形 7"/>
          <p:cNvSpPr/>
          <p:nvPr/>
        </p:nvSpPr>
        <p:spPr>
          <a:xfrm>
            <a:off x="6498077" y="2372443"/>
            <a:ext cx="4120218" cy="3924017"/>
          </a:xfrm>
          <a:prstGeom prst="pentagon">
            <a:avLst/>
          </a:prstGeom>
          <a:solidFill>
            <a:srgbClr val="BF3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正五边形 4"/>
          <p:cNvSpPr/>
          <p:nvPr/>
        </p:nvSpPr>
        <p:spPr>
          <a:xfrm>
            <a:off x="6681930" y="2547542"/>
            <a:ext cx="3752512" cy="3573820"/>
          </a:xfrm>
          <a:prstGeom prst="pentagon">
            <a:avLst/>
          </a:prstGeom>
          <a:noFill/>
          <a:ln w="19050">
            <a:solidFill>
              <a:srgbClr val="FFF3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Content Placeholder 2"/>
          <p:cNvSpPr txBox="1"/>
          <p:nvPr/>
        </p:nvSpPr>
        <p:spPr>
          <a:xfrm>
            <a:off x="3191803" y="3236470"/>
            <a:ext cx="2754994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1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pPr algn="l"/>
            <a:r>
              <a:rPr lang="zh-CN" altLang="en-US" dirty="0"/>
              <a:t>三月，醉一场青春的流年。慢步在三月的春光里，走走停停，看花开嫣然，看春雨绵绵，感受春风拂面，春天，就是青春的流年。青春，是人生中最美的风景。</a:t>
            </a:r>
            <a:endParaRPr lang="en-US" altLang="zh-CN" dirty="0">
              <a:sym typeface="+mn-lt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1240938" y="2372443"/>
            <a:ext cx="4889711" cy="707886"/>
          </a:xfrm>
          <a:prstGeom prst="rect">
            <a:avLst/>
          </a:prstGeom>
          <a:noFill/>
          <a:ln w="57150"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第二章</a:t>
            </a:r>
            <a:r>
              <a:rPr lang="en-US" altLang="zh-CN" sz="4000" dirty="0">
                <a:solidFill>
                  <a:srgbClr val="BF311D"/>
                </a:solidFill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|</a:t>
            </a:r>
            <a:r>
              <a:rPr lang="zh-CN" altLang="en-US" sz="4000" dirty="0">
                <a:latin typeface="TypeLand 康熙字典體試用版" pitchFamily="50" charset="-120"/>
                <a:ea typeface="TypeLand 康熙字典體試用版" pitchFamily="50" charset="-120"/>
                <a:cs typeface="+mn-ea"/>
                <a:sym typeface="+mn-lt"/>
              </a:rPr>
              <a:t>复古中国风</a:t>
            </a:r>
            <a:endParaRPr lang="zh-CN" altLang="en-US" sz="2000" dirty="0">
              <a:latin typeface="TypeLand 康熙字典體試用版" pitchFamily="50" charset="-120"/>
              <a:ea typeface="TypeLand 康熙字典體試用版" pitchFamily="50" charset="-120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57" y="894499"/>
            <a:ext cx="3017657" cy="540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99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3" grpId="0"/>
      <p:bldP spid="200" grpId="0"/>
    </p:bldLst>
  </p:timing>
</p:sld>
</file>

<file path=ppt/theme/theme1.xml><?xml version="1.0" encoding="utf-8"?>
<a:theme xmlns:a="http://schemas.openxmlformats.org/drawingml/2006/main" name=" 亮亮图文旗舰店https://liangliangtuwen.tmall.com">
  <a:themeElements>
    <a:clrScheme name="Custom 5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Temp">
      <a:majorFont>
        <a:latin typeface="华文细黑"/>
        <a:ea typeface="微软雅黑"/>
        <a:cs typeface=""/>
      </a:majorFont>
      <a:minorFont>
        <a:latin typeface="华文细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2358</Words>
  <Application>Microsoft Office PowerPoint</Application>
  <PresentationFormat>宽屏</PresentationFormat>
  <Paragraphs>109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Broken 15</vt:lpstr>
      <vt:lpstr>TypeLand 康熙字典體試用版</vt:lpstr>
      <vt:lpstr>方正仿宋繁体</vt:lpstr>
      <vt:lpstr>华文细黑</vt:lpstr>
      <vt:lpstr>宋体</vt:lpstr>
      <vt:lpstr>微软雅黑</vt:lpstr>
      <vt:lpstr>Arial</vt:lpstr>
      <vt:lpstr>Calibri</vt:lpstr>
      <vt:lpstr>Times New Roman</vt:lpstr>
      <vt:lpstr> 亮亮图文旗舰店https://liangliangtuwen.tmall.com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35</cp:revision>
  <dcterms:created xsi:type="dcterms:W3CDTF">2014-11-13T07:02:00Z</dcterms:created>
  <dcterms:modified xsi:type="dcterms:W3CDTF">2018-04-07T02:48:37Z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