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92" r:id="rId4"/>
    <p:sldId id="295" r:id="rId5"/>
    <p:sldId id="314" r:id="rId6"/>
    <p:sldId id="298" r:id="rId7"/>
    <p:sldId id="293" r:id="rId8"/>
    <p:sldId id="313" r:id="rId9"/>
    <p:sldId id="301" r:id="rId10"/>
    <p:sldId id="296" r:id="rId11"/>
    <p:sldId id="297" r:id="rId12"/>
    <p:sldId id="299" r:id="rId13"/>
    <p:sldId id="303" r:id="rId14"/>
    <p:sldId id="300" r:id="rId15"/>
    <p:sldId id="258" r:id="rId16"/>
    <p:sldId id="304" r:id="rId17"/>
    <p:sldId id="302" r:id="rId18"/>
    <p:sldId id="310" r:id="rId19"/>
    <p:sldId id="305" r:id="rId20"/>
    <p:sldId id="268" r:id="rId21"/>
    <p:sldId id="306" r:id="rId22"/>
    <p:sldId id="311" r:id="rId23"/>
    <p:sldId id="312" r:id="rId24"/>
    <p:sldId id="307" r:id="rId25"/>
    <p:sldId id="308" r:id="rId26"/>
    <p:sldId id="280" r:id="rId27"/>
    <p:sldId id="294" r:id="rId28"/>
    <p:sldId id="259" r:id="rId29"/>
    <p:sldId id="275" r:id="rId30"/>
    <p:sldId id="266" r:id="rId31"/>
    <p:sldId id="278" r:id="rId32"/>
    <p:sldId id="309" r:id="rId33"/>
    <p:sldId id="34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85"/>
    <a:srgbClr val="068380"/>
    <a:srgbClr val="056968"/>
    <a:srgbClr val="045A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465" autoAdjust="0"/>
  </p:normalViewPr>
  <p:slideViewPr>
    <p:cSldViewPr snapToGrid="0">
      <p:cViewPr>
        <p:scale>
          <a:sx n="60" d="100"/>
          <a:sy n="60" d="100"/>
        </p:scale>
        <p:origin x="-1050" y="-234"/>
      </p:cViewPr>
      <p:guideLst>
        <p:guide orient="horz" pos="2209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7.png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B6B6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8752000"/>
        <c:axId val="121902393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rgbClr val="5DABA8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9871744"/>
        <c:axId val="1219024512"/>
      </c:lineChart>
      <c:catAx>
        <c:axId val="121875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9023936"/>
        <c:crosses val="autoZero"/>
        <c:auto val="1"/>
        <c:lblAlgn val="ctr"/>
        <c:lblOffset val="100"/>
        <c:noMultiLvlLbl val="0"/>
      </c:catAx>
      <c:valAx>
        <c:axId val="1219023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1D1D1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8752000"/>
        <c:crosses val="autoZero"/>
        <c:crossBetween val="between"/>
      </c:valAx>
      <c:catAx>
        <c:axId val="1219871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9024512"/>
        <c:crosses val="autoZero"/>
        <c:auto val="1"/>
        <c:lblAlgn val="ctr"/>
        <c:lblOffset val="100"/>
        <c:noMultiLvlLbl val="0"/>
      </c:catAx>
      <c:valAx>
        <c:axId val="121902451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987174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E87EF-EB1D-4B42-AC57-5E49B15E34C6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F0032-DBD6-42F4-8838-B8FFF5A67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99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notesSlide" Target="../notesSlides/notesSlide11.xml"/><Relationship Id="rId2" Type="http://schemas.openxmlformats.org/officeDocument/2006/relationships/tags" Target="../tags/tag16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tags" Target="../tags/tag2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notesSlide" Target="../notesSlides/notesSlide16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6" Type="http://schemas.openxmlformats.org/officeDocument/2006/relationships/tags" Target="../tags/tag45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tags" Target="../tags/tag44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" Target="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2.jpe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45"/>
          <a:stretch>
            <a:fillRect/>
          </a:stretch>
        </p:blipFill>
        <p:spPr>
          <a:xfrm>
            <a:off x="3971634" y="0"/>
            <a:ext cx="8220366" cy="6858000"/>
          </a:xfrm>
          <a:prstGeom prst="rect">
            <a:avLst/>
          </a:prstGeom>
        </p:spPr>
      </p:pic>
      <p:sp>
        <p:nvSpPr>
          <p:cNvPr id="7" name="梯形 4"/>
          <p:cNvSpPr/>
          <p:nvPr/>
        </p:nvSpPr>
        <p:spPr>
          <a:xfrm>
            <a:off x="188031" y="-23750"/>
            <a:ext cx="7814237" cy="6881752"/>
          </a:xfrm>
          <a:custGeom>
            <a:avLst/>
            <a:gdLst>
              <a:gd name="connsiteX0" fmla="*/ 0 w 8693011"/>
              <a:gd name="connsiteY0" fmla="*/ 6858000 h 6858000"/>
              <a:gd name="connsiteX1" fmla="*/ 1714500 w 8693011"/>
              <a:gd name="connsiteY1" fmla="*/ 0 h 6858000"/>
              <a:gd name="connsiteX2" fmla="*/ 6978511 w 8693011"/>
              <a:gd name="connsiteY2" fmla="*/ 0 h 6858000"/>
              <a:gd name="connsiteX3" fmla="*/ 8693011 w 8693011"/>
              <a:gd name="connsiteY3" fmla="*/ 6858000 h 6858000"/>
              <a:gd name="connsiteX4" fmla="*/ 0 w 8693011"/>
              <a:gd name="connsiteY4" fmla="*/ 6858000 h 6858000"/>
              <a:gd name="connsiteX0-1" fmla="*/ 0 w 8693011"/>
              <a:gd name="connsiteY0-2" fmla="*/ 6881750 h 6881750"/>
              <a:gd name="connsiteX1-3" fmla="*/ 4453 w 8693011"/>
              <a:gd name="connsiteY1-4" fmla="*/ 0 h 6881750"/>
              <a:gd name="connsiteX2-5" fmla="*/ 6978511 w 8693011"/>
              <a:gd name="connsiteY2-6" fmla="*/ 23750 h 6881750"/>
              <a:gd name="connsiteX3-7" fmla="*/ 8693011 w 8693011"/>
              <a:gd name="connsiteY3-8" fmla="*/ 6881750 h 6881750"/>
              <a:gd name="connsiteX4-9" fmla="*/ 0 w 8693011"/>
              <a:gd name="connsiteY4-10" fmla="*/ 6881750 h 6881750"/>
              <a:gd name="connsiteX0-11" fmla="*/ 0 w 8693011"/>
              <a:gd name="connsiteY0-12" fmla="*/ 6881751 h 6881751"/>
              <a:gd name="connsiteX1-13" fmla="*/ 4453 w 8693011"/>
              <a:gd name="connsiteY1-14" fmla="*/ 1 h 6881751"/>
              <a:gd name="connsiteX2-15" fmla="*/ 5695976 w 8693011"/>
              <a:gd name="connsiteY2-16" fmla="*/ 0 h 6881751"/>
              <a:gd name="connsiteX3-17" fmla="*/ 8693011 w 8693011"/>
              <a:gd name="connsiteY3-18" fmla="*/ 6881751 h 6881751"/>
              <a:gd name="connsiteX4-19" fmla="*/ 0 w 8693011"/>
              <a:gd name="connsiteY4-20" fmla="*/ 6881751 h 6881751"/>
              <a:gd name="connsiteX0-21" fmla="*/ 0 w 8693011"/>
              <a:gd name="connsiteY0-22" fmla="*/ 6881751 h 6881751"/>
              <a:gd name="connsiteX1-23" fmla="*/ 4453 w 8693011"/>
              <a:gd name="connsiteY1-24" fmla="*/ 1 h 6881751"/>
              <a:gd name="connsiteX2-25" fmla="*/ 5173462 w 8693011"/>
              <a:gd name="connsiteY2-26" fmla="*/ 0 h 6881751"/>
              <a:gd name="connsiteX3-27" fmla="*/ 8693011 w 8693011"/>
              <a:gd name="connsiteY3-28" fmla="*/ 6881751 h 6881751"/>
              <a:gd name="connsiteX4-29" fmla="*/ 0 w 8693011"/>
              <a:gd name="connsiteY4-30" fmla="*/ 6881751 h 6881751"/>
              <a:gd name="connsiteX0-31" fmla="*/ 0 w 7814237"/>
              <a:gd name="connsiteY0-32" fmla="*/ 6881751 h 6881751"/>
              <a:gd name="connsiteX1-33" fmla="*/ 4453 w 7814237"/>
              <a:gd name="connsiteY1-34" fmla="*/ 1 h 6881751"/>
              <a:gd name="connsiteX2-35" fmla="*/ 5173462 w 7814237"/>
              <a:gd name="connsiteY2-36" fmla="*/ 0 h 6881751"/>
              <a:gd name="connsiteX3-37" fmla="*/ 7814237 w 7814237"/>
              <a:gd name="connsiteY3-38" fmla="*/ 6881751 h 6881751"/>
              <a:gd name="connsiteX4-39" fmla="*/ 0 w 7814237"/>
              <a:gd name="connsiteY4-40" fmla="*/ 6881751 h 68817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14237" h="6881751">
                <a:moveTo>
                  <a:pt x="0" y="6881751"/>
                </a:moveTo>
                <a:cubicBezTo>
                  <a:pt x="1484" y="4587834"/>
                  <a:pt x="2969" y="2293918"/>
                  <a:pt x="4453" y="1"/>
                </a:cubicBezTo>
                <a:lnTo>
                  <a:pt x="5173462" y="0"/>
                </a:lnTo>
                <a:lnTo>
                  <a:pt x="7814237" y="6881751"/>
                </a:lnTo>
                <a:lnTo>
                  <a:pt x="0" y="6881751"/>
                </a:lnTo>
                <a:close/>
              </a:path>
            </a:pathLst>
          </a:cu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-11875" y="-11877"/>
            <a:ext cx="7814237" cy="6881752"/>
          </a:xfrm>
          <a:custGeom>
            <a:avLst/>
            <a:gdLst>
              <a:gd name="connsiteX0" fmla="*/ 0 w 8693011"/>
              <a:gd name="connsiteY0" fmla="*/ 6858000 h 6858000"/>
              <a:gd name="connsiteX1" fmla="*/ 1714500 w 8693011"/>
              <a:gd name="connsiteY1" fmla="*/ 0 h 6858000"/>
              <a:gd name="connsiteX2" fmla="*/ 6978511 w 8693011"/>
              <a:gd name="connsiteY2" fmla="*/ 0 h 6858000"/>
              <a:gd name="connsiteX3" fmla="*/ 8693011 w 8693011"/>
              <a:gd name="connsiteY3" fmla="*/ 6858000 h 6858000"/>
              <a:gd name="connsiteX4" fmla="*/ 0 w 8693011"/>
              <a:gd name="connsiteY4" fmla="*/ 6858000 h 6858000"/>
              <a:gd name="connsiteX0-1" fmla="*/ 0 w 8693011"/>
              <a:gd name="connsiteY0-2" fmla="*/ 6881750 h 6881750"/>
              <a:gd name="connsiteX1-3" fmla="*/ 4453 w 8693011"/>
              <a:gd name="connsiteY1-4" fmla="*/ 0 h 6881750"/>
              <a:gd name="connsiteX2-5" fmla="*/ 6978511 w 8693011"/>
              <a:gd name="connsiteY2-6" fmla="*/ 23750 h 6881750"/>
              <a:gd name="connsiteX3-7" fmla="*/ 8693011 w 8693011"/>
              <a:gd name="connsiteY3-8" fmla="*/ 6881750 h 6881750"/>
              <a:gd name="connsiteX4-9" fmla="*/ 0 w 8693011"/>
              <a:gd name="connsiteY4-10" fmla="*/ 6881750 h 6881750"/>
              <a:gd name="connsiteX0-11" fmla="*/ 0 w 8693011"/>
              <a:gd name="connsiteY0-12" fmla="*/ 6881751 h 6881751"/>
              <a:gd name="connsiteX1-13" fmla="*/ 4453 w 8693011"/>
              <a:gd name="connsiteY1-14" fmla="*/ 1 h 6881751"/>
              <a:gd name="connsiteX2-15" fmla="*/ 5695976 w 8693011"/>
              <a:gd name="connsiteY2-16" fmla="*/ 0 h 6881751"/>
              <a:gd name="connsiteX3-17" fmla="*/ 8693011 w 8693011"/>
              <a:gd name="connsiteY3-18" fmla="*/ 6881751 h 6881751"/>
              <a:gd name="connsiteX4-19" fmla="*/ 0 w 8693011"/>
              <a:gd name="connsiteY4-20" fmla="*/ 6881751 h 6881751"/>
              <a:gd name="connsiteX0-21" fmla="*/ 0 w 8693011"/>
              <a:gd name="connsiteY0-22" fmla="*/ 6881751 h 6881751"/>
              <a:gd name="connsiteX1-23" fmla="*/ 4453 w 8693011"/>
              <a:gd name="connsiteY1-24" fmla="*/ 1 h 6881751"/>
              <a:gd name="connsiteX2-25" fmla="*/ 5173462 w 8693011"/>
              <a:gd name="connsiteY2-26" fmla="*/ 0 h 6881751"/>
              <a:gd name="connsiteX3-27" fmla="*/ 8693011 w 8693011"/>
              <a:gd name="connsiteY3-28" fmla="*/ 6881751 h 6881751"/>
              <a:gd name="connsiteX4-29" fmla="*/ 0 w 8693011"/>
              <a:gd name="connsiteY4-30" fmla="*/ 6881751 h 6881751"/>
              <a:gd name="connsiteX0-31" fmla="*/ 0 w 7814237"/>
              <a:gd name="connsiteY0-32" fmla="*/ 6881751 h 6881751"/>
              <a:gd name="connsiteX1-33" fmla="*/ 4453 w 7814237"/>
              <a:gd name="connsiteY1-34" fmla="*/ 1 h 6881751"/>
              <a:gd name="connsiteX2-35" fmla="*/ 5173462 w 7814237"/>
              <a:gd name="connsiteY2-36" fmla="*/ 0 h 6881751"/>
              <a:gd name="connsiteX3-37" fmla="*/ 7814237 w 7814237"/>
              <a:gd name="connsiteY3-38" fmla="*/ 6881751 h 6881751"/>
              <a:gd name="connsiteX4-39" fmla="*/ 0 w 7814237"/>
              <a:gd name="connsiteY4-40" fmla="*/ 6881751 h 68817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14237" h="6881751">
                <a:moveTo>
                  <a:pt x="0" y="6881751"/>
                </a:moveTo>
                <a:cubicBezTo>
                  <a:pt x="1484" y="4587834"/>
                  <a:pt x="2969" y="2293918"/>
                  <a:pt x="4453" y="1"/>
                </a:cubicBezTo>
                <a:lnTo>
                  <a:pt x="5173462" y="0"/>
                </a:lnTo>
                <a:lnTo>
                  <a:pt x="7814237" y="6881751"/>
                </a:lnTo>
                <a:lnTo>
                  <a:pt x="0" y="6881751"/>
                </a:lnTo>
                <a:close/>
              </a:path>
            </a:pathLst>
          </a:cu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232945" y="2103936"/>
            <a:ext cx="6104304" cy="67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教书育人，信息化教学，培训行业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，动态实用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307" y="2775281"/>
            <a:ext cx="6186305" cy="124649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75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教育培训模板</a:t>
            </a:r>
            <a:endParaRPr lang="zh-CN" altLang="en-US" sz="75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244820" y="4172202"/>
            <a:ext cx="5401418" cy="446246"/>
          </a:xfrm>
          <a:prstGeom prst="rect">
            <a:avLst/>
          </a:prstGeom>
          <a:noFill/>
        </p:spPr>
        <p:txBody>
          <a:bodyPr wrap="none" lIns="121890" tIns="60945" rIns="121890" bIns="60945" rtlCol="0">
            <a:spAutoFit/>
          </a:bodyPr>
          <a:lstStyle/>
          <a:p>
            <a:pPr algn="ctr">
              <a:defRPr/>
            </a:pP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教学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课件</a:t>
            </a:r>
            <a:r>
              <a:rPr lang="en-US" altLang="zh-CN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 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培训行业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公开课评选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  ]  </a:t>
            </a:r>
            <a:endParaRPr lang="zh-CN" altLang="en-US" sz="2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2" name="Group 10"/>
          <p:cNvGrpSpPr/>
          <p:nvPr/>
        </p:nvGrpSpPr>
        <p:grpSpPr bwMode="auto">
          <a:xfrm>
            <a:off x="4745160" y="6133638"/>
            <a:ext cx="379999" cy="380209"/>
            <a:chOff x="0" y="0"/>
            <a:chExt cx="965499" cy="965499"/>
          </a:xfrm>
        </p:grpSpPr>
        <p:sp>
          <p:nvSpPr>
            <p:cNvPr id="13" name="AutoShape 11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376"/>
                <a:gd name="T1" fmla="*/ 196990 h 21600"/>
                <a:gd name="T2" fmla="*/ 196991 w 21376"/>
                <a:gd name="T3" fmla="*/ 196990 h 21600"/>
                <a:gd name="T4" fmla="*/ 196991 w 21376"/>
                <a:gd name="T5" fmla="*/ 196990 h 21600"/>
                <a:gd name="T6" fmla="*/ 196991 w 21376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600"/>
                    <a:pt x="19455" y="21600"/>
                  </a:cubicBezTo>
                  <a:lnTo>
                    <a:pt x="1928" y="21600"/>
                  </a:lnTo>
                  <a:cubicBezTo>
                    <a:pt x="1585" y="21600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13"/>
          <p:cNvGrpSpPr/>
          <p:nvPr/>
        </p:nvGrpSpPr>
        <p:grpSpPr bwMode="auto">
          <a:xfrm>
            <a:off x="5282626" y="6133638"/>
            <a:ext cx="380624" cy="380209"/>
            <a:chOff x="0" y="0"/>
            <a:chExt cx="965499" cy="965499"/>
          </a:xfrm>
        </p:grpSpPr>
        <p:sp>
          <p:nvSpPr>
            <p:cNvPr id="16" name="AutoShape 14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600"/>
                <a:gd name="T1" fmla="*/ 196990 h 21600"/>
                <a:gd name="T2" fmla="*/ 196991 w 21600"/>
                <a:gd name="T3" fmla="*/ 196990 h 21600"/>
                <a:gd name="T4" fmla="*/ 196991 w 21600"/>
                <a:gd name="T5" fmla="*/ 196990 h 21600"/>
                <a:gd name="T6" fmla="*/ 196991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6"/>
          <p:cNvGrpSpPr/>
          <p:nvPr/>
        </p:nvGrpSpPr>
        <p:grpSpPr bwMode="auto">
          <a:xfrm>
            <a:off x="5820715" y="6133638"/>
            <a:ext cx="379999" cy="380209"/>
            <a:chOff x="0" y="0"/>
            <a:chExt cx="965499" cy="965499"/>
          </a:xfrm>
        </p:grpSpPr>
        <p:sp>
          <p:nvSpPr>
            <p:cNvPr id="19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AutoShape 18"/>
            <p:cNvSpPr/>
            <p:nvPr/>
          </p:nvSpPr>
          <p:spPr bwMode="auto">
            <a:xfrm>
              <a:off x="293617" y="264823"/>
              <a:ext cx="393980" cy="393980"/>
            </a:xfrm>
            <a:custGeom>
              <a:avLst/>
              <a:gdLst>
                <a:gd name="T0" fmla="*/ 196990 w 21600"/>
                <a:gd name="T1" fmla="*/ 196990 h 21600"/>
                <a:gd name="T2" fmla="*/ 196990 w 21600"/>
                <a:gd name="T3" fmla="*/ 196990 h 21600"/>
                <a:gd name="T4" fmla="*/ 196990 w 21600"/>
                <a:gd name="T5" fmla="*/ 196990 h 21600"/>
                <a:gd name="T6" fmla="*/ 196990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19"/>
          <p:cNvGrpSpPr/>
          <p:nvPr/>
        </p:nvGrpSpPr>
        <p:grpSpPr bwMode="auto">
          <a:xfrm>
            <a:off x="6358179" y="6133638"/>
            <a:ext cx="379999" cy="380209"/>
            <a:chOff x="0" y="0"/>
            <a:chExt cx="965499" cy="965499"/>
          </a:xfrm>
        </p:grpSpPr>
        <p:sp>
          <p:nvSpPr>
            <p:cNvPr id="22" name="AutoShape 20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292545" y="314566"/>
              <a:ext cx="380408" cy="307104"/>
            </a:xfrm>
            <a:custGeom>
              <a:avLst/>
              <a:gdLst>
                <a:gd name="T0" fmla="*/ 190204 w 21600"/>
                <a:gd name="T1" fmla="*/ 153552 h 21600"/>
                <a:gd name="T2" fmla="*/ 190204 w 21600"/>
                <a:gd name="T3" fmla="*/ 153552 h 21600"/>
                <a:gd name="T4" fmla="*/ 190204 w 21600"/>
                <a:gd name="T5" fmla="*/ 153552 h 21600"/>
                <a:gd name="T6" fmla="*/ 190204 w 21600"/>
                <a:gd name="T7" fmla="*/ 1535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600"/>
                    <a:pt x="20263" y="21600"/>
                  </a:cubicBezTo>
                  <a:lnTo>
                    <a:pt x="1348" y="21600"/>
                  </a:lnTo>
                  <a:cubicBezTo>
                    <a:pt x="981" y="21600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2"/>
          <p:cNvGrpSpPr/>
          <p:nvPr/>
        </p:nvGrpSpPr>
        <p:grpSpPr bwMode="auto">
          <a:xfrm>
            <a:off x="6895644" y="6133638"/>
            <a:ext cx="379999" cy="380209"/>
            <a:chOff x="0" y="0"/>
            <a:chExt cx="965499" cy="965499"/>
          </a:xfrm>
        </p:grpSpPr>
        <p:sp>
          <p:nvSpPr>
            <p:cNvPr id="25" name="AutoShape 23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293617" y="331589"/>
              <a:ext cx="380408" cy="296161"/>
            </a:xfrm>
            <a:custGeom>
              <a:avLst/>
              <a:gdLst>
                <a:gd name="T0" fmla="*/ 190204 w 21600"/>
                <a:gd name="T1" fmla="*/ 148081 h 21600"/>
                <a:gd name="T2" fmla="*/ 190204 w 21600"/>
                <a:gd name="T3" fmla="*/ 148081 h 21600"/>
                <a:gd name="T4" fmla="*/ 190204 w 21600"/>
                <a:gd name="T5" fmla="*/ 148081 h 21600"/>
                <a:gd name="T6" fmla="*/ 190204 w 21600"/>
                <a:gd name="T7" fmla="*/ 1480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600" y="7250"/>
                  </a:cubicBezTo>
                  <a:lnTo>
                    <a:pt x="21600" y="19981"/>
                  </a:lnTo>
                  <a:cubicBezTo>
                    <a:pt x="21600" y="20416"/>
                    <a:pt x="21470" y="20800"/>
                    <a:pt x="21208" y="21118"/>
                  </a:cubicBezTo>
                  <a:cubicBezTo>
                    <a:pt x="20946" y="21438"/>
                    <a:pt x="20632" y="21600"/>
                    <a:pt x="20265" y="21600"/>
                  </a:cubicBezTo>
                  <a:lnTo>
                    <a:pt x="1346" y="21600"/>
                  </a:lnTo>
                  <a:cubicBezTo>
                    <a:pt x="979" y="21600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3">
        <p14:vortex dir="r"/>
      </p:transition>
    </mc:Choice>
    <mc:Fallback xmlns="">
      <p:transition spd="slow" advTm="4513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11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241400" y="3585851"/>
            <a:ext cx="2068760" cy="1880831"/>
            <a:chOff x="1030439" y="3618023"/>
            <a:chExt cx="1551772" cy="1410297"/>
          </a:xfrm>
        </p:grpSpPr>
        <p:sp>
          <p:nvSpPr>
            <p:cNvPr id="56" name="椭圆 1"/>
            <p:cNvSpPr/>
            <p:nvPr/>
          </p:nvSpPr>
          <p:spPr>
            <a:xfrm>
              <a:off x="1030439" y="4252434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139650" y="3618023"/>
              <a:ext cx="1365121" cy="947175"/>
              <a:chOff x="1139650" y="3618023"/>
              <a:chExt cx="1365121" cy="947175"/>
            </a:xfrm>
          </p:grpSpPr>
          <p:sp>
            <p:nvSpPr>
              <p:cNvPr id="58" name="椭圆 57"/>
              <p:cNvSpPr/>
              <p:nvPr/>
            </p:nvSpPr>
            <p:spPr bwMode="auto">
              <a:xfrm rot="1267204">
                <a:off x="1402404" y="3739108"/>
                <a:ext cx="826088" cy="826090"/>
              </a:xfrm>
              <a:prstGeom prst="ellipse">
                <a:avLst/>
              </a:prstGeom>
              <a:solidFill>
                <a:srgbClr val="009D8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139650" y="3618023"/>
                <a:ext cx="1365121" cy="0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直接连接符 59"/>
              <p:cNvCxnSpPr/>
              <p:nvPr/>
            </p:nvCxnSpPr>
            <p:spPr>
              <a:xfrm>
                <a:off x="1806325" y="3618024"/>
                <a:ext cx="0" cy="114855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sp>
            <p:nvSpPr>
              <p:cNvPr id="61" name="TextBox 60"/>
              <p:cNvSpPr txBox="1"/>
              <p:nvPr/>
            </p:nvSpPr>
            <p:spPr>
              <a:xfrm>
                <a:off x="1422777" y="3933056"/>
                <a:ext cx="754151" cy="4384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添加标题</a:t>
                </a:r>
                <a:endPara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737673" y="1746740"/>
            <a:ext cx="2068760" cy="2154332"/>
            <a:chOff x="2902888" y="2239009"/>
            <a:chExt cx="1551772" cy="1615375"/>
          </a:xfrm>
        </p:grpSpPr>
        <p:sp>
          <p:nvSpPr>
            <p:cNvPr id="63" name="椭圆 1"/>
            <p:cNvSpPr/>
            <p:nvPr/>
          </p:nvSpPr>
          <p:spPr>
            <a:xfrm>
              <a:off x="2902888" y="2700792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 bwMode="auto">
            <a:xfrm rot="1267204">
              <a:off x="3283185" y="2239009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2996214" y="3854372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3682187" y="3503169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3294985" y="2395058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33947" y="3562491"/>
            <a:ext cx="2068760" cy="1888767"/>
            <a:chOff x="4775337" y="3600507"/>
            <a:chExt cx="1551772" cy="1416247"/>
          </a:xfrm>
        </p:grpSpPr>
        <p:sp>
          <p:nvSpPr>
            <p:cNvPr id="69" name="椭圆 68"/>
            <p:cNvSpPr/>
            <p:nvPr/>
          </p:nvSpPr>
          <p:spPr bwMode="auto">
            <a:xfrm rot="1267204">
              <a:off x="5132056" y="3731833"/>
              <a:ext cx="843072" cy="843075"/>
            </a:xfrm>
            <a:prstGeom prst="ellipse">
              <a:avLst/>
            </a:pr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4775337" y="424086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4868663" y="3600507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5551222" y="3600508"/>
              <a:ext cx="0" cy="114855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sp>
          <p:nvSpPr>
            <p:cNvPr id="73" name="TextBox 72"/>
            <p:cNvSpPr txBox="1"/>
            <p:nvPr/>
          </p:nvSpPr>
          <p:spPr>
            <a:xfrm>
              <a:off x="5190227" y="3933056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974694" y="1666009"/>
            <a:ext cx="2068760" cy="2154332"/>
            <a:chOff x="6831165" y="2178475"/>
            <a:chExt cx="1551772" cy="1615375"/>
          </a:xfrm>
        </p:grpSpPr>
        <p:sp>
          <p:nvSpPr>
            <p:cNvPr id="75" name="椭圆 1"/>
            <p:cNvSpPr/>
            <p:nvPr/>
          </p:nvSpPr>
          <p:spPr>
            <a:xfrm>
              <a:off x="6831165" y="264025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椭圆 75"/>
            <p:cNvSpPr/>
            <p:nvPr/>
          </p:nvSpPr>
          <p:spPr bwMode="auto">
            <a:xfrm rot="1267204">
              <a:off x="7211462" y="2178475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6924491" y="3793838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78" name="直接连接符 77"/>
            <p:cNvCxnSpPr/>
            <p:nvPr/>
          </p:nvCxnSpPr>
          <p:spPr>
            <a:xfrm>
              <a:off x="7610464" y="3442635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79" name="TextBox 78"/>
            <p:cNvSpPr txBox="1"/>
            <p:nvPr/>
          </p:nvSpPr>
          <p:spPr>
            <a:xfrm>
              <a:off x="7255425" y="2348880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103302" y="1688674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82659" y="3964191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233947" y="1652011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790469" y="3901070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0">
        <p14:vortex dir="r"/>
      </p:transition>
    </mc:Choice>
    <mc:Fallback xmlns="">
      <p:transition spd="slow" advTm="19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713052"/>
            <a:ext cx="12192001" cy="2391588"/>
          </a:xfrm>
          <a:prstGeom prst="rect">
            <a:avLst/>
          </a:prstGeom>
          <a:blipFill dpi="0" rotWithShape="1">
            <a:blip r:embed="rId3"/>
            <a:srcRect/>
            <a:tile tx="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15560" y="3124200"/>
            <a:ext cx="1960880" cy="1960880"/>
          </a:xfrm>
          <a:prstGeom prst="ellipse">
            <a:avLst/>
          </a:prstGeom>
          <a:solidFill>
            <a:schemeClr val="bg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0178" y="3858996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72844" y="484371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72844" y="587525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0347" y="484371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80347" y="587525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22001" y="4898431"/>
            <a:ext cx="647700" cy="647700"/>
            <a:chOff x="1522001" y="4898431"/>
            <a:chExt cx="647700" cy="647700"/>
          </a:xfrm>
        </p:grpSpPr>
        <p:sp>
          <p:nvSpPr>
            <p:cNvPr id="15" name="椭圆 14"/>
            <p:cNvSpPr/>
            <p:nvPr/>
          </p:nvSpPr>
          <p:spPr>
            <a:xfrm>
              <a:off x="1522001" y="4898431"/>
              <a:ext cx="647700" cy="647700"/>
            </a:xfrm>
            <a:prstGeom prst="ellipse">
              <a:avLst/>
            </a:prstGeom>
            <a:solidFill>
              <a:srgbClr val="2B6B6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67180" y="4954516"/>
              <a:ext cx="558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25144" y="5929971"/>
            <a:ext cx="647700" cy="647700"/>
            <a:chOff x="1525144" y="5929971"/>
            <a:chExt cx="647700" cy="647700"/>
          </a:xfrm>
        </p:grpSpPr>
        <p:sp>
          <p:nvSpPr>
            <p:cNvPr id="18" name="椭圆 17"/>
            <p:cNvSpPr/>
            <p:nvPr/>
          </p:nvSpPr>
          <p:spPr>
            <a:xfrm>
              <a:off x="1525144" y="5929971"/>
              <a:ext cx="647700" cy="647700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571484" y="5986056"/>
              <a:ext cx="555021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19156" y="4898431"/>
            <a:ext cx="647700" cy="647700"/>
            <a:chOff x="10019156" y="4898431"/>
            <a:chExt cx="647700" cy="647700"/>
          </a:xfrm>
        </p:grpSpPr>
        <p:sp>
          <p:nvSpPr>
            <p:cNvPr id="21" name="椭圆 20"/>
            <p:cNvSpPr/>
            <p:nvPr/>
          </p:nvSpPr>
          <p:spPr>
            <a:xfrm>
              <a:off x="10019156" y="4898431"/>
              <a:ext cx="647700" cy="647700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078715" y="4954516"/>
              <a:ext cx="528583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019156" y="5929971"/>
            <a:ext cx="647700" cy="647700"/>
            <a:chOff x="10019156" y="5929971"/>
            <a:chExt cx="647700" cy="647700"/>
          </a:xfrm>
        </p:grpSpPr>
        <p:sp>
          <p:nvSpPr>
            <p:cNvPr id="24" name="椭圆 23"/>
            <p:cNvSpPr/>
            <p:nvPr/>
          </p:nvSpPr>
          <p:spPr>
            <a:xfrm>
              <a:off x="10019156" y="5929971"/>
              <a:ext cx="647700" cy="647700"/>
            </a:xfrm>
            <a:prstGeom prst="ellipse">
              <a:avLst/>
            </a:prstGeom>
            <a:solidFill>
              <a:srgbClr val="2B6B6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89284" y="5986056"/>
              <a:ext cx="507445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10">
        <p14:vortex dir="r"/>
      </p:transition>
    </mc:Choice>
    <mc:Fallback xmlns="">
      <p:transition spd="slow" advTm="531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6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1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6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9" grpId="0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6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1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6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9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13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MH_Other_1"/>
          <p:cNvSpPr/>
          <p:nvPr>
            <p:custDataLst>
              <p:tags r:id="rId1"/>
            </p:custDataLst>
          </p:nvPr>
        </p:nvSpPr>
        <p:spPr>
          <a:xfrm>
            <a:off x="1918389" y="1756230"/>
            <a:ext cx="1782762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127939" y="1908631"/>
            <a:ext cx="1365250" cy="1438274"/>
            <a:chOff x="2127939" y="2221368"/>
            <a:chExt cx="1365250" cy="1438274"/>
          </a:xfrm>
        </p:grpSpPr>
        <p:sp>
          <p:nvSpPr>
            <p:cNvPr id="40" name="MH_Other_2"/>
            <p:cNvSpPr/>
            <p:nvPr>
              <p:custDataLst>
                <p:tags r:id="rId14"/>
              </p:custDataLst>
            </p:nvPr>
          </p:nvSpPr>
          <p:spPr>
            <a:xfrm>
              <a:off x="212793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A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MH_SubTitle_1"/>
            <p:cNvSpPr/>
            <p:nvPr>
              <p:custDataLst>
                <p:tags r:id="rId15"/>
              </p:custDataLst>
            </p:nvPr>
          </p:nvSpPr>
          <p:spPr>
            <a:xfrm>
              <a:off x="2181914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42" name="MH_Other_3"/>
          <p:cNvSpPr/>
          <p:nvPr>
            <p:custDataLst>
              <p:tags r:id="rId2"/>
            </p:custDataLst>
          </p:nvPr>
        </p:nvSpPr>
        <p:spPr>
          <a:xfrm>
            <a:off x="5118328" y="1756230"/>
            <a:ext cx="1781175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26289" y="1908631"/>
            <a:ext cx="1365250" cy="1438274"/>
            <a:chOff x="5326289" y="2221368"/>
            <a:chExt cx="1365250" cy="1438274"/>
          </a:xfrm>
        </p:grpSpPr>
        <p:sp>
          <p:nvSpPr>
            <p:cNvPr id="44" name="MH_Other_4"/>
            <p:cNvSpPr/>
            <p:nvPr>
              <p:custDataLst>
                <p:tags r:id="rId12"/>
              </p:custDataLst>
            </p:nvPr>
          </p:nvSpPr>
          <p:spPr>
            <a:xfrm>
              <a:off x="532628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B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MH_SubTitle_2"/>
            <p:cNvSpPr/>
            <p:nvPr>
              <p:custDataLst>
                <p:tags r:id="rId13"/>
              </p:custDataLst>
            </p:nvPr>
          </p:nvSpPr>
          <p:spPr>
            <a:xfrm>
              <a:off x="5381852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46" name="MH_Other_5"/>
          <p:cNvSpPr/>
          <p:nvPr>
            <p:custDataLst>
              <p:tags r:id="rId3"/>
            </p:custDataLst>
          </p:nvPr>
        </p:nvSpPr>
        <p:spPr>
          <a:xfrm>
            <a:off x="8157017" y="1756230"/>
            <a:ext cx="1782763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366566" y="1908631"/>
            <a:ext cx="1365250" cy="1438274"/>
            <a:chOff x="8366566" y="2221368"/>
            <a:chExt cx="1365250" cy="1438274"/>
          </a:xfrm>
        </p:grpSpPr>
        <p:sp>
          <p:nvSpPr>
            <p:cNvPr id="48" name="MH_Other_6"/>
            <p:cNvSpPr/>
            <p:nvPr>
              <p:custDataLst>
                <p:tags r:id="rId10"/>
              </p:custDataLst>
            </p:nvPr>
          </p:nvSpPr>
          <p:spPr>
            <a:xfrm>
              <a:off x="8366566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C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MH_SubTitle_3"/>
            <p:cNvSpPr/>
            <p:nvPr>
              <p:custDataLst>
                <p:tags r:id="rId11"/>
              </p:custDataLst>
            </p:nvPr>
          </p:nvSpPr>
          <p:spPr>
            <a:xfrm>
              <a:off x="8420542" y="2221368"/>
              <a:ext cx="1255713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50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1867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1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42328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5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44038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3" name="MH_SubTitle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64499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54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66209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5" name="MH_SubTitle_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86670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93">
        <p14:vortex dir="r"/>
      </p:transition>
    </mc:Choice>
    <mc:Fallback xmlns="">
      <p:transition spd="slow" advTm="60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2" grpId="0" animBg="1"/>
      <p:bldP spid="46" grpId="0" animBg="1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14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椭圆 2"/>
          <p:cNvSpPr/>
          <p:nvPr/>
        </p:nvSpPr>
        <p:spPr>
          <a:xfrm rot="3786125">
            <a:off x="5197179" y="-44712"/>
            <a:ext cx="3751183" cy="5553658"/>
          </a:xfrm>
          <a:custGeom>
            <a:avLst/>
            <a:gdLst/>
            <a:ahLst/>
            <a:cxnLst/>
            <a:rect l="l" t="t" r="r" b="b"/>
            <a:pathLst>
              <a:path w="3625081" h="2962175">
                <a:moveTo>
                  <a:pt x="2340260" y="0"/>
                </a:moveTo>
                <a:cubicBezTo>
                  <a:pt x="2815384" y="0"/>
                  <a:pt x="3257437" y="141587"/>
                  <a:pt x="3625081" y="386574"/>
                </a:cubicBezTo>
                <a:cubicBezTo>
                  <a:pt x="2706129" y="691235"/>
                  <a:pt x="2022466" y="1707781"/>
                  <a:pt x="1980164" y="2931304"/>
                </a:cubicBezTo>
                <a:cubicBezTo>
                  <a:pt x="1785704" y="2338526"/>
                  <a:pt x="1436457" y="1944216"/>
                  <a:pt x="1038245" y="1944216"/>
                </a:cubicBezTo>
                <a:cubicBezTo>
                  <a:pt x="633157" y="1944216"/>
                  <a:pt x="278738" y="2352263"/>
                  <a:pt x="86185" y="2962175"/>
                </a:cubicBezTo>
                <a:cubicBezTo>
                  <a:pt x="29150" y="2764615"/>
                  <a:pt x="0" y="2555842"/>
                  <a:pt x="0" y="2340260"/>
                </a:cubicBezTo>
                <a:cubicBezTo>
                  <a:pt x="0" y="1047770"/>
                  <a:pt x="1047770" y="0"/>
                  <a:pt x="2340260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2"/>
          <p:cNvSpPr/>
          <p:nvPr/>
        </p:nvSpPr>
        <p:spPr>
          <a:xfrm rot="3786125" flipH="1" flipV="1">
            <a:off x="3243638" y="1966961"/>
            <a:ext cx="3751183" cy="5553658"/>
          </a:xfrm>
          <a:custGeom>
            <a:avLst/>
            <a:gdLst/>
            <a:ahLst/>
            <a:cxnLst/>
            <a:rect l="l" t="t" r="r" b="b"/>
            <a:pathLst>
              <a:path w="3625081" h="2962175">
                <a:moveTo>
                  <a:pt x="2340260" y="0"/>
                </a:moveTo>
                <a:cubicBezTo>
                  <a:pt x="2815384" y="0"/>
                  <a:pt x="3257437" y="141587"/>
                  <a:pt x="3625081" y="386574"/>
                </a:cubicBezTo>
                <a:cubicBezTo>
                  <a:pt x="2706129" y="691235"/>
                  <a:pt x="2022466" y="1707781"/>
                  <a:pt x="1980164" y="2931304"/>
                </a:cubicBezTo>
                <a:cubicBezTo>
                  <a:pt x="1785704" y="2338526"/>
                  <a:pt x="1436457" y="1944216"/>
                  <a:pt x="1038245" y="1944216"/>
                </a:cubicBezTo>
                <a:cubicBezTo>
                  <a:pt x="633157" y="1944216"/>
                  <a:pt x="278738" y="2352263"/>
                  <a:pt x="86185" y="2962175"/>
                </a:cubicBezTo>
                <a:cubicBezTo>
                  <a:pt x="29150" y="2764615"/>
                  <a:pt x="0" y="2555842"/>
                  <a:pt x="0" y="2340260"/>
                </a:cubicBezTo>
                <a:cubicBezTo>
                  <a:pt x="0" y="1047770"/>
                  <a:pt x="1047770" y="0"/>
                  <a:pt x="2340260" y="0"/>
                </a:cubicBezTo>
                <a:close/>
              </a:path>
            </a:pathLst>
          </a:custGeom>
          <a:solidFill>
            <a:srgbClr val="009D8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47833" y="2328744"/>
            <a:ext cx="1602395" cy="1602395"/>
          </a:xfrm>
          <a:prstGeom prst="ellipse">
            <a:avLst/>
          </a:prstGeom>
          <a:solidFill>
            <a:srgbClr val="2B6B6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841772" y="3564427"/>
            <a:ext cx="1602395" cy="16023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67525" y="3990180"/>
            <a:ext cx="750888" cy="750888"/>
            <a:chOff x="2384425" y="3744913"/>
            <a:chExt cx="750888" cy="750888"/>
          </a:xfrm>
          <a:solidFill>
            <a:schemeClr val="bg1"/>
          </a:solidFill>
        </p:grpSpPr>
        <p:sp>
          <p:nvSpPr>
            <p:cNvPr id="12" name="Freeform 33"/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4"/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35"/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4173586" y="2753704"/>
            <a:ext cx="750888" cy="75247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6464" y="2054480"/>
            <a:ext cx="3238809" cy="72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61516" y="1642585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17028" y="5109406"/>
            <a:ext cx="3238809" cy="72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92080" y="4697511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83">
        <p14:vortex dir="r"/>
      </p:transition>
    </mc:Choice>
    <mc:Fallback xmlns="">
      <p:transition spd="slow" advTm="6883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4000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4000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5" grpId="0" animBg="1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5" grpId="0" animBg="1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721811" y="2199288"/>
            <a:ext cx="1795040" cy="522409"/>
            <a:chOff x="1635590" y="1851670"/>
            <a:chExt cx="1346455" cy="391716"/>
          </a:xfrm>
        </p:grpSpPr>
        <p:sp>
          <p:nvSpPr>
            <p:cNvPr id="31" name="AutoShape 6"/>
            <p:cNvSpPr/>
            <p:nvPr/>
          </p:nvSpPr>
          <p:spPr bwMode="auto">
            <a:xfrm rot="10800000">
              <a:off x="1635590" y="1851670"/>
              <a:ext cx="1346455" cy="391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28" y="0"/>
                  </a:moveTo>
                  <a:lnTo>
                    <a:pt x="9484" y="5324"/>
                  </a:lnTo>
                  <a:lnTo>
                    <a:pt x="1328" y="5324"/>
                  </a:lnTo>
                  <a:cubicBezTo>
                    <a:pt x="594" y="5324"/>
                    <a:pt x="0" y="7674"/>
                    <a:pt x="0" y="10574"/>
                  </a:cubicBezTo>
                  <a:lnTo>
                    <a:pt x="0" y="16349"/>
                  </a:lnTo>
                  <a:cubicBezTo>
                    <a:pt x="0" y="19249"/>
                    <a:pt x="594" y="21600"/>
                    <a:pt x="1328" y="21600"/>
                  </a:cubicBezTo>
                  <a:lnTo>
                    <a:pt x="20271" y="21600"/>
                  </a:lnTo>
                  <a:cubicBezTo>
                    <a:pt x="21005" y="21600"/>
                    <a:pt x="21600" y="19249"/>
                    <a:pt x="21600" y="16349"/>
                  </a:cubicBezTo>
                  <a:lnTo>
                    <a:pt x="21600" y="10574"/>
                  </a:lnTo>
                  <a:cubicBezTo>
                    <a:pt x="21600" y="7674"/>
                    <a:pt x="21005" y="5324"/>
                    <a:pt x="20271" y="5324"/>
                  </a:cubicBezTo>
                  <a:lnTo>
                    <a:pt x="11970" y="5324"/>
                  </a:lnTo>
                  <a:lnTo>
                    <a:pt x="10728" y="0"/>
                  </a:lnTo>
                  <a:close/>
                </a:path>
              </a:pathLst>
            </a:custGeom>
            <a:solidFill>
              <a:srgbClr val="009D85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rgbClr val="EFEFE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32" name="AutoShape 7"/>
            <p:cNvSpPr/>
            <p:nvPr/>
          </p:nvSpPr>
          <p:spPr bwMode="auto">
            <a:xfrm>
              <a:off x="1945347" y="1924000"/>
              <a:ext cx="806864" cy="133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marL="0" marR="0" lvl="0" indent="0" defTabSz="64770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FEFE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Lato" panose="020F0502020204030203" charset="0"/>
                </a:rPr>
                <a:t>添加标题</a:t>
              </a:r>
            </a:p>
          </p:txBody>
        </p:sp>
      </p:grpSp>
      <p:sp>
        <p:nvSpPr>
          <p:cNvPr id="33" name="AutoShape 9"/>
          <p:cNvSpPr/>
          <p:nvPr/>
        </p:nvSpPr>
        <p:spPr bwMode="auto">
          <a:xfrm>
            <a:off x="1721811" y="4237349"/>
            <a:ext cx="1871030" cy="980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rgbClr val="FF114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MS PGothic" panose="020B0600070205080204" pitchFamily="34" charset="-128"/>
              <a:cs typeface="Gill Sans" charset="0"/>
              <a:sym typeface="Gill Sans" charset="0"/>
            </a:endParaRPr>
          </a:p>
        </p:txBody>
      </p:sp>
      <p:sp>
        <p:nvSpPr>
          <p:cNvPr id="34" name="AutoShape 14"/>
          <p:cNvSpPr/>
          <p:nvPr/>
        </p:nvSpPr>
        <p:spPr bwMode="auto">
          <a:xfrm>
            <a:off x="4100371" y="4237349"/>
            <a:ext cx="1904956" cy="145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rgbClr val="FF114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MS PGothic" panose="020B0600070205080204" pitchFamily="34" charset="-128"/>
              <a:cs typeface="Gill Sans" charset="0"/>
              <a:sym typeface="Gill Sans" charset="0"/>
            </a:endParaRPr>
          </a:p>
        </p:txBody>
      </p:sp>
      <p:sp>
        <p:nvSpPr>
          <p:cNvPr id="35" name="AutoShape 19"/>
          <p:cNvSpPr/>
          <p:nvPr/>
        </p:nvSpPr>
        <p:spPr bwMode="auto">
          <a:xfrm>
            <a:off x="6537223" y="4237349"/>
            <a:ext cx="1845558" cy="145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rgbClr val="FF114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MS PGothic" panose="020B0600070205080204" pitchFamily="34" charset="-128"/>
              <a:cs typeface="Gill Sans" charset="0"/>
              <a:sym typeface="Gill Sans" charset="0"/>
            </a:endParaRPr>
          </a:p>
        </p:txBody>
      </p:sp>
      <p:sp>
        <p:nvSpPr>
          <p:cNvPr id="36" name="AutoShape 24"/>
          <p:cNvSpPr/>
          <p:nvPr/>
        </p:nvSpPr>
        <p:spPr bwMode="auto">
          <a:xfrm>
            <a:off x="8932815" y="4262755"/>
            <a:ext cx="1887601" cy="145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rgbClr val="FF114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MS PGothic" panose="020B0600070205080204" pitchFamily="34" charset="-128"/>
              <a:cs typeface="Gill Sans" charset="0"/>
              <a:sym typeface="Gill Sans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159768" y="2199288"/>
            <a:ext cx="1853035" cy="522409"/>
            <a:chOff x="3419742" y="1851670"/>
            <a:chExt cx="1434511" cy="391716"/>
          </a:xfrm>
        </p:grpSpPr>
        <p:sp>
          <p:nvSpPr>
            <p:cNvPr id="38" name="AutoShape 11"/>
            <p:cNvSpPr/>
            <p:nvPr/>
          </p:nvSpPr>
          <p:spPr bwMode="auto">
            <a:xfrm rot="10800000">
              <a:off x="3419742" y="1851670"/>
              <a:ext cx="1434511" cy="391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28" y="0"/>
                  </a:moveTo>
                  <a:lnTo>
                    <a:pt x="9484" y="5324"/>
                  </a:lnTo>
                  <a:lnTo>
                    <a:pt x="1328" y="5324"/>
                  </a:lnTo>
                  <a:cubicBezTo>
                    <a:pt x="594" y="5324"/>
                    <a:pt x="0" y="7674"/>
                    <a:pt x="0" y="10574"/>
                  </a:cubicBezTo>
                  <a:lnTo>
                    <a:pt x="0" y="16349"/>
                  </a:lnTo>
                  <a:cubicBezTo>
                    <a:pt x="0" y="19249"/>
                    <a:pt x="594" y="21600"/>
                    <a:pt x="1328" y="21600"/>
                  </a:cubicBezTo>
                  <a:lnTo>
                    <a:pt x="20271" y="21600"/>
                  </a:lnTo>
                  <a:cubicBezTo>
                    <a:pt x="21005" y="21600"/>
                    <a:pt x="21600" y="19249"/>
                    <a:pt x="21600" y="16349"/>
                  </a:cubicBezTo>
                  <a:lnTo>
                    <a:pt x="21600" y="10574"/>
                  </a:lnTo>
                  <a:cubicBezTo>
                    <a:pt x="21600" y="7674"/>
                    <a:pt x="21005" y="5324"/>
                    <a:pt x="20271" y="5324"/>
                  </a:cubicBezTo>
                  <a:lnTo>
                    <a:pt x="11970" y="5324"/>
                  </a:lnTo>
                  <a:lnTo>
                    <a:pt x="10728" y="0"/>
                  </a:lnTo>
                  <a:close/>
                </a:path>
              </a:pathLst>
            </a:custGeom>
            <a:solidFill>
              <a:srgbClr val="20364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rgbClr val="EFEFE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39" name="AutoShape 7"/>
            <p:cNvSpPr/>
            <p:nvPr/>
          </p:nvSpPr>
          <p:spPr bwMode="auto">
            <a:xfrm>
              <a:off x="3747413" y="1924000"/>
              <a:ext cx="806864" cy="133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marL="0" marR="0" lvl="0" indent="0" defTabSz="64770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FEFE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Lato" panose="020F0502020204030203" charset="0"/>
                </a:rPr>
                <a:t>添加标题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37223" y="2199288"/>
            <a:ext cx="1845558" cy="522409"/>
            <a:chOff x="5204489" y="1851670"/>
            <a:chExt cx="1449964" cy="391716"/>
          </a:xfrm>
        </p:grpSpPr>
        <p:sp>
          <p:nvSpPr>
            <p:cNvPr id="41" name="AutoShape 16"/>
            <p:cNvSpPr/>
            <p:nvPr/>
          </p:nvSpPr>
          <p:spPr bwMode="auto">
            <a:xfrm rot="10800000">
              <a:off x="5204489" y="1851670"/>
              <a:ext cx="1449964" cy="391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28" y="0"/>
                  </a:moveTo>
                  <a:lnTo>
                    <a:pt x="9484" y="5324"/>
                  </a:lnTo>
                  <a:lnTo>
                    <a:pt x="1328" y="5324"/>
                  </a:lnTo>
                  <a:cubicBezTo>
                    <a:pt x="594" y="5324"/>
                    <a:pt x="0" y="7674"/>
                    <a:pt x="0" y="10574"/>
                  </a:cubicBezTo>
                  <a:lnTo>
                    <a:pt x="0" y="16349"/>
                  </a:lnTo>
                  <a:cubicBezTo>
                    <a:pt x="0" y="19249"/>
                    <a:pt x="594" y="21600"/>
                    <a:pt x="1328" y="21600"/>
                  </a:cubicBezTo>
                  <a:lnTo>
                    <a:pt x="20271" y="21600"/>
                  </a:lnTo>
                  <a:cubicBezTo>
                    <a:pt x="21005" y="21600"/>
                    <a:pt x="21600" y="19249"/>
                    <a:pt x="21600" y="16349"/>
                  </a:cubicBezTo>
                  <a:lnTo>
                    <a:pt x="21600" y="10574"/>
                  </a:lnTo>
                  <a:cubicBezTo>
                    <a:pt x="21600" y="7674"/>
                    <a:pt x="21005" y="5324"/>
                    <a:pt x="20271" y="5324"/>
                  </a:cubicBezTo>
                  <a:lnTo>
                    <a:pt x="11970" y="5324"/>
                  </a:lnTo>
                  <a:lnTo>
                    <a:pt x="10728" y="0"/>
                  </a:lnTo>
                  <a:close/>
                </a:path>
              </a:pathLst>
            </a:custGeom>
            <a:solidFill>
              <a:srgbClr val="009D85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rgbClr val="EFEFE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42" name="AutoShape 7"/>
            <p:cNvSpPr/>
            <p:nvPr/>
          </p:nvSpPr>
          <p:spPr bwMode="auto">
            <a:xfrm>
              <a:off x="5536096" y="1924000"/>
              <a:ext cx="806864" cy="133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marL="0" marR="0" lvl="0" indent="0" defTabSz="64770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FEFE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Lato" panose="020F0502020204030203" charset="0"/>
                </a:rPr>
                <a:t>添加标题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03521" y="2224694"/>
            <a:ext cx="1847399" cy="522409"/>
            <a:chOff x="7022574" y="1870720"/>
            <a:chExt cx="1432080" cy="391716"/>
          </a:xfrm>
        </p:grpSpPr>
        <p:sp>
          <p:nvSpPr>
            <p:cNvPr id="44" name="AutoShape 21"/>
            <p:cNvSpPr/>
            <p:nvPr/>
          </p:nvSpPr>
          <p:spPr bwMode="auto">
            <a:xfrm rot="10800000">
              <a:off x="7022574" y="1870720"/>
              <a:ext cx="1432080" cy="391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28" y="0"/>
                  </a:moveTo>
                  <a:lnTo>
                    <a:pt x="9484" y="5324"/>
                  </a:lnTo>
                  <a:lnTo>
                    <a:pt x="1328" y="5324"/>
                  </a:lnTo>
                  <a:cubicBezTo>
                    <a:pt x="594" y="5324"/>
                    <a:pt x="0" y="7674"/>
                    <a:pt x="0" y="10574"/>
                  </a:cubicBezTo>
                  <a:lnTo>
                    <a:pt x="0" y="16349"/>
                  </a:lnTo>
                  <a:cubicBezTo>
                    <a:pt x="0" y="19249"/>
                    <a:pt x="594" y="21600"/>
                    <a:pt x="1328" y="21600"/>
                  </a:cubicBezTo>
                  <a:lnTo>
                    <a:pt x="20271" y="21600"/>
                  </a:lnTo>
                  <a:cubicBezTo>
                    <a:pt x="21005" y="21600"/>
                    <a:pt x="21600" y="19249"/>
                    <a:pt x="21600" y="16349"/>
                  </a:cubicBezTo>
                  <a:lnTo>
                    <a:pt x="21600" y="10574"/>
                  </a:lnTo>
                  <a:cubicBezTo>
                    <a:pt x="21600" y="7674"/>
                    <a:pt x="21005" y="5324"/>
                    <a:pt x="20271" y="5324"/>
                  </a:cubicBezTo>
                  <a:lnTo>
                    <a:pt x="11970" y="5324"/>
                  </a:lnTo>
                  <a:lnTo>
                    <a:pt x="10728" y="0"/>
                  </a:lnTo>
                  <a:close/>
                </a:path>
              </a:pathLst>
            </a:custGeom>
            <a:solidFill>
              <a:srgbClr val="20364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rgbClr val="EFEFE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45" name="AutoShape 7"/>
            <p:cNvSpPr/>
            <p:nvPr/>
          </p:nvSpPr>
          <p:spPr bwMode="auto">
            <a:xfrm>
              <a:off x="7357490" y="1935819"/>
              <a:ext cx="806864" cy="133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marL="0" marR="0" lvl="0" indent="0" defTabSz="64770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FEFE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Lato" panose="020F0502020204030203" charset="0"/>
                </a:rPr>
                <a:t>添加标题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583293" y="4486691"/>
            <a:ext cx="2072073" cy="9360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您的内容打在这里，或者通过复制您的文本您的内容打在</a:t>
            </a:r>
            <a:r>
              <a:rPr lang="zh-CN" altLang="en-US" sz="1400" dirty="0" smtClean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7" name="圆角矩形 46"/>
          <p:cNvSpPr/>
          <p:nvPr/>
        </p:nvSpPr>
        <p:spPr bwMode="auto">
          <a:xfrm>
            <a:off x="1671293" y="2920484"/>
            <a:ext cx="1845558" cy="109857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FEFEF"/>
              </a:solidFill>
              <a:effectLst/>
              <a:uLnTx/>
              <a:uFillTx/>
              <a:latin typeface="Franklin Gothic Book" panose="020B0503020102020204"/>
              <a:ea typeface="微软雅黑" panose="020B0503020204020204" pitchFamily="34" charset="-122"/>
            </a:endParaRPr>
          </a:p>
        </p:txBody>
      </p:sp>
      <p:sp>
        <p:nvSpPr>
          <p:cNvPr id="48" name="圆角矩形 47"/>
          <p:cNvSpPr/>
          <p:nvPr/>
        </p:nvSpPr>
        <p:spPr bwMode="auto">
          <a:xfrm>
            <a:off x="4159769" y="2920484"/>
            <a:ext cx="1845558" cy="1098574"/>
          </a:xfrm>
          <a:prstGeom prst="round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FEFEF"/>
              </a:solidFill>
              <a:effectLst/>
              <a:uLnTx/>
              <a:uFillTx/>
              <a:latin typeface="Franklin Gothic Book" panose="020B0503020102020204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 bwMode="auto">
          <a:xfrm>
            <a:off x="6537223" y="2920484"/>
            <a:ext cx="1845558" cy="1098574"/>
          </a:xfrm>
          <a:prstGeom prst="roundRect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FEFEF"/>
              </a:solidFill>
              <a:effectLst/>
              <a:uLnTx/>
              <a:uFillTx/>
              <a:latin typeface="Franklin Gothic Book" panose="020B0503020102020204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 bwMode="auto">
          <a:xfrm>
            <a:off x="8905362" y="2920484"/>
            <a:ext cx="1845558" cy="1098574"/>
          </a:xfrm>
          <a:prstGeom prst="roundRect">
            <a:avLst/>
          </a:prstGeom>
          <a:blipFill dpi="0" rotWithShape="0">
            <a:blip r:embed="rId5" cstate="print"/>
            <a:srcRect/>
            <a:stretch>
              <a:fillRect t="64"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FEFEF"/>
              </a:solidFill>
              <a:effectLst/>
              <a:uLnTx/>
              <a:uFillTx/>
              <a:latin typeface="Franklin Gothic Book" panose="020B0503020102020204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46510" y="4486691"/>
            <a:ext cx="2072073" cy="9360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您的内容打在这里，或者通过复制您的文本您的内容打在这里。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442567" y="4486691"/>
            <a:ext cx="2072073" cy="9360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您的内容打在这里，或者通过复制您的文本您的内容打在这里。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832444" y="4486691"/>
            <a:ext cx="2072073" cy="9360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您的内容打在这里，或者通过复制您的文本您的内容打在这里。</a:t>
            </a:r>
          </a:p>
        </p:txBody>
      </p:sp>
      <p:sp>
        <p:nvSpPr>
          <p:cNvPr id="55" name="矩形 54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15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46" grpId="0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16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614332" y="3022780"/>
            <a:ext cx="2422226" cy="2424605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642E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6" name="Freeform 6"/>
          <p:cNvSpPr/>
          <p:nvPr/>
        </p:nvSpPr>
        <p:spPr bwMode="auto">
          <a:xfrm>
            <a:off x="4902143" y="1736858"/>
            <a:ext cx="2422226" cy="2111867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009D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6187576" y="3022780"/>
            <a:ext cx="2425793" cy="2424605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8" name="TextBox 175"/>
          <p:cNvSpPr txBox="1"/>
          <p:nvPr/>
        </p:nvSpPr>
        <p:spPr>
          <a:xfrm>
            <a:off x="5734400" y="2538888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rgbClr val="2B6B6F"/>
                </a:solidFill>
                <a:latin typeface="Arial" panose="020B0604020202020204"/>
                <a:ea typeface="微软雅黑 Light"/>
                <a:sym typeface="Arial" panose="020B0604020202020204"/>
              </a:rPr>
              <a:t>01</a:t>
            </a:r>
            <a:endParaRPr lang="id-ID" sz="4400" b="1" dirty="0">
              <a:solidFill>
                <a:srgbClr val="2B6B6F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9" name="TextBox 176"/>
          <p:cNvSpPr txBox="1"/>
          <p:nvPr/>
        </p:nvSpPr>
        <p:spPr>
          <a:xfrm>
            <a:off x="4447777" y="38487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accent2"/>
                </a:solidFill>
                <a:latin typeface="Arial" panose="020B0604020202020204"/>
                <a:ea typeface="微软雅黑 Light"/>
                <a:sym typeface="Arial" panose="020B0604020202020204"/>
              </a:rPr>
              <a:t>02</a:t>
            </a:r>
            <a:endParaRPr lang="id-ID" sz="4400" b="1" dirty="0">
              <a:solidFill>
                <a:schemeClr val="accent2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40" name="TextBox 177"/>
          <p:cNvSpPr txBox="1"/>
          <p:nvPr/>
        </p:nvSpPr>
        <p:spPr>
          <a:xfrm>
            <a:off x="7022804" y="38487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 Light"/>
                <a:sym typeface="Arial" panose="020B0604020202020204"/>
              </a:rPr>
              <a:t>03</a:t>
            </a:r>
            <a:endParaRPr lang="id-ID" sz="4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grpSp>
        <p:nvGrpSpPr>
          <p:cNvPr id="41" name="Group 178"/>
          <p:cNvGrpSpPr/>
          <p:nvPr/>
        </p:nvGrpSpPr>
        <p:grpSpPr>
          <a:xfrm>
            <a:off x="5943780" y="1917732"/>
            <a:ext cx="336574" cy="264978"/>
            <a:chOff x="-1587" y="1588"/>
            <a:chExt cx="2171700" cy="1709737"/>
          </a:xfrm>
          <a:solidFill>
            <a:sysClr val="window" lastClr="FFFFFF"/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887413" y="555625"/>
              <a:ext cx="781050" cy="782637"/>
            </a:xfrm>
            <a:custGeom>
              <a:avLst/>
              <a:gdLst>
                <a:gd name="T0" fmla="*/ 103 w 207"/>
                <a:gd name="T1" fmla="*/ 0 h 207"/>
                <a:gd name="T2" fmla="*/ 0 w 207"/>
                <a:gd name="T3" fmla="*/ 103 h 207"/>
                <a:gd name="T4" fmla="*/ 103 w 207"/>
                <a:gd name="T5" fmla="*/ 207 h 207"/>
                <a:gd name="T6" fmla="*/ 207 w 207"/>
                <a:gd name="T7" fmla="*/ 103 h 207"/>
                <a:gd name="T8" fmla="*/ 103 w 207"/>
                <a:gd name="T9" fmla="*/ 0 h 207"/>
                <a:gd name="T10" fmla="*/ 76 w 207"/>
                <a:gd name="T11" fmla="*/ 159 h 207"/>
                <a:gd name="T12" fmla="*/ 55 w 207"/>
                <a:gd name="T13" fmla="*/ 114 h 207"/>
                <a:gd name="T14" fmla="*/ 117 w 207"/>
                <a:gd name="T15" fmla="*/ 52 h 207"/>
                <a:gd name="T16" fmla="*/ 163 w 207"/>
                <a:gd name="T17" fmla="*/ 74 h 207"/>
                <a:gd name="T18" fmla="*/ 76 w 207"/>
                <a:gd name="T1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7"/>
                    <a:pt x="103" y="207"/>
                  </a:cubicBezTo>
                  <a:cubicBezTo>
                    <a:pt x="161" y="207"/>
                    <a:pt x="207" y="160"/>
                    <a:pt x="207" y="103"/>
                  </a:cubicBezTo>
                  <a:cubicBezTo>
                    <a:pt x="207" y="46"/>
                    <a:pt x="161" y="0"/>
                    <a:pt x="103" y="0"/>
                  </a:cubicBezTo>
                  <a:close/>
                  <a:moveTo>
                    <a:pt x="76" y="159"/>
                  </a:moveTo>
                  <a:cubicBezTo>
                    <a:pt x="64" y="148"/>
                    <a:pt x="55" y="132"/>
                    <a:pt x="55" y="114"/>
                  </a:cubicBezTo>
                  <a:cubicBezTo>
                    <a:pt x="55" y="80"/>
                    <a:pt x="83" y="52"/>
                    <a:pt x="117" y="52"/>
                  </a:cubicBezTo>
                  <a:cubicBezTo>
                    <a:pt x="135" y="52"/>
                    <a:pt x="152" y="61"/>
                    <a:pt x="163" y="74"/>
                  </a:cubicBezTo>
                  <a:cubicBezTo>
                    <a:pt x="118" y="79"/>
                    <a:pt x="82" y="114"/>
                    <a:pt x="76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-1587" y="1588"/>
              <a:ext cx="2171700" cy="1709737"/>
            </a:xfrm>
            <a:custGeom>
              <a:avLst/>
              <a:gdLst>
                <a:gd name="T0" fmla="*/ 535 w 576"/>
                <a:gd name="T1" fmla="*/ 41 h 453"/>
                <a:gd name="T2" fmla="*/ 494 w 576"/>
                <a:gd name="T3" fmla="*/ 41 h 453"/>
                <a:gd name="T4" fmla="*/ 494 w 576"/>
                <a:gd name="T5" fmla="*/ 0 h 453"/>
                <a:gd name="T6" fmla="*/ 453 w 576"/>
                <a:gd name="T7" fmla="*/ 0 h 453"/>
                <a:gd name="T8" fmla="*/ 453 w 576"/>
                <a:gd name="T9" fmla="*/ 41 h 453"/>
                <a:gd name="T10" fmla="*/ 247 w 576"/>
                <a:gd name="T11" fmla="*/ 41 h 453"/>
                <a:gd name="T12" fmla="*/ 206 w 576"/>
                <a:gd name="T13" fmla="*/ 0 h 453"/>
                <a:gd name="T14" fmla="*/ 123 w 576"/>
                <a:gd name="T15" fmla="*/ 0 h 453"/>
                <a:gd name="T16" fmla="*/ 82 w 576"/>
                <a:gd name="T17" fmla="*/ 41 h 453"/>
                <a:gd name="T18" fmla="*/ 41 w 576"/>
                <a:gd name="T19" fmla="*/ 41 h 453"/>
                <a:gd name="T20" fmla="*/ 0 w 576"/>
                <a:gd name="T21" fmla="*/ 82 h 453"/>
                <a:gd name="T22" fmla="*/ 0 w 576"/>
                <a:gd name="T23" fmla="*/ 411 h 453"/>
                <a:gd name="T24" fmla="*/ 41 w 576"/>
                <a:gd name="T25" fmla="*/ 453 h 453"/>
                <a:gd name="T26" fmla="*/ 535 w 576"/>
                <a:gd name="T27" fmla="*/ 453 h 453"/>
                <a:gd name="T28" fmla="*/ 576 w 576"/>
                <a:gd name="T29" fmla="*/ 411 h 453"/>
                <a:gd name="T30" fmla="*/ 576 w 576"/>
                <a:gd name="T31" fmla="*/ 82 h 453"/>
                <a:gd name="T32" fmla="*/ 535 w 576"/>
                <a:gd name="T33" fmla="*/ 41 h 453"/>
                <a:gd name="T34" fmla="*/ 99 w 576"/>
                <a:gd name="T35" fmla="*/ 180 h 453"/>
                <a:gd name="T36" fmla="*/ 69 w 576"/>
                <a:gd name="T37" fmla="*/ 150 h 453"/>
                <a:gd name="T38" fmla="*/ 99 w 576"/>
                <a:gd name="T39" fmla="*/ 120 h 453"/>
                <a:gd name="T40" fmla="*/ 128 w 576"/>
                <a:gd name="T41" fmla="*/ 150 h 453"/>
                <a:gd name="T42" fmla="*/ 99 w 576"/>
                <a:gd name="T43" fmla="*/ 180 h 453"/>
                <a:gd name="T44" fmla="*/ 339 w 576"/>
                <a:gd name="T45" fmla="*/ 407 h 453"/>
                <a:gd name="T46" fmla="*/ 182 w 576"/>
                <a:gd name="T47" fmla="*/ 250 h 453"/>
                <a:gd name="T48" fmla="*/ 339 w 576"/>
                <a:gd name="T49" fmla="*/ 93 h 453"/>
                <a:gd name="T50" fmla="*/ 496 w 576"/>
                <a:gd name="T51" fmla="*/ 250 h 453"/>
                <a:gd name="T52" fmla="*/ 339 w 576"/>
                <a:gd name="T53" fmla="*/ 40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453">
                  <a:moveTo>
                    <a:pt x="535" y="41"/>
                  </a:moveTo>
                  <a:cubicBezTo>
                    <a:pt x="494" y="41"/>
                    <a:pt x="494" y="41"/>
                    <a:pt x="494" y="41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41"/>
                    <a:pt x="453" y="41"/>
                    <a:pt x="453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21"/>
                    <a:pt x="228" y="0"/>
                    <a:pt x="20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1" y="0"/>
                    <a:pt x="82" y="21"/>
                    <a:pt x="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60"/>
                    <a:pt x="0" y="82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0" y="434"/>
                    <a:pt x="19" y="453"/>
                    <a:pt x="41" y="453"/>
                  </a:cubicBezTo>
                  <a:cubicBezTo>
                    <a:pt x="535" y="453"/>
                    <a:pt x="535" y="453"/>
                    <a:pt x="535" y="453"/>
                  </a:cubicBezTo>
                  <a:cubicBezTo>
                    <a:pt x="557" y="453"/>
                    <a:pt x="576" y="434"/>
                    <a:pt x="576" y="411"/>
                  </a:cubicBezTo>
                  <a:cubicBezTo>
                    <a:pt x="576" y="82"/>
                    <a:pt x="576" y="82"/>
                    <a:pt x="576" y="82"/>
                  </a:cubicBezTo>
                  <a:cubicBezTo>
                    <a:pt x="576" y="60"/>
                    <a:pt x="557" y="41"/>
                    <a:pt x="535" y="41"/>
                  </a:cubicBezTo>
                  <a:close/>
                  <a:moveTo>
                    <a:pt x="99" y="180"/>
                  </a:moveTo>
                  <a:cubicBezTo>
                    <a:pt x="82" y="180"/>
                    <a:pt x="69" y="166"/>
                    <a:pt x="69" y="150"/>
                  </a:cubicBezTo>
                  <a:cubicBezTo>
                    <a:pt x="69" y="133"/>
                    <a:pt x="82" y="120"/>
                    <a:pt x="99" y="120"/>
                  </a:cubicBezTo>
                  <a:cubicBezTo>
                    <a:pt x="115" y="120"/>
                    <a:pt x="128" y="133"/>
                    <a:pt x="128" y="150"/>
                  </a:cubicBezTo>
                  <a:cubicBezTo>
                    <a:pt x="128" y="166"/>
                    <a:pt x="115" y="180"/>
                    <a:pt x="99" y="180"/>
                  </a:cubicBezTo>
                  <a:close/>
                  <a:moveTo>
                    <a:pt x="339" y="407"/>
                  </a:moveTo>
                  <a:cubicBezTo>
                    <a:pt x="253" y="407"/>
                    <a:pt x="182" y="337"/>
                    <a:pt x="182" y="250"/>
                  </a:cubicBezTo>
                  <a:cubicBezTo>
                    <a:pt x="182" y="164"/>
                    <a:pt x="253" y="93"/>
                    <a:pt x="339" y="93"/>
                  </a:cubicBezTo>
                  <a:cubicBezTo>
                    <a:pt x="426" y="93"/>
                    <a:pt x="496" y="164"/>
                    <a:pt x="496" y="250"/>
                  </a:cubicBezTo>
                  <a:cubicBezTo>
                    <a:pt x="496" y="337"/>
                    <a:pt x="426" y="407"/>
                    <a:pt x="339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grpSp>
        <p:nvGrpSpPr>
          <p:cNvPr id="44" name="Group 181"/>
          <p:cNvGrpSpPr/>
          <p:nvPr/>
        </p:nvGrpSpPr>
        <p:grpSpPr>
          <a:xfrm>
            <a:off x="7258538" y="4992114"/>
            <a:ext cx="327866" cy="342215"/>
            <a:chOff x="1190625" y="1587950"/>
            <a:chExt cx="1196975" cy="1249362"/>
          </a:xfrm>
          <a:solidFill>
            <a:sysClr val="window" lastClr="FFFFFF"/>
          </a:solidFill>
        </p:grpSpPr>
        <p:sp>
          <p:nvSpPr>
            <p:cNvPr id="45" name="Freeform 16"/>
            <p:cNvSpPr/>
            <p:nvPr/>
          </p:nvSpPr>
          <p:spPr bwMode="auto">
            <a:xfrm>
              <a:off x="1368425" y="1587950"/>
              <a:ext cx="1019175" cy="877887"/>
            </a:xfrm>
            <a:custGeom>
              <a:avLst/>
              <a:gdLst>
                <a:gd name="T0" fmla="*/ 248 w 269"/>
                <a:gd name="T1" fmla="*/ 0 h 232"/>
                <a:gd name="T2" fmla="*/ 0 w 269"/>
                <a:gd name="T3" fmla="*/ 0 h 232"/>
                <a:gd name="T4" fmla="*/ 84 w 269"/>
                <a:gd name="T5" fmla="*/ 42 h 232"/>
                <a:gd name="T6" fmla="*/ 227 w 269"/>
                <a:gd name="T7" fmla="*/ 42 h 232"/>
                <a:gd name="T8" fmla="*/ 227 w 269"/>
                <a:gd name="T9" fmla="*/ 63 h 232"/>
                <a:gd name="T10" fmla="*/ 126 w 269"/>
                <a:gd name="T11" fmla="*/ 63 h 232"/>
                <a:gd name="T12" fmla="*/ 154 w 269"/>
                <a:gd name="T13" fmla="*/ 77 h 232"/>
                <a:gd name="T14" fmla="*/ 180 w 269"/>
                <a:gd name="T15" fmla="*/ 105 h 232"/>
                <a:gd name="T16" fmla="*/ 227 w 269"/>
                <a:gd name="T17" fmla="*/ 105 h 232"/>
                <a:gd name="T18" fmla="*/ 227 w 269"/>
                <a:gd name="T19" fmla="*/ 126 h 232"/>
                <a:gd name="T20" fmla="*/ 185 w 269"/>
                <a:gd name="T21" fmla="*/ 126 h 232"/>
                <a:gd name="T22" fmla="*/ 185 w 269"/>
                <a:gd name="T23" fmla="*/ 232 h 232"/>
                <a:gd name="T24" fmla="*/ 248 w 269"/>
                <a:gd name="T25" fmla="*/ 232 h 232"/>
                <a:gd name="T26" fmla="*/ 269 w 269"/>
                <a:gd name="T27" fmla="*/ 211 h 232"/>
                <a:gd name="T28" fmla="*/ 269 w 269"/>
                <a:gd name="T29" fmla="*/ 21 h 232"/>
                <a:gd name="T30" fmla="*/ 248 w 269"/>
                <a:gd name="T3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232">
                  <a:moveTo>
                    <a:pt x="2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63"/>
                    <a:pt x="227" y="63"/>
                    <a:pt x="227" y="63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65" y="83"/>
                    <a:pt x="175" y="93"/>
                    <a:pt x="180" y="105"/>
                  </a:cubicBezTo>
                  <a:cubicBezTo>
                    <a:pt x="227" y="105"/>
                    <a:pt x="227" y="105"/>
                    <a:pt x="227" y="105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248" y="232"/>
                    <a:pt x="248" y="232"/>
                    <a:pt x="248" y="232"/>
                  </a:cubicBezTo>
                  <a:cubicBezTo>
                    <a:pt x="260" y="232"/>
                    <a:pt x="269" y="222"/>
                    <a:pt x="269" y="211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9"/>
                    <a:pt x="260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1190625" y="1613350"/>
              <a:ext cx="798513" cy="1223962"/>
            </a:xfrm>
            <a:custGeom>
              <a:avLst/>
              <a:gdLst>
                <a:gd name="T0" fmla="*/ 192 w 211"/>
                <a:gd name="T1" fmla="*/ 89 h 323"/>
                <a:gd name="T2" fmla="*/ 19 w 211"/>
                <a:gd name="T3" fmla="*/ 2 h 323"/>
                <a:gd name="T4" fmla="*/ 11 w 211"/>
                <a:gd name="T5" fmla="*/ 0 h 323"/>
                <a:gd name="T6" fmla="*/ 0 w 211"/>
                <a:gd name="T7" fmla="*/ 14 h 323"/>
                <a:gd name="T8" fmla="*/ 0 w 211"/>
                <a:gd name="T9" fmla="*/ 204 h 323"/>
                <a:gd name="T10" fmla="*/ 19 w 211"/>
                <a:gd name="T11" fmla="*/ 234 h 323"/>
                <a:gd name="T12" fmla="*/ 192 w 211"/>
                <a:gd name="T13" fmla="*/ 321 h 323"/>
                <a:gd name="T14" fmla="*/ 199 w 211"/>
                <a:gd name="T15" fmla="*/ 323 h 323"/>
                <a:gd name="T16" fmla="*/ 211 w 211"/>
                <a:gd name="T17" fmla="*/ 309 h 323"/>
                <a:gd name="T18" fmla="*/ 211 w 211"/>
                <a:gd name="T19" fmla="*/ 119 h 323"/>
                <a:gd name="T20" fmla="*/ 192 w 211"/>
                <a:gd name="T21" fmla="*/ 89 h 323"/>
                <a:gd name="T22" fmla="*/ 147 w 211"/>
                <a:gd name="T23" fmla="*/ 225 h 323"/>
                <a:gd name="T24" fmla="*/ 126 w 211"/>
                <a:gd name="T25" fmla="*/ 193 h 323"/>
                <a:gd name="T26" fmla="*/ 147 w 211"/>
                <a:gd name="T27" fmla="*/ 162 h 323"/>
                <a:gd name="T28" fmla="*/ 169 w 211"/>
                <a:gd name="T29" fmla="*/ 193 h 323"/>
                <a:gd name="T30" fmla="*/ 147 w 211"/>
                <a:gd name="T31" fmla="*/ 22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323">
                  <a:moveTo>
                    <a:pt x="192" y="89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8" y="229"/>
                    <a:pt x="19" y="234"/>
                  </a:cubicBezTo>
                  <a:cubicBezTo>
                    <a:pt x="192" y="321"/>
                    <a:pt x="192" y="321"/>
                    <a:pt x="192" y="321"/>
                  </a:cubicBezTo>
                  <a:cubicBezTo>
                    <a:pt x="195" y="322"/>
                    <a:pt x="197" y="323"/>
                    <a:pt x="199" y="323"/>
                  </a:cubicBezTo>
                  <a:cubicBezTo>
                    <a:pt x="206" y="323"/>
                    <a:pt x="211" y="318"/>
                    <a:pt x="211" y="309"/>
                  </a:cubicBezTo>
                  <a:cubicBezTo>
                    <a:pt x="211" y="119"/>
                    <a:pt x="211" y="119"/>
                    <a:pt x="211" y="119"/>
                  </a:cubicBezTo>
                  <a:cubicBezTo>
                    <a:pt x="211" y="108"/>
                    <a:pt x="202" y="94"/>
                    <a:pt x="192" y="89"/>
                  </a:cubicBezTo>
                  <a:close/>
                  <a:moveTo>
                    <a:pt x="147" y="225"/>
                  </a:moveTo>
                  <a:cubicBezTo>
                    <a:pt x="136" y="225"/>
                    <a:pt x="126" y="211"/>
                    <a:pt x="126" y="193"/>
                  </a:cubicBezTo>
                  <a:cubicBezTo>
                    <a:pt x="126" y="176"/>
                    <a:pt x="136" y="162"/>
                    <a:pt x="147" y="162"/>
                  </a:cubicBezTo>
                  <a:cubicBezTo>
                    <a:pt x="159" y="162"/>
                    <a:pt x="169" y="176"/>
                    <a:pt x="169" y="193"/>
                  </a:cubicBezTo>
                  <a:cubicBezTo>
                    <a:pt x="169" y="211"/>
                    <a:pt x="159" y="225"/>
                    <a:pt x="147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sp>
        <p:nvSpPr>
          <p:cNvPr id="47" name="Freeform 21"/>
          <p:cNvSpPr>
            <a:spLocks noEditPoints="1"/>
          </p:cNvSpPr>
          <p:nvPr/>
        </p:nvSpPr>
        <p:spPr bwMode="auto">
          <a:xfrm>
            <a:off x="4664313" y="4947190"/>
            <a:ext cx="322262" cy="368089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cxnSp>
        <p:nvCxnSpPr>
          <p:cNvPr id="48" name="Straight Connector 185"/>
          <p:cNvCxnSpPr/>
          <p:nvPr/>
        </p:nvCxnSpPr>
        <p:spPr>
          <a:xfrm>
            <a:off x="4447777" y="2311687"/>
            <a:ext cx="929323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49" name="Straight Connector 188"/>
          <p:cNvCxnSpPr/>
          <p:nvPr/>
        </p:nvCxnSpPr>
        <p:spPr>
          <a:xfrm>
            <a:off x="3421830" y="4235737"/>
            <a:ext cx="64082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50" name="Straight Connector 189"/>
          <p:cNvCxnSpPr/>
          <p:nvPr/>
        </p:nvCxnSpPr>
        <p:spPr>
          <a:xfrm flipH="1">
            <a:off x="8184736" y="4985668"/>
            <a:ext cx="276225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grpSp>
        <p:nvGrpSpPr>
          <p:cNvPr id="51" name="Group 190"/>
          <p:cNvGrpSpPr/>
          <p:nvPr/>
        </p:nvGrpSpPr>
        <p:grpSpPr>
          <a:xfrm>
            <a:off x="2075089" y="1979478"/>
            <a:ext cx="2372688" cy="1041893"/>
            <a:chOff x="1469756" y="2679054"/>
            <a:chExt cx="2372688" cy="1041893"/>
          </a:xfrm>
        </p:grpSpPr>
        <p:sp>
          <p:nvSpPr>
            <p:cNvPr id="52" name="TextBox 191"/>
            <p:cNvSpPr txBox="1"/>
            <p:nvPr/>
          </p:nvSpPr>
          <p:spPr>
            <a:xfrm>
              <a:off x="1469756" y="2679054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1. </a:t>
              </a:r>
              <a:r>
                <a:rPr lang="zh-CN" altLang="en-US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3" name="TextBox 192"/>
            <p:cNvSpPr txBox="1"/>
            <p:nvPr/>
          </p:nvSpPr>
          <p:spPr>
            <a:xfrm>
              <a:off x="1495400" y="3106035"/>
              <a:ext cx="234704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4" name="Group 193"/>
          <p:cNvGrpSpPr/>
          <p:nvPr/>
        </p:nvGrpSpPr>
        <p:grpSpPr>
          <a:xfrm>
            <a:off x="941978" y="3863198"/>
            <a:ext cx="2672354" cy="1079067"/>
            <a:chOff x="502984" y="4498876"/>
            <a:chExt cx="2672354" cy="1079067"/>
          </a:xfrm>
        </p:grpSpPr>
        <p:sp>
          <p:nvSpPr>
            <p:cNvPr id="55" name="TextBox 194"/>
            <p:cNvSpPr txBox="1"/>
            <p:nvPr/>
          </p:nvSpPr>
          <p:spPr>
            <a:xfrm>
              <a:off x="507907" y="449887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3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6" name="TextBox 195"/>
            <p:cNvSpPr txBox="1"/>
            <p:nvPr/>
          </p:nvSpPr>
          <p:spPr>
            <a:xfrm>
              <a:off x="502984" y="4963031"/>
              <a:ext cx="267235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7" name="Group 196"/>
          <p:cNvGrpSpPr/>
          <p:nvPr/>
        </p:nvGrpSpPr>
        <p:grpSpPr>
          <a:xfrm>
            <a:off x="8847929" y="3983064"/>
            <a:ext cx="2575428" cy="946741"/>
            <a:chOff x="9583575" y="4589106"/>
            <a:chExt cx="2575428" cy="946741"/>
          </a:xfrm>
        </p:grpSpPr>
        <p:sp>
          <p:nvSpPr>
            <p:cNvPr id="58" name="TextBox 197"/>
            <p:cNvSpPr txBox="1"/>
            <p:nvPr/>
          </p:nvSpPr>
          <p:spPr>
            <a:xfrm>
              <a:off x="9583575" y="458910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4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9" name="TextBox 198"/>
            <p:cNvSpPr txBox="1"/>
            <p:nvPr/>
          </p:nvSpPr>
          <p:spPr>
            <a:xfrm>
              <a:off x="9583575" y="4920935"/>
              <a:ext cx="2575428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60" name="Group 199"/>
          <p:cNvGrpSpPr/>
          <p:nvPr/>
        </p:nvGrpSpPr>
        <p:grpSpPr>
          <a:xfrm>
            <a:off x="7778139" y="1926706"/>
            <a:ext cx="2765039" cy="999870"/>
            <a:chOff x="7760289" y="2532748"/>
            <a:chExt cx="2765039" cy="999870"/>
          </a:xfrm>
        </p:grpSpPr>
        <p:sp>
          <p:nvSpPr>
            <p:cNvPr id="61" name="TextBox 200"/>
            <p:cNvSpPr txBox="1"/>
            <p:nvPr/>
          </p:nvSpPr>
          <p:spPr>
            <a:xfrm>
              <a:off x="7760289" y="2532748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2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62" name="TextBox 201"/>
            <p:cNvSpPr txBox="1"/>
            <p:nvPr/>
          </p:nvSpPr>
          <p:spPr>
            <a:xfrm>
              <a:off x="7800377" y="2917706"/>
              <a:ext cx="2724951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0">
        <p14:vortex dir="r"/>
      </p:transition>
    </mc:Choice>
    <mc:Fallback xmlns="">
      <p:transition spd="slow" advTm="7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27">
        <p14:vortex dir="r"/>
      </p:transition>
    </mc:Choice>
    <mc:Fallback xmlns="">
      <p:transition spd="slow" advTm="492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18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8371" y="5042504"/>
            <a:ext cx="8733671" cy="96978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4914" y="1994110"/>
            <a:ext cx="3036012" cy="1534752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6799" y="1994110"/>
            <a:ext cx="3036012" cy="1534752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89319" y="1994110"/>
            <a:ext cx="3036012" cy="1534752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84913" y="1626831"/>
            <a:ext cx="3036012" cy="410844"/>
          </a:xfrm>
          <a:prstGeom prst="rect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4576798" y="1626806"/>
            <a:ext cx="3036012" cy="41084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989318" y="1626806"/>
            <a:ext cx="3036012" cy="410844"/>
          </a:xfrm>
          <a:prstGeom prst="rect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94297" y="3666878"/>
            <a:ext cx="281192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52457" y="3666878"/>
            <a:ext cx="27283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161825" y="3666878"/>
            <a:ext cx="271426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8" name="矩形 30"/>
          <p:cNvSpPr>
            <a:spLocks noChangeArrowheads="1"/>
          </p:cNvSpPr>
          <p:nvPr/>
        </p:nvSpPr>
        <p:spPr bwMode="auto">
          <a:xfrm>
            <a:off x="2484389" y="5169191"/>
            <a:ext cx="7228936" cy="712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2916" tIns="51458" rIns="102916" bIns="514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1">
        <p14:vortex dir="r"/>
      </p:transition>
    </mc:Choice>
    <mc:Fallback xmlns="">
      <p:transition spd="slow" advTm="44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8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19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MH_Other_1"/>
          <p:cNvSpPr/>
          <p:nvPr>
            <p:custDataLst>
              <p:tags r:id="rId1"/>
            </p:custDataLst>
          </p:nvPr>
        </p:nvSpPr>
        <p:spPr>
          <a:xfrm>
            <a:off x="1735767" y="1876470"/>
            <a:ext cx="1058863" cy="1060450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MH_Other_2"/>
          <p:cNvSpPr/>
          <p:nvPr>
            <p:custDataLst>
              <p:tags r:id="rId2"/>
            </p:custDataLst>
          </p:nvPr>
        </p:nvSpPr>
        <p:spPr>
          <a:xfrm>
            <a:off x="1878642" y="2019345"/>
            <a:ext cx="773113" cy="774700"/>
          </a:xfrm>
          <a:prstGeom prst="diamond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01739" y="230577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MH_Other_3"/>
          <p:cNvSpPr/>
          <p:nvPr>
            <p:custDataLst>
              <p:tags r:id="rId4"/>
            </p:custDataLst>
          </p:nvPr>
        </p:nvSpPr>
        <p:spPr>
          <a:xfrm>
            <a:off x="6547136" y="1878057"/>
            <a:ext cx="1058863" cy="1058863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MH_Other_4"/>
          <p:cNvSpPr/>
          <p:nvPr>
            <p:custDataLst>
              <p:tags r:id="rId5"/>
            </p:custDataLst>
          </p:nvPr>
        </p:nvSpPr>
        <p:spPr>
          <a:xfrm>
            <a:off x="6690011" y="2020932"/>
            <a:ext cx="773113" cy="77311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MH_SubTitle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37505" y="186907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29" name="MH_Other_5"/>
          <p:cNvSpPr/>
          <p:nvPr>
            <p:custDataLst>
              <p:tags r:id="rId7"/>
            </p:custDataLst>
          </p:nvPr>
        </p:nvSpPr>
        <p:spPr>
          <a:xfrm>
            <a:off x="1647601" y="4169295"/>
            <a:ext cx="1058863" cy="1058863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MH_Other_6"/>
          <p:cNvSpPr/>
          <p:nvPr>
            <p:custDataLst>
              <p:tags r:id="rId8"/>
            </p:custDataLst>
          </p:nvPr>
        </p:nvSpPr>
        <p:spPr>
          <a:xfrm>
            <a:off x="1790476" y="4312170"/>
            <a:ext cx="773113" cy="77311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MH_Other_7"/>
          <p:cNvSpPr/>
          <p:nvPr>
            <p:custDataLst>
              <p:tags r:id="rId9"/>
            </p:custDataLst>
          </p:nvPr>
        </p:nvSpPr>
        <p:spPr>
          <a:xfrm>
            <a:off x="6547136" y="4169295"/>
            <a:ext cx="1058862" cy="1060450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MH_Other_8"/>
          <p:cNvSpPr/>
          <p:nvPr>
            <p:custDataLst>
              <p:tags r:id="rId10"/>
            </p:custDataLst>
          </p:nvPr>
        </p:nvSpPr>
        <p:spPr>
          <a:xfrm>
            <a:off x="6690011" y="4312170"/>
            <a:ext cx="773112" cy="774700"/>
          </a:xfrm>
          <a:prstGeom prst="diamond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813108" y="230577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MH_SubTitle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748874" y="186907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35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813108" y="465793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6" name="MH_SubTitle_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48874" y="422123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37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913573" y="465793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8" name="MH_SubTitle_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849339" y="422123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64">
        <p14:vortex dir="r"/>
      </p:transition>
    </mc:Choice>
    <mc:Fallback xmlns="">
      <p:transition spd="slow" advTm="54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634"/>
            <a:ext cx="12221570" cy="6874633"/>
          </a:xfrm>
          <a:prstGeom prst="rect">
            <a:avLst/>
          </a:prstGeom>
        </p:spPr>
      </p:pic>
      <p:sp>
        <p:nvSpPr>
          <p:cNvPr id="2" name="MH_Entry_1">
            <a:hlinkClick r:id="" action="ppaction://noaction"/>
          </p:cNvPr>
          <p:cNvSpPr txBox="1"/>
          <p:nvPr>
            <p:custDataLst>
              <p:tags r:id="rId1"/>
            </p:custDataLst>
          </p:nvPr>
        </p:nvSpPr>
        <p:spPr>
          <a:xfrm>
            <a:off x="1688411" y="2358432"/>
            <a:ext cx="3995479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>
            <a:defPPr>
              <a:defRPr lang="zh-CN"/>
            </a:defPPr>
            <a:lvl1pPr algn="r" defTabSz="929005" fontAlgn="base">
              <a:spcBef>
                <a:spcPct val="0"/>
              </a:spcBef>
              <a:spcAft>
                <a:spcPct val="0"/>
              </a:spcAft>
              <a:defRPr sz="2800" b="1" kern="0" spc="301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输入教学课件主题</a:t>
            </a:r>
          </a:p>
        </p:txBody>
      </p:sp>
      <p:sp>
        <p:nvSpPr>
          <p:cNvPr id="3" name="MH_Entry_2">
            <a:hlinkClick r:id="rId1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6506525" y="3211643"/>
            <a:ext cx="4843788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>
            <a:defPPr>
              <a:defRPr lang="zh-CN"/>
            </a:defPPr>
            <a:lvl1pPr algn="r" defTabSz="929005" fontAlgn="base">
              <a:spcBef>
                <a:spcPct val="0"/>
              </a:spcBef>
              <a:spcAft>
                <a:spcPct val="0"/>
              </a:spcAft>
              <a:defRPr sz="2800" b="1" kern="0" spc="301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输入本课教学内容</a:t>
            </a:r>
          </a:p>
        </p:txBody>
      </p:sp>
      <p:sp>
        <p:nvSpPr>
          <p:cNvPr id="4" name="MH_Entry_3">
            <a:hlinkClick r:id="" action="ppaction://noaction"/>
          </p:cNvPr>
          <p:cNvSpPr txBox="1"/>
          <p:nvPr>
            <p:custDataLst>
              <p:tags r:id="rId3"/>
            </p:custDataLst>
          </p:nvPr>
        </p:nvSpPr>
        <p:spPr>
          <a:xfrm>
            <a:off x="1688411" y="4064854"/>
            <a:ext cx="3995479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1" dirty="0" smtClean="0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输入本章教学流程</a:t>
            </a:r>
            <a:endParaRPr lang="zh-CN" altLang="en-US" sz="2800" b="1" dirty="0">
              <a:solidFill>
                <a:srgbClr val="009D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Entry_4">
            <a:hlinkClick r:id="" action="ppaction://noaction"/>
          </p:cNvPr>
          <p:cNvSpPr txBox="1"/>
          <p:nvPr>
            <p:custDataLst>
              <p:tags r:id="rId4"/>
            </p:custDataLst>
          </p:nvPr>
        </p:nvSpPr>
        <p:spPr>
          <a:xfrm>
            <a:off x="6506524" y="4918066"/>
            <a:ext cx="3995479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/>
          <a:p>
            <a:pPr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1" dirty="0" smtClean="0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输入本章教学流程</a:t>
            </a:r>
            <a:endParaRPr lang="zh-CN" altLang="en-US" sz="2800" b="1" dirty="0">
              <a:solidFill>
                <a:srgbClr val="009D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MH_Others_1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6154337" y="1471726"/>
            <a:ext cx="0" cy="5435043"/>
          </a:xfrm>
          <a:prstGeom prst="line">
            <a:avLst/>
          </a:prstGeom>
          <a:noFill/>
          <a:ln w="25400" algn="ctr">
            <a:solidFill>
              <a:srgbClr val="009D85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组合 6"/>
          <p:cNvGrpSpPr/>
          <p:nvPr/>
        </p:nvGrpSpPr>
        <p:grpSpPr>
          <a:xfrm>
            <a:off x="5863469" y="2326790"/>
            <a:ext cx="581737" cy="668829"/>
            <a:chOff x="5864232" y="2326251"/>
            <a:chExt cx="581812" cy="668674"/>
          </a:xfrm>
        </p:grpSpPr>
        <p:sp useBgFill="1">
          <p:nvSpPr>
            <p:cNvPr id="8" name="Freeform 1105"/>
            <p:cNvSpPr/>
            <p:nvPr/>
          </p:nvSpPr>
          <p:spPr bwMode="auto">
            <a:xfrm rot="16200000">
              <a:off x="5820801" y="2369682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MH_Number_1">
              <a:hlinkClick r:id="" action="ppaction://noaction"/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958202" y="2437618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63469" y="3173868"/>
            <a:ext cx="581737" cy="668829"/>
            <a:chOff x="5864232" y="3173133"/>
            <a:chExt cx="581812" cy="668674"/>
          </a:xfrm>
        </p:grpSpPr>
        <p:sp useBgFill="1">
          <p:nvSpPr>
            <p:cNvPr id="11" name="Freeform 1105"/>
            <p:cNvSpPr/>
            <p:nvPr/>
          </p:nvSpPr>
          <p:spPr bwMode="auto">
            <a:xfrm rot="16200000">
              <a:off x="5820801" y="3216564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MH_Number_2">
              <a:hlinkClick r:id="rId16" action="ppaction://hlinksldjump"/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958202" y="3290632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863469" y="4020945"/>
            <a:ext cx="581737" cy="668829"/>
            <a:chOff x="5864232" y="4020014"/>
            <a:chExt cx="581812" cy="668674"/>
          </a:xfrm>
        </p:grpSpPr>
        <p:sp useBgFill="1">
          <p:nvSpPr>
            <p:cNvPr id="14" name="Freeform 1105"/>
            <p:cNvSpPr/>
            <p:nvPr/>
          </p:nvSpPr>
          <p:spPr bwMode="auto">
            <a:xfrm rot="16200000">
              <a:off x="5820801" y="406344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MH_Number_3">
              <a:hlinkClick r:id="" action="ppaction://noaction"/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958202" y="4143646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63469" y="4888636"/>
            <a:ext cx="581737" cy="668829"/>
            <a:chOff x="5864232" y="4887504"/>
            <a:chExt cx="581812" cy="668674"/>
          </a:xfrm>
        </p:grpSpPr>
        <p:sp useBgFill="1">
          <p:nvSpPr>
            <p:cNvPr id="17" name="Freeform 1105"/>
            <p:cNvSpPr/>
            <p:nvPr/>
          </p:nvSpPr>
          <p:spPr bwMode="auto">
            <a:xfrm rot="16200000">
              <a:off x="5820801" y="493093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MH_Number_4">
              <a:hlinkClick r:id="" action="ppaction://noaction"/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958202" y="4996660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13475" y="-3327280"/>
            <a:ext cx="5961874" cy="5141404"/>
            <a:chOff x="3114675" y="-3517009"/>
            <a:chExt cx="5962650" cy="5140214"/>
          </a:xfrm>
          <a:solidFill>
            <a:schemeClr val="bg1">
              <a:lumMod val="95000"/>
            </a:schemeClr>
          </a:solidFill>
        </p:grpSpPr>
        <p:sp>
          <p:nvSpPr>
            <p:cNvPr id="20" name="六边形 19"/>
            <p:cNvSpPr/>
            <p:nvPr/>
          </p:nvSpPr>
          <p:spPr>
            <a:xfrm>
              <a:off x="3114675" y="-3517009"/>
              <a:ext cx="5962650" cy="5140214"/>
            </a:xfrm>
            <a:prstGeom prst="hexagon">
              <a:avLst/>
            </a:prstGeom>
            <a:grpFill/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0070C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>
              <a:off x="3349354" y="-3314700"/>
              <a:ext cx="5493292" cy="4735596"/>
            </a:xfrm>
            <a:prstGeom prst="hexagon">
              <a:avLst/>
            </a:prstGeom>
            <a:solidFill>
              <a:srgbClr val="009D85"/>
            </a:solidFill>
            <a:ln w="825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0070C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2" name="MH_Entry_3">
            <a:hlinkClick r:id="" action="ppaction://noaction"/>
          </p:cNvPr>
          <p:cNvSpPr txBox="1"/>
          <p:nvPr>
            <p:custDataLst>
              <p:tags r:id="rId6"/>
            </p:custDataLst>
          </p:nvPr>
        </p:nvSpPr>
        <p:spPr>
          <a:xfrm>
            <a:off x="1630498" y="5779287"/>
            <a:ext cx="3995479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1" dirty="0" smtClean="0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输入本章教学流程</a:t>
            </a:r>
            <a:endParaRPr lang="zh-CN" altLang="en-US" sz="2800" b="1" dirty="0">
              <a:solidFill>
                <a:srgbClr val="009D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825381" y="5735378"/>
            <a:ext cx="581737" cy="668829"/>
            <a:chOff x="5864232" y="4020014"/>
            <a:chExt cx="581812" cy="668674"/>
          </a:xfrm>
        </p:grpSpPr>
        <p:sp useBgFill="1">
          <p:nvSpPr>
            <p:cNvPr id="24" name="Freeform 1105"/>
            <p:cNvSpPr/>
            <p:nvPr/>
          </p:nvSpPr>
          <p:spPr bwMode="auto">
            <a:xfrm rot="16200000">
              <a:off x="5820801" y="406344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MH_Number_3">
              <a:hlinkClick r:id="" action="ppaction://noaction"/>
            </p:cNvPr>
            <p:cNvSpPr/>
            <p:nvPr>
              <p:custDataLst>
                <p:tags r:id="rId9"/>
              </p:custDataLst>
            </p:nvPr>
          </p:nvSpPr>
          <p:spPr>
            <a:xfrm>
              <a:off x="5958202" y="4143646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6200000">
            <a:off x="6625295" y="1712347"/>
            <a:ext cx="706255" cy="1590743"/>
            <a:chOff x="8748713" y="2211387"/>
            <a:chExt cx="1039813" cy="242887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7" name="Freeform 112"/>
            <p:cNvSpPr/>
            <p:nvPr/>
          </p:nvSpPr>
          <p:spPr bwMode="auto">
            <a:xfrm>
              <a:off x="8751888" y="3074987"/>
              <a:ext cx="352425" cy="825500"/>
            </a:xfrm>
            <a:custGeom>
              <a:avLst/>
              <a:gdLst>
                <a:gd name="T0" fmla="*/ 0 w 111"/>
                <a:gd name="T1" fmla="*/ 10 h 260"/>
                <a:gd name="T2" fmla="*/ 30 w 111"/>
                <a:gd name="T3" fmla="*/ 167 h 260"/>
                <a:gd name="T4" fmla="*/ 90 w 111"/>
                <a:gd name="T5" fmla="*/ 258 h 260"/>
                <a:gd name="T6" fmla="*/ 107 w 111"/>
                <a:gd name="T7" fmla="*/ 173 h 260"/>
                <a:gd name="T8" fmla="*/ 78 w 111"/>
                <a:gd name="T9" fmla="*/ 63 h 260"/>
                <a:gd name="T10" fmla="*/ 0 w 111"/>
                <a:gd name="T11" fmla="*/ 1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260">
                  <a:moveTo>
                    <a:pt x="0" y="10"/>
                  </a:moveTo>
                  <a:cubicBezTo>
                    <a:pt x="30" y="167"/>
                    <a:pt x="30" y="167"/>
                    <a:pt x="30" y="167"/>
                  </a:cubicBezTo>
                  <a:cubicBezTo>
                    <a:pt x="34" y="187"/>
                    <a:pt x="70" y="260"/>
                    <a:pt x="90" y="258"/>
                  </a:cubicBezTo>
                  <a:cubicBezTo>
                    <a:pt x="111" y="256"/>
                    <a:pt x="111" y="193"/>
                    <a:pt x="107" y="17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62" y="0"/>
                    <a:pt x="21" y="5"/>
                    <a:pt x="0" y="10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8" name="Freeform 113"/>
            <p:cNvSpPr/>
            <p:nvPr/>
          </p:nvSpPr>
          <p:spPr bwMode="auto">
            <a:xfrm>
              <a:off x="9034463" y="3760788"/>
              <a:ext cx="658813" cy="879475"/>
            </a:xfrm>
            <a:custGeom>
              <a:avLst/>
              <a:gdLst>
                <a:gd name="T0" fmla="*/ 36 w 415"/>
                <a:gd name="T1" fmla="*/ 0 h 554"/>
                <a:gd name="T2" fmla="*/ 0 w 415"/>
                <a:gd name="T3" fmla="*/ 532 h 554"/>
                <a:gd name="T4" fmla="*/ 20 w 415"/>
                <a:gd name="T5" fmla="*/ 554 h 554"/>
                <a:gd name="T6" fmla="*/ 382 w 415"/>
                <a:gd name="T7" fmla="*/ 554 h 554"/>
                <a:gd name="T8" fmla="*/ 415 w 415"/>
                <a:gd name="T9" fmla="*/ 74 h 554"/>
                <a:gd name="T10" fmla="*/ 36 w 415"/>
                <a:gd name="T1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554">
                  <a:moveTo>
                    <a:pt x="36" y="0"/>
                  </a:moveTo>
                  <a:lnTo>
                    <a:pt x="0" y="532"/>
                  </a:lnTo>
                  <a:lnTo>
                    <a:pt x="20" y="554"/>
                  </a:lnTo>
                  <a:lnTo>
                    <a:pt x="382" y="554"/>
                  </a:lnTo>
                  <a:lnTo>
                    <a:pt x="415" y="7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9" name="Freeform 114"/>
            <p:cNvSpPr/>
            <p:nvPr/>
          </p:nvSpPr>
          <p:spPr bwMode="auto">
            <a:xfrm>
              <a:off x="9063038" y="3963988"/>
              <a:ext cx="614363" cy="676275"/>
            </a:xfrm>
            <a:custGeom>
              <a:avLst/>
              <a:gdLst>
                <a:gd name="T0" fmla="*/ 385 w 387"/>
                <a:gd name="T1" fmla="*/ 0 h 426"/>
                <a:gd name="T2" fmla="*/ 387 w 387"/>
                <a:gd name="T3" fmla="*/ 426 h 426"/>
                <a:gd name="T4" fmla="*/ 6 w 387"/>
                <a:gd name="T5" fmla="*/ 426 h 426"/>
                <a:gd name="T6" fmla="*/ 2 w 387"/>
                <a:gd name="T7" fmla="*/ 420 h 426"/>
                <a:gd name="T8" fmla="*/ 0 w 387"/>
                <a:gd name="T9" fmla="*/ 34 h 426"/>
                <a:gd name="T10" fmla="*/ 385 w 387"/>
                <a:gd name="T1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" h="426">
                  <a:moveTo>
                    <a:pt x="385" y="0"/>
                  </a:moveTo>
                  <a:lnTo>
                    <a:pt x="387" y="426"/>
                  </a:lnTo>
                  <a:lnTo>
                    <a:pt x="6" y="426"/>
                  </a:lnTo>
                  <a:lnTo>
                    <a:pt x="2" y="420"/>
                  </a:lnTo>
                  <a:lnTo>
                    <a:pt x="0" y="34"/>
                  </a:lnTo>
                  <a:lnTo>
                    <a:pt x="385" y="0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0" name="Freeform 115"/>
            <p:cNvSpPr/>
            <p:nvPr/>
          </p:nvSpPr>
          <p:spPr bwMode="auto">
            <a:xfrm>
              <a:off x="9024938" y="4262438"/>
              <a:ext cx="706438" cy="377825"/>
            </a:xfrm>
            <a:custGeom>
              <a:avLst/>
              <a:gdLst>
                <a:gd name="T0" fmla="*/ 445 w 445"/>
                <a:gd name="T1" fmla="*/ 0 h 238"/>
                <a:gd name="T2" fmla="*/ 443 w 445"/>
                <a:gd name="T3" fmla="*/ 238 h 238"/>
                <a:gd name="T4" fmla="*/ 0 w 445"/>
                <a:gd name="T5" fmla="*/ 238 h 238"/>
                <a:gd name="T6" fmla="*/ 0 w 445"/>
                <a:gd name="T7" fmla="*/ 0 h 238"/>
                <a:gd name="T8" fmla="*/ 445 w 445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38">
                  <a:moveTo>
                    <a:pt x="445" y="0"/>
                  </a:moveTo>
                  <a:lnTo>
                    <a:pt x="443" y="238"/>
                  </a:lnTo>
                  <a:lnTo>
                    <a:pt x="0" y="238"/>
                  </a:lnTo>
                  <a:lnTo>
                    <a:pt x="0" y="0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1" name="Freeform 116"/>
            <p:cNvSpPr/>
            <p:nvPr/>
          </p:nvSpPr>
          <p:spPr bwMode="auto">
            <a:xfrm>
              <a:off x="8751888" y="3090862"/>
              <a:ext cx="352425" cy="869950"/>
            </a:xfrm>
            <a:custGeom>
              <a:avLst/>
              <a:gdLst>
                <a:gd name="T0" fmla="*/ 1 w 111"/>
                <a:gd name="T1" fmla="*/ 13 h 274"/>
                <a:gd name="T2" fmla="*/ 30 w 111"/>
                <a:gd name="T3" fmla="*/ 162 h 274"/>
                <a:gd name="T4" fmla="*/ 88 w 111"/>
                <a:gd name="T5" fmla="*/ 271 h 274"/>
                <a:gd name="T6" fmla="*/ 107 w 111"/>
                <a:gd name="T7" fmla="*/ 168 h 274"/>
                <a:gd name="T8" fmla="*/ 78 w 111"/>
                <a:gd name="T9" fmla="*/ 58 h 274"/>
                <a:gd name="T10" fmla="*/ 10 w 111"/>
                <a:gd name="T11" fmla="*/ 3 h 274"/>
                <a:gd name="T12" fmla="*/ 1 w 111"/>
                <a:gd name="T13" fmla="*/ 1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74">
                  <a:moveTo>
                    <a:pt x="1" y="13"/>
                  </a:moveTo>
                  <a:cubicBezTo>
                    <a:pt x="30" y="162"/>
                    <a:pt x="30" y="162"/>
                    <a:pt x="30" y="162"/>
                  </a:cubicBezTo>
                  <a:cubicBezTo>
                    <a:pt x="34" y="182"/>
                    <a:pt x="68" y="274"/>
                    <a:pt x="88" y="271"/>
                  </a:cubicBezTo>
                  <a:cubicBezTo>
                    <a:pt x="109" y="269"/>
                    <a:pt x="111" y="188"/>
                    <a:pt x="107" y="16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64" y="4"/>
                    <a:pt x="32" y="0"/>
                    <a:pt x="10" y="3"/>
                  </a:cubicBezTo>
                  <a:cubicBezTo>
                    <a:pt x="1" y="4"/>
                    <a:pt x="0" y="5"/>
                    <a:pt x="1" y="1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2" name="Freeform 117"/>
            <p:cNvSpPr/>
            <p:nvPr/>
          </p:nvSpPr>
          <p:spPr bwMode="auto">
            <a:xfrm>
              <a:off x="8942388" y="2211387"/>
              <a:ext cx="846138" cy="1955800"/>
            </a:xfrm>
            <a:custGeom>
              <a:avLst/>
              <a:gdLst>
                <a:gd name="T0" fmla="*/ 71 w 266"/>
                <a:gd name="T1" fmla="*/ 55 h 616"/>
                <a:gd name="T2" fmla="*/ 70 w 266"/>
                <a:gd name="T3" fmla="*/ 241 h 616"/>
                <a:gd name="T4" fmla="*/ 137 w 266"/>
                <a:gd name="T5" fmla="*/ 264 h 616"/>
                <a:gd name="T6" fmla="*/ 204 w 266"/>
                <a:gd name="T7" fmla="*/ 275 h 616"/>
                <a:gd name="T8" fmla="*/ 266 w 266"/>
                <a:gd name="T9" fmla="*/ 302 h 616"/>
                <a:gd name="T10" fmla="*/ 266 w 266"/>
                <a:gd name="T11" fmla="*/ 459 h 616"/>
                <a:gd name="T12" fmla="*/ 123 w 266"/>
                <a:gd name="T13" fmla="*/ 615 h 616"/>
                <a:gd name="T14" fmla="*/ 2 w 266"/>
                <a:gd name="T15" fmla="*/ 493 h 616"/>
                <a:gd name="T16" fmla="*/ 1 w 266"/>
                <a:gd name="T17" fmla="*/ 56 h 616"/>
                <a:gd name="T18" fmla="*/ 71 w 266"/>
                <a:gd name="T19" fmla="*/ 5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616">
                  <a:moveTo>
                    <a:pt x="71" y="55"/>
                  </a:moveTo>
                  <a:cubicBezTo>
                    <a:pt x="70" y="241"/>
                    <a:pt x="70" y="241"/>
                    <a:pt x="70" y="241"/>
                  </a:cubicBezTo>
                  <a:cubicBezTo>
                    <a:pt x="88" y="215"/>
                    <a:pt x="133" y="230"/>
                    <a:pt x="137" y="264"/>
                  </a:cubicBezTo>
                  <a:cubicBezTo>
                    <a:pt x="152" y="235"/>
                    <a:pt x="195" y="245"/>
                    <a:pt x="204" y="275"/>
                  </a:cubicBezTo>
                  <a:cubicBezTo>
                    <a:pt x="222" y="251"/>
                    <a:pt x="266" y="267"/>
                    <a:pt x="266" y="302"/>
                  </a:cubicBezTo>
                  <a:cubicBezTo>
                    <a:pt x="266" y="459"/>
                    <a:pt x="266" y="459"/>
                    <a:pt x="266" y="459"/>
                  </a:cubicBezTo>
                  <a:cubicBezTo>
                    <a:pt x="265" y="538"/>
                    <a:pt x="219" y="615"/>
                    <a:pt x="123" y="615"/>
                  </a:cubicBezTo>
                  <a:cubicBezTo>
                    <a:pt x="51" y="616"/>
                    <a:pt x="2" y="543"/>
                    <a:pt x="2" y="4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0"/>
                    <a:pt x="71" y="9"/>
                    <a:pt x="71" y="55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3" name="Freeform 118"/>
            <p:cNvSpPr>
              <a:spLocks noEditPoints="1"/>
            </p:cNvSpPr>
            <p:nvPr/>
          </p:nvSpPr>
          <p:spPr bwMode="auto">
            <a:xfrm>
              <a:off x="9164638" y="2957512"/>
              <a:ext cx="438150" cy="301625"/>
            </a:xfrm>
            <a:custGeom>
              <a:avLst/>
              <a:gdLst>
                <a:gd name="T0" fmla="*/ 136 w 138"/>
                <a:gd name="T1" fmla="*/ 95 h 95"/>
                <a:gd name="T2" fmla="*/ 138 w 138"/>
                <a:gd name="T3" fmla="*/ 36 h 95"/>
                <a:gd name="T4" fmla="*/ 134 w 138"/>
                <a:gd name="T5" fmla="*/ 40 h 95"/>
                <a:gd name="T6" fmla="*/ 131 w 138"/>
                <a:gd name="T7" fmla="*/ 33 h 95"/>
                <a:gd name="T8" fmla="*/ 136 w 138"/>
                <a:gd name="T9" fmla="*/ 95 h 95"/>
                <a:gd name="T10" fmla="*/ 1 w 138"/>
                <a:gd name="T11" fmla="*/ 5 h 95"/>
                <a:gd name="T12" fmla="*/ 7 w 138"/>
                <a:gd name="T13" fmla="*/ 0 h 95"/>
                <a:gd name="T14" fmla="*/ 3 w 138"/>
                <a:gd name="T15" fmla="*/ 84 h 95"/>
                <a:gd name="T16" fmla="*/ 0 w 138"/>
                <a:gd name="T17" fmla="*/ 6 h 95"/>
                <a:gd name="T18" fmla="*/ 1 w 138"/>
                <a:gd name="T19" fmla="*/ 5 h 95"/>
                <a:gd name="T20" fmla="*/ 63 w 138"/>
                <a:gd name="T21" fmla="*/ 15 h 95"/>
                <a:gd name="T22" fmla="*/ 67 w 138"/>
                <a:gd name="T23" fmla="*/ 29 h 95"/>
                <a:gd name="T24" fmla="*/ 70 w 138"/>
                <a:gd name="T25" fmla="*/ 23 h 95"/>
                <a:gd name="T26" fmla="*/ 69 w 138"/>
                <a:gd name="T27" fmla="*/ 92 h 95"/>
                <a:gd name="T28" fmla="*/ 63 w 138"/>
                <a:gd name="T29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95">
                  <a:moveTo>
                    <a:pt x="136" y="95"/>
                  </a:moveTo>
                  <a:cubicBezTo>
                    <a:pt x="136" y="95"/>
                    <a:pt x="137" y="64"/>
                    <a:pt x="138" y="36"/>
                  </a:cubicBezTo>
                  <a:cubicBezTo>
                    <a:pt x="136" y="37"/>
                    <a:pt x="135" y="39"/>
                    <a:pt x="134" y="40"/>
                  </a:cubicBezTo>
                  <a:cubicBezTo>
                    <a:pt x="133" y="37"/>
                    <a:pt x="132" y="35"/>
                    <a:pt x="131" y="33"/>
                  </a:cubicBezTo>
                  <a:cubicBezTo>
                    <a:pt x="133" y="61"/>
                    <a:pt x="136" y="95"/>
                    <a:pt x="136" y="95"/>
                  </a:cubicBezTo>
                  <a:close/>
                  <a:moveTo>
                    <a:pt x="1" y="5"/>
                  </a:moveTo>
                  <a:cubicBezTo>
                    <a:pt x="3" y="3"/>
                    <a:pt x="4" y="1"/>
                    <a:pt x="7" y="0"/>
                  </a:cubicBezTo>
                  <a:cubicBezTo>
                    <a:pt x="6" y="31"/>
                    <a:pt x="3" y="84"/>
                    <a:pt x="3" y="84"/>
                  </a:cubicBezTo>
                  <a:cubicBezTo>
                    <a:pt x="3" y="84"/>
                    <a:pt x="1" y="29"/>
                    <a:pt x="0" y="6"/>
                  </a:cubicBezTo>
                  <a:cubicBezTo>
                    <a:pt x="0" y="7"/>
                    <a:pt x="1" y="6"/>
                    <a:pt x="1" y="5"/>
                  </a:cubicBezTo>
                  <a:close/>
                  <a:moveTo>
                    <a:pt x="63" y="15"/>
                  </a:moveTo>
                  <a:cubicBezTo>
                    <a:pt x="65" y="19"/>
                    <a:pt x="66" y="24"/>
                    <a:pt x="67" y="29"/>
                  </a:cubicBezTo>
                  <a:cubicBezTo>
                    <a:pt x="68" y="27"/>
                    <a:pt x="69" y="25"/>
                    <a:pt x="70" y="23"/>
                  </a:cubicBezTo>
                  <a:cubicBezTo>
                    <a:pt x="70" y="54"/>
                    <a:pt x="69" y="92"/>
                    <a:pt x="69" y="92"/>
                  </a:cubicBezTo>
                  <a:cubicBezTo>
                    <a:pt x="69" y="92"/>
                    <a:pt x="65" y="45"/>
                    <a:pt x="63" y="15"/>
                  </a:cubicBezTo>
                  <a:close/>
                </a:path>
              </a:pathLst>
            </a:custGeom>
            <a:solidFill>
              <a:srgbClr val="83A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4" name="Freeform 119"/>
            <p:cNvSpPr/>
            <p:nvPr/>
          </p:nvSpPr>
          <p:spPr bwMode="auto">
            <a:xfrm>
              <a:off x="8910638" y="3043237"/>
              <a:ext cx="38100" cy="485775"/>
            </a:xfrm>
            <a:custGeom>
              <a:avLst/>
              <a:gdLst>
                <a:gd name="T0" fmla="*/ 22 w 24"/>
                <a:gd name="T1" fmla="*/ 72 h 306"/>
                <a:gd name="T2" fmla="*/ 24 w 24"/>
                <a:gd name="T3" fmla="*/ 306 h 306"/>
                <a:gd name="T4" fmla="*/ 0 w 24"/>
                <a:gd name="T5" fmla="*/ 0 h 306"/>
                <a:gd name="T6" fmla="*/ 22 w 24"/>
                <a:gd name="T7" fmla="*/ 7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06">
                  <a:moveTo>
                    <a:pt x="22" y="72"/>
                  </a:moveTo>
                  <a:lnTo>
                    <a:pt x="24" y="306"/>
                  </a:lnTo>
                  <a:lnTo>
                    <a:pt x="0" y="0"/>
                  </a:lnTo>
                  <a:lnTo>
                    <a:pt x="22" y="72"/>
                  </a:lnTo>
                  <a:close/>
                </a:path>
              </a:pathLst>
            </a:custGeom>
            <a:solidFill>
              <a:srgbClr val="83A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5" name="Freeform 120"/>
            <p:cNvSpPr/>
            <p:nvPr/>
          </p:nvSpPr>
          <p:spPr bwMode="auto">
            <a:xfrm>
              <a:off x="8958263" y="2239962"/>
              <a:ext cx="196850" cy="241300"/>
            </a:xfrm>
            <a:custGeom>
              <a:avLst/>
              <a:gdLst>
                <a:gd name="T0" fmla="*/ 61 w 62"/>
                <a:gd name="T1" fmla="*/ 43 h 76"/>
                <a:gd name="T2" fmla="*/ 61 w 62"/>
                <a:gd name="T3" fmla="*/ 60 h 76"/>
                <a:gd name="T4" fmla="*/ 1 w 62"/>
                <a:gd name="T5" fmla="*/ 60 h 76"/>
                <a:gd name="T6" fmla="*/ 0 w 62"/>
                <a:gd name="T7" fmla="*/ 44 h 76"/>
                <a:gd name="T8" fmla="*/ 61 w 62"/>
                <a:gd name="T9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6">
                  <a:moveTo>
                    <a:pt x="61" y="43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41" y="76"/>
                    <a:pt x="21" y="75"/>
                    <a:pt x="1" y="6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0"/>
                    <a:pt x="62" y="7"/>
                    <a:pt x="61" y="43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Freeform 121"/>
            <p:cNvSpPr/>
            <p:nvPr/>
          </p:nvSpPr>
          <p:spPr bwMode="auto">
            <a:xfrm>
              <a:off x="8748713" y="3100387"/>
              <a:ext cx="73025" cy="168275"/>
            </a:xfrm>
            <a:custGeom>
              <a:avLst/>
              <a:gdLst>
                <a:gd name="T0" fmla="*/ 2 w 23"/>
                <a:gd name="T1" fmla="*/ 8 h 53"/>
                <a:gd name="T2" fmla="*/ 11 w 23"/>
                <a:gd name="T3" fmla="*/ 53 h 53"/>
                <a:gd name="T4" fmla="*/ 11 w 23"/>
                <a:gd name="T5" fmla="*/ 0 h 53"/>
                <a:gd name="T6" fmla="*/ 2 w 23"/>
                <a:gd name="T7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3">
                  <a:moveTo>
                    <a:pt x="2" y="8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23" y="45"/>
                    <a:pt x="16" y="19"/>
                    <a:pt x="11" y="0"/>
                  </a:cubicBezTo>
                  <a:cubicBezTo>
                    <a:pt x="4" y="1"/>
                    <a:pt x="0" y="2"/>
                    <a:pt x="2" y="8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5010767" y="405235"/>
            <a:ext cx="747713" cy="89773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64" tIns="34281" rIns="68564" bIns="34281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8" name="Freeform 6"/>
          <p:cNvSpPr/>
          <p:nvPr/>
        </p:nvSpPr>
        <p:spPr bwMode="auto">
          <a:xfrm>
            <a:off x="5115542" y="485700"/>
            <a:ext cx="571500" cy="719137"/>
          </a:xfrm>
          <a:custGeom>
            <a:avLst/>
            <a:gdLst>
              <a:gd name="T0" fmla="*/ 734716 w 1173"/>
              <a:gd name="T1" fmla="*/ 348495 h 1472"/>
              <a:gd name="T2" fmla="*/ 711330 w 1173"/>
              <a:gd name="T3" fmla="*/ 30615 h 1472"/>
              <a:gd name="T4" fmla="*/ 693141 w 1173"/>
              <a:gd name="T5" fmla="*/ 35175 h 1472"/>
              <a:gd name="T6" fmla="*/ 651565 w 1173"/>
              <a:gd name="T7" fmla="*/ 44295 h 1472"/>
              <a:gd name="T8" fmla="*/ 596997 w 1173"/>
              <a:gd name="T9" fmla="*/ 35175 h 1472"/>
              <a:gd name="T10" fmla="*/ 408609 w 1173"/>
              <a:gd name="T11" fmla="*/ 3257 h 1472"/>
              <a:gd name="T12" fmla="*/ 0 w 1173"/>
              <a:gd name="T13" fmla="*/ 500270 h 1472"/>
              <a:gd name="T14" fmla="*/ 417703 w 1173"/>
              <a:gd name="T15" fmla="*/ 955593 h 1472"/>
              <a:gd name="T16" fmla="*/ 762000 w 1173"/>
              <a:gd name="T17" fmla="*/ 707412 h 1472"/>
              <a:gd name="T18" fmla="*/ 706783 w 1173"/>
              <a:gd name="T19" fmla="*/ 674843 h 1472"/>
              <a:gd name="T20" fmla="*/ 449535 w 1173"/>
              <a:gd name="T21" fmla="*/ 891757 h 1472"/>
              <a:gd name="T22" fmla="*/ 188389 w 1173"/>
              <a:gd name="T23" fmla="*/ 472260 h 1472"/>
              <a:gd name="T24" fmla="*/ 417703 w 1173"/>
              <a:gd name="T25" fmla="*/ 67745 h 1472"/>
              <a:gd name="T26" fmla="*/ 679499 w 1173"/>
              <a:gd name="T27" fmla="*/ 371294 h 1472"/>
              <a:gd name="T28" fmla="*/ 734716 w 1173"/>
              <a:gd name="T29" fmla="*/ 348495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rgbClr val="009D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64" tIns="34281" rIns="68564" bIns="34281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623958" y="346081"/>
            <a:ext cx="1766431" cy="1211865"/>
            <a:chOff x="694606" y="5668318"/>
            <a:chExt cx="1766661" cy="1211584"/>
          </a:xfrm>
        </p:grpSpPr>
        <p:sp>
          <p:nvSpPr>
            <p:cNvPr id="40" name="MH_Others_2"/>
            <p:cNvSpPr txBox="1"/>
            <p:nvPr>
              <p:custDataLst>
                <p:tags r:id="rId7"/>
              </p:custDataLst>
            </p:nvPr>
          </p:nvSpPr>
          <p:spPr>
            <a:xfrm>
              <a:off x="982638" y="5668318"/>
              <a:ext cx="1252846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algn="ctr">
                <a:defRPr/>
              </a:pPr>
              <a:r>
                <a:rPr lang="zh-CN" altLang="en-US" sz="4400" b="1" kern="0" spc="301" dirty="0">
                  <a:solidFill>
                    <a:schemeClr val="bg1">
                      <a:lumMod val="9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</a:p>
          </p:txBody>
        </p:sp>
        <p:sp>
          <p:nvSpPr>
            <p:cNvPr id="41" name="MH_Others_3"/>
            <p:cNvSpPr txBox="1"/>
            <p:nvPr>
              <p:custDataLst>
                <p:tags r:id="rId8"/>
              </p:custDataLst>
            </p:nvPr>
          </p:nvSpPr>
          <p:spPr>
            <a:xfrm>
              <a:off x="694606" y="6094090"/>
              <a:ext cx="1766661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algn="ctr">
                <a:defRPr/>
              </a:pPr>
              <a:r>
                <a:rPr lang="en-US" altLang="zh-CN" kern="0" spc="30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ONTENTS</a:t>
              </a:r>
              <a:endParaRPr lang="zh-CN" altLang="en-US" kern="0" spc="30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5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6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3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0" dur="indefinite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1" dur="indefinite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3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4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6" dur="indefinite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7" dur="indefinite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9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0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2" dur="indefinit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3" dur="indefinite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5" dur="indefinit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6" dur="indefinite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8" dur="indefinite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9" dur="indefinite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21" dur="indefinite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22" dur="indefinite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8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  <p:bldP spid="3" grpId="0"/>
          <p:bldP spid="3" grpId="1"/>
          <p:bldP spid="4" grpId="0"/>
          <p:bldP spid="4" grpId="1"/>
          <p:bldP spid="5" grpId="0"/>
          <p:bldP spid="5" grpId="1"/>
          <p:bldP spid="22" grpId="0"/>
          <p:bldP spid="22" grpId="1"/>
          <p:bldP spid="37" grpId="0" animBg="1" autoUpdateAnimBg="0"/>
          <p:bldP spid="37" grpId="1" animBg="1"/>
          <p:bldP spid="38" grpId="0" animBg="1"/>
          <p:bldP spid="3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3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0" dur="indefinite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1" dur="indefinite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3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4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6" dur="indefinite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7" dur="indefinite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9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0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2" dur="indefinit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3" dur="indefinite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5" dur="indefinit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6" dur="indefinite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8" dur="indefinite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9" dur="indefinite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21" dur="indefinite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22" dur="indefinite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8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  <p:bldP spid="3" grpId="0"/>
          <p:bldP spid="3" grpId="1"/>
          <p:bldP spid="4" grpId="0"/>
          <p:bldP spid="4" grpId="1"/>
          <p:bldP spid="5" grpId="0"/>
          <p:bldP spid="5" grpId="1"/>
          <p:bldP spid="22" grpId="0"/>
          <p:bldP spid="22" grpId="1"/>
          <p:bldP spid="37" grpId="0" animBg="1" autoUpdateAnimBg="0"/>
          <p:bldP spid="37" grpId="1" animBg="1"/>
          <p:bldP spid="38" grpId="0" animBg="1"/>
          <p:bldP spid="38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燕尾形 4"/>
          <p:cNvSpPr/>
          <p:nvPr/>
        </p:nvSpPr>
        <p:spPr>
          <a:xfrm>
            <a:off x="1199300" y="3308098"/>
            <a:ext cx="1089189" cy="1183905"/>
          </a:xfrm>
          <a:prstGeom prst="chevron">
            <a:avLst>
              <a:gd name="adj" fmla="val 54429"/>
            </a:avLst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159282" y="3308098"/>
            <a:ext cx="1090814" cy="1183905"/>
          </a:xfrm>
          <a:prstGeom prst="chevron">
            <a:avLst>
              <a:gd name="adj" fmla="val 5442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119264" y="3308098"/>
            <a:ext cx="1090814" cy="1183905"/>
          </a:xfrm>
          <a:prstGeom prst="chevron">
            <a:avLst>
              <a:gd name="adj" fmla="val 54429"/>
            </a:avLst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4044411" y="3308098"/>
            <a:ext cx="1090814" cy="1183905"/>
          </a:xfrm>
          <a:prstGeom prst="chevron">
            <a:avLst>
              <a:gd name="adj" fmla="val 5442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919172" y="1192373"/>
            <a:ext cx="0" cy="526648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07258" y="2744273"/>
            <a:ext cx="0" cy="55112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87294" y="2085334"/>
            <a:ext cx="0" cy="121429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367240" y="4472868"/>
            <a:ext cx="38752" cy="126171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351278" y="4472865"/>
            <a:ext cx="0" cy="49345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五边形 13"/>
          <p:cNvSpPr/>
          <p:nvPr/>
        </p:nvSpPr>
        <p:spPr>
          <a:xfrm>
            <a:off x="-48676" y="3298208"/>
            <a:ext cx="7871849" cy="1190585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/>
          </a:p>
        </p:txBody>
      </p:sp>
      <p:sp>
        <p:nvSpPr>
          <p:cNvPr id="15" name="TextBox 14"/>
          <p:cNvSpPr txBox="1"/>
          <p:nvPr/>
        </p:nvSpPr>
        <p:spPr>
          <a:xfrm>
            <a:off x="8303164" y="2409748"/>
            <a:ext cx="3177636" cy="303159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       点击输入简要文字内容，文字内容需概括精炼，不用多余的文字修饰，言简意赅的说明该项内容。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99300" y="1492948"/>
            <a:ext cx="3103451" cy="592386"/>
            <a:chOff x="814328" y="3219334"/>
            <a:chExt cx="2266827" cy="432536"/>
          </a:xfrm>
        </p:grpSpPr>
        <p:grpSp>
          <p:nvGrpSpPr>
            <p:cNvPr id="17" name="组合 16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0" name="椭圆 19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63284" y="4966321"/>
            <a:ext cx="3103451" cy="592386"/>
            <a:chOff x="814325" y="3219334"/>
            <a:chExt cx="2266826" cy="432536"/>
          </a:xfrm>
        </p:grpSpPr>
        <p:grpSp>
          <p:nvGrpSpPr>
            <p:cNvPr id="24" name="组合 23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59927" y="2165178"/>
            <a:ext cx="3103451" cy="592386"/>
            <a:chOff x="814328" y="3219334"/>
            <a:chExt cx="2266829" cy="432536"/>
          </a:xfrm>
        </p:grpSpPr>
        <p:grpSp>
          <p:nvGrpSpPr>
            <p:cNvPr id="31" name="组合 30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79245" y="5734584"/>
            <a:ext cx="3103451" cy="592386"/>
            <a:chOff x="814328" y="3219334"/>
            <a:chExt cx="2266828" cy="432536"/>
          </a:xfrm>
        </p:grpSpPr>
        <p:grpSp>
          <p:nvGrpSpPr>
            <p:cNvPr id="38" name="组合 37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5039228" y="2744274"/>
            <a:ext cx="2264906" cy="2161576"/>
            <a:chOff x="3197225" y="3458369"/>
            <a:chExt cx="533400" cy="487363"/>
          </a:xfrm>
          <a:solidFill>
            <a:schemeClr val="tx1"/>
          </a:solidFill>
        </p:grpSpPr>
        <p:sp>
          <p:nvSpPr>
            <p:cNvPr id="45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13"/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8303164" y="1708017"/>
            <a:ext cx="24929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 animBg="1"/>
      <p:bldP spid="15" grpId="0"/>
      <p:bldP spid="15" grpId="1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21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99" name="Group 1"/>
          <p:cNvGrpSpPr/>
          <p:nvPr/>
        </p:nvGrpSpPr>
        <p:grpSpPr>
          <a:xfrm>
            <a:off x="9561213" y="2252765"/>
            <a:ext cx="1504060" cy="1924308"/>
            <a:chOff x="8066090" y="2289176"/>
            <a:chExt cx="1508126" cy="1928812"/>
          </a:xfrm>
        </p:grpSpPr>
        <p:sp>
          <p:nvSpPr>
            <p:cNvPr id="100" name="Freeform 5"/>
            <p:cNvSpPr/>
            <p:nvPr/>
          </p:nvSpPr>
          <p:spPr bwMode="auto">
            <a:xfrm>
              <a:off x="8874128" y="2351088"/>
              <a:ext cx="700088" cy="1050925"/>
            </a:xfrm>
            <a:custGeom>
              <a:avLst/>
              <a:gdLst>
                <a:gd name="T0" fmla="*/ 319 w 401"/>
                <a:gd name="T1" fmla="*/ 285 h 604"/>
                <a:gd name="T2" fmla="*/ 246 w 401"/>
                <a:gd name="T3" fmla="*/ 185 h 604"/>
                <a:gd name="T4" fmla="*/ 183 w 401"/>
                <a:gd name="T5" fmla="*/ 111 h 604"/>
                <a:gd name="T6" fmla="*/ 76 w 401"/>
                <a:gd name="T7" fmla="*/ 53 h 604"/>
                <a:gd name="T8" fmla="*/ 76 w 401"/>
                <a:gd name="T9" fmla="*/ 240 h 604"/>
                <a:gd name="T10" fmla="*/ 136 w 401"/>
                <a:gd name="T11" fmla="*/ 399 h 604"/>
                <a:gd name="T12" fmla="*/ 177 w 401"/>
                <a:gd name="T13" fmla="*/ 503 h 604"/>
                <a:gd name="T14" fmla="*/ 245 w 401"/>
                <a:gd name="T15" fmla="*/ 604 h 604"/>
                <a:gd name="T16" fmla="*/ 291 w 401"/>
                <a:gd name="T17" fmla="*/ 524 h 604"/>
                <a:gd name="T18" fmla="*/ 317 w 401"/>
                <a:gd name="T19" fmla="*/ 399 h 604"/>
                <a:gd name="T20" fmla="*/ 319 w 401"/>
                <a:gd name="T21" fmla="*/ 2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1" h="604">
                  <a:moveTo>
                    <a:pt x="319" y="285"/>
                  </a:moveTo>
                  <a:cubicBezTo>
                    <a:pt x="361" y="150"/>
                    <a:pt x="246" y="185"/>
                    <a:pt x="246" y="185"/>
                  </a:cubicBezTo>
                  <a:cubicBezTo>
                    <a:pt x="255" y="107"/>
                    <a:pt x="183" y="111"/>
                    <a:pt x="183" y="111"/>
                  </a:cubicBezTo>
                  <a:cubicBezTo>
                    <a:pt x="173" y="0"/>
                    <a:pt x="76" y="53"/>
                    <a:pt x="76" y="53"/>
                  </a:cubicBezTo>
                  <a:cubicBezTo>
                    <a:pt x="26" y="87"/>
                    <a:pt x="76" y="240"/>
                    <a:pt x="76" y="240"/>
                  </a:cubicBezTo>
                  <a:cubicBezTo>
                    <a:pt x="0" y="301"/>
                    <a:pt x="136" y="399"/>
                    <a:pt x="136" y="399"/>
                  </a:cubicBezTo>
                  <a:cubicBezTo>
                    <a:pt x="76" y="466"/>
                    <a:pt x="177" y="503"/>
                    <a:pt x="177" y="503"/>
                  </a:cubicBezTo>
                  <a:cubicBezTo>
                    <a:pt x="163" y="600"/>
                    <a:pt x="245" y="604"/>
                    <a:pt x="245" y="604"/>
                  </a:cubicBezTo>
                  <a:cubicBezTo>
                    <a:pt x="311" y="599"/>
                    <a:pt x="291" y="524"/>
                    <a:pt x="291" y="524"/>
                  </a:cubicBezTo>
                  <a:cubicBezTo>
                    <a:pt x="391" y="483"/>
                    <a:pt x="317" y="399"/>
                    <a:pt x="317" y="399"/>
                  </a:cubicBezTo>
                  <a:cubicBezTo>
                    <a:pt x="401" y="338"/>
                    <a:pt x="319" y="285"/>
                    <a:pt x="319" y="28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8707440" y="3319463"/>
              <a:ext cx="331788" cy="898525"/>
            </a:xfrm>
            <a:custGeom>
              <a:avLst/>
              <a:gdLst>
                <a:gd name="T0" fmla="*/ 175 w 190"/>
                <a:gd name="T1" fmla="*/ 46 h 516"/>
                <a:gd name="T2" fmla="*/ 121 w 190"/>
                <a:gd name="T3" fmla="*/ 140 h 516"/>
                <a:gd name="T4" fmla="*/ 120 w 190"/>
                <a:gd name="T5" fmla="*/ 144 h 516"/>
                <a:gd name="T6" fmla="*/ 121 w 190"/>
                <a:gd name="T7" fmla="*/ 140 h 516"/>
                <a:gd name="T8" fmla="*/ 104 w 190"/>
                <a:gd name="T9" fmla="*/ 0 h 516"/>
                <a:gd name="T10" fmla="*/ 72 w 190"/>
                <a:gd name="T11" fmla="*/ 18 h 516"/>
                <a:gd name="T12" fmla="*/ 92 w 190"/>
                <a:gd name="T13" fmla="*/ 170 h 516"/>
                <a:gd name="T14" fmla="*/ 93 w 190"/>
                <a:gd name="T15" fmla="*/ 177 h 516"/>
                <a:gd name="T16" fmla="*/ 92 w 190"/>
                <a:gd name="T17" fmla="*/ 170 h 516"/>
                <a:gd name="T18" fmla="*/ 6 w 190"/>
                <a:gd name="T19" fmla="*/ 21 h 516"/>
                <a:gd name="T20" fmla="*/ 0 w 190"/>
                <a:gd name="T21" fmla="*/ 71 h 516"/>
                <a:gd name="T22" fmla="*/ 71 w 190"/>
                <a:gd name="T23" fmla="*/ 233 h 516"/>
                <a:gd name="T24" fmla="*/ 61 w 190"/>
                <a:gd name="T25" fmla="*/ 505 h 516"/>
                <a:gd name="T26" fmla="*/ 119 w 190"/>
                <a:gd name="T27" fmla="*/ 516 h 516"/>
                <a:gd name="T28" fmla="*/ 163 w 190"/>
                <a:gd name="T29" fmla="*/ 509 h 516"/>
                <a:gd name="T30" fmla="*/ 173 w 190"/>
                <a:gd name="T31" fmla="*/ 505 h 516"/>
                <a:gd name="T32" fmla="*/ 153 w 190"/>
                <a:gd name="T33" fmla="*/ 298 h 516"/>
                <a:gd name="T34" fmla="*/ 190 w 190"/>
                <a:gd name="T35" fmla="*/ 91 h 516"/>
                <a:gd name="T36" fmla="*/ 175 w 190"/>
                <a:gd name="T3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516">
                  <a:moveTo>
                    <a:pt x="175" y="46"/>
                  </a:moveTo>
                  <a:cubicBezTo>
                    <a:pt x="139" y="76"/>
                    <a:pt x="124" y="127"/>
                    <a:pt x="121" y="140"/>
                  </a:cubicBezTo>
                  <a:cubicBezTo>
                    <a:pt x="120" y="142"/>
                    <a:pt x="120" y="143"/>
                    <a:pt x="120" y="144"/>
                  </a:cubicBezTo>
                  <a:cubicBezTo>
                    <a:pt x="120" y="144"/>
                    <a:pt x="120" y="142"/>
                    <a:pt x="121" y="140"/>
                  </a:cubicBezTo>
                  <a:cubicBezTo>
                    <a:pt x="122" y="119"/>
                    <a:pt x="104" y="0"/>
                    <a:pt x="104" y="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85" y="41"/>
                    <a:pt x="91" y="141"/>
                    <a:pt x="92" y="170"/>
                  </a:cubicBezTo>
                  <a:cubicBezTo>
                    <a:pt x="93" y="172"/>
                    <a:pt x="93" y="175"/>
                    <a:pt x="93" y="177"/>
                  </a:cubicBezTo>
                  <a:cubicBezTo>
                    <a:pt x="93" y="177"/>
                    <a:pt x="93" y="174"/>
                    <a:pt x="92" y="170"/>
                  </a:cubicBezTo>
                  <a:cubicBezTo>
                    <a:pt x="87" y="106"/>
                    <a:pt x="6" y="21"/>
                    <a:pt x="6" y="2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5" y="79"/>
                    <a:pt x="53" y="152"/>
                    <a:pt x="71" y="233"/>
                  </a:cubicBezTo>
                  <a:cubicBezTo>
                    <a:pt x="88" y="314"/>
                    <a:pt x="61" y="505"/>
                    <a:pt x="61" y="505"/>
                  </a:cubicBezTo>
                  <a:cubicBezTo>
                    <a:pt x="61" y="505"/>
                    <a:pt x="104" y="516"/>
                    <a:pt x="119" y="516"/>
                  </a:cubicBezTo>
                  <a:cubicBezTo>
                    <a:pt x="130" y="516"/>
                    <a:pt x="163" y="509"/>
                    <a:pt x="163" y="509"/>
                  </a:cubicBezTo>
                  <a:cubicBezTo>
                    <a:pt x="173" y="505"/>
                    <a:pt x="173" y="505"/>
                    <a:pt x="173" y="505"/>
                  </a:cubicBezTo>
                  <a:cubicBezTo>
                    <a:pt x="163" y="479"/>
                    <a:pt x="153" y="298"/>
                    <a:pt x="153" y="298"/>
                  </a:cubicBezTo>
                  <a:cubicBezTo>
                    <a:pt x="141" y="139"/>
                    <a:pt x="190" y="91"/>
                    <a:pt x="190" y="91"/>
                  </a:cubicBezTo>
                  <a:lnTo>
                    <a:pt x="175" y="4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9039228" y="2784476"/>
              <a:ext cx="349250" cy="501650"/>
            </a:xfrm>
            <a:custGeom>
              <a:avLst/>
              <a:gdLst>
                <a:gd name="T0" fmla="*/ 135 w 201"/>
                <a:gd name="T1" fmla="*/ 96 h 289"/>
                <a:gd name="T2" fmla="*/ 70 w 201"/>
                <a:gd name="T3" fmla="*/ 21 h 289"/>
                <a:gd name="T4" fmla="*/ 82 w 201"/>
                <a:gd name="T5" fmla="*/ 267 h 289"/>
                <a:gd name="T6" fmla="*/ 143 w 201"/>
                <a:gd name="T7" fmla="*/ 185 h 289"/>
                <a:gd name="T8" fmla="*/ 135 w 201"/>
                <a:gd name="T9" fmla="*/ 9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9">
                  <a:moveTo>
                    <a:pt x="135" y="96"/>
                  </a:moveTo>
                  <a:cubicBezTo>
                    <a:pt x="173" y="0"/>
                    <a:pt x="70" y="21"/>
                    <a:pt x="70" y="21"/>
                  </a:cubicBezTo>
                  <a:cubicBezTo>
                    <a:pt x="0" y="35"/>
                    <a:pt x="82" y="267"/>
                    <a:pt x="82" y="267"/>
                  </a:cubicBezTo>
                  <a:cubicBezTo>
                    <a:pt x="181" y="289"/>
                    <a:pt x="143" y="185"/>
                    <a:pt x="143" y="185"/>
                  </a:cubicBezTo>
                  <a:cubicBezTo>
                    <a:pt x="201" y="130"/>
                    <a:pt x="135" y="96"/>
                    <a:pt x="135" y="9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8605840" y="2289176"/>
              <a:ext cx="571500" cy="700087"/>
            </a:xfrm>
            <a:custGeom>
              <a:avLst/>
              <a:gdLst>
                <a:gd name="T0" fmla="*/ 282 w 328"/>
                <a:gd name="T1" fmla="*/ 282 h 402"/>
                <a:gd name="T2" fmla="*/ 293 w 328"/>
                <a:gd name="T3" fmla="*/ 220 h 402"/>
                <a:gd name="T4" fmla="*/ 238 w 328"/>
                <a:gd name="T5" fmla="*/ 188 h 402"/>
                <a:gd name="T6" fmla="*/ 228 w 328"/>
                <a:gd name="T7" fmla="*/ 190 h 402"/>
                <a:gd name="T8" fmla="*/ 238 w 328"/>
                <a:gd name="T9" fmla="*/ 188 h 402"/>
                <a:gd name="T10" fmla="*/ 254 w 328"/>
                <a:gd name="T11" fmla="*/ 123 h 402"/>
                <a:gd name="T12" fmla="*/ 157 w 328"/>
                <a:gd name="T13" fmla="*/ 69 h 402"/>
                <a:gd name="T14" fmla="*/ 79 w 328"/>
                <a:gd name="T15" fmla="*/ 9 h 402"/>
                <a:gd name="T16" fmla="*/ 36 w 328"/>
                <a:gd name="T17" fmla="*/ 69 h 402"/>
                <a:gd name="T18" fmla="*/ 67 w 328"/>
                <a:gd name="T19" fmla="*/ 146 h 402"/>
                <a:gd name="T20" fmla="*/ 109 w 328"/>
                <a:gd name="T21" fmla="*/ 217 h 402"/>
                <a:gd name="T22" fmla="*/ 161 w 328"/>
                <a:gd name="T23" fmla="*/ 304 h 402"/>
                <a:gd name="T24" fmla="*/ 244 w 328"/>
                <a:gd name="T25" fmla="*/ 395 h 402"/>
                <a:gd name="T26" fmla="*/ 315 w 328"/>
                <a:gd name="T27" fmla="*/ 347 h 402"/>
                <a:gd name="T28" fmla="*/ 282 w 328"/>
                <a:gd name="T29" fmla="*/ 2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402">
                  <a:moveTo>
                    <a:pt x="282" y="282"/>
                  </a:moveTo>
                  <a:cubicBezTo>
                    <a:pt x="305" y="235"/>
                    <a:pt x="293" y="220"/>
                    <a:pt x="293" y="220"/>
                  </a:cubicBezTo>
                  <a:cubicBezTo>
                    <a:pt x="286" y="185"/>
                    <a:pt x="254" y="185"/>
                    <a:pt x="238" y="188"/>
                  </a:cubicBezTo>
                  <a:cubicBezTo>
                    <a:pt x="235" y="189"/>
                    <a:pt x="232" y="190"/>
                    <a:pt x="228" y="190"/>
                  </a:cubicBezTo>
                  <a:cubicBezTo>
                    <a:pt x="228" y="190"/>
                    <a:pt x="232" y="189"/>
                    <a:pt x="238" y="188"/>
                  </a:cubicBezTo>
                  <a:cubicBezTo>
                    <a:pt x="261" y="177"/>
                    <a:pt x="254" y="123"/>
                    <a:pt x="254" y="123"/>
                  </a:cubicBezTo>
                  <a:cubicBezTo>
                    <a:pt x="242" y="35"/>
                    <a:pt x="157" y="69"/>
                    <a:pt x="157" y="69"/>
                  </a:cubicBezTo>
                  <a:cubicBezTo>
                    <a:pt x="155" y="0"/>
                    <a:pt x="79" y="9"/>
                    <a:pt x="79" y="9"/>
                  </a:cubicBezTo>
                  <a:cubicBezTo>
                    <a:pt x="34" y="13"/>
                    <a:pt x="36" y="69"/>
                    <a:pt x="36" y="69"/>
                  </a:cubicBezTo>
                  <a:cubicBezTo>
                    <a:pt x="30" y="99"/>
                    <a:pt x="67" y="146"/>
                    <a:pt x="67" y="146"/>
                  </a:cubicBezTo>
                  <a:cubicBezTo>
                    <a:pt x="0" y="249"/>
                    <a:pt x="109" y="217"/>
                    <a:pt x="109" y="217"/>
                  </a:cubicBezTo>
                  <a:cubicBezTo>
                    <a:pt x="34" y="277"/>
                    <a:pt x="161" y="304"/>
                    <a:pt x="161" y="304"/>
                  </a:cubicBezTo>
                  <a:cubicBezTo>
                    <a:pt x="139" y="402"/>
                    <a:pt x="244" y="395"/>
                    <a:pt x="244" y="395"/>
                  </a:cubicBezTo>
                  <a:cubicBezTo>
                    <a:pt x="309" y="401"/>
                    <a:pt x="315" y="347"/>
                    <a:pt x="315" y="347"/>
                  </a:cubicBezTo>
                  <a:cubicBezTo>
                    <a:pt x="328" y="309"/>
                    <a:pt x="282" y="282"/>
                    <a:pt x="282" y="282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8270878" y="2362201"/>
              <a:ext cx="701675" cy="682625"/>
            </a:xfrm>
            <a:custGeom>
              <a:avLst/>
              <a:gdLst>
                <a:gd name="T0" fmla="*/ 315 w 403"/>
                <a:gd name="T1" fmla="*/ 128 h 392"/>
                <a:gd name="T2" fmla="*/ 259 w 403"/>
                <a:gd name="T3" fmla="*/ 76 h 392"/>
                <a:gd name="T4" fmla="*/ 202 w 403"/>
                <a:gd name="T5" fmla="*/ 6 h 392"/>
                <a:gd name="T6" fmla="*/ 150 w 403"/>
                <a:gd name="T7" fmla="*/ 71 h 392"/>
                <a:gd name="T8" fmla="*/ 78 w 403"/>
                <a:gd name="T9" fmla="*/ 140 h 392"/>
                <a:gd name="T10" fmla="*/ 116 w 403"/>
                <a:gd name="T11" fmla="*/ 264 h 392"/>
                <a:gd name="T12" fmla="*/ 189 w 403"/>
                <a:gd name="T13" fmla="*/ 322 h 392"/>
                <a:gd name="T14" fmla="*/ 281 w 403"/>
                <a:gd name="T15" fmla="*/ 304 h 392"/>
                <a:gd name="T16" fmla="*/ 315 w 403"/>
                <a:gd name="T17" fmla="*/ 205 h 392"/>
                <a:gd name="T18" fmla="*/ 315 w 403"/>
                <a:gd name="T19" fmla="*/ 12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392">
                  <a:moveTo>
                    <a:pt x="315" y="128"/>
                  </a:moveTo>
                  <a:cubicBezTo>
                    <a:pt x="321" y="59"/>
                    <a:pt x="259" y="76"/>
                    <a:pt x="259" y="76"/>
                  </a:cubicBezTo>
                  <a:cubicBezTo>
                    <a:pt x="249" y="0"/>
                    <a:pt x="202" y="6"/>
                    <a:pt x="202" y="6"/>
                  </a:cubicBezTo>
                  <a:cubicBezTo>
                    <a:pt x="152" y="11"/>
                    <a:pt x="150" y="71"/>
                    <a:pt x="150" y="71"/>
                  </a:cubicBezTo>
                  <a:cubicBezTo>
                    <a:pt x="62" y="67"/>
                    <a:pt x="78" y="140"/>
                    <a:pt x="78" y="140"/>
                  </a:cubicBezTo>
                  <a:cubicBezTo>
                    <a:pt x="0" y="215"/>
                    <a:pt x="116" y="264"/>
                    <a:pt x="116" y="264"/>
                  </a:cubicBezTo>
                  <a:cubicBezTo>
                    <a:pt x="94" y="360"/>
                    <a:pt x="189" y="322"/>
                    <a:pt x="189" y="322"/>
                  </a:cubicBezTo>
                  <a:cubicBezTo>
                    <a:pt x="248" y="392"/>
                    <a:pt x="281" y="304"/>
                    <a:pt x="281" y="304"/>
                  </a:cubicBezTo>
                  <a:cubicBezTo>
                    <a:pt x="335" y="310"/>
                    <a:pt x="315" y="205"/>
                    <a:pt x="315" y="205"/>
                  </a:cubicBezTo>
                  <a:cubicBezTo>
                    <a:pt x="403" y="157"/>
                    <a:pt x="315" y="128"/>
                    <a:pt x="315" y="12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8080378" y="2600326"/>
              <a:ext cx="649288" cy="647700"/>
            </a:xfrm>
            <a:custGeom>
              <a:avLst/>
              <a:gdLst>
                <a:gd name="T0" fmla="*/ 286 w 373"/>
                <a:gd name="T1" fmla="*/ 160 h 372"/>
                <a:gd name="T2" fmla="*/ 297 w 373"/>
                <a:gd name="T3" fmla="*/ 95 h 372"/>
                <a:gd name="T4" fmla="*/ 219 w 373"/>
                <a:gd name="T5" fmla="*/ 81 h 372"/>
                <a:gd name="T6" fmla="*/ 168 w 373"/>
                <a:gd name="T7" fmla="*/ 3 h 372"/>
                <a:gd name="T8" fmla="*/ 116 w 373"/>
                <a:gd name="T9" fmla="*/ 73 h 372"/>
                <a:gd name="T10" fmla="*/ 81 w 373"/>
                <a:gd name="T11" fmla="*/ 145 h 372"/>
                <a:gd name="T12" fmla="*/ 67 w 373"/>
                <a:gd name="T13" fmla="*/ 256 h 372"/>
                <a:gd name="T14" fmla="*/ 79 w 373"/>
                <a:gd name="T15" fmla="*/ 256 h 372"/>
                <a:gd name="T16" fmla="*/ 149 w 373"/>
                <a:gd name="T17" fmla="*/ 291 h 372"/>
                <a:gd name="T18" fmla="*/ 214 w 373"/>
                <a:gd name="T19" fmla="*/ 289 h 372"/>
                <a:gd name="T20" fmla="*/ 341 w 373"/>
                <a:gd name="T21" fmla="*/ 246 h 372"/>
                <a:gd name="T22" fmla="*/ 286 w 373"/>
                <a:gd name="T23" fmla="*/ 16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3" h="372">
                  <a:moveTo>
                    <a:pt x="286" y="160"/>
                  </a:moveTo>
                  <a:cubicBezTo>
                    <a:pt x="321" y="150"/>
                    <a:pt x="297" y="95"/>
                    <a:pt x="297" y="95"/>
                  </a:cubicBezTo>
                  <a:cubicBezTo>
                    <a:pt x="279" y="43"/>
                    <a:pt x="219" y="81"/>
                    <a:pt x="219" y="81"/>
                  </a:cubicBezTo>
                  <a:cubicBezTo>
                    <a:pt x="243" y="1"/>
                    <a:pt x="168" y="3"/>
                    <a:pt x="168" y="3"/>
                  </a:cubicBezTo>
                  <a:cubicBezTo>
                    <a:pt x="123" y="0"/>
                    <a:pt x="116" y="73"/>
                    <a:pt x="116" y="73"/>
                  </a:cubicBezTo>
                  <a:cubicBezTo>
                    <a:pt x="38" y="80"/>
                    <a:pt x="81" y="145"/>
                    <a:pt x="81" y="145"/>
                  </a:cubicBezTo>
                  <a:cubicBezTo>
                    <a:pt x="0" y="182"/>
                    <a:pt x="67" y="256"/>
                    <a:pt x="67" y="256"/>
                  </a:cubicBezTo>
                  <a:cubicBezTo>
                    <a:pt x="71" y="261"/>
                    <a:pt x="79" y="256"/>
                    <a:pt x="79" y="256"/>
                  </a:cubicBezTo>
                  <a:cubicBezTo>
                    <a:pt x="71" y="345"/>
                    <a:pt x="149" y="291"/>
                    <a:pt x="149" y="291"/>
                  </a:cubicBezTo>
                  <a:cubicBezTo>
                    <a:pt x="156" y="339"/>
                    <a:pt x="214" y="289"/>
                    <a:pt x="214" y="289"/>
                  </a:cubicBezTo>
                  <a:cubicBezTo>
                    <a:pt x="295" y="372"/>
                    <a:pt x="341" y="246"/>
                    <a:pt x="341" y="246"/>
                  </a:cubicBezTo>
                  <a:cubicBezTo>
                    <a:pt x="373" y="171"/>
                    <a:pt x="286" y="160"/>
                    <a:pt x="286" y="1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8066090" y="2941638"/>
              <a:ext cx="706438" cy="731837"/>
            </a:xfrm>
            <a:custGeom>
              <a:avLst/>
              <a:gdLst>
                <a:gd name="T0" fmla="*/ 332 w 405"/>
                <a:gd name="T1" fmla="*/ 134 h 420"/>
                <a:gd name="T2" fmla="*/ 264 w 405"/>
                <a:gd name="T3" fmla="*/ 85 h 420"/>
                <a:gd name="T4" fmla="*/ 190 w 405"/>
                <a:gd name="T5" fmla="*/ 37 h 420"/>
                <a:gd name="T6" fmla="*/ 160 w 405"/>
                <a:gd name="T7" fmla="*/ 3 h 420"/>
                <a:gd name="T8" fmla="*/ 158 w 405"/>
                <a:gd name="T9" fmla="*/ 3 h 420"/>
                <a:gd name="T10" fmla="*/ 92 w 405"/>
                <a:gd name="T11" fmla="*/ 57 h 420"/>
                <a:gd name="T12" fmla="*/ 86 w 405"/>
                <a:gd name="T13" fmla="*/ 148 h 420"/>
                <a:gd name="T14" fmla="*/ 94 w 405"/>
                <a:gd name="T15" fmla="*/ 221 h 420"/>
                <a:gd name="T16" fmla="*/ 136 w 405"/>
                <a:gd name="T17" fmla="*/ 276 h 420"/>
                <a:gd name="T18" fmla="*/ 201 w 405"/>
                <a:gd name="T19" fmla="*/ 346 h 420"/>
                <a:gd name="T20" fmla="*/ 200 w 405"/>
                <a:gd name="T21" fmla="*/ 344 h 420"/>
                <a:gd name="T22" fmla="*/ 200 w 405"/>
                <a:gd name="T23" fmla="*/ 344 h 420"/>
                <a:gd name="T24" fmla="*/ 200 w 405"/>
                <a:gd name="T25" fmla="*/ 344 h 420"/>
                <a:gd name="T26" fmla="*/ 203 w 405"/>
                <a:gd name="T27" fmla="*/ 349 h 420"/>
                <a:gd name="T28" fmla="*/ 281 w 405"/>
                <a:gd name="T29" fmla="*/ 355 h 420"/>
                <a:gd name="T30" fmla="*/ 284 w 405"/>
                <a:gd name="T31" fmla="*/ 357 h 420"/>
                <a:gd name="T32" fmla="*/ 348 w 405"/>
                <a:gd name="T33" fmla="*/ 315 h 420"/>
                <a:gd name="T34" fmla="*/ 354 w 405"/>
                <a:gd name="T35" fmla="*/ 265 h 420"/>
                <a:gd name="T36" fmla="*/ 362 w 405"/>
                <a:gd name="T37" fmla="*/ 197 h 420"/>
                <a:gd name="T38" fmla="*/ 332 w 405"/>
                <a:gd name="T39" fmla="*/ 134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5" h="420">
                  <a:moveTo>
                    <a:pt x="332" y="134"/>
                  </a:moveTo>
                  <a:cubicBezTo>
                    <a:pt x="335" y="57"/>
                    <a:pt x="264" y="85"/>
                    <a:pt x="264" y="85"/>
                  </a:cubicBezTo>
                  <a:cubicBezTo>
                    <a:pt x="242" y="0"/>
                    <a:pt x="190" y="37"/>
                    <a:pt x="190" y="37"/>
                  </a:cubicBezTo>
                  <a:cubicBezTo>
                    <a:pt x="190" y="17"/>
                    <a:pt x="160" y="3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88" y="0"/>
                    <a:pt x="92" y="57"/>
                    <a:pt x="92" y="57"/>
                  </a:cubicBezTo>
                  <a:cubicBezTo>
                    <a:pt x="0" y="101"/>
                    <a:pt x="86" y="148"/>
                    <a:pt x="86" y="148"/>
                  </a:cubicBezTo>
                  <a:cubicBezTo>
                    <a:pt x="17" y="186"/>
                    <a:pt x="94" y="221"/>
                    <a:pt x="94" y="221"/>
                  </a:cubicBezTo>
                  <a:cubicBezTo>
                    <a:pt x="77" y="306"/>
                    <a:pt x="136" y="276"/>
                    <a:pt x="136" y="276"/>
                  </a:cubicBezTo>
                  <a:cubicBezTo>
                    <a:pt x="123" y="388"/>
                    <a:pt x="201" y="346"/>
                    <a:pt x="201" y="346"/>
                  </a:cubicBezTo>
                  <a:cubicBezTo>
                    <a:pt x="201" y="346"/>
                    <a:pt x="200" y="345"/>
                    <a:pt x="200" y="344"/>
                  </a:cubicBezTo>
                  <a:cubicBezTo>
                    <a:pt x="200" y="344"/>
                    <a:pt x="200" y="344"/>
                    <a:pt x="200" y="344"/>
                  </a:cubicBezTo>
                  <a:cubicBezTo>
                    <a:pt x="153" y="272"/>
                    <a:pt x="193" y="333"/>
                    <a:pt x="200" y="344"/>
                  </a:cubicBezTo>
                  <a:cubicBezTo>
                    <a:pt x="201" y="346"/>
                    <a:pt x="202" y="347"/>
                    <a:pt x="203" y="349"/>
                  </a:cubicBezTo>
                  <a:cubicBezTo>
                    <a:pt x="252" y="420"/>
                    <a:pt x="281" y="355"/>
                    <a:pt x="281" y="355"/>
                  </a:cubicBezTo>
                  <a:cubicBezTo>
                    <a:pt x="282" y="355"/>
                    <a:pt x="283" y="356"/>
                    <a:pt x="284" y="357"/>
                  </a:cubicBezTo>
                  <a:cubicBezTo>
                    <a:pt x="370" y="409"/>
                    <a:pt x="348" y="315"/>
                    <a:pt x="348" y="315"/>
                  </a:cubicBezTo>
                  <a:cubicBezTo>
                    <a:pt x="388" y="288"/>
                    <a:pt x="354" y="265"/>
                    <a:pt x="354" y="265"/>
                  </a:cubicBezTo>
                  <a:cubicBezTo>
                    <a:pt x="405" y="253"/>
                    <a:pt x="362" y="197"/>
                    <a:pt x="362" y="197"/>
                  </a:cubicBezTo>
                  <a:cubicBezTo>
                    <a:pt x="394" y="157"/>
                    <a:pt x="332" y="134"/>
                    <a:pt x="332" y="1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8650290" y="2714626"/>
              <a:ext cx="638175" cy="877887"/>
            </a:xfrm>
            <a:custGeom>
              <a:avLst/>
              <a:gdLst>
                <a:gd name="T0" fmla="*/ 314 w 366"/>
                <a:gd name="T1" fmla="*/ 321 h 505"/>
                <a:gd name="T2" fmla="*/ 329 w 366"/>
                <a:gd name="T3" fmla="*/ 262 h 505"/>
                <a:gd name="T4" fmla="*/ 289 w 366"/>
                <a:gd name="T5" fmla="*/ 210 h 505"/>
                <a:gd name="T6" fmla="*/ 289 w 366"/>
                <a:gd name="T7" fmla="*/ 154 h 505"/>
                <a:gd name="T8" fmla="*/ 242 w 366"/>
                <a:gd name="T9" fmla="*/ 134 h 505"/>
                <a:gd name="T10" fmla="*/ 166 w 366"/>
                <a:gd name="T11" fmla="*/ 53 h 505"/>
                <a:gd name="T12" fmla="*/ 109 w 366"/>
                <a:gd name="T13" fmla="*/ 0 h 505"/>
                <a:gd name="T14" fmla="*/ 59 w 366"/>
                <a:gd name="T15" fmla="*/ 82 h 505"/>
                <a:gd name="T16" fmla="*/ 9 w 366"/>
                <a:gd name="T17" fmla="*/ 174 h 505"/>
                <a:gd name="T18" fmla="*/ 91 w 366"/>
                <a:gd name="T19" fmla="*/ 287 h 505"/>
                <a:gd name="T20" fmla="*/ 156 w 366"/>
                <a:gd name="T21" fmla="*/ 281 h 505"/>
                <a:gd name="T22" fmla="*/ 155 w 366"/>
                <a:gd name="T23" fmla="*/ 284 h 505"/>
                <a:gd name="T24" fmla="*/ 211 w 366"/>
                <a:gd name="T25" fmla="*/ 341 h 505"/>
                <a:gd name="T26" fmla="*/ 347 w 366"/>
                <a:gd name="T27" fmla="*/ 383 h 505"/>
                <a:gd name="T28" fmla="*/ 314 w 366"/>
                <a:gd name="T29" fmla="*/ 32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6" h="505">
                  <a:moveTo>
                    <a:pt x="314" y="321"/>
                  </a:moveTo>
                  <a:cubicBezTo>
                    <a:pt x="331" y="314"/>
                    <a:pt x="329" y="262"/>
                    <a:pt x="329" y="262"/>
                  </a:cubicBezTo>
                  <a:cubicBezTo>
                    <a:pt x="332" y="223"/>
                    <a:pt x="289" y="210"/>
                    <a:pt x="289" y="210"/>
                  </a:cubicBezTo>
                  <a:cubicBezTo>
                    <a:pt x="306" y="191"/>
                    <a:pt x="289" y="154"/>
                    <a:pt x="289" y="154"/>
                  </a:cubicBezTo>
                  <a:cubicBezTo>
                    <a:pt x="272" y="126"/>
                    <a:pt x="242" y="134"/>
                    <a:pt x="242" y="134"/>
                  </a:cubicBezTo>
                  <a:cubicBezTo>
                    <a:pt x="252" y="50"/>
                    <a:pt x="166" y="53"/>
                    <a:pt x="166" y="53"/>
                  </a:cubicBezTo>
                  <a:cubicBezTo>
                    <a:pt x="165" y="4"/>
                    <a:pt x="109" y="0"/>
                    <a:pt x="109" y="0"/>
                  </a:cubicBezTo>
                  <a:cubicBezTo>
                    <a:pt x="48" y="11"/>
                    <a:pt x="59" y="82"/>
                    <a:pt x="59" y="82"/>
                  </a:cubicBezTo>
                  <a:cubicBezTo>
                    <a:pt x="0" y="88"/>
                    <a:pt x="9" y="174"/>
                    <a:pt x="9" y="174"/>
                  </a:cubicBezTo>
                  <a:cubicBezTo>
                    <a:pt x="3" y="406"/>
                    <a:pt x="91" y="287"/>
                    <a:pt x="91" y="287"/>
                  </a:cubicBezTo>
                  <a:cubicBezTo>
                    <a:pt x="116" y="330"/>
                    <a:pt x="156" y="281"/>
                    <a:pt x="156" y="281"/>
                  </a:cubicBezTo>
                  <a:cubicBezTo>
                    <a:pt x="155" y="282"/>
                    <a:pt x="155" y="283"/>
                    <a:pt x="155" y="284"/>
                  </a:cubicBezTo>
                  <a:cubicBezTo>
                    <a:pt x="127" y="358"/>
                    <a:pt x="211" y="341"/>
                    <a:pt x="211" y="341"/>
                  </a:cubicBezTo>
                  <a:cubicBezTo>
                    <a:pt x="302" y="505"/>
                    <a:pt x="347" y="383"/>
                    <a:pt x="347" y="383"/>
                  </a:cubicBezTo>
                  <a:cubicBezTo>
                    <a:pt x="366" y="347"/>
                    <a:pt x="314" y="321"/>
                    <a:pt x="314" y="3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8402640" y="2827338"/>
              <a:ext cx="1001713" cy="846137"/>
            </a:xfrm>
            <a:custGeom>
              <a:avLst/>
              <a:gdLst>
                <a:gd name="T0" fmla="*/ 525 w 575"/>
                <a:gd name="T1" fmla="*/ 355 h 486"/>
                <a:gd name="T2" fmla="*/ 441 w 575"/>
                <a:gd name="T3" fmla="*/ 329 h 486"/>
                <a:gd name="T4" fmla="*/ 400 w 575"/>
                <a:gd name="T5" fmla="*/ 273 h 486"/>
                <a:gd name="T6" fmla="*/ 320 w 575"/>
                <a:gd name="T7" fmla="*/ 179 h 486"/>
                <a:gd name="T8" fmla="*/ 282 w 575"/>
                <a:gd name="T9" fmla="*/ 114 h 486"/>
                <a:gd name="T10" fmla="*/ 175 w 575"/>
                <a:gd name="T11" fmla="*/ 122 h 486"/>
                <a:gd name="T12" fmla="*/ 112 w 575"/>
                <a:gd name="T13" fmla="*/ 173 h 486"/>
                <a:gd name="T14" fmla="*/ 72 w 575"/>
                <a:gd name="T15" fmla="*/ 272 h 486"/>
                <a:gd name="T16" fmla="*/ 112 w 575"/>
                <a:gd name="T17" fmla="*/ 354 h 486"/>
                <a:gd name="T18" fmla="*/ 196 w 575"/>
                <a:gd name="T19" fmla="*/ 293 h 486"/>
                <a:gd name="T20" fmla="*/ 288 w 575"/>
                <a:gd name="T21" fmla="*/ 293 h 486"/>
                <a:gd name="T22" fmla="*/ 353 w 575"/>
                <a:gd name="T23" fmla="*/ 327 h 486"/>
                <a:gd name="T24" fmla="*/ 357 w 575"/>
                <a:gd name="T25" fmla="*/ 325 h 486"/>
                <a:gd name="T26" fmla="*/ 355 w 575"/>
                <a:gd name="T27" fmla="*/ 325 h 486"/>
                <a:gd name="T28" fmla="*/ 442 w 575"/>
                <a:gd name="T29" fmla="*/ 402 h 486"/>
                <a:gd name="T30" fmla="*/ 547 w 575"/>
                <a:gd name="T31" fmla="*/ 421 h 486"/>
                <a:gd name="T32" fmla="*/ 525 w 575"/>
                <a:gd name="T33" fmla="*/ 35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5" h="486">
                  <a:moveTo>
                    <a:pt x="525" y="355"/>
                  </a:moveTo>
                  <a:cubicBezTo>
                    <a:pt x="525" y="355"/>
                    <a:pt x="515" y="254"/>
                    <a:pt x="441" y="329"/>
                  </a:cubicBezTo>
                  <a:cubicBezTo>
                    <a:pt x="441" y="329"/>
                    <a:pt x="465" y="272"/>
                    <a:pt x="400" y="273"/>
                  </a:cubicBezTo>
                  <a:cubicBezTo>
                    <a:pt x="400" y="273"/>
                    <a:pt x="447" y="146"/>
                    <a:pt x="320" y="179"/>
                  </a:cubicBezTo>
                  <a:cubicBezTo>
                    <a:pt x="320" y="179"/>
                    <a:pt x="359" y="104"/>
                    <a:pt x="282" y="114"/>
                  </a:cubicBezTo>
                  <a:cubicBezTo>
                    <a:pt x="282" y="114"/>
                    <a:pt x="228" y="0"/>
                    <a:pt x="175" y="122"/>
                  </a:cubicBezTo>
                  <a:cubicBezTo>
                    <a:pt x="175" y="122"/>
                    <a:pt x="95" y="84"/>
                    <a:pt x="112" y="173"/>
                  </a:cubicBezTo>
                  <a:cubicBezTo>
                    <a:pt x="112" y="173"/>
                    <a:pt x="16" y="191"/>
                    <a:pt x="72" y="272"/>
                  </a:cubicBezTo>
                  <a:cubicBezTo>
                    <a:pt x="72" y="272"/>
                    <a:pt x="0" y="378"/>
                    <a:pt x="112" y="354"/>
                  </a:cubicBezTo>
                  <a:cubicBezTo>
                    <a:pt x="112" y="354"/>
                    <a:pt x="193" y="433"/>
                    <a:pt x="196" y="293"/>
                  </a:cubicBezTo>
                  <a:cubicBezTo>
                    <a:pt x="196" y="293"/>
                    <a:pt x="247" y="396"/>
                    <a:pt x="288" y="293"/>
                  </a:cubicBezTo>
                  <a:cubicBezTo>
                    <a:pt x="288" y="293"/>
                    <a:pt x="291" y="364"/>
                    <a:pt x="353" y="327"/>
                  </a:cubicBezTo>
                  <a:cubicBezTo>
                    <a:pt x="354" y="326"/>
                    <a:pt x="355" y="325"/>
                    <a:pt x="357" y="325"/>
                  </a:cubicBezTo>
                  <a:cubicBezTo>
                    <a:pt x="422" y="283"/>
                    <a:pt x="355" y="325"/>
                    <a:pt x="355" y="325"/>
                  </a:cubicBezTo>
                  <a:cubicBezTo>
                    <a:pt x="355" y="325"/>
                    <a:pt x="342" y="471"/>
                    <a:pt x="442" y="402"/>
                  </a:cubicBezTo>
                  <a:cubicBezTo>
                    <a:pt x="442" y="402"/>
                    <a:pt x="480" y="486"/>
                    <a:pt x="547" y="421"/>
                  </a:cubicBezTo>
                  <a:cubicBezTo>
                    <a:pt x="547" y="421"/>
                    <a:pt x="575" y="362"/>
                    <a:pt x="525" y="355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9" name="Group 11"/>
          <p:cNvGrpSpPr/>
          <p:nvPr/>
        </p:nvGrpSpPr>
        <p:grpSpPr>
          <a:xfrm>
            <a:off x="5925402" y="3547216"/>
            <a:ext cx="283954" cy="690947"/>
            <a:chOff x="6086777" y="3703638"/>
            <a:chExt cx="234950" cy="571500"/>
          </a:xfrm>
        </p:grpSpPr>
        <p:sp>
          <p:nvSpPr>
            <p:cNvPr id="110" name="Freeform 354"/>
            <p:cNvSpPr>
              <a:spLocks noEditPoints="1"/>
            </p:cNvSpPr>
            <p:nvPr/>
          </p:nvSpPr>
          <p:spPr bwMode="auto">
            <a:xfrm>
              <a:off x="6091539" y="3703638"/>
              <a:ext cx="230188" cy="365125"/>
            </a:xfrm>
            <a:custGeom>
              <a:avLst/>
              <a:gdLst>
                <a:gd name="T0" fmla="*/ 41 w 48"/>
                <a:gd name="T1" fmla="*/ 9 h 76"/>
                <a:gd name="T2" fmla="*/ 29 w 48"/>
                <a:gd name="T3" fmla="*/ 3 h 76"/>
                <a:gd name="T4" fmla="*/ 29 w 48"/>
                <a:gd name="T5" fmla="*/ 3 h 76"/>
                <a:gd name="T6" fmla="*/ 14 w 48"/>
                <a:gd name="T7" fmla="*/ 4 h 76"/>
                <a:gd name="T8" fmla="*/ 11 w 48"/>
                <a:gd name="T9" fmla="*/ 14 h 76"/>
                <a:gd name="T10" fmla="*/ 4 w 48"/>
                <a:gd name="T11" fmla="*/ 58 h 76"/>
                <a:gd name="T12" fmla="*/ 0 w 48"/>
                <a:gd name="T13" fmla="*/ 76 h 76"/>
                <a:gd name="T14" fmla="*/ 6 w 48"/>
                <a:gd name="T15" fmla="*/ 68 h 76"/>
                <a:gd name="T16" fmla="*/ 9 w 48"/>
                <a:gd name="T17" fmla="*/ 61 h 76"/>
                <a:gd name="T18" fmla="*/ 11 w 48"/>
                <a:gd name="T19" fmla="*/ 53 h 76"/>
                <a:gd name="T20" fmla="*/ 13 w 48"/>
                <a:gd name="T21" fmla="*/ 42 h 76"/>
                <a:gd name="T22" fmla="*/ 14 w 48"/>
                <a:gd name="T23" fmla="*/ 31 h 76"/>
                <a:gd name="T24" fmla="*/ 15 w 48"/>
                <a:gd name="T25" fmla="*/ 21 h 76"/>
                <a:gd name="T26" fmla="*/ 16 w 48"/>
                <a:gd name="T27" fmla="*/ 16 h 76"/>
                <a:gd name="T28" fmla="*/ 18 w 48"/>
                <a:gd name="T29" fmla="*/ 7 h 76"/>
                <a:gd name="T30" fmla="*/ 25 w 48"/>
                <a:gd name="T31" fmla="*/ 7 h 76"/>
                <a:gd name="T32" fmla="*/ 30 w 48"/>
                <a:gd name="T33" fmla="*/ 20 h 76"/>
                <a:gd name="T34" fmla="*/ 41 w 48"/>
                <a:gd name="T35" fmla="*/ 33 h 76"/>
                <a:gd name="T36" fmla="*/ 41 w 48"/>
                <a:gd name="T37" fmla="*/ 9 h 76"/>
                <a:gd name="T38" fmla="*/ 41 w 48"/>
                <a:gd name="T39" fmla="*/ 26 h 76"/>
                <a:gd name="T40" fmla="*/ 39 w 48"/>
                <a:gd name="T41" fmla="*/ 20 h 76"/>
                <a:gd name="T42" fmla="*/ 37 w 48"/>
                <a:gd name="T43" fmla="*/ 14 h 76"/>
                <a:gd name="T44" fmla="*/ 33 w 48"/>
                <a:gd name="T45" fmla="*/ 8 h 76"/>
                <a:gd name="T46" fmla="*/ 27 w 48"/>
                <a:gd name="T47" fmla="*/ 5 h 76"/>
                <a:gd name="T48" fmla="*/ 27 w 48"/>
                <a:gd name="T49" fmla="*/ 5 h 76"/>
                <a:gd name="T50" fmla="*/ 27 w 48"/>
                <a:gd name="T51" fmla="*/ 5 h 76"/>
                <a:gd name="T52" fmla="*/ 34 w 48"/>
                <a:gd name="T53" fmla="*/ 8 h 76"/>
                <a:gd name="T54" fmla="*/ 38 w 48"/>
                <a:gd name="T55" fmla="*/ 13 h 76"/>
                <a:gd name="T56" fmla="*/ 40 w 48"/>
                <a:gd name="T57" fmla="*/ 20 h 76"/>
                <a:gd name="T58" fmla="*/ 41 w 48"/>
                <a:gd name="T59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76">
                  <a:moveTo>
                    <a:pt x="41" y="9"/>
                  </a:moveTo>
                  <a:cubicBezTo>
                    <a:pt x="41" y="9"/>
                    <a:pt x="38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18" y="0"/>
                    <a:pt x="14" y="4"/>
                  </a:cubicBezTo>
                  <a:cubicBezTo>
                    <a:pt x="12" y="6"/>
                    <a:pt x="11" y="9"/>
                    <a:pt x="11" y="14"/>
                  </a:cubicBezTo>
                  <a:cubicBezTo>
                    <a:pt x="10" y="26"/>
                    <a:pt x="7" y="51"/>
                    <a:pt x="4" y="58"/>
                  </a:cubicBezTo>
                  <a:cubicBezTo>
                    <a:pt x="2" y="64"/>
                    <a:pt x="1" y="71"/>
                    <a:pt x="0" y="76"/>
                  </a:cubicBezTo>
                  <a:cubicBezTo>
                    <a:pt x="2" y="70"/>
                    <a:pt x="6" y="68"/>
                    <a:pt x="6" y="68"/>
                  </a:cubicBezTo>
                  <a:cubicBezTo>
                    <a:pt x="7" y="66"/>
                    <a:pt x="7" y="64"/>
                    <a:pt x="9" y="61"/>
                  </a:cubicBezTo>
                  <a:cubicBezTo>
                    <a:pt x="10" y="58"/>
                    <a:pt x="10" y="55"/>
                    <a:pt x="11" y="53"/>
                  </a:cubicBezTo>
                  <a:cubicBezTo>
                    <a:pt x="12" y="49"/>
                    <a:pt x="12" y="46"/>
                    <a:pt x="13" y="42"/>
                  </a:cubicBezTo>
                  <a:cubicBezTo>
                    <a:pt x="13" y="39"/>
                    <a:pt x="14" y="35"/>
                    <a:pt x="14" y="31"/>
                  </a:cubicBezTo>
                  <a:cubicBezTo>
                    <a:pt x="15" y="28"/>
                    <a:pt x="15" y="25"/>
                    <a:pt x="15" y="21"/>
                  </a:cubicBezTo>
                  <a:cubicBezTo>
                    <a:pt x="15" y="20"/>
                    <a:pt x="16" y="18"/>
                    <a:pt x="16" y="16"/>
                  </a:cubicBezTo>
                  <a:cubicBezTo>
                    <a:pt x="16" y="13"/>
                    <a:pt x="15" y="10"/>
                    <a:pt x="18" y="7"/>
                  </a:cubicBezTo>
                  <a:cubicBezTo>
                    <a:pt x="19" y="5"/>
                    <a:pt x="24" y="7"/>
                    <a:pt x="25" y="7"/>
                  </a:cubicBezTo>
                  <a:cubicBezTo>
                    <a:pt x="25" y="11"/>
                    <a:pt x="24" y="17"/>
                    <a:pt x="30" y="20"/>
                  </a:cubicBezTo>
                  <a:cubicBezTo>
                    <a:pt x="30" y="20"/>
                    <a:pt x="40" y="27"/>
                    <a:pt x="41" y="33"/>
                  </a:cubicBezTo>
                  <a:cubicBezTo>
                    <a:pt x="41" y="33"/>
                    <a:pt x="48" y="21"/>
                    <a:pt x="41" y="9"/>
                  </a:cubicBezTo>
                  <a:close/>
                  <a:moveTo>
                    <a:pt x="41" y="26"/>
                  </a:moveTo>
                  <a:cubicBezTo>
                    <a:pt x="40" y="24"/>
                    <a:pt x="40" y="22"/>
                    <a:pt x="39" y="20"/>
                  </a:cubicBezTo>
                  <a:cubicBezTo>
                    <a:pt x="39" y="18"/>
                    <a:pt x="38" y="15"/>
                    <a:pt x="37" y="14"/>
                  </a:cubicBezTo>
                  <a:cubicBezTo>
                    <a:pt x="36" y="12"/>
                    <a:pt x="35" y="10"/>
                    <a:pt x="33" y="8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2" y="6"/>
                    <a:pt x="34" y="8"/>
                  </a:cubicBezTo>
                  <a:cubicBezTo>
                    <a:pt x="35" y="9"/>
                    <a:pt x="37" y="11"/>
                    <a:pt x="38" y="13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1" y="22"/>
                    <a:pt x="41" y="24"/>
                    <a:pt x="41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355"/>
            <p:cNvSpPr>
              <a:spLocks noEditPoints="1"/>
            </p:cNvSpPr>
            <p:nvPr/>
          </p:nvSpPr>
          <p:spPr bwMode="auto">
            <a:xfrm>
              <a:off x="6086777" y="4002088"/>
              <a:ext cx="215900" cy="273050"/>
            </a:xfrm>
            <a:custGeom>
              <a:avLst/>
              <a:gdLst>
                <a:gd name="T0" fmla="*/ 38 w 45"/>
                <a:gd name="T1" fmla="*/ 20 h 57"/>
                <a:gd name="T2" fmla="*/ 10 w 45"/>
                <a:gd name="T3" fmla="*/ 4 h 57"/>
                <a:gd name="T4" fmla="*/ 7 w 45"/>
                <a:gd name="T5" fmla="*/ 6 h 57"/>
                <a:gd name="T6" fmla="*/ 1 w 45"/>
                <a:gd name="T7" fmla="*/ 14 h 57"/>
                <a:gd name="T8" fmla="*/ 1 w 45"/>
                <a:gd name="T9" fmla="*/ 18 h 57"/>
                <a:gd name="T10" fmla="*/ 1 w 45"/>
                <a:gd name="T11" fmla="*/ 18 h 57"/>
                <a:gd name="T12" fmla="*/ 1 w 45"/>
                <a:gd name="T13" fmla="*/ 18 h 57"/>
                <a:gd name="T14" fmla="*/ 1 w 45"/>
                <a:gd name="T15" fmla="*/ 18 h 57"/>
                <a:gd name="T16" fmla="*/ 1 w 45"/>
                <a:gd name="T17" fmla="*/ 19 h 57"/>
                <a:gd name="T18" fmla="*/ 1 w 45"/>
                <a:gd name="T19" fmla="*/ 19 h 57"/>
                <a:gd name="T20" fmla="*/ 1 w 45"/>
                <a:gd name="T21" fmla="*/ 19 h 57"/>
                <a:gd name="T22" fmla="*/ 1 w 45"/>
                <a:gd name="T23" fmla="*/ 19 h 57"/>
                <a:gd name="T24" fmla="*/ 1 w 45"/>
                <a:gd name="T25" fmla="*/ 19 h 57"/>
                <a:gd name="T26" fmla="*/ 1 w 45"/>
                <a:gd name="T27" fmla="*/ 19 h 57"/>
                <a:gd name="T28" fmla="*/ 5 w 45"/>
                <a:gd name="T29" fmla="*/ 36 h 57"/>
                <a:gd name="T30" fmla="*/ 33 w 45"/>
                <a:gd name="T31" fmla="*/ 52 h 57"/>
                <a:gd name="T32" fmla="*/ 38 w 45"/>
                <a:gd name="T33" fmla="*/ 20 h 57"/>
                <a:gd name="T34" fmla="*/ 34 w 45"/>
                <a:gd name="T35" fmla="*/ 47 h 57"/>
                <a:gd name="T36" fmla="*/ 9 w 45"/>
                <a:gd name="T37" fmla="*/ 7 h 57"/>
                <a:gd name="T38" fmla="*/ 34 w 45"/>
                <a:gd name="T3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7">
                  <a:moveTo>
                    <a:pt x="38" y="20"/>
                  </a:moveTo>
                  <a:cubicBezTo>
                    <a:pt x="32" y="7"/>
                    <a:pt x="19" y="0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3" y="8"/>
                    <a:pt x="1" y="14"/>
                  </a:cubicBezTo>
                  <a:cubicBezTo>
                    <a:pt x="1" y="15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4"/>
                    <a:pt x="2" y="31"/>
                    <a:pt x="5" y="36"/>
                  </a:cubicBezTo>
                  <a:cubicBezTo>
                    <a:pt x="11" y="50"/>
                    <a:pt x="24" y="57"/>
                    <a:pt x="33" y="52"/>
                  </a:cubicBezTo>
                  <a:cubicBezTo>
                    <a:pt x="42" y="47"/>
                    <a:pt x="45" y="33"/>
                    <a:pt x="38" y="20"/>
                  </a:cubicBezTo>
                  <a:close/>
                  <a:moveTo>
                    <a:pt x="34" y="47"/>
                  </a:moveTo>
                  <a:cubicBezTo>
                    <a:pt x="34" y="47"/>
                    <a:pt x="33" y="16"/>
                    <a:pt x="9" y="7"/>
                  </a:cubicBezTo>
                  <a:cubicBezTo>
                    <a:pt x="9" y="7"/>
                    <a:pt x="41" y="7"/>
                    <a:pt x="34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2" name="Group 23"/>
          <p:cNvGrpSpPr/>
          <p:nvPr/>
        </p:nvGrpSpPr>
        <p:grpSpPr>
          <a:xfrm>
            <a:off x="7654127" y="2890819"/>
            <a:ext cx="1076335" cy="1266732"/>
            <a:chOff x="7080552" y="3160713"/>
            <a:chExt cx="890588" cy="1047749"/>
          </a:xfrm>
        </p:grpSpPr>
        <p:sp>
          <p:nvSpPr>
            <p:cNvPr id="113" name="Freeform 371"/>
            <p:cNvSpPr/>
            <p:nvPr/>
          </p:nvSpPr>
          <p:spPr bwMode="auto">
            <a:xfrm>
              <a:off x="7444089" y="3708400"/>
              <a:ext cx="163513" cy="500062"/>
            </a:xfrm>
            <a:custGeom>
              <a:avLst/>
              <a:gdLst>
                <a:gd name="T0" fmla="*/ 28 w 34"/>
                <a:gd name="T1" fmla="*/ 104 h 104"/>
                <a:gd name="T2" fmla="*/ 15 w 34"/>
                <a:gd name="T3" fmla="*/ 103 h 104"/>
                <a:gd name="T4" fmla="*/ 9 w 34"/>
                <a:gd name="T5" fmla="*/ 44 h 104"/>
                <a:gd name="T6" fmla="*/ 16 w 34"/>
                <a:gd name="T7" fmla="*/ 0 h 104"/>
                <a:gd name="T8" fmla="*/ 26 w 34"/>
                <a:gd name="T9" fmla="*/ 9 h 104"/>
                <a:gd name="T10" fmla="*/ 21 w 34"/>
                <a:gd name="T11" fmla="*/ 39 h 104"/>
                <a:gd name="T12" fmla="*/ 28 w 3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04">
                  <a:moveTo>
                    <a:pt x="28" y="104"/>
                  </a:moveTo>
                  <a:cubicBezTo>
                    <a:pt x="15" y="103"/>
                    <a:pt x="15" y="103"/>
                    <a:pt x="15" y="103"/>
                  </a:cubicBezTo>
                  <a:cubicBezTo>
                    <a:pt x="20" y="88"/>
                    <a:pt x="18" y="67"/>
                    <a:pt x="9" y="44"/>
                  </a:cubicBezTo>
                  <a:cubicBezTo>
                    <a:pt x="0" y="19"/>
                    <a:pt x="15" y="1"/>
                    <a:pt x="1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15" y="22"/>
                    <a:pt x="21" y="39"/>
                  </a:cubicBezTo>
                  <a:cubicBezTo>
                    <a:pt x="31" y="66"/>
                    <a:pt x="34" y="85"/>
                    <a:pt x="28" y="1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372"/>
            <p:cNvSpPr/>
            <p:nvPr/>
          </p:nvSpPr>
          <p:spPr bwMode="auto">
            <a:xfrm>
              <a:off x="7085314" y="3160713"/>
              <a:ext cx="584200" cy="576262"/>
            </a:xfrm>
            <a:custGeom>
              <a:avLst/>
              <a:gdLst>
                <a:gd name="T0" fmla="*/ 94 w 122"/>
                <a:gd name="T1" fmla="*/ 120 h 120"/>
                <a:gd name="T2" fmla="*/ 0 w 122"/>
                <a:gd name="T3" fmla="*/ 0 h 120"/>
                <a:gd name="T4" fmla="*/ 94 w 122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20">
                  <a:moveTo>
                    <a:pt x="94" y="120"/>
                  </a:moveTo>
                  <a:cubicBezTo>
                    <a:pt x="94" y="120"/>
                    <a:pt x="40" y="18"/>
                    <a:pt x="0" y="0"/>
                  </a:cubicBezTo>
                  <a:cubicBezTo>
                    <a:pt x="6" y="1"/>
                    <a:pt x="122" y="29"/>
                    <a:pt x="94" y="1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373"/>
            <p:cNvSpPr/>
            <p:nvPr/>
          </p:nvSpPr>
          <p:spPr bwMode="auto">
            <a:xfrm>
              <a:off x="7080552" y="3160713"/>
              <a:ext cx="455613" cy="696912"/>
            </a:xfrm>
            <a:custGeom>
              <a:avLst/>
              <a:gdLst>
                <a:gd name="T0" fmla="*/ 95 w 95"/>
                <a:gd name="T1" fmla="*/ 120 h 145"/>
                <a:gd name="T2" fmla="*/ 0 w 95"/>
                <a:gd name="T3" fmla="*/ 0 h 145"/>
                <a:gd name="T4" fmla="*/ 1 w 95"/>
                <a:gd name="T5" fmla="*/ 0 h 145"/>
                <a:gd name="T6" fmla="*/ 95 w 95"/>
                <a:gd name="T7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45">
                  <a:moveTo>
                    <a:pt x="95" y="120"/>
                  </a:moveTo>
                  <a:cubicBezTo>
                    <a:pt x="95" y="120"/>
                    <a:pt x="0" y="145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18"/>
                    <a:pt x="95" y="120"/>
                    <a:pt x="95" y="12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374"/>
            <p:cNvSpPr/>
            <p:nvPr/>
          </p:nvSpPr>
          <p:spPr bwMode="auto">
            <a:xfrm>
              <a:off x="7458377" y="3284538"/>
              <a:ext cx="512763" cy="476250"/>
            </a:xfrm>
            <a:custGeom>
              <a:avLst/>
              <a:gdLst>
                <a:gd name="T0" fmla="*/ 107 w 107"/>
                <a:gd name="T1" fmla="*/ 4 h 99"/>
                <a:gd name="T2" fmla="*/ 16 w 107"/>
                <a:gd name="T3" fmla="*/ 99 h 99"/>
                <a:gd name="T4" fmla="*/ 107 w 107"/>
                <a:gd name="T5" fmla="*/ 0 h 99"/>
                <a:gd name="T6" fmla="*/ 107 w 107"/>
                <a:gd name="T7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9">
                  <a:moveTo>
                    <a:pt x="107" y="4"/>
                  </a:moveTo>
                  <a:cubicBezTo>
                    <a:pt x="68" y="13"/>
                    <a:pt x="16" y="99"/>
                    <a:pt x="16" y="99"/>
                  </a:cubicBezTo>
                  <a:cubicBezTo>
                    <a:pt x="16" y="99"/>
                    <a:pt x="0" y="0"/>
                    <a:pt x="107" y="0"/>
                  </a:cubicBezTo>
                  <a:cubicBezTo>
                    <a:pt x="107" y="0"/>
                    <a:pt x="107" y="1"/>
                    <a:pt x="107" y="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375"/>
            <p:cNvSpPr/>
            <p:nvPr/>
          </p:nvSpPr>
          <p:spPr bwMode="auto">
            <a:xfrm>
              <a:off x="7536164" y="3303588"/>
              <a:ext cx="434975" cy="457200"/>
            </a:xfrm>
            <a:custGeom>
              <a:avLst/>
              <a:gdLst>
                <a:gd name="T0" fmla="*/ 91 w 91"/>
                <a:gd name="T1" fmla="*/ 0 h 95"/>
                <a:gd name="T2" fmla="*/ 0 w 91"/>
                <a:gd name="T3" fmla="*/ 95 h 95"/>
                <a:gd name="T4" fmla="*/ 91 w 91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5">
                  <a:moveTo>
                    <a:pt x="91" y="0"/>
                  </a:moveTo>
                  <a:cubicBezTo>
                    <a:pt x="91" y="17"/>
                    <a:pt x="85" y="79"/>
                    <a:pt x="0" y="95"/>
                  </a:cubicBezTo>
                  <a:cubicBezTo>
                    <a:pt x="0" y="95"/>
                    <a:pt x="52" y="9"/>
                    <a:pt x="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8" name="Group 35"/>
          <p:cNvGrpSpPr/>
          <p:nvPr/>
        </p:nvGrpSpPr>
        <p:grpSpPr>
          <a:xfrm>
            <a:off x="1757095" y="3610552"/>
            <a:ext cx="341510" cy="452953"/>
            <a:chOff x="3349927" y="3756025"/>
            <a:chExt cx="282575" cy="374650"/>
          </a:xfrm>
          <a:solidFill>
            <a:schemeClr val="accent1"/>
          </a:solidFill>
        </p:grpSpPr>
        <p:sp>
          <p:nvSpPr>
            <p:cNvPr id="119" name="Freeform 387"/>
            <p:cNvSpPr/>
            <p:nvPr/>
          </p:nvSpPr>
          <p:spPr bwMode="auto">
            <a:xfrm>
              <a:off x="3349927" y="3971925"/>
              <a:ext cx="66675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3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Freeform 388"/>
            <p:cNvSpPr/>
            <p:nvPr/>
          </p:nvSpPr>
          <p:spPr bwMode="auto">
            <a:xfrm>
              <a:off x="3483277" y="3938588"/>
              <a:ext cx="73025" cy="77787"/>
            </a:xfrm>
            <a:custGeom>
              <a:avLst/>
              <a:gdLst>
                <a:gd name="T0" fmla="*/ 4 w 15"/>
                <a:gd name="T1" fmla="*/ 15 h 16"/>
                <a:gd name="T2" fmla="*/ 12 w 15"/>
                <a:gd name="T3" fmla="*/ 0 h 16"/>
                <a:gd name="T4" fmla="*/ 14 w 15"/>
                <a:gd name="T5" fmla="*/ 0 h 16"/>
                <a:gd name="T6" fmla="*/ 15 w 15"/>
                <a:gd name="T7" fmla="*/ 2 h 16"/>
                <a:gd name="T8" fmla="*/ 4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0" y="8"/>
                    <a:pt x="10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4"/>
                    <a:pt x="12" y="16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Freeform 389"/>
            <p:cNvSpPr/>
            <p:nvPr/>
          </p:nvSpPr>
          <p:spPr bwMode="auto">
            <a:xfrm>
              <a:off x="3388027" y="3843338"/>
              <a:ext cx="66675" cy="80962"/>
            </a:xfrm>
            <a:custGeom>
              <a:avLst/>
              <a:gdLst>
                <a:gd name="T0" fmla="*/ 7 w 14"/>
                <a:gd name="T1" fmla="*/ 17 h 17"/>
                <a:gd name="T2" fmla="*/ 8 w 14"/>
                <a:gd name="T3" fmla="*/ 1 h 17"/>
                <a:gd name="T4" fmla="*/ 10 w 14"/>
                <a:gd name="T5" fmla="*/ 0 h 17"/>
                <a:gd name="T6" fmla="*/ 11 w 14"/>
                <a:gd name="T7" fmla="*/ 2 h 17"/>
                <a:gd name="T8" fmla="*/ 7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0" y="13"/>
                    <a:pt x="7" y="2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2" y="3"/>
                    <a:pt x="14" y="16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Freeform 390"/>
            <p:cNvSpPr/>
            <p:nvPr/>
          </p:nvSpPr>
          <p:spPr bwMode="auto">
            <a:xfrm>
              <a:off x="3468989" y="3756025"/>
              <a:ext cx="68263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Freeform 391"/>
            <p:cNvSpPr/>
            <p:nvPr/>
          </p:nvSpPr>
          <p:spPr bwMode="auto">
            <a:xfrm>
              <a:off x="3565827" y="4049713"/>
              <a:ext cx="66675" cy="80962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4" name="Group 19"/>
          <p:cNvGrpSpPr/>
          <p:nvPr/>
        </p:nvGrpSpPr>
        <p:grpSpPr>
          <a:xfrm>
            <a:off x="0" y="4034715"/>
            <a:ext cx="12190413" cy="2824870"/>
            <a:chOff x="0" y="4033782"/>
            <a:chExt cx="12192000" cy="2824216"/>
          </a:xfrm>
        </p:grpSpPr>
        <p:sp>
          <p:nvSpPr>
            <p:cNvPr id="125" name="Freeform 356"/>
            <p:cNvSpPr/>
            <p:nvPr/>
          </p:nvSpPr>
          <p:spPr bwMode="auto">
            <a:xfrm>
              <a:off x="1634517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361"/>
            <p:cNvSpPr/>
            <p:nvPr/>
          </p:nvSpPr>
          <p:spPr bwMode="auto">
            <a:xfrm>
              <a:off x="3768179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8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366"/>
            <p:cNvSpPr/>
            <p:nvPr/>
          </p:nvSpPr>
          <p:spPr bwMode="auto">
            <a:xfrm>
              <a:off x="5782260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1" y="16"/>
                    <a:pt x="0" y="24"/>
                    <a:pt x="0" y="35"/>
                  </a:cubicBezTo>
                  <a:cubicBezTo>
                    <a:pt x="0" y="46"/>
                    <a:pt x="11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376"/>
            <p:cNvSpPr/>
            <p:nvPr/>
          </p:nvSpPr>
          <p:spPr bwMode="auto">
            <a:xfrm>
              <a:off x="7956381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382"/>
            <p:cNvSpPr/>
            <p:nvPr/>
          </p:nvSpPr>
          <p:spPr bwMode="auto">
            <a:xfrm>
              <a:off x="10113106" y="4033782"/>
              <a:ext cx="539197" cy="320447"/>
            </a:xfrm>
            <a:custGeom>
              <a:avLst/>
              <a:gdLst>
                <a:gd name="T0" fmla="*/ 73 w 93"/>
                <a:gd name="T1" fmla="*/ 18 h 55"/>
                <a:gd name="T2" fmla="*/ 67 w 93"/>
                <a:gd name="T3" fmla="*/ 19 h 55"/>
                <a:gd name="T4" fmla="*/ 69 w 93"/>
                <a:gd name="T5" fmla="*/ 13 h 55"/>
                <a:gd name="T6" fmla="*/ 48 w 93"/>
                <a:gd name="T7" fmla="*/ 0 h 55"/>
                <a:gd name="T8" fmla="*/ 26 w 93"/>
                <a:gd name="T9" fmla="*/ 13 h 55"/>
                <a:gd name="T10" fmla="*/ 26 w 93"/>
                <a:gd name="T11" fmla="*/ 16 h 55"/>
                <a:gd name="T12" fmla="*/ 22 w 93"/>
                <a:gd name="T13" fmla="*/ 16 h 55"/>
                <a:gd name="T14" fmla="*/ 0 w 93"/>
                <a:gd name="T15" fmla="*/ 35 h 55"/>
                <a:gd name="T16" fmla="*/ 22 w 93"/>
                <a:gd name="T17" fmla="*/ 55 h 55"/>
                <a:gd name="T18" fmla="*/ 36 w 93"/>
                <a:gd name="T19" fmla="*/ 51 h 55"/>
                <a:gd name="T20" fmla="*/ 46 w 93"/>
                <a:gd name="T21" fmla="*/ 53 h 55"/>
                <a:gd name="T22" fmla="*/ 60 w 93"/>
                <a:gd name="T23" fmla="*/ 49 h 55"/>
                <a:gd name="T24" fmla="*/ 73 w 93"/>
                <a:gd name="T25" fmla="*/ 54 h 55"/>
                <a:gd name="T26" fmla="*/ 93 w 93"/>
                <a:gd name="T27" fmla="*/ 36 h 55"/>
                <a:gd name="T28" fmla="*/ 73 w 93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55">
                  <a:moveTo>
                    <a:pt x="73" y="18"/>
                  </a:moveTo>
                  <a:cubicBezTo>
                    <a:pt x="71" y="18"/>
                    <a:pt x="69" y="18"/>
                    <a:pt x="67" y="19"/>
                  </a:cubicBezTo>
                  <a:cubicBezTo>
                    <a:pt x="69" y="17"/>
                    <a:pt x="69" y="15"/>
                    <a:pt x="69" y="13"/>
                  </a:cubicBezTo>
                  <a:cubicBezTo>
                    <a:pt x="69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6" y="15"/>
                    <a:pt x="26" y="16"/>
                  </a:cubicBezTo>
                  <a:cubicBezTo>
                    <a:pt x="25" y="16"/>
                    <a:pt x="23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7" y="55"/>
                    <a:pt x="32" y="54"/>
                    <a:pt x="36" y="51"/>
                  </a:cubicBezTo>
                  <a:cubicBezTo>
                    <a:pt x="39" y="52"/>
                    <a:pt x="42" y="53"/>
                    <a:pt x="46" y="53"/>
                  </a:cubicBezTo>
                  <a:cubicBezTo>
                    <a:pt x="51" y="53"/>
                    <a:pt x="56" y="52"/>
                    <a:pt x="60" y="49"/>
                  </a:cubicBezTo>
                  <a:cubicBezTo>
                    <a:pt x="63" y="52"/>
                    <a:pt x="68" y="54"/>
                    <a:pt x="73" y="54"/>
                  </a:cubicBezTo>
                  <a:cubicBezTo>
                    <a:pt x="84" y="54"/>
                    <a:pt x="93" y="46"/>
                    <a:pt x="93" y="36"/>
                  </a:cubicBezTo>
                  <a:cubicBezTo>
                    <a:pt x="93" y="26"/>
                    <a:pt x="84" y="18"/>
                    <a:pt x="73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72"/>
            <p:cNvSpPr/>
            <p:nvPr/>
          </p:nvSpPr>
          <p:spPr>
            <a:xfrm>
              <a:off x="0" y="4241733"/>
              <a:ext cx="12192000" cy="261626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30"/>
          <p:cNvGrpSpPr/>
          <p:nvPr/>
        </p:nvGrpSpPr>
        <p:grpSpPr>
          <a:xfrm>
            <a:off x="5598384" y="2390029"/>
            <a:ext cx="863488" cy="862213"/>
            <a:chOff x="5599113" y="2389476"/>
            <a:chExt cx="863600" cy="862013"/>
          </a:xfrm>
          <a:solidFill>
            <a:schemeClr val="accent2"/>
          </a:solidFill>
        </p:grpSpPr>
        <p:sp>
          <p:nvSpPr>
            <p:cNvPr id="132" name="Freeform 5"/>
            <p:cNvSpPr/>
            <p:nvPr/>
          </p:nvSpPr>
          <p:spPr bwMode="auto">
            <a:xfrm>
              <a:off x="5740400" y="2489488"/>
              <a:ext cx="658813" cy="668338"/>
            </a:xfrm>
            <a:custGeom>
              <a:avLst/>
              <a:gdLst>
                <a:gd name="T0" fmla="*/ 158 w 310"/>
                <a:gd name="T1" fmla="*/ 0 h 315"/>
                <a:gd name="T2" fmla="*/ 248 w 310"/>
                <a:gd name="T3" fmla="*/ 45 h 315"/>
                <a:gd name="T4" fmla="*/ 248 w 310"/>
                <a:gd name="T5" fmla="*/ 269 h 315"/>
                <a:gd name="T6" fmla="*/ 148 w 310"/>
                <a:gd name="T7" fmla="*/ 315 h 315"/>
                <a:gd name="T8" fmla="*/ 158 w 310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5">
                  <a:moveTo>
                    <a:pt x="158" y="0"/>
                  </a:moveTo>
                  <a:cubicBezTo>
                    <a:pt x="191" y="5"/>
                    <a:pt x="222" y="20"/>
                    <a:pt x="248" y="45"/>
                  </a:cubicBezTo>
                  <a:cubicBezTo>
                    <a:pt x="310" y="107"/>
                    <a:pt x="310" y="207"/>
                    <a:pt x="248" y="269"/>
                  </a:cubicBezTo>
                  <a:cubicBezTo>
                    <a:pt x="220" y="297"/>
                    <a:pt x="184" y="313"/>
                    <a:pt x="148" y="315"/>
                  </a:cubicBezTo>
                  <a:cubicBezTo>
                    <a:pt x="0" y="161"/>
                    <a:pt x="143" y="15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6"/>
            <p:cNvSpPr/>
            <p:nvPr/>
          </p:nvSpPr>
          <p:spPr bwMode="auto">
            <a:xfrm>
              <a:off x="5657850" y="2473613"/>
              <a:ext cx="419100" cy="692150"/>
            </a:xfrm>
            <a:custGeom>
              <a:avLst/>
              <a:gdLst>
                <a:gd name="T0" fmla="*/ 62 w 197"/>
                <a:gd name="T1" fmla="*/ 52 h 326"/>
                <a:gd name="T2" fmla="*/ 197 w 197"/>
                <a:gd name="T3" fmla="*/ 7 h 326"/>
                <a:gd name="T4" fmla="*/ 187 w 197"/>
                <a:gd name="T5" fmla="*/ 322 h 326"/>
                <a:gd name="T6" fmla="*/ 62 w 197"/>
                <a:gd name="T7" fmla="*/ 276 h 326"/>
                <a:gd name="T8" fmla="*/ 62 w 197"/>
                <a:gd name="T9" fmla="*/ 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26">
                  <a:moveTo>
                    <a:pt x="62" y="52"/>
                  </a:moveTo>
                  <a:cubicBezTo>
                    <a:pt x="99" y="15"/>
                    <a:pt x="149" y="0"/>
                    <a:pt x="197" y="7"/>
                  </a:cubicBezTo>
                  <a:cubicBezTo>
                    <a:pt x="182" y="22"/>
                    <a:pt x="39" y="168"/>
                    <a:pt x="187" y="322"/>
                  </a:cubicBezTo>
                  <a:cubicBezTo>
                    <a:pt x="142" y="326"/>
                    <a:pt x="96" y="311"/>
                    <a:pt x="62" y="276"/>
                  </a:cubicBezTo>
                  <a:cubicBezTo>
                    <a:pt x="0" y="214"/>
                    <a:pt x="0" y="114"/>
                    <a:pt x="6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7"/>
            <p:cNvSpPr/>
            <p:nvPr/>
          </p:nvSpPr>
          <p:spPr bwMode="auto">
            <a:xfrm>
              <a:off x="6224588" y="2514888"/>
              <a:ext cx="111125" cy="112713"/>
            </a:xfrm>
            <a:custGeom>
              <a:avLst/>
              <a:gdLst>
                <a:gd name="T0" fmla="*/ 25 w 52"/>
                <a:gd name="T1" fmla="*/ 28 h 53"/>
                <a:gd name="T2" fmla="*/ 44 w 52"/>
                <a:gd name="T3" fmla="*/ 53 h 53"/>
                <a:gd name="T4" fmla="*/ 52 w 52"/>
                <a:gd name="T5" fmla="*/ 0 h 53"/>
                <a:gd name="T6" fmla="*/ 0 w 52"/>
                <a:gd name="T7" fmla="*/ 8 h 53"/>
                <a:gd name="T8" fmla="*/ 25 w 52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5" y="28"/>
                  </a:moveTo>
                  <a:cubicBezTo>
                    <a:pt x="33" y="36"/>
                    <a:pt x="44" y="53"/>
                    <a:pt x="44" y="5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20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8"/>
            <p:cNvSpPr/>
            <p:nvPr/>
          </p:nvSpPr>
          <p:spPr bwMode="auto">
            <a:xfrm>
              <a:off x="6089650" y="2416463"/>
              <a:ext cx="125413" cy="107950"/>
            </a:xfrm>
            <a:custGeom>
              <a:avLst/>
              <a:gdLst>
                <a:gd name="T0" fmla="*/ 31 w 59"/>
                <a:gd name="T1" fmla="*/ 37 h 51"/>
                <a:gd name="T2" fmla="*/ 59 w 59"/>
                <a:gd name="T3" fmla="*/ 51 h 51"/>
                <a:gd name="T4" fmla="*/ 45 w 59"/>
                <a:gd name="T5" fmla="*/ 0 h 51"/>
                <a:gd name="T6" fmla="*/ 0 w 59"/>
                <a:gd name="T7" fmla="*/ 29 h 51"/>
                <a:gd name="T8" fmla="*/ 31 w 59"/>
                <a:gd name="T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31" y="37"/>
                  </a:moveTo>
                  <a:cubicBezTo>
                    <a:pt x="42" y="41"/>
                    <a:pt x="59" y="51"/>
                    <a:pt x="59" y="5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20" y="32"/>
                    <a:pt x="31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9"/>
            <p:cNvSpPr/>
            <p:nvPr/>
          </p:nvSpPr>
          <p:spPr bwMode="auto">
            <a:xfrm>
              <a:off x="5945188" y="2389476"/>
              <a:ext cx="131763" cy="93663"/>
            </a:xfrm>
            <a:custGeom>
              <a:avLst/>
              <a:gdLst>
                <a:gd name="T0" fmla="*/ 31 w 62"/>
                <a:gd name="T1" fmla="*/ 39 h 44"/>
                <a:gd name="T2" fmla="*/ 62 w 62"/>
                <a:gd name="T3" fmla="*/ 41 h 44"/>
                <a:gd name="T4" fmla="*/ 29 w 62"/>
                <a:gd name="T5" fmla="*/ 0 h 44"/>
                <a:gd name="T6" fmla="*/ 0 w 62"/>
                <a:gd name="T7" fmla="*/ 44 h 44"/>
                <a:gd name="T8" fmla="*/ 31 w 62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31" y="39"/>
                  </a:moveTo>
                  <a:cubicBezTo>
                    <a:pt x="43" y="38"/>
                    <a:pt x="62" y="41"/>
                    <a:pt x="62" y="4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9" y="39"/>
                    <a:pt x="3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10"/>
            <p:cNvSpPr/>
            <p:nvPr/>
          </p:nvSpPr>
          <p:spPr bwMode="auto">
            <a:xfrm>
              <a:off x="5813425" y="2435513"/>
              <a:ext cx="119063" cy="111125"/>
            </a:xfrm>
            <a:custGeom>
              <a:avLst/>
              <a:gdLst>
                <a:gd name="T0" fmla="*/ 26 w 56"/>
                <a:gd name="T1" fmla="*/ 35 h 52"/>
                <a:gd name="T2" fmla="*/ 56 w 56"/>
                <a:gd name="T3" fmla="*/ 23 h 52"/>
                <a:gd name="T4" fmla="*/ 9 w 56"/>
                <a:gd name="T5" fmla="*/ 0 h 52"/>
                <a:gd name="T6" fmla="*/ 0 w 56"/>
                <a:gd name="T7" fmla="*/ 52 h 52"/>
                <a:gd name="T8" fmla="*/ 26 w 56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2">
                  <a:moveTo>
                    <a:pt x="26" y="35"/>
                  </a:moveTo>
                  <a:cubicBezTo>
                    <a:pt x="37" y="29"/>
                    <a:pt x="56" y="23"/>
                    <a:pt x="56" y="2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6" y="40"/>
                    <a:pt x="2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Freeform 11"/>
            <p:cNvSpPr/>
            <p:nvPr/>
          </p:nvSpPr>
          <p:spPr bwMode="auto">
            <a:xfrm>
              <a:off x="5689600" y="2548226"/>
              <a:ext cx="112713" cy="107950"/>
            </a:xfrm>
            <a:custGeom>
              <a:avLst/>
              <a:gdLst>
                <a:gd name="T0" fmla="*/ 31 w 53"/>
                <a:gd name="T1" fmla="*/ 25 h 51"/>
                <a:gd name="T2" fmla="*/ 53 w 53"/>
                <a:gd name="T3" fmla="*/ 3 h 51"/>
                <a:gd name="T4" fmla="*/ 0 w 53"/>
                <a:gd name="T5" fmla="*/ 0 h 51"/>
                <a:gd name="T6" fmla="*/ 14 w 53"/>
                <a:gd name="T7" fmla="*/ 51 h 51"/>
                <a:gd name="T8" fmla="*/ 31 w 53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31" y="25"/>
                  </a:moveTo>
                  <a:cubicBezTo>
                    <a:pt x="38" y="16"/>
                    <a:pt x="53" y="3"/>
                    <a:pt x="53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23" y="34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12"/>
            <p:cNvSpPr/>
            <p:nvPr/>
          </p:nvSpPr>
          <p:spPr bwMode="auto">
            <a:xfrm>
              <a:off x="5608638" y="2668876"/>
              <a:ext cx="104775" cy="128588"/>
            </a:xfrm>
            <a:custGeom>
              <a:avLst/>
              <a:gdLst>
                <a:gd name="T0" fmla="*/ 37 w 49"/>
                <a:gd name="T1" fmla="*/ 29 h 60"/>
                <a:gd name="T2" fmla="*/ 49 w 49"/>
                <a:gd name="T3" fmla="*/ 0 h 60"/>
                <a:gd name="T4" fmla="*/ 0 w 49"/>
                <a:gd name="T5" fmla="*/ 19 h 60"/>
                <a:gd name="T6" fmla="*/ 33 w 49"/>
                <a:gd name="T7" fmla="*/ 60 h 60"/>
                <a:gd name="T8" fmla="*/ 37 w 49"/>
                <a:gd name="T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37" y="29"/>
                  </a:moveTo>
                  <a:cubicBezTo>
                    <a:pt x="41" y="18"/>
                    <a:pt x="49" y="0"/>
                    <a:pt x="4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4" y="41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13"/>
            <p:cNvSpPr/>
            <p:nvPr/>
          </p:nvSpPr>
          <p:spPr bwMode="auto">
            <a:xfrm>
              <a:off x="5599113" y="2811751"/>
              <a:ext cx="98425" cy="130175"/>
            </a:xfrm>
            <a:custGeom>
              <a:avLst/>
              <a:gdLst>
                <a:gd name="T0" fmla="*/ 39 w 47"/>
                <a:gd name="T1" fmla="*/ 31 h 61"/>
                <a:gd name="T2" fmla="*/ 37 w 47"/>
                <a:gd name="T3" fmla="*/ 0 h 61"/>
                <a:gd name="T4" fmla="*/ 0 w 47"/>
                <a:gd name="T5" fmla="*/ 37 h 61"/>
                <a:gd name="T6" fmla="*/ 47 w 47"/>
                <a:gd name="T7" fmla="*/ 61 h 61"/>
                <a:gd name="T8" fmla="*/ 39 w 47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1">
                  <a:moveTo>
                    <a:pt x="39" y="31"/>
                  </a:moveTo>
                  <a:cubicBezTo>
                    <a:pt x="37" y="19"/>
                    <a:pt x="37" y="0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1" y="43"/>
                    <a:pt x="3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14"/>
            <p:cNvSpPr/>
            <p:nvPr/>
          </p:nvSpPr>
          <p:spPr bwMode="auto">
            <a:xfrm>
              <a:off x="5664200" y="2954626"/>
              <a:ext cx="112713" cy="112713"/>
            </a:xfrm>
            <a:custGeom>
              <a:avLst/>
              <a:gdLst>
                <a:gd name="T0" fmla="*/ 33 w 53"/>
                <a:gd name="T1" fmla="*/ 28 h 53"/>
                <a:gd name="T2" fmla="*/ 18 w 53"/>
                <a:gd name="T3" fmla="*/ 0 h 53"/>
                <a:gd name="T4" fmla="*/ 0 w 53"/>
                <a:gd name="T5" fmla="*/ 50 h 53"/>
                <a:gd name="T6" fmla="*/ 53 w 53"/>
                <a:gd name="T7" fmla="*/ 53 h 53"/>
                <a:gd name="T8" fmla="*/ 3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3" y="28"/>
                  </a:moveTo>
                  <a:cubicBezTo>
                    <a:pt x="26" y="18"/>
                    <a:pt x="18" y="0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39" y="38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15"/>
            <p:cNvSpPr/>
            <p:nvPr/>
          </p:nvSpPr>
          <p:spPr bwMode="auto">
            <a:xfrm>
              <a:off x="5784850" y="3075276"/>
              <a:ext cx="111125" cy="112713"/>
            </a:xfrm>
            <a:custGeom>
              <a:avLst/>
              <a:gdLst>
                <a:gd name="T0" fmla="*/ 24 w 52"/>
                <a:gd name="T1" fmla="*/ 20 h 53"/>
                <a:gd name="T2" fmla="*/ 0 w 52"/>
                <a:gd name="T3" fmla="*/ 0 h 53"/>
                <a:gd name="T4" fmla="*/ 3 w 52"/>
                <a:gd name="T5" fmla="*/ 53 h 53"/>
                <a:gd name="T6" fmla="*/ 52 w 52"/>
                <a:gd name="T7" fmla="*/ 34 h 53"/>
                <a:gd name="T8" fmla="*/ 24 w 52"/>
                <a:gd name="T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4" y="20"/>
                  </a:moveTo>
                  <a:cubicBezTo>
                    <a:pt x="14" y="14"/>
                    <a:pt x="0" y="0"/>
                    <a:pt x="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34" y="27"/>
                    <a:pt x="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16"/>
            <p:cNvSpPr/>
            <p:nvPr/>
          </p:nvSpPr>
          <p:spPr bwMode="auto">
            <a:xfrm>
              <a:off x="5908675" y="3151476"/>
              <a:ext cx="131763" cy="100013"/>
            </a:xfrm>
            <a:custGeom>
              <a:avLst/>
              <a:gdLst>
                <a:gd name="T0" fmla="*/ 31 w 62"/>
                <a:gd name="T1" fmla="*/ 9 h 47"/>
                <a:gd name="T2" fmla="*/ 0 w 62"/>
                <a:gd name="T3" fmla="*/ 0 h 47"/>
                <a:gd name="T4" fmla="*/ 25 w 62"/>
                <a:gd name="T5" fmla="*/ 47 h 47"/>
                <a:gd name="T6" fmla="*/ 62 w 62"/>
                <a:gd name="T7" fmla="*/ 10 h 47"/>
                <a:gd name="T8" fmla="*/ 31 w 62"/>
                <a:gd name="T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7">
                  <a:moveTo>
                    <a:pt x="31" y="9"/>
                  </a:moveTo>
                  <a:cubicBezTo>
                    <a:pt x="19" y="7"/>
                    <a:pt x="0" y="0"/>
                    <a:pt x="0" y="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42" y="11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17"/>
            <p:cNvSpPr/>
            <p:nvPr/>
          </p:nvSpPr>
          <p:spPr bwMode="auto">
            <a:xfrm>
              <a:off x="6053138" y="3138776"/>
              <a:ext cx="130175" cy="104775"/>
            </a:xfrm>
            <a:custGeom>
              <a:avLst/>
              <a:gdLst>
                <a:gd name="T0" fmla="*/ 31 w 61"/>
                <a:gd name="T1" fmla="*/ 11 h 49"/>
                <a:gd name="T2" fmla="*/ 0 w 61"/>
                <a:gd name="T3" fmla="*/ 16 h 49"/>
                <a:gd name="T4" fmla="*/ 42 w 61"/>
                <a:gd name="T5" fmla="*/ 49 h 49"/>
                <a:gd name="T6" fmla="*/ 61 w 61"/>
                <a:gd name="T7" fmla="*/ 0 h 49"/>
                <a:gd name="T8" fmla="*/ 31 w 61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31" y="11"/>
                  </a:moveTo>
                  <a:cubicBezTo>
                    <a:pt x="20" y="14"/>
                    <a:pt x="0" y="16"/>
                    <a:pt x="0" y="16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3" y="8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18"/>
            <p:cNvSpPr/>
            <p:nvPr/>
          </p:nvSpPr>
          <p:spPr bwMode="auto">
            <a:xfrm>
              <a:off x="6192838" y="3048288"/>
              <a:ext cx="109538" cy="111125"/>
            </a:xfrm>
            <a:custGeom>
              <a:avLst/>
              <a:gdLst>
                <a:gd name="T0" fmla="*/ 27 w 51"/>
                <a:gd name="T1" fmla="*/ 23 h 53"/>
                <a:gd name="T2" fmla="*/ 0 w 51"/>
                <a:gd name="T3" fmla="*/ 40 h 53"/>
                <a:gd name="T4" fmla="*/ 51 w 51"/>
                <a:gd name="T5" fmla="*/ 53 h 53"/>
                <a:gd name="T6" fmla="*/ 49 w 51"/>
                <a:gd name="T7" fmla="*/ 0 h 53"/>
                <a:gd name="T8" fmla="*/ 27 w 51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3">
                  <a:moveTo>
                    <a:pt x="27" y="23"/>
                  </a:moveTo>
                  <a:cubicBezTo>
                    <a:pt x="18" y="30"/>
                    <a:pt x="0" y="40"/>
                    <a:pt x="0" y="40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6" y="15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19"/>
            <p:cNvSpPr/>
            <p:nvPr/>
          </p:nvSpPr>
          <p:spPr bwMode="auto">
            <a:xfrm>
              <a:off x="6305550" y="2919701"/>
              <a:ext cx="111125" cy="119063"/>
            </a:xfrm>
            <a:custGeom>
              <a:avLst/>
              <a:gdLst>
                <a:gd name="T0" fmla="*/ 17 w 52"/>
                <a:gd name="T1" fmla="*/ 29 h 56"/>
                <a:gd name="T2" fmla="*/ 0 w 52"/>
                <a:gd name="T3" fmla="*/ 56 h 56"/>
                <a:gd name="T4" fmla="*/ 52 w 52"/>
                <a:gd name="T5" fmla="*/ 47 h 56"/>
                <a:gd name="T6" fmla="*/ 28 w 52"/>
                <a:gd name="T7" fmla="*/ 0 h 56"/>
                <a:gd name="T8" fmla="*/ 17 w 52"/>
                <a:gd name="T9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17" y="29"/>
                  </a:moveTo>
                  <a:cubicBezTo>
                    <a:pt x="12" y="40"/>
                    <a:pt x="0" y="56"/>
                    <a:pt x="0" y="5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3" y="19"/>
                    <a:pt x="1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20"/>
            <p:cNvSpPr/>
            <p:nvPr/>
          </p:nvSpPr>
          <p:spPr bwMode="auto">
            <a:xfrm>
              <a:off x="6369050" y="2773651"/>
              <a:ext cx="93663" cy="133350"/>
            </a:xfrm>
            <a:custGeom>
              <a:avLst/>
              <a:gdLst>
                <a:gd name="T0" fmla="*/ 5 w 44"/>
                <a:gd name="T1" fmla="*/ 32 h 63"/>
                <a:gd name="T2" fmla="*/ 0 w 44"/>
                <a:gd name="T3" fmla="*/ 63 h 63"/>
                <a:gd name="T4" fmla="*/ 44 w 44"/>
                <a:gd name="T5" fmla="*/ 34 h 63"/>
                <a:gd name="T6" fmla="*/ 3 w 44"/>
                <a:gd name="T7" fmla="*/ 0 h 63"/>
                <a:gd name="T8" fmla="*/ 5 w 44"/>
                <a:gd name="T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5" y="32"/>
                  </a:moveTo>
                  <a:cubicBezTo>
                    <a:pt x="4" y="44"/>
                    <a:pt x="0" y="63"/>
                    <a:pt x="0" y="6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6" y="2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Freeform 21"/>
            <p:cNvSpPr/>
            <p:nvPr/>
          </p:nvSpPr>
          <p:spPr bwMode="auto">
            <a:xfrm>
              <a:off x="6324600" y="2633951"/>
              <a:ext cx="109538" cy="122238"/>
            </a:xfrm>
            <a:custGeom>
              <a:avLst/>
              <a:gdLst>
                <a:gd name="T0" fmla="*/ 15 w 51"/>
                <a:gd name="T1" fmla="*/ 28 h 58"/>
                <a:gd name="T2" fmla="*/ 23 w 51"/>
                <a:gd name="T3" fmla="*/ 58 h 58"/>
                <a:gd name="T4" fmla="*/ 51 w 51"/>
                <a:gd name="T5" fmla="*/ 14 h 58"/>
                <a:gd name="T6" fmla="*/ 0 w 51"/>
                <a:gd name="T7" fmla="*/ 0 h 58"/>
                <a:gd name="T8" fmla="*/ 15 w 51"/>
                <a:gd name="T9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15" y="28"/>
                  </a:moveTo>
                  <a:cubicBezTo>
                    <a:pt x="19" y="39"/>
                    <a:pt x="23" y="58"/>
                    <a:pt x="23" y="58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17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9" name="Group 22"/>
          <p:cNvGrpSpPr/>
          <p:nvPr/>
        </p:nvGrpSpPr>
        <p:grpSpPr>
          <a:xfrm>
            <a:off x="1534398" y="1207804"/>
            <a:ext cx="2752116" cy="2766138"/>
            <a:chOff x="1534597" y="1207524"/>
            <a:chExt cx="2752475" cy="2765497"/>
          </a:xfrm>
        </p:grpSpPr>
        <p:sp>
          <p:nvSpPr>
            <p:cNvPr id="150" name="Freeform 46"/>
            <p:cNvSpPr/>
            <p:nvPr/>
          </p:nvSpPr>
          <p:spPr bwMode="auto">
            <a:xfrm>
              <a:off x="1765640" y="1207524"/>
              <a:ext cx="754426" cy="1078615"/>
            </a:xfrm>
            <a:custGeom>
              <a:avLst/>
              <a:gdLst>
                <a:gd name="T0" fmla="*/ 0 w 270"/>
                <a:gd name="T1" fmla="*/ 386 h 386"/>
                <a:gd name="T2" fmla="*/ 16 w 270"/>
                <a:gd name="T3" fmla="*/ 375 h 386"/>
                <a:gd name="T4" fmla="*/ 244 w 270"/>
                <a:gd name="T5" fmla="*/ 233 h 386"/>
                <a:gd name="T6" fmla="*/ 270 w 270"/>
                <a:gd name="T7" fmla="*/ 217 h 386"/>
                <a:gd name="T8" fmla="*/ 0 w 270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386">
                  <a:moveTo>
                    <a:pt x="0" y="386"/>
                  </a:moveTo>
                  <a:cubicBezTo>
                    <a:pt x="16" y="375"/>
                    <a:pt x="16" y="375"/>
                    <a:pt x="16" y="375"/>
                  </a:cubicBezTo>
                  <a:cubicBezTo>
                    <a:pt x="16" y="375"/>
                    <a:pt x="148" y="61"/>
                    <a:pt x="244" y="233"/>
                  </a:cubicBezTo>
                  <a:cubicBezTo>
                    <a:pt x="270" y="217"/>
                    <a:pt x="270" y="217"/>
                    <a:pt x="270" y="217"/>
                  </a:cubicBezTo>
                  <a:cubicBezTo>
                    <a:pt x="270" y="217"/>
                    <a:pt x="145" y="0"/>
                    <a:pt x="0" y="3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51" name="Group 21"/>
            <p:cNvGrpSpPr/>
            <p:nvPr/>
          </p:nvGrpSpPr>
          <p:grpSpPr>
            <a:xfrm>
              <a:off x="1534597" y="1655473"/>
              <a:ext cx="2752475" cy="2317548"/>
              <a:chOff x="1534597" y="1655473"/>
              <a:chExt cx="2752475" cy="2317548"/>
            </a:xfrm>
          </p:grpSpPr>
          <p:sp>
            <p:nvSpPr>
              <p:cNvPr id="152" name="Freeform 41"/>
              <p:cNvSpPr/>
              <p:nvPr/>
            </p:nvSpPr>
            <p:spPr bwMode="auto">
              <a:xfrm>
                <a:off x="1534597" y="1814613"/>
                <a:ext cx="1473488" cy="1399252"/>
              </a:xfrm>
              <a:custGeom>
                <a:avLst/>
                <a:gdLst>
                  <a:gd name="T0" fmla="*/ 353 w 528"/>
                  <a:gd name="T1" fmla="*/ 0 h 501"/>
                  <a:gd name="T2" fmla="*/ 11 w 528"/>
                  <a:gd name="T3" fmla="*/ 213 h 501"/>
                  <a:gd name="T4" fmla="*/ 79 w 528"/>
                  <a:gd name="T5" fmla="*/ 366 h 501"/>
                  <a:gd name="T6" fmla="*/ 187 w 528"/>
                  <a:gd name="T7" fmla="*/ 494 h 501"/>
                  <a:gd name="T8" fmla="*/ 528 w 528"/>
                  <a:gd name="T9" fmla="*/ 280 h 501"/>
                  <a:gd name="T10" fmla="*/ 482 w 528"/>
                  <a:gd name="T11" fmla="*/ 240 h 501"/>
                  <a:gd name="T12" fmla="*/ 466 w 528"/>
                  <a:gd name="T13" fmla="*/ 219 h 501"/>
                  <a:gd name="T14" fmla="*/ 421 w 528"/>
                  <a:gd name="T15" fmla="*/ 152 h 501"/>
                  <a:gd name="T16" fmla="*/ 353 w 528"/>
                  <a:gd name="T1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01">
                    <a:moveTo>
                      <a:pt x="353" y="0"/>
                    </a:moveTo>
                    <a:cubicBezTo>
                      <a:pt x="11" y="213"/>
                      <a:pt x="11" y="213"/>
                      <a:pt x="11" y="213"/>
                    </a:cubicBezTo>
                    <a:cubicBezTo>
                      <a:pt x="0" y="220"/>
                      <a:pt x="31" y="289"/>
                      <a:pt x="79" y="366"/>
                    </a:cubicBezTo>
                    <a:cubicBezTo>
                      <a:pt x="128" y="444"/>
                      <a:pt x="176" y="501"/>
                      <a:pt x="187" y="494"/>
                    </a:cubicBezTo>
                    <a:cubicBezTo>
                      <a:pt x="528" y="280"/>
                      <a:pt x="528" y="280"/>
                      <a:pt x="528" y="280"/>
                    </a:cubicBezTo>
                    <a:cubicBezTo>
                      <a:pt x="522" y="284"/>
                      <a:pt x="505" y="268"/>
                      <a:pt x="482" y="240"/>
                    </a:cubicBezTo>
                    <a:cubicBezTo>
                      <a:pt x="477" y="234"/>
                      <a:pt x="472" y="227"/>
                      <a:pt x="466" y="219"/>
                    </a:cubicBezTo>
                    <a:cubicBezTo>
                      <a:pt x="452" y="200"/>
                      <a:pt x="436" y="177"/>
                      <a:pt x="421" y="152"/>
                    </a:cubicBezTo>
                    <a:cubicBezTo>
                      <a:pt x="372" y="75"/>
                      <a:pt x="342" y="7"/>
                      <a:pt x="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3" name="Freeform 42"/>
              <p:cNvSpPr/>
              <p:nvPr/>
            </p:nvSpPr>
            <p:spPr bwMode="auto">
              <a:xfrm>
                <a:off x="2879597" y="2406378"/>
                <a:ext cx="148528" cy="201577"/>
              </a:xfrm>
              <a:custGeom>
                <a:avLst/>
                <a:gdLst>
                  <a:gd name="T0" fmla="*/ 26 w 53"/>
                  <a:gd name="T1" fmla="*/ 0 h 72"/>
                  <a:gd name="T2" fmla="*/ 0 w 53"/>
                  <a:gd name="T3" fmla="*/ 28 h 72"/>
                  <a:gd name="T4" fmla="*/ 46 w 53"/>
                  <a:gd name="T5" fmla="*/ 68 h 72"/>
                  <a:gd name="T6" fmla="*/ 26 w 5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72">
                    <a:moveTo>
                      <a:pt x="26" y="0"/>
                    </a:moveTo>
                    <a:cubicBezTo>
                      <a:pt x="12" y="17"/>
                      <a:pt x="0" y="28"/>
                      <a:pt x="0" y="28"/>
                    </a:cubicBezTo>
                    <a:cubicBezTo>
                      <a:pt x="23" y="56"/>
                      <a:pt x="40" y="72"/>
                      <a:pt x="46" y="68"/>
                    </a:cubicBezTo>
                    <a:cubicBezTo>
                      <a:pt x="53" y="64"/>
                      <a:pt x="44" y="38"/>
                      <a:pt x="2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4" name="Freeform 43"/>
              <p:cNvSpPr/>
              <p:nvPr/>
            </p:nvSpPr>
            <p:spPr bwMode="auto">
              <a:xfrm>
                <a:off x="2489417" y="1800467"/>
                <a:ext cx="426722" cy="625950"/>
              </a:xfrm>
              <a:custGeom>
                <a:avLst/>
                <a:gdLst>
                  <a:gd name="T0" fmla="*/ 11 w 153"/>
                  <a:gd name="T1" fmla="*/ 5 h 224"/>
                  <a:gd name="T2" fmla="*/ 79 w 153"/>
                  <a:gd name="T3" fmla="*/ 157 h 224"/>
                  <a:gd name="T4" fmla="*/ 124 w 153"/>
                  <a:gd name="T5" fmla="*/ 224 h 224"/>
                  <a:gd name="T6" fmla="*/ 153 w 153"/>
                  <a:gd name="T7" fmla="*/ 192 h 224"/>
                  <a:gd name="T8" fmla="*/ 118 w 153"/>
                  <a:gd name="T9" fmla="*/ 133 h 224"/>
                  <a:gd name="T10" fmla="*/ 90 w 153"/>
                  <a:gd name="T11" fmla="*/ 89 h 224"/>
                  <a:gd name="T12" fmla="*/ 77 w 153"/>
                  <a:gd name="T13" fmla="*/ 70 h 224"/>
                  <a:gd name="T14" fmla="*/ 11 w 153"/>
                  <a:gd name="T15" fmla="*/ 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224">
                    <a:moveTo>
                      <a:pt x="11" y="5"/>
                    </a:moveTo>
                    <a:cubicBezTo>
                      <a:pt x="0" y="12"/>
                      <a:pt x="30" y="80"/>
                      <a:pt x="79" y="157"/>
                    </a:cubicBezTo>
                    <a:cubicBezTo>
                      <a:pt x="94" y="182"/>
                      <a:pt x="110" y="205"/>
                      <a:pt x="124" y="224"/>
                    </a:cubicBezTo>
                    <a:cubicBezTo>
                      <a:pt x="124" y="224"/>
                      <a:pt x="137" y="212"/>
                      <a:pt x="153" y="192"/>
                    </a:cubicBezTo>
                    <a:cubicBezTo>
                      <a:pt x="143" y="173"/>
                      <a:pt x="131" y="153"/>
                      <a:pt x="118" y="133"/>
                    </a:cubicBezTo>
                    <a:cubicBezTo>
                      <a:pt x="109" y="117"/>
                      <a:pt x="99" y="103"/>
                      <a:pt x="90" y="89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45" y="27"/>
                      <a:pt x="19" y="0"/>
                      <a:pt x="11" y="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5" name="Freeform 44"/>
              <p:cNvSpPr/>
              <p:nvPr/>
            </p:nvSpPr>
            <p:spPr bwMode="auto">
              <a:xfrm>
                <a:off x="2355035" y="2869651"/>
                <a:ext cx="1130460" cy="277021"/>
              </a:xfrm>
              <a:custGeom>
                <a:avLst/>
                <a:gdLst>
                  <a:gd name="T0" fmla="*/ 78 w 405"/>
                  <a:gd name="T1" fmla="*/ 0 h 99"/>
                  <a:gd name="T2" fmla="*/ 0 w 405"/>
                  <a:gd name="T3" fmla="*/ 49 h 99"/>
                  <a:gd name="T4" fmla="*/ 390 w 405"/>
                  <a:gd name="T5" fmla="*/ 99 h 99"/>
                  <a:gd name="T6" fmla="*/ 396 w 405"/>
                  <a:gd name="T7" fmla="*/ 54 h 99"/>
                  <a:gd name="T8" fmla="*/ 78 w 40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99">
                    <a:moveTo>
                      <a:pt x="78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9"/>
                      <a:pt x="405" y="84"/>
                      <a:pt x="396" y="54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6" name="Freeform 45"/>
              <p:cNvSpPr/>
              <p:nvPr/>
            </p:nvSpPr>
            <p:spPr bwMode="auto">
              <a:xfrm>
                <a:off x="3444237" y="2856684"/>
                <a:ext cx="304128" cy="504532"/>
              </a:xfrm>
              <a:custGeom>
                <a:avLst/>
                <a:gdLst>
                  <a:gd name="T0" fmla="*/ 51 w 109"/>
                  <a:gd name="T1" fmla="*/ 0 h 181"/>
                  <a:gd name="T2" fmla="*/ 6 w 109"/>
                  <a:gd name="T3" fmla="*/ 59 h 181"/>
                  <a:gd name="T4" fmla="*/ 0 w 109"/>
                  <a:gd name="T5" fmla="*/ 104 h 181"/>
                  <a:gd name="T6" fmla="*/ 30 w 109"/>
                  <a:gd name="T7" fmla="*/ 181 h 181"/>
                  <a:gd name="T8" fmla="*/ 51 w 109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1">
                    <a:moveTo>
                      <a:pt x="51" y="0"/>
                    </a:moveTo>
                    <a:cubicBezTo>
                      <a:pt x="51" y="0"/>
                      <a:pt x="19" y="29"/>
                      <a:pt x="6" y="59"/>
                    </a:cubicBezTo>
                    <a:cubicBezTo>
                      <a:pt x="15" y="89"/>
                      <a:pt x="0" y="104"/>
                      <a:pt x="0" y="104"/>
                    </a:cubicBezTo>
                    <a:cubicBezTo>
                      <a:pt x="0" y="104"/>
                      <a:pt x="1" y="156"/>
                      <a:pt x="30" y="181"/>
                    </a:cubicBezTo>
                    <a:cubicBezTo>
                      <a:pt x="30" y="181"/>
                      <a:pt x="109" y="93"/>
                      <a:pt x="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7" name="Freeform 47"/>
              <p:cNvSpPr/>
              <p:nvPr/>
            </p:nvSpPr>
            <p:spPr bwMode="auto">
              <a:xfrm>
                <a:off x="2835981" y="1849977"/>
                <a:ext cx="371319" cy="634202"/>
              </a:xfrm>
              <a:custGeom>
                <a:avLst/>
                <a:gdLst>
                  <a:gd name="T0" fmla="*/ 70 w 133"/>
                  <a:gd name="T1" fmla="*/ 0 h 227"/>
                  <a:gd name="T2" fmla="*/ 70 w 133"/>
                  <a:gd name="T3" fmla="*/ 1 h 227"/>
                  <a:gd name="T4" fmla="*/ 29 w 133"/>
                  <a:gd name="T5" fmla="*/ 174 h 227"/>
                  <a:gd name="T6" fmla="*/ 0 w 133"/>
                  <a:gd name="T7" fmla="*/ 206 h 227"/>
                  <a:gd name="T8" fmla="*/ 16 w 133"/>
                  <a:gd name="T9" fmla="*/ 227 h 227"/>
                  <a:gd name="T10" fmla="*/ 42 w 133"/>
                  <a:gd name="T11" fmla="*/ 199 h 227"/>
                  <a:gd name="T12" fmla="*/ 70 w 133"/>
                  <a:gd name="T1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227">
                    <a:moveTo>
                      <a:pt x="70" y="0"/>
                    </a:moveTo>
                    <a:cubicBezTo>
                      <a:pt x="70" y="0"/>
                      <a:pt x="70" y="1"/>
                      <a:pt x="70" y="1"/>
                    </a:cubicBezTo>
                    <a:cubicBezTo>
                      <a:pt x="110" y="55"/>
                      <a:pt x="63" y="131"/>
                      <a:pt x="29" y="174"/>
                    </a:cubicBezTo>
                    <a:cubicBezTo>
                      <a:pt x="13" y="194"/>
                      <a:pt x="0" y="206"/>
                      <a:pt x="0" y="206"/>
                    </a:cubicBezTo>
                    <a:cubicBezTo>
                      <a:pt x="6" y="214"/>
                      <a:pt x="11" y="221"/>
                      <a:pt x="16" y="227"/>
                    </a:cubicBezTo>
                    <a:cubicBezTo>
                      <a:pt x="16" y="227"/>
                      <a:pt x="28" y="216"/>
                      <a:pt x="42" y="199"/>
                    </a:cubicBezTo>
                    <a:cubicBezTo>
                      <a:pt x="78" y="154"/>
                      <a:pt x="133" y="66"/>
                      <a:pt x="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8" name="Freeform 48"/>
              <p:cNvSpPr/>
              <p:nvPr/>
            </p:nvSpPr>
            <p:spPr bwMode="auto">
              <a:xfrm>
                <a:off x="2703957" y="1655473"/>
                <a:ext cx="326525" cy="393724"/>
              </a:xfrm>
              <a:custGeom>
                <a:avLst/>
                <a:gdLst>
                  <a:gd name="T0" fmla="*/ 0 w 117"/>
                  <a:gd name="T1" fmla="*/ 122 h 141"/>
                  <a:gd name="T2" fmla="*/ 13 w 117"/>
                  <a:gd name="T3" fmla="*/ 141 h 141"/>
                  <a:gd name="T4" fmla="*/ 114 w 117"/>
                  <a:gd name="T5" fmla="*/ 67 h 141"/>
                  <a:gd name="T6" fmla="*/ 114 w 117"/>
                  <a:gd name="T7" fmla="*/ 67 h 141"/>
                  <a:gd name="T8" fmla="*/ 116 w 117"/>
                  <a:gd name="T9" fmla="*/ 70 h 141"/>
                  <a:gd name="T10" fmla="*/ 116 w 117"/>
                  <a:gd name="T11" fmla="*/ 70 h 141"/>
                  <a:gd name="T12" fmla="*/ 117 w 117"/>
                  <a:gd name="T13" fmla="*/ 70 h 141"/>
                  <a:gd name="T14" fmla="*/ 0 w 117"/>
                  <a:gd name="T15" fmla="*/ 1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41">
                    <a:moveTo>
                      <a:pt x="0" y="122"/>
                    </a:moveTo>
                    <a:cubicBezTo>
                      <a:pt x="4" y="129"/>
                      <a:pt x="8" y="135"/>
                      <a:pt x="13" y="141"/>
                    </a:cubicBezTo>
                    <a:cubicBezTo>
                      <a:pt x="63" y="32"/>
                      <a:pt x="103" y="57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6" y="69"/>
                      <a:pt x="116" y="70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7" y="70"/>
                      <a:pt x="117" y="70"/>
                      <a:pt x="117" y="70"/>
                    </a:cubicBezTo>
                    <a:cubicBezTo>
                      <a:pt x="68" y="0"/>
                      <a:pt x="0" y="122"/>
                      <a:pt x="0" y="12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9" name="Freeform 49"/>
              <p:cNvSpPr/>
              <p:nvPr/>
            </p:nvSpPr>
            <p:spPr bwMode="auto">
              <a:xfrm>
                <a:off x="3689425" y="2985175"/>
                <a:ext cx="70727" cy="35364"/>
              </a:xfrm>
              <a:custGeom>
                <a:avLst/>
                <a:gdLst>
                  <a:gd name="T0" fmla="*/ 23 w 25"/>
                  <a:gd name="T1" fmla="*/ 13 h 13"/>
                  <a:gd name="T2" fmla="*/ 0 w 25"/>
                  <a:gd name="T3" fmla="*/ 8 h 13"/>
                  <a:gd name="T4" fmla="*/ 1 w 25"/>
                  <a:gd name="T5" fmla="*/ 0 h 13"/>
                  <a:gd name="T6" fmla="*/ 25 w 25"/>
                  <a:gd name="T7" fmla="*/ 5 h 13"/>
                  <a:gd name="T8" fmla="*/ 23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3" y="13"/>
                    </a:moveTo>
                    <a:cubicBezTo>
                      <a:pt x="9" y="9"/>
                      <a:pt x="0" y="8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0" y="1"/>
                      <a:pt x="25" y="5"/>
                    </a:cubicBezTo>
                    <a:lnTo>
                      <a:pt x="23" y="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0" name="Freeform 50"/>
              <p:cNvSpPr>
                <a:spLocks noEditPoints="1"/>
              </p:cNvSpPr>
              <p:nvPr/>
            </p:nvSpPr>
            <p:spPr bwMode="auto">
              <a:xfrm>
                <a:off x="3866244" y="3048831"/>
                <a:ext cx="418471" cy="732043"/>
              </a:xfrm>
              <a:custGeom>
                <a:avLst/>
                <a:gdLst>
                  <a:gd name="T0" fmla="*/ 142 w 150"/>
                  <a:gd name="T1" fmla="*/ 262 h 262"/>
                  <a:gd name="T2" fmla="*/ 138 w 150"/>
                  <a:gd name="T3" fmla="*/ 218 h 262"/>
                  <a:gd name="T4" fmla="*/ 146 w 150"/>
                  <a:gd name="T5" fmla="*/ 217 h 262"/>
                  <a:gd name="T6" fmla="*/ 150 w 150"/>
                  <a:gd name="T7" fmla="*/ 262 h 262"/>
                  <a:gd name="T8" fmla="*/ 142 w 150"/>
                  <a:gd name="T9" fmla="*/ 262 h 262"/>
                  <a:gd name="T10" fmla="*/ 129 w 150"/>
                  <a:gd name="T11" fmla="*/ 176 h 262"/>
                  <a:gd name="T12" fmla="*/ 114 w 150"/>
                  <a:gd name="T13" fmla="*/ 134 h 262"/>
                  <a:gd name="T14" fmla="*/ 122 w 150"/>
                  <a:gd name="T15" fmla="*/ 131 h 262"/>
                  <a:gd name="T16" fmla="*/ 136 w 150"/>
                  <a:gd name="T17" fmla="*/ 173 h 262"/>
                  <a:gd name="T18" fmla="*/ 129 w 150"/>
                  <a:gd name="T19" fmla="*/ 176 h 262"/>
                  <a:gd name="T20" fmla="*/ 94 w 150"/>
                  <a:gd name="T21" fmla="*/ 95 h 262"/>
                  <a:gd name="T22" fmla="*/ 68 w 150"/>
                  <a:gd name="T23" fmla="*/ 60 h 262"/>
                  <a:gd name="T24" fmla="*/ 74 w 150"/>
                  <a:gd name="T25" fmla="*/ 55 h 262"/>
                  <a:gd name="T26" fmla="*/ 101 w 150"/>
                  <a:gd name="T27" fmla="*/ 91 h 262"/>
                  <a:gd name="T28" fmla="*/ 94 w 150"/>
                  <a:gd name="T29" fmla="*/ 95 h 262"/>
                  <a:gd name="T30" fmla="*/ 36 w 150"/>
                  <a:gd name="T31" fmla="*/ 30 h 262"/>
                  <a:gd name="T32" fmla="*/ 0 w 150"/>
                  <a:gd name="T33" fmla="*/ 7 h 262"/>
                  <a:gd name="T34" fmla="*/ 4 w 150"/>
                  <a:gd name="T35" fmla="*/ 0 h 262"/>
                  <a:gd name="T36" fmla="*/ 41 w 150"/>
                  <a:gd name="T37" fmla="*/ 24 h 262"/>
                  <a:gd name="T38" fmla="*/ 36 w 150"/>
                  <a:gd name="T39" fmla="*/ 3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262">
                    <a:moveTo>
                      <a:pt x="142" y="262"/>
                    </a:moveTo>
                    <a:cubicBezTo>
                      <a:pt x="142" y="247"/>
                      <a:pt x="140" y="232"/>
                      <a:pt x="138" y="218"/>
                    </a:cubicBezTo>
                    <a:cubicBezTo>
                      <a:pt x="146" y="217"/>
                      <a:pt x="146" y="217"/>
                      <a:pt x="146" y="217"/>
                    </a:cubicBezTo>
                    <a:cubicBezTo>
                      <a:pt x="148" y="231"/>
                      <a:pt x="149" y="246"/>
                      <a:pt x="150" y="262"/>
                    </a:cubicBezTo>
                    <a:lnTo>
                      <a:pt x="142" y="262"/>
                    </a:lnTo>
                    <a:close/>
                    <a:moveTo>
                      <a:pt x="129" y="176"/>
                    </a:moveTo>
                    <a:cubicBezTo>
                      <a:pt x="125" y="161"/>
                      <a:pt x="120" y="147"/>
                      <a:pt x="114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7" y="144"/>
                      <a:pt x="132" y="159"/>
                      <a:pt x="136" y="173"/>
                    </a:cubicBezTo>
                    <a:lnTo>
                      <a:pt x="129" y="176"/>
                    </a:lnTo>
                    <a:close/>
                    <a:moveTo>
                      <a:pt x="94" y="95"/>
                    </a:moveTo>
                    <a:cubicBezTo>
                      <a:pt x="87" y="83"/>
                      <a:pt x="78" y="71"/>
                      <a:pt x="68" y="60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84" y="66"/>
                      <a:pt x="93" y="78"/>
                      <a:pt x="101" y="91"/>
                    </a:cubicBezTo>
                    <a:lnTo>
                      <a:pt x="94" y="95"/>
                    </a:lnTo>
                    <a:close/>
                    <a:moveTo>
                      <a:pt x="36" y="30"/>
                    </a:moveTo>
                    <a:cubicBezTo>
                      <a:pt x="25" y="22"/>
                      <a:pt x="13" y="14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7"/>
                      <a:pt x="30" y="15"/>
                      <a:pt x="41" y="24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1" name="Freeform 51"/>
              <p:cNvSpPr/>
              <p:nvPr/>
            </p:nvSpPr>
            <p:spPr bwMode="auto">
              <a:xfrm>
                <a:off x="4262317" y="3903471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2" name="Freeform 52"/>
              <p:cNvSpPr/>
              <p:nvPr/>
            </p:nvSpPr>
            <p:spPr bwMode="auto">
              <a:xfrm>
                <a:off x="3595122" y="3356501"/>
                <a:ext cx="50688" cy="69550"/>
              </a:xfrm>
              <a:custGeom>
                <a:avLst/>
                <a:gdLst>
                  <a:gd name="T0" fmla="*/ 11 w 18"/>
                  <a:gd name="T1" fmla="*/ 25 h 25"/>
                  <a:gd name="T2" fmla="*/ 0 w 18"/>
                  <a:gd name="T3" fmla="*/ 4 h 25"/>
                  <a:gd name="T4" fmla="*/ 6 w 18"/>
                  <a:gd name="T5" fmla="*/ 0 h 25"/>
                  <a:gd name="T6" fmla="*/ 18 w 18"/>
                  <a:gd name="T7" fmla="*/ 21 h 25"/>
                  <a:gd name="T8" fmla="*/ 11 w 18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1" y="25"/>
                    </a:moveTo>
                    <a:cubicBezTo>
                      <a:pt x="4" y="12"/>
                      <a:pt x="0" y="4"/>
                      <a:pt x="0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1" y="8"/>
                      <a:pt x="18" y="21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3" name="Freeform 53"/>
              <p:cNvSpPr/>
              <p:nvPr/>
            </p:nvSpPr>
            <p:spPr bwMode="auto">
              <a:xfrm>
                <a:off x="3684710" y="3574582"/>
                <a:ext cx="53046" cy="167392"/>
              </a:xfrm>
              <a:custGeom>
                <a:avLst/>
                <a:gdLst>
                  <a:gd name="T0" fmla="*/ 11 w 19"/>
                  <a:gd name="T1" fmla="*/ 60 h 60"/>
                  <a:gd name="T2" fmla="*/ 0 w 19"/>
                  <a:gd name="T3" fmla="*/ 2 h 60"/>
                  <a:gd name="T4" fmla="*/ 8 w 19"/>
                  <a:gd name="T5" fmla="*/ 0 h 60"/>
                  <a:gd name="T6" fmla="*/ 19 w 19"/>
                  <a:gd name="T7" fmla="*/ 59 h 60"/>
                  <a:gd name="T8" fmla="*/ 11 w 1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0">
                    <a:moveTo>
                      <a:pt x="11" y="60"/>
                    </a:moveTo>
                    <a:cubicBezTo>
                      <a:pt x="9" y="40"/>
                      <a:pt x="5" y="21"/>
                      <a:pt x="0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19"/>
                      <a:pt x="17" y="39"/>
                      <a:pt x="19" y="59"/>
                    </a:cubicBezTo>
                    <a:lnTo>
                      <a:pt x="11" y="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4" name="Freeform 54"/>
              <p:cNvSpPr/>
              <p:nvPr/>
            </p:nvSpPr>
            <p:spPr bwMode="auto">
              <a:xfrm>
                <a:off x="3717716" y="3903471"/>
                <a:ext cx="24755" cy="69550"/>
              </a:xfrm>
              <a:custGeom>
                <a:avLst/>
                <a:gdLst>
                  <a:gd name="T0" fmla="*/ 7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7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7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8" y="17"/>
                      <a:pt x="7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5" name="Freeform 55"/>
              <p:cNvSpPr/>
              <p:nvPr/>
            </p:nvSpPr>
            <p:spPr bwMode="auto">
              <a:xfrm>
                <a:off x="3667028" y="3099520"/>
                <a:ext cx="67191" cy="53047"/>
              </a:xfrm>
              <a:custGeom>
                <a:avLst/>
                <a:gdLst>
                  <a:gd name="T0" fmla="*/ 20 w 24"/>
                  <a:gd name="T1" fmla="*/ 19 h 19"/>
                  <a:gd name="T2" fmla="*/ 0 w 24"/>
                  <a:gd name="T3" fmla="*/ 7 h 19"/>
                  <a:gd name="T4" fmla="*/ 4 w 24"/>
                  <a:gd name="T5" fmla="*/ 0 h 19"/>
                  <a:gd name="T6" fmla="*/ 24 w 24"/>
                  <a:gd name="T7" fmla="*/ 13 h 19"/>
                  <a:gd name="T8" fmla="*/ 20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19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2" y="4"/>
                      <a:pt x="24" y="13"/>
                    </a:cubicBezTo>
                    <a:lnTo>
                      <a:pt x="20" y="1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6" name="Freeform 56"/>
              <p:cNvSpPr>
                <a:spLocks noEditPoints="1"/>
              </p:cNvSpPr>
              <p:nvPr/>
            </p:nvSpPr>
            <p:spPr bwMode="auto">
              <a:xfrm>
                <a:off x="3813198" y="3207971"/>
                <a:ext cx="292340" cy="516320"/>
              </a:xfrm>
              <a:custGeom>
                <a:avLst/>
                <a:gdLst>
                  <a:gd name="T0" fmla="*/ 98 w 105"/>
                  <a:gd name="T1" fmla="*/ 185 h 185"/>
                  <a:gd name="T2" fmla="*/ 88 w 105"/>
                  <a:gd name="T3" fmla="*/ 145 h 185"/>
                  <a:gd name="T4" fmla="*/ 96 w 105"/>
                  <a:gd name="T5" fmla="*/ 142 h 185"/>
                  <a:gd name="T6" fmla="*/ 105 w 105"/>
                  <a:gd name="T7" fmla="*/ 184 h 185"/>
                  <a:gd name="T8" fmla="*/ 98 w 105"/>
                  <a:gd name="T9" fmla="*/ 185 h 185"/>
                  <a:gd name="T10" fmla="*/ 74 w 105"/>
                  <a:gd name="T11" fmla="*/ 106 h 185"/>
                  <a:gd name="T12" fmla="*/ 54 w 105"/>
                  <a:gd name="T13" fmla="*/ 69 h 185"/>
                  <a:gd name="T14" fmla="*/ 61 w 105"/>
                  <a:gd name="T15" fmla="*/ 65 h 185"/>
                  <a:gd name="T16" fmla="*/ 81 w 105"/>
                  <a:gd name="T17" fmla="*/ 103 h 185"/>
                  <a:gd name="T18" fmla="*/ 74 w 105"/>
                  <a:gd name="T19" fmla="*/ 106 h 185"/>
                  <a:gd name="T20" fmla="*/ 29 w 105"/>
                  <a:gd name="T21" fmla="*/ 36 h 185"/>
                  <a:gd name="T22" fmla="*/ 0 w 105"/>
                  <a:gd name="T23" fmla="*/ 6 h 185"/>
                  <a:gd name="T24" fmla="*/ 6 w 105"/>
                  <a:gd name="T25" fmla="*/ 0 h 185"/>
                  <a:gd name="T26" fmla="*/ 35 w 105"/>
                  <a:gd name="T27" fmla="*/ 31 h 185"/>
                  <a:gd name="T28" fmla="*/ 29 w 105"/>
                  <a:gd name="T29" fmla="*/ 3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85">
                    <a:moveTo>
                      <a:pt x="98" y="185"/>
                    </a:moveTo>
                    <a:cubicBezTo>
                      <a:pt x="95" y="171"/>
                      <a:pt x="92" y="158"/>
                      <a:pt x="88" y="145"/>
                    </a:cubicBezTo>
                    <a:cubicBezTo>
                      <a:pt x="96" y="142"/>
                      <a:pt x="96" y="142"/>
                      <a:pt x="96" y="142"/>
                    </a:cubicBezTo>
                    <a:cubicBezTo>
                      <a:pt x="100" y="156"/>
                      <a:pt x="103" y="170"/>
                      <a:pt x="105" y="184"/>
                    </a:cubicBezTo>
                    <a:lnTo>
                      <a:pt x="98" y="185"/>
                    </a:lnTo>
                    <a:close/>
                    <a:moveTo>
                      <a:pt x="74" y="106"/>
                    </a:moveTo>
                    <a:cubicBezTo>
                      <a:pt x="68" y="93"/>
                      <a:pt x="61" y="81"/>
                      <a:pt x="54" y="69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8" y="77"/>
                      <a:pt x="75" y="90"/>
                      <a:pt x="81" y="103"/>
                    </a:cubicBezTo>
                    <a:lnTo>
                      <a:pt x="74" y="106"/>
                    </a:lnTo>
                    <a:close/>
                    <a:moveTo>
                      <a:pt x="29" y="36"/>
                    </a:moveTo>
                    <a:cubicBezTo>
                      <a:pt x="20" y="26"/>
                      <a:pt x="11" y="15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10"/>
                      <a:pt x="26" y="20"/>
                      <a:pt x="35" y="31"/>
                    </a:cubicBezTo>
                    <a:lnTo>
                      <a:pt x="29" y="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7" name="Freeform 57"/>
              <p:cNvSpPr/>
              <p:nvPr/>
            </p:nvSpPr>
            <p:spPr bwMode="auto">
              <a:xfrm>
                <a:off x="4094929" y="3839815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0 w 9"/>
                  <a:gd name="T5" fmla="*/ 1 h 25"/>
                  <a:gd name="T6" fmla="*/ 8 w 9"/>
                  <a:gd name="T7" fmla="*/ 0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8"/>
                      <a:pt x="9" y="16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8" name="Freeform 58"/>
              <p:cNvSpPr/>
              <p:nvPr/>
            </p:nvSpPr>
            <p:spPr bwMode="auto">
              <a:xfrm>
                <a:off x="3656419" y="3242156"/>
                <a:ext cx="67191" cy="55404"/>
              </a:xfrm>
              <a:custGeom>
                <a:avLst/>
                <a:gdLst>
                  <a:gd name="T0" fmla="*/ 19 w 24"/>
                  <a:gd name="T1" fmla="*/ 20 h 20"/>
                  <a:gd name="T2" fmla="*/ 0 w 24"/>
                  <a:gd name="T3" fmla="*/ 7 h 20"/>
                  <a:gd name="T4" fmla="*/ 3 w 24"/>
                  <a:gd name="T5" fmla="*/ 0 h 20"/>
                  <a:gd name="T6" fmla="*/ 24 w 24"/>
                  <a:gd name="T7" fmla="*/ 14 h 20"/>
                  <a:gd name="T8" fmla="*/ 19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9" y="20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2" y="4"/>
                      <a:pt x="24" y="14"/>
                    </a:cubicBezTo>
                    <a:lnTo>
                      <a:pt x="19" y="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9" name="Freeform 59"/>
              <p:cNvSpPr>
                <a:spLocks noEditPoints="1"/>
              </p:cNvSpPr>
              <p:nvPr/>
            </p:nvSpPr>
            <p:spPr bwMode="auto">
              <a:xfrm>
                <a:off x="3784907" y="3367111"/>
                <a:ext cx="142634" cy="330068"/>
              </a:xfrm>
              <a:custGeom>
                <a:avLst/>
                <a:gdLst>
                  <a:gd name="T0" fmla="*/ 43 w 51"/>
                  <a:gd name="T1" fmla="*/ 118 h 118"/>
                  <a:gd name="T2" fmla="*/ 35 w 51"/>
                  <a:gd name="T3" fmla="*/ 78 h 118"/>
                  <a:gd name="T4" fmla="*/ 43 w 51"/>
                  <a:gd name="T5" fmla="*/ 76 h 118"/>
                  <a:gd name="T6" fmla="*/ 51 w 51"/>
                  <a:gd name="T7" fmla="*/ 117 h 118"/>
                  <a:gd name="T8" fmla="*/ 43 w 51"/>
                  <a:gd name="T9" fmla="*/ 118 h 118"/>
                  <a:gd name="T10" fmla="*/ 21 w 51"/>
                  <a:gd name="T11" fmla="*/ 40 h 118"/>
                  <a:gd name="T12" fmla="*/ 0 w 51"/>
                  <a:gd name="T13" fmla="*/ 5 h 118"/>
                  <a:gd name="T14" fmla="*/ 7 w 51"/>
                  <a:gd name="T15" fmla="*/ 0 h 118"/>
                  <a:gd name="T16" fmla="*/ 29 w 51"/>
                  <a:gd name="T17" fmla="*/ 36 h 118"/>
                  <a:gd name="T18" fmla="*/ 21 w 51"/>
                  <a:gd name="T19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18">
                    <a:moveTo>
                      <a:pt x="43" y="118"/>
                    </a:moveTo>
                    <a:cubicBezTo>
                      <a:pt x="41" y="104"/>
                      <a:pt x="39" y="91"/>
                      <a:pt x="35" y="78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6" y="89"/>
                      <a:pt x="49" y="103"/>
                      <a:pt x="51" y="117"/>
                    </a:cubicBezTo>
                    <a:lnTo>
                      <a:pt x="43" y="118"/>
                    </a:lnTo>
                    <a:close/>
                    <a:moveTo>
                      <a:pt x="21" y="40"/>
                    </a:moveTo>
                    <a:cubicBezTo>
                      <a:pt x="15" y="27"/>
                      <a:pt x="8" y="16"/>
                      <a:pt x="0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5" y="11"/>
                      <a:pt x="22" y="23"/>
                      <a:pt x="29" y="36"/>
                    </a:cubicBezTo>
                    <a:lnTo>
                      <a:pt x="21" y="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0" name="Freeform 60"/>
              <p:cNvSpPr/>
              <p:nvPr/>
            </p:nvSpPr>
            <p:spPr bwMode="auto">
              <a:xfrm>
                <a:off x="3905144" y="3811524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8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171" name="Content Placeholder 2"/>
          <p:cNvSpPr txBox="1"/>
          <p:nvPr/>
        </p:nvSpPr>
        <p:spPr bwMode="auto">
          <a:xfrm>
            <a:off x="1026807" y="5635815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2" name="Content Placeholder 2"/>
          <p:cNvSpPr txBox="1"/>
          <p:nvPr/>
        </p:nvSpPr>
        <p:spPr bwMode="auto">
          <a:xfrm>
            <a:off x="3177728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3" name="Content Placeholder 2"/>
          <p:cNvSpPr txBox="1"/>
          <p:nvPr/>
        </p:nvSpPr>
        <p:spPr bwMode="auto">
          <a:xfrm>
            <a:off x="5195435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4" name="Content Placeholder 2"/>
          <p:cNvSpPr txBox="1"/>
          <p:nvPr/>
        </p:nvSpPr>
        <p:spPr bwMode="auto">
          <a:xfrm>
            <a:off x="7370870" y="5635818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5" name="Content Placeholder 2"/>
          <p:cNvSpPr txBox="1"/>
          <p:nvPr/>
        </p:nvSpPr>
        <p:spPr bwMode="auto">
          <a:xfrm>
            <a:off x="9524438" y="5635817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6" name="Freeform 237"/>
          <p:cNvSpPr>
            <a:spLocks noChangeAspect="1" noChangeArrowheads="1"/>
          </p:cNvSpPr>
          <p:nvPr/>
        </p:nvSpPr>
        <p:spPr bwMode="auto">
          <a:xfrm>
            <a:off x="3811907" y="4961100"/>
            <a:ext cx="441750" cy="324636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0" tIns="60945" rIns="121890" bIns="60945" anchor="ctr"/>
          <a:lstStyle/>
          <a:p>
            <a:pPr>
              <a:defRPr/>
            </a:pPr>
            <a:endParaRPr lang="en-US" sz="1100" dirty="0">
              <a:ea typeface="宋体" panose="02010600030101010101" pitchFamily="2" charset="-122"/>
            </a:endParaRPr>
          </a:p>
        </p:txBody>
      </p:sp>
      <p:sp>
        <p:nvSpPr>
          <p:cNvPr id="177" name="Freeform 290"/>
          <p:cNvSpPr>
            <a:spLocks noChangeAspect="1" noChangeArrowheads="1"/>
          </p:cNvSpPr>
          <p:nvPr/>
        </p:nvSpPr>
        <p:spPr bwMode="auto">
          <a:xfrm>
            <a:off x="5829806" y="4949111"/>
            <a:ext cx="510979" cy="395914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8" tIns="91420" rIns="182838" bIns="91420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8" name="Freeform 100"/>
          <p:cNvSpPr>
            <a:spLocks noChangeAspect="1" noChangeArrowheads="1"/>
          </p:cNvSpPr>
          <p:nvPr/>
        </p:nvSpPr>
        <p:spPr bwMode="auto">
          <a:xfrm>
            <a:off x="8065563" y="4950447"/>
            <a:ext cx="315410" cy="377634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1438" tIns="45719" rIns="91438" bIns="45719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9" name="Freeform 526"/>
          <p:cNvSpPr>
            <a:spLocks noChangeAspect="1" noChangeArrowheads="1"/>
          </p:cNvSpPr>
          <p:nvPr/>
        </p:nvSpPr>
        <p:spPr bwMode="auto">
          <a:xfrm>
            <a:off x="10223000" y="4894574"/>
            <a:ext cx="368192" cy="477484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80" name="Freeform 106"/>
          <p:cNvSpPr>
            <a:spLocks noChangeAspect="1" noChangeArrowheads="1"/>
          </p:cNvSpPr>
          <p:nvPr/>
        </p:nvSpPr>
        <p:spPr bwMode="auto">
          <a:xfrm>
            <a:off x="1650525" y="4867877"/>
            <a:ext cx="466393" cy="403780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/>
          </a:p>
        </p:txBody>
      </p:sp>
      <p:cxnSp>
        <p:nvCxnSpPr>
          <p:cNvPr id="181" name="Straight Connector 16"/>
          <p:cNvCxnSpPr/>
          <p:nvPr/>
        </p:nvCxnSpPr>
        <p:spPr>
          <a:xfrm>
            <a:off x="1900989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03"/>
          <p:cNvCxnSpPr/>
          <p:nvPr/>
        </p:nvCxnSpPr>
        <p:spPr>
          <a:xfrm>
            <a:off x="402667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06"/>
          <p:cNvCxnSpPr/>
          <p:nvPr/>
        </p:nvCxnSpPr>
        <p:spPr>
          <a:xfrm>
            <a:off x="1038449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07"/>
          <p:cNvCxnSpPr/>
          <p:nvPr/>
        </p:nvCxnSpPr>
        <p:spPr>
          <a:xfrm>
            <a:off x="606334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08"/>
          <p:cNvCxnSpPr/>
          <p:nvPr/>
        </p:nvCxnSpPr>
        <p:spPr>
          <a:xfrm>
            <a:off x="822734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5"/>
          <p:cNvSpPr/>
          <p:nvPr/>
        </p:nvSpPr>
        <p:spPr>
          <a:xfrm>
            <a:off x="1518078" y="5352040"/>
            <a:ext cx="731286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Think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7" name="Rectangle 104"/>
          <p:cNvSpPr/>
          <p:nvPr/>
        </p:nvSpPr>
        <p:spPr>
          <a:xfrm>
            <a:off x="3590035" y="5352040"/>
            <a:ext cx="90441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Mail Us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8" name="Rectangle 105"/>
          <p:cNvSpPr/>
          <p:nvPr/>
        </p:nvSpPr>
        <p:spPr>
          <a:xfrm>
            <a:off x="5449355" y="5352040"/>
            <a:ext cx="119776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Cooperate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9" name="Rectangle 109"/>
          <p:cNvSpPr/>
          <p:nvPr/>
        </p:nvSpPr>
        <p:spPr>
          <a:xfrm>
            <a:off x="7828771" y="5352040"/>
            <a:ext cx="788995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Finish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90" name="Rectangle 110"/>
          <p:cNvSpPr/>
          <p:nvPr/>
        </p:nvSpPr>
        <p:spPr>
          <a:xfrm>
            <a:off x="9896286" y="5352040"/>
            <a:ext cx="970134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Support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74">
        <p14:vortex dir="r"/>
      </p:transition>
    </mc:Choice>
    <mc:Fallback xmlns="">
      <p:transition spd="slow" advTm="120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  <p:bldP spid="173" grpId="0"/>
      <p:bldP spid="174" grpId="0"/>
      <p:bldP spid="175" grpId="0"/>
      <p:bldP spid="176" grpId="0" animBg="1"/>
      <p:bldP spid="177" grpId="0" animBg="1"/>
      <p:bldP spid="178" grpId="0" animBg="1"/>
      <p:bldP spid="179" grpId="0" animBg="1"/>
      <p:bldP spid="180" grpId="0" animBg="1"/>
      <p:bldP spid="186" grpId="0"/>
      <p:bldP spid="187" grpId="0"/>
      <p:bldP spid="188" grpId="0"/>
      <p:bldP spid="189" grpId="0"/>
      <p:bldP spid="1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22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84985" y="168691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60173" y="1469326"/>
            <a:ext cx="4686301" cy="436722"/>
          </a:xfrm>
          <a:prstGeom prst="rect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2" name="六边形 21"/>
          <p:cNvSpPr/>
          <p:nvPr/>
        </p:nvSpPr>
        <p:spPr>
          <a:xfrm>
            <a:off x="994481" y="3119400"/>
            <a:ext cx="1587056" cy="1368469"/>
          </a:xfrm>
          <a:prstGeom prst="hexagon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添加内容</a:t>
            </a:r>
          </a:p>
        </p:txBody>
      </p:sp>
      <p:cxnSp>
        <p:nvCxnSpPr>
          <p:cNvPr id="23" name="直接箭头连接符 22"/>
          <p:cNvCxnSpPr>
            <a:stCxn id="22" idx="5"/>
            <a:endCxn id="20" idx="1"/>
          </p:cNvCxnSpPr>
          <p:nvPr/>
        </p:nvCxnSpPr>
        <p:spPr>
          <a:xfrm flipV="1">
            <a:off x="2239420" y="2246464"/>
            <a:ext cx="1345565" cy="87293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4" name="直接箭头连接符 23"/>
          <p:cNvCxnSpPr>
            <a:stCxn id="22" idx="0"/>
            <a:endCxn id="27" idx="1"/>
          </p:cNvCxnSpPr>
          <p:nvPr/>
        </p:nvCxnSpPr>
        <p:spPr>
          <a:xfrm>
            <a:off x="2581537" y="3803635"/>
            <a:ext cx="1003448" cy="762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5" name="直接箭头连接符 24"/>
          <p:cNvCxnSpPr>
            <a:stCxn id="22" idx="1"/>
            <a:endCxn id="30" idx="1"/>
          </p:cNvCxnSpPr>
          <p:nvPr/>
        </p:nvCxnSpPr>
        <p:spPr>
          <a:xfrm>
            <a:off x="2239420" y="4487869"/>
            <a:ext cx="1345565" cy="916105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3978987" y="2049332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584985" y="3251704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60173" y="3044363"/>
            <a:ext cx="4686301" cy="43672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978987" y="3638129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</a:p>
        </p:txBody>
      </p:sp>
      <p:sp>
        <p:nvSpPr>
          <p:cNvPr id="30" name="矩形 29"/>
          <p:cNvSpPr/>
          <p:nvPr/>
        </p:nvSpPr>
        <p:spPr>
          <a:xfrm>
            <a:off x="3584985" y="484442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60173" y="4637082"/>
            <a:ext cx="4686301" cy="436722"/>
          </a:xfrm>
          <a:prstGeom prst="rect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78987" y="5230847"/>
            <a:ext cx="6048673" cy="652486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1">
        <p14:vortex dir="r"/>
      </p:transition>
    </mc:Choice>
    <mc:Fallback xmlns="">
      <p:transition spd="slow" advTm="864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23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7" name="Group 10"/>
          <p:cNvGrpSpPr/>
          <p:nvPr/>
        </p:nvGrpSpPr>
        <p:grpSpPr>
          <a:xfrm>
            <a:off x="7068987" y="2944298"/>
            <a:ext cx="831165" cy="831466"/>
            <a:chOff x="6253939" y="2516220"/>
            <a:chExt cx="831273" cy="831273"/>
          </a:xfrm>
        </p:grpSpPr>
        <p:sp>
          <p:nvSpPr>
            <p:cNvPr id="28" name="Oval 11"/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AutoShape 117"/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0" name="Group 13"/>
          <p:cNvGrpSpPr/>
          <p:nvPr/>
        </p:nvGrpSpPr>
        <p:grpSpPr>
          <a:xfrm>
            <a:off x="7068987" y="4118993"/>
            <a:ext cx="831165" cy="831466"/>
            <a:chOff x="5716910" y="3464598"/>
            <a:chExt cx="831273" cy="831273"/>
          </a:xfrm>
        </p:grpSpPr>
        <p:sp>
          <p:nvSpPr>
            <p:cNvPr id="31" name="Oval 14"/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2" name="Group 15"/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ysClr val="window" lastClr="FFFFFF"/>
            </a:solidFill>
          </p:grpSpPr>
          <p:sp>
            <p:nvSpPr>
              <p:cNvPr id="33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4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5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36" name="Group 19"/>
          <p:cNvGrpSpPr/>
          <p:nvPr/>
        </p:nvGrpSpPr>
        <p:grpSpPr>
          <a:xfrm>
            <a:off x="7068987" y="1771509"/>
            <a:ext cx="831165" cy="831466"/>
            <a:chOff x="6678551" y="1578185"/>
            <a:chExt cx="831273" cy="831273"/>
          </a:xfrm>
        </p:grpSpPr>
        <p:sp>
          <p:nvSpPr>
            <p:cNvPr id="37" name="Oval 20"/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AutoShape 139"/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8018020" y="1701203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24"/>
          <p:cNvSpPr/>
          <p:nvPr/>
        </p:nvSpPr>
        <p:spPr>
          <a:xfrm>
            <a:off x="8018019" y="2102767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1" name="Rectangle 31"/>
          <p:cNvSpPr/>
          <p:nvPr/>
        </p:nvSpPr>
        <p:spPr>
          <a:xfrm>
            <a:off x="1726168" y="5299201"/>
            <a:ext cx="8970865" cy="7012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018020" y="2830756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24"/>
          <p:cNvSpPr/>
          <p:nvPr/>
        </p:nvSpPr>
        <p:spPr>
          <a:xfrm>
            <a:off x="8018019" y="3232321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018020" y="4009569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8018019" y="4411134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18423" y="1852860"/>
            <a:ext cx="4442416" cy="274778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9">
        <p14:vortex dir="r"/>
      </p:transition>
    </mc:Choice>
    <mc:Fallback xmlns="">
      <p:transition spd="slow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24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5470505" y="3122975"/>
            <a:ext cx="1247814" cy="1312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265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  <a:endParaRPr lang="zh-CN" altLang="en-US" sz="4265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1676129" y="18507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1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7805311" y="18507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1676129" y="4435813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7805311" y="4435813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33263" y="2111895"/>
            <a:ext cx="3322301" cy="3334999"/>
            <a:chOff x="3325813" y="1973262"/>
            <a:chExt cx="2492375" cy="2501901"/>
          </a:xfrm>
        </p:grpSpPr>
        <p:sp>
          <p:nvSpPr>
            <p:cNvPr id="27" name="Freeform 5"/>
            <p:cNvSpPr/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rgbClr val="009D85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rgbClr val="009D85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8"/>
            <p:cNvSpPr/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50"/>
            <p:cNvSpPr txBox="1"/>
            <p:nvPr/>
          </p:nvSpPr>
          <p:spPr>
            <a:xfrm>
              <a:off x="3786883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6"/>
            <p:cNvSpPr txBox="1"/>
            <p:nvPr/>
          </p:nvSpPr>
          <p:spPr>
            <a:xfrm>
              <a:off x="5251579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4"/>
            <p:cNvSpPr txBox="1"/>
            <p:nvPr/>
          </p:nvSpPr>
          <p:spPr>
            <a:xfrm>
              <a:off x="3786883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5251579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5">
        <p14:vortex dir="r"/>
      </p:transition>
    </mc:Choice>
    <mc:Fallback xmlns="">
      <p:transition spd="slow" advTm="29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01">
        <p14:vortex dir="r"/>
      </p:transition>
    </mc:Choice>
    <mc:Fallback xmlns="">
      <p:transition spd="slow" advTm="470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4314" y="274229"/>
            <a:ext cx="3016204" cy="53860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点击添加标题文本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241359" y="260110"/>
            <a:ext cx="1517740" cy="615696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accent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79144" y="889925"/>
            <a:ext cx="1103978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9"/>
          <p:cNvGrpSpPr/>
          <p:nvPr/>
        </p:nvGrpSpPr>
        <p:grpSpPr>
          <a:xfrm>
            <a:off x="1481521" y="1894652"/>
            <a:ext cx="1845377" cy="1846045"/>
            <a:chOff x="896990" y="1360358"/>
            <a:chExt cx="1384213" cy="1384213"/>
          </a:xfrm>
        </p:grpSpPr>
        <p:sp>
          <p:nvSpPr>
            <p:cNvPr id="6" name="Oval 28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" name="Oval 32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rgbClr val="009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252,545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34646" y="5606525"/>
            <a:ext cx="10121124" cy="97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Arial" panose="020B0604020202020204"/>
              </a:rPr>
              <a:t>200</a:t>
            </a:r>
            <a:r>
              <a:rPr lang="zh-CN" altLang="en-US" dirty="0"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sym typeface="Arial" panose="020B0604020202020204"/>
              </a:rPr>
              <a:t>5</a:t>
            </a:r>
            <a:r>
              <a:rPr lang="zh-CN" altLang="en-US" dirty="0">
                <a:sym typeface="Arial" panose="020B0604020202020204"/>
              </a:rPr>
              <a:t>分钟之内</a:t>
            </a:r>
            <a:r>
              <a:rPr lang="zh-CN" altLang="en-US" dirty="0" smtClean="0">
                <a:sym typeface="Arial" panose="020B0604020202020204"/>
              </a:rPr>
              <a:t>。</a:t>
            </a:r>
            <a:endParaRPr lang="zh-CN" altLang="en-US" dirty="0">
              <a:sym typeface="Arial" panose="020B0604020202020204"/>
            </a:endParaRPr>
          </a:p>
        </p:txBody>
      </p:sp>
      <p:cxnSp>
        <p:nvCxnSpPr>
          <p:cNvPr id="9" name="Straight Connector 23"/>
          <p:cNvCxnSpPr/>
          <p:nvPr/>
        </p:nvCxnSpPr>
        <p:spPr>
          <a:xfrm>
            <a:off x="1042839" y="5427299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30"/>
          <p:cNvGrpSpPr/>
          <p:nvPr/>
        </p:nvGrpSpPr>
        <p:grpSpPr>
          <a:xfrm>
            <a:off x="1333648" y="3815330"/>
            <a:ext cx="2150380" cy="1690197"/>
            <a:chOff x="856349" y="2742926"/>
            <a:chExt cx="1612995" cy="1267354"/>
          </a:xfrm>
        </p:grpSpPr>
        <p:sp>
          <p:nvSpPr>
            <p:cNvPr id="11" name="TextBox 10"/>
            <p:cNvSpPr txBox="1"/>
            <p:nvPr/>
          </p:nvSpPr>
          <p:spPr>
            <a:xfrm>
              <a:off x="856349" y="3119908"/>
              <a:ext cx="1612995" cy="8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</a:t>
              </a:r>
              <a:r>
                <a:rPr lang="zh-CN" altLang="en-US" dirty="0" smtClean="0">
                  <a:sym typeface="Arial" panose="020B0604020202020204"/>
                </a:rPr>
                <a:t>相关。</a:t>
              </a:r>
              <a:endParaRPr lang="en-US" dirty="0">
                <a:sym typeface="Arial" panose="020B0604020202020204"/>
              </a:endParaRPr>
            </a:p>
          </p:txBody>
        </p:sp>
        <p:sp>
          <p:nvSpPr>
            <p:cNvPr id="12" name="Rectangle 26"/>
            <p:cNvSpPr/>
            <p:nvPr/>
          </p:nvSpPr>
          <p:spPr>
            <a:xfrm>
              <a:off x="1090249" y="2742926"/>
              <a:ext cx="1338828" cy="458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3" name="Group 69"/>
          <p:cNvGrpSpPr/>
          <p:nvPr/>
        </p:nvGrpSpPr>
        <p:grpSpPr>
          <a:xfrm>
            <a:off x="3940196" y="1894652"/>
            <a:ext cx="1845377" cy="1846045"/>
            <a:chOff x="896990" y="1360358"/>
            <a:chExt cx="1384213" cy="1384213"/>
          </a:xfrm>
        </p:grpSpPr>
        <p:sp>
          <p:nvSpPr>
            <p:cNvPr id="14" name="Oval 70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bg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" name="Oval 71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452,545</a:t>
              </a:r>
            </a:p>
          </p:txBody>
        </p:sp>
      </p:grpSp>
      <p:grpSp>
        <p:nvGrpSpPr>
          <p:cNvPr id="16" name="Group 72"/>
          <p:cNvGrpSpPr/>
          <p:nvPr/>
        </p:nvGrpSpPr>
        <p:grpSpPr>
          <a:xfrm>
            <a:off x="3792323" y="3815330"/>
            <a:ext cx="2150380" cy="1690197"/>
            <a:chOff x="856349" y="2742926"/>
            <a:chExt cx="1612995" cy="1267354"/>
          </a:xfrm>
        </p:grpSpPr>
        <p:sp>
          <p:nvSpPr>
            <p:cNvPr id="17" name="TextBox 16"/>
            <p:cNvSpPr txBox="1"/>
            <p:nvPr/>
          </p:nvSpPr>
          <p:spPr>
            <a:xfrm>
              <a:off x="856349" y="3119908"/>
              <a:ext cx="1612995" cy="8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此处添加详细文本描述，建议与标题相关。</a:t>
              </a:r>
              <a:endParaRPr lang="en-US" altLang="zh-CN" dirty="0">
                <a:sym typeface="Arial" panose="020B0604020202020204"/>
              </a:endParaRPr>
            </a:p>
          </p:txBody>
        </p:sp>
        <p:sp>
          <p:nvSpPr>
            <p:cNvPr id="18" name="Rectangle 76"/>
            <p:cNvSpPr/>
            <p:nvPr/>
          </p:nvSpPr>
          <p:spPr>
            <a:xfrm>
              <a:off x="1147034" y="2742926"/>
              <a:ext cx="1036926" cy="458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9" name="Group 77"/>
          <p:cNvGrpSpPr/>
          <p:nvPr/>
        </p:nvGrpSpPr>
        <p:grpSpPr>
          <a:xfrm>
            <a:off x="6397774" y="1894652"/>
            <a:ext cx="1845377" cy="1846045"/>
            <a:chOff x="896990" y="1360358"/>
            <a:chExt cx="1384213" cy="1384213"/>
          </a:xfrm>
        </p:grpSpPr>
        <p:sp>
          <p:nvSpPr>
            <p:cNvPr id="20" name="Oval 78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" name="Oval 79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rgbClr val="009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652,545</a:t>
              </a:r>
            </a:p>
          </p:txBody>
        </p:sp>
      </p:grpSp>
      <p:grpSp>
        <p:nvGrpSpPr>
          <p:cNvPr id="22" name="Group 80"/>
          <p:cNvGrpSpPr/>
          <p:nvPr/>
        </p:nvGrpSpPr>
        <p:grpSpPr>
          <a:xfrm>
            <a:off x="6325607" y="3818527"/>
            <a:ext cx="2150380" cy="1687000"/>
            <a:chOff x="913135" y="2745323"/>
            <a:chExt cx="1612995" cy="1264957"/>
          </a:xfrm>
        </p:grpSpPr>
        <p:sp>
          <p:nvSpPr>
            <p:cNvPr id="23" name="TextBox 22"/>
            <p:cNvSpPr txBox="1"/>
            <p:nvPr/>
          </p:nvSpPr>
          <p:spPr>
            <a:xfrm>
              <a:off x="913135" y="3119908"/>
              <a:ext cx="1612995" cy="8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此处添加详细文本描述，建议与标题相关。</a:t>
              </a:r>
              <a:endParaRPr lang="en-US" altLang="zh-CN" dirty="0">
                <a:sym typeface="Arial" panose="020B0604020202020204"/>
              </a:endParaRPr>
            </a:p>
          </p:txBody>
        </p:sp>
        <p:sp>
          <p:nvSpPr>
            <p:cNvPr id="24" name="Rectangle 84"/>
            <p:cNvSpPr/>
            <p:nvPr/>
          </p:nvSpPr>
          <p:spPr>
            <a:xfrm>
              <a:off x="1187302" y="2745323"/>
              <a:ext cx="1050793" cy="458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5" name="Group 85"/>
          <p:cNvGrpSpPr/>
          <p:nvPr/>
        </p:nvGrpSpPr>
        <p:grpSpPr>
          <a:xfrm>
            <a:off x="8845343" y="1894652"/>
            <a:ext cx="1845377" cy="1846045"/>
            <a:chOff x="896990" y="1360358"/>
            <a:chExt cx="1384213" cy="1384213"/>
          </a:xfrm>
        </p:grpSpPr>
        <p:sp>
          <p:nvSpPr>
            <p:cNvPr id="26" name="Oval 86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7" name="Oval 87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752,545</a:t>
              </a:r>
            </a:p>
          </p:txBody>
        </p:sp>
      </p:grpSp>
      <p:grpSp>
        <p:nvGrpSpPr>
          <p:cNvPr id="28" name="Group 88"/>
          <p:cNvGrpSpPr/>
          <p:nvPr/>
        </p:nvGrpSpPr>
        <p:grpSpPr>
          <a:xfrm>
            <a:off x="8859985" y="3789001"/>
            <a:ext cx="2150380" cy="1716525"/>
            <a:chOff x="978251" y="2723184"/>
            <a:chExt cx="1612995" cy="1287096"/>
          </a:xfrm>
        </p:grpSpPr>
        <p:sp>
          <p:nvSpPr>
            <p:cNvPr id="29" name="TextBox 28"/>
            <p:cNvSpPr txBox="1"/>
            <p:nvPr/>
          </p:nvSpPr>
          <p:spPr>
            <a:xfrm>
              <a:off x="978251" y="3119908"/>
              <a:ext cx="1612995" cy="8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此处添加详细文本描述，建议与标题相关。</a:t>
              </a:r>
              <a:endParaRPr lang="en-US" altLang="zh-CN" dirty="0">
                <a:sym typeface="Arial" panose="020B0604020202020204"/>
              </a:endParaRPr>
            </a:p>
          </p:txBody>
        </p:sp>
        <p:sp>
          <p:nvSpPr>
            <p:cNvPr id="30" name="Rectangle 92"/>
            <p:cNvSpPr/>
            <p:nvPr/>
          </p:nvSpPr>
          <p:spPr>
            <a:xfrm>
              <a:off x="1201813" y="2723184"/>
              <a:ext cx="1082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27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9504" y="4056292"/>
            <a:ext cx="223499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346463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2346463" y="2134181"/>
            <a:ext cx="1604433" cy="1383132"/>
          </a:xfrm>
          <a:prstGeom prst="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5208932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208932" y="2134181"/>
            <a:ext cx="1604433" cy="1383132"/>
          </a:xfrm>
          <a:prstGeom prst="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8160854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flipV="1">
            <a:off x="8160854" y="2134181"/>
            <a:ext cx="1604433" cy="1383132"/>
          </a:xfrm>
          <a:prstGeom prst="triangl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5420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88955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88303" y="4044847"/>
            <a:ext cx="24337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40776" y="4056292"/>
            <a:ext cx="223499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76692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30227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18318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1853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0">
        <p14:vortex dir="r"/>
      </p:transition>
    </mc:Choice>
    <mc:Fallback xmlns="">
      <p:transition spd="slow" advTm="692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 animBg="1"/>
          <p:bldP spid="19" grpId="0"/>
          <p:bldP spid="20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 animBg="1"/>
          <p:bldP spid="19" grpId="0"/>
          <p:bldP spid="20" grpId="0" animBg="1"/>
          <p:bldP spid="21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58902" y="4110430"/>
            <a:ext cx="6264696" cy="134096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2839" y="1743569"/>
            <a:ext cx="6264696" cy="134096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4"/>
          <p:cNvSpPr>
            <a:spLocks noChangeArrowheads="1"/>
          </p:cNvSpPr>
          <p:nvPr/>
        </p:nvSpPr>
        <p:spPr bwMode="auto">
          <a:xfrm>
            <a:off x="1270672" y="1413570"/>
            <a:ext cx="1658729" cy="1658432"/>
          </a:xfrm>
          <a:prstGeom prst="ellipse">
            <a:avLst/>
          </a:prstGeom>
          <a:solidFill>
            <a:srgbClr val="009D85"/>
          </a:solidFill>
          <a:ln w="190500" cap="sq" cmpd="sng">
            <a:solidFill>
              <a:srgbClr val="969696"/>
            </a:solidFill>
            <a:round/>
          </a:ln>
        </p:spPr>
        <p:txBody>
          <a:bodyPr lIns="91472" tIns="45736" rIns="91472" bIns="45736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47629" y="1910049"/>
            <a:ext cx="5904657" cy="201332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9" name="椭圆 64"/>
          <p:cNvSpPr>
            <a:spLocks noChangeArrowheads="1"/>
          </p:cNvSpPr>
          <p:nvPr/>
        </p:nvSpPr>
        <p:spPr bwMode="auto">
          <a:xfrm>
            <a:off x="9407575" y="3497287"/>
            <a:ext cx="1658729" cy="1658432"/>
          </a:xfrm>
          <a:prstGeom prst="ellipse">
            <a:avLst/>
          </a:prstGeom>
          <a:solidFill>
            <a:schemeClr val="accent2"/>
          </a:solidFill>
          <a:ln w="190500" cap="sq" cmpd="sng">
            <a:solidFill>
              <a:srgbClr val="969696"/>
            </a:solidFill>
            <a:round/>
          </a:ln>
        </p:spPr>
        <p:txBody>
          <a:bodyPr lIns="91472" tIns="45736" rIns="91472" bIns="45736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7629" y="4326505"/>
            <a:ext cx="5904657" cy="201332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28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1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1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1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8" grpId="0"/>
      <p:bldP spid="8" grpId="1"/>
      <p:bldP spid="9" grpId="0" animBg="1"/>
      <p:bldP spid="9" grpId="1" animBg="1"/>
      <p:bldP spid="10" grpId="0"/>
      <p:bldP spid="1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0"/>
          <p:cNvSpPr>
            <a:spLocks noChangeArrowheads="1"/>
          </p:cNvSpPr>
          <p:nvPr/>
        </p:nvSpPr>
        <p:spPr bwMode="auto">
          <a:xfrm>
            <a:off x="3892992" y="3789835"/>
            <a:ext cx="3352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6" name="Freeform 7"/>
          <p:cNvSpPr>
            <a:spLocks noChangeArrowheads="1"/>
          </p:cNvSpPr>
          <p:nvPr/>
        </p:nvSpPr>
        <p:spPr bwMode="auto">
          <a:xfrm>
            <a:off x="1201849" y="1557586"/>
            <a:ext cx="5903360" cy="4115966"/>
          </a:xfrm>
          <a:custGeom>
            <a:avLst/>
            <a:gdLst>
              <a:gd name="T0" fmla="*/ 0 w 625"/>
              <a:gd name="T1" fmla="*/ 2147483647 h 495"/>
              <a:gd name="T2" fmla="*/ 2147483647 w 625"/>
              <a:gd name="T3" fmla="*/ 2147483647 h 495"/>
              <a:gd name="T4" fmla="*/ 2147483647 w 625"/>
              <a:gd name="T5" fmla="*/ 2147483647 h 495"/>
              <a:gd name="T6" fmla="*/ 2147483647 w 625"/>
              <a:gd name="T7" fmla="*/ 2147483647 h 495"/>
              <a:gd name="T8" fmla="*/ 2147483647 w 625"/>
              <a:gd name="T9" fmla="*/ 2147483647 h 495"/>
              <a:gd name="T10" fmla="*/ 2147483647 w 625"/>
              <a:gd name="T11" fmla="*/ 2147483647 h 495"/>
              <a:gd name="T12" fmla="*/ 2147483647 w 625"/>
              <a:gd name="T13" fmla="*/ 2147483647 h 495"/>
              <a:gd name="T14" fmla="*/ 2147483647 w 625"/>
              <a:gd name="T15" fmla="*/ 2147483647 h 495"/>
              <a:gd name="T16" fmla="*/ 2147483647 w 625"/>
              <a:gd name="T17" fmla="*/ 2147483647 h 495"/>
              <a:gd name="T18" fmla="*/ 2147483647 w 625"/>
              <a:gd name="T19" fmla="*/ 2147483647 h 495"/>
              <a:gd name="T20" fmla="*/ 2147483647 w 625"/>
              <a:gd name="T21" fmla="*/ 2147483647 h 495"/>
              <a:gd name="T22" fmla="*/ 2147483647 w 625"/>
              <a:gd name="T23" fmla="*/ 2147483647 h 495"/>
              <a:gd name="T24" fmla="*/ 2147483647 w 625"/>
              <a:gd name="T25" fmla="*/ 2147483647 h 495"/>
              <a:gd name="T26" fmla="*/ 2147483647 w 625"/>
              <a:gd name="T27" fmla="*/ 2147483647 h 495"/>
              <a:gd name="T28" fmla="*/ 2147483647 w 625"/>
              <a:gd name="T29" fmla="*/ 1772890328 h 495"/>
              <a:gd name="T30" fmla="*/ 2147483647 w 625"/>
              <a:gd name="T31" fmla="*/ 1283821987 h 495"/>
              <a:gd name="T32" fmla="*/ 2147483647 w 625"/>
              <a:gd name="T33" fmla="*/ 611339336 h 495"/>
              <a:gd name="T34" fmla="*/ 2147483647 w 625"/>
              <a:gd name="T35" fmla="*/ 0 h 495"/>
              <a:gd name="T36" fmla="*/ 2147483647 w 625"/>
              <a:gd name="T37" fmla="*/ 1956296820 h 495"/>
              <a:gd name="T38" fmla="*/ 2147483647 w 625"/>
              <a:gd name="T39" fmla="*/ 2147483647 h 495"/>
              <a:gd name="T40" fmla="*/ 2147483647 w 625"/>
              <a:gd name="T41" fmla="*/ 2147483647 h 495"/>
              <a:gd name="T42" fmla="*/ 2147483647 w 625"/>
              <a:gd name="T43" fmla="*/ 2147483647 h 495"/>
              <a:gd name="T44" fmla="*/ 2147483647 w 625"/>
              <a:gd name="T45" fmla="*/ 2147483647 h 495"/>
              <a:gd name="T46" fmla="*/ 2147483647 w 625"/>
              <a:gd name="T47" fmla="*/ 2147483647 h 495"/>
              <a:gd name="T48" fmla="*/ 2147483647 w 625"/>
              <a:gd name="T49" fmla="*/ 2147483647 h 495"/>
              <a:gd name="T50" fmla="*/ 2147483647 w 625"/>
              <a:gd name="T51" fmla="*/ 2147483647 h 495"/>
              <a:gd name="T52" fmla="*/ 2147483647 w 625"/>
              <a:gd name="T53" fmla="*/ 2147483647 h 495"/>
              <a:gd name="T54" fmla="*/ 2147483647 w 625"/>
              <a:gd name="T55" fmla="*/ 2147483647 h 495"/>
              <a:gd name="T56" fmla="*/ 2147483647 w 625"/>
              <a:gd name="T57" fmla="*/ 2147483647 h 495"/>
              <a:gd name="T58" fmla="*/ 2147483647 w 625"/>
              <a:gd name="T59" fmla="*/ 2147483647 h 495"/>
              <a:gd name="T60" fmla="*/ 2147483647 w 625"/>
              <a:gd name="T61" fmla="*/ 2147483647 h 495"/>
              <a:gd name="T62" fmla="*/ 2147483647 w 625"/>
              <a:gd name="T63" fmla="*/ 2147483647 h 495"/>
              <a:gd name="T64" fmla="*/ 2147483647 w 625"/>
              <a:gd name="T65" fmla="*/ 2147483647 h 495"/>
              <a:gd name="T66" fmla="*/ 2147483647 w 625"/>
              <a:gd name="T67" fmla="*/ 2147483647 h 495"/>
              <a:gd name="T68" fmla="*/ 2147483647 w 625"/>
              <a:gd name="T69" fmla="*/ 2147483647 h 495"/>
              <a:gd name="T70" fmla="*/ 0 w 625"/>
              <a:gd name="T71" fmla="*/ 2147483647 h 495"/>
              <a:gd name="T72" fmla="*/ 0 w 625"/>
              <a:gd name="T73" fmla="*/ 2147483647 h 49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25"/>
              <a:gd name="T112" fmla="*/ 0 h 495"/>
              <a:gd name="T113" fmla="*/ 625 w 625"/>
              <a:gd name="T114" fmla="*/ 495 h 49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solidFill>
            <a:srgbClr val="009D85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201867" y="4899571"/>
            <a:ext cx="975360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2333188" y="3891459"/>
            <a:ext cx="975360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459658" y="2946063"/>
            <a:ext cx="975360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</a:pPr>
            <a:r>
              <a:rPr lang="en-US" altLang="zh-CN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</a:t>
            </a:r>
            <a:r>
              <a:rPr lang="zh-CN" alt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4611037" y="1937951"/>
            <a:ext cx="975360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r>
              <a:rPr lang="zh-CN" alt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 Box 30"/>
          <p:cNvSpPr>
            <a:spLocks noChangeArrowheads="1"/>
          </p:cNvSpPr>
          <p:nvPr/>
        </p:nvSpPr>
        <p:spPr bwMode="auto">
          <a:xfrm>
            <a:off x="5116332" y="2811340"/>
            <a:ext cx="2777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12" name="Text Box 30"/>
          <p:cNvSpPr>
            <a:spLocks noChangeArrowheads="1"/>
          </p:cNvSpPr>
          <p:nvPr/>
        </p:nvSpPr>
        <p:spPr bwMode="auto">
          <a:xfrm>
            <a:off x="2816549" y="4755556"/>
            <a:ext cx="33506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13" name="Text Box 30"/>
          <p:cNvSpPr>
            <a:spLocks noChangeArrowheads="1"/>
          </p:cNvSpPr>
          <p:nvPr/>
        </p:nvSpPr>
        <p:spPr bwMode="auto">
          <a:xfrm>
            <a:off x="1201849" y="5734051"/>
            <a:ext cx="33506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038158" y="2163199"/>
            <a:ext cx="30223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29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6" grpId="0" animBg="1"/>
      <p:bldP spid="11" grpId="0" bldLvl="0" autoUpdateAnimBg="0"/>
      <p:bldP spid="12" grpId="0" bldLvl="0" autoUpdateAnimBg="0"/>
      <p:bldP spid="13" grpId="0" bldLvl="0" autoUpdateAnimBg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02182" y="1945562"/>
            <a:ext cx="1461898" cy="1614862"/>
            <a:chOff x="1288898" y="1707654"/>
            <a:chExt cx="1096566" cy="1210866"/>
          </a:xfrm>
        </p:grpSpPr>
        <p:sp>
          <p:nvSpPr>
            <p:cNvPr id="8" name="Shape 396"/>
            <p:cNvSpPr/>
            <p:nvPr/>
          </p:nvSpPr>
          <p:spPr bwMode="auto">
            <a:xfrm>
              <a:off x="128889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9" name="Text Placeholder 2"/>
            <p:cNvSpPr txBox="1"/>
            <p:nvPr/>
          </p:nvSpPr>
          <p:spPr bwMode="auto">
            <a:xfrm>
              <a:off x="1326113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25158" y="1945562"/>
            <a:ext cx="1461898" cy="1614862"/>
            <a:chOff x="2656308" y="1707654"/>
            <a:chExt cx="1096566" cy="1210866"/>
          </a:xfrm>
        </p:grpSpPr>
        <p:sp>
          <p:nvSpPr>
            <p:cNvPr id="11" name="Shape 396"/>
            <p:cNvSpPr/>
            <p:nvPr/>
          </p:nvSpPr>
          <p:spPr bwMode="auto">
            <a:xfrm>
              <a:off x="265630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2" name="Text Placeholder 2"/>
            <p:cNvSpPr txBox="1"/>
            <p:nvPr/>
          </p:nvSpPr>
          <p:spPr bwMode="auto">
            <a:xfrm>
              <a:off x="272424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48134" y="1945562"/>
            <a:ext cx="1461898" cy="1614862"/>
            <a:chOff x="4023718" y="1707654"/>
            <a:chExt cx="1096566" cy="1210866"/>
          </a:xfrm>
        </p:grpSpPr>
        <p:sp>
          <p:nvSpPr>
            <p:cNvPr id="14" name="Shape 396"/>
            <p:cNvSpPr/>
            <p:nvPr/>
          </p:nvSpPr>
          <p:spPr bwMode="auto">
            <a:xfrm>
              <a:off x="402371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" name="Text Placeholder 2"/>
            <p:cNvSpPr txBox="1"/>
            <p:nvPr/>
          </p:nvSpPr>
          <p:spPr bwMode="auto">
            <a:xfrm>
              <a:off x="4073028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71110" y="1945562"/>
            <a:ext cx="1461898" cy="1614862"/>
            <a:chOff x="5391128" y="1707654"/>
            <a:chExt cx="1096566" cy="1210866"/>
          </a:xfrm>
        </p:grpSpPr>
        <p:sp>
          <p:nvSpPr>
            <p:cNvPr id="17" name="Shape 396"/>
            <p:cNvSpPr/>
            <p:nvPr/>
          </p:nvSpPr>
          <p:spPr bwMode="auto">
            <a:xfrm>
              <a:off x="539112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8" name="Text Placeholder 2"/>
            <p:cNvSpPr txBox="1"/>
            <p:nvPr/>
          </p:nvSpPr>
          <p:spPr bwMode="auto">
            <a:xfrm>
              <a:off x="546583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94083" y="1945562"/>
            <a:ext cx="1461898" cy="1614862"/>
            <a:chOff x="6758536" y="1707654"/>
            <a:chExt cx="1096566" cy="1210866"/>
          </a:xfrm>
        </p:grpSpPr>
        <p:sp>
          <p:nvSpPr>
            <p:cNvPr id="20" name="Shape 396"/>
            <p:cNvSpPr/>
            <p:nvPr/>
          </p:nvSpPr>
          <p:spPr bwMode="auto">
            <a:xfrm>
              <a:off x="6758536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21" name="Text Placeholder 2"/>
            <p:cNvSpPr txBox="1"/>
            <p:nvPr/>
          </p:nvSpPr>
          <p:spPr bwMode="auto">
            <a:xfrm>
              <a:off x="6809056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6299" y="2905891"/>
            <a:ext cx="1253667" cy="1254114"/>
            <a:chOff x="4641550" y="1440594"/>
            <a:chExt cx="587801" cy="587801"/>
          </a:xfrm>
        </p:grpSpPr>
        <p:grpSp>
          <p:nvGrpSpPr>
            <p:cNvPr id="23" name="组合 22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25" name="Freeform 21"/>
              <p:cNvSpPr/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84"/>
              <p:cNvSpPr/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629275" y="2905891"/>
            <a:ext cx="1253667" cy="1254114"/>
            <a:chOff x="4641550" y="2233932"/>
            <a:chExt cx="587801" cy="587801"/>
          </a:xfrm>
        </p:grpSpPr>
        <p:grpSp>
          <p:nvGrpSpPr>
            <p:cNvPr id="32" name="组合 31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34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452251" y="2905891"/>
            <a:ext cx="1253667" cy="1254114"/>
            <a:chOff x="4641550" y="3027270"/>
            <a:chExt cx="587801" cy="587801"/>
          </a:xfrm>
        </p:grpSpPr>
        <p:grpSp>
          <p:nvGrpSpPr>
            <p:cNvPr id="39" name="组合 38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41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275227" y="2905891"/>
            <a:ext cx="1253667" cy="1254114"/>
            <a:chOff x="4641550" y="3820609"/>
            <a:chExt cx="587801" cy="587801"/>
          </a:xfrm>
        </p:grpSpPr>
        <p:grpSp>
          <p:nvGrpSpPr>
            <p:cNvPr id="46" name="组合 45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48" name="Freeform 80"/>
              <p:cNvSpPr/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1"/>
              <p:cNvSpPr/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2"/>
              <p:cNvSpPr/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9098200" y="2905891"/>
            <a:ext cx="1253667" cy="1254114"/>
            <a:chOff x="7062319" y="4078969"/>
            <a:chExt cx="940373" cy="940368"/>
          </a:xfrm>
        </p:grpSpPr>
        <p:grpSp>
          <p:nvGrpSpPr>
            <p:cNvPr id="55" name="组合 54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9"/>
              <p:cNvSpPr/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359808" y="4346385"/>
            <a:ext cx="2031325" cy="819702"/>
            <a:chOff x="3638480" y="1770394"/>
            <a:chExt cx="1523692" cy="614634"/>
          </a:xfrm>
        </p:grpSpPr>
        <p:sp>
          <p:nvSpPr>
            <p:cNvPr id="66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211613" y="4346385"/>
            <a:ext cx="2031325" cy="819702"/>
            <a:chOff x="3638480" y="1770394"/>
            <a:chExt cx="1523692" cy="614634"/>
          </a:xfrm>
        </p:grpSpPr>
        <p:sp>
          <p:nvSpPr>
            <p:cNvPr id="69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63419" y="4346385"/>
            <a:ext cx="2031325" cy="819702"/>
            <a:chOff x="3638480" y="1770394"/>
            <a:chExt cx="1523692" cy="614634"/>
          </a:xfrm>
        </p:grpSpPr>
        <p:sp>
          <p:nvSpPr>
            <p:cNvPr id="72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915225" y="4346385"/>
            <a:ext cx="2031325" cy="819702"/>
            <a:chOff x="3638480" y="1770394"/>
            <a:chExt cx="1523692" cy="614634"/>
          </a:xfrm>
        </p:grpSpPr>
        <p:sp>
          <p:nvSpPr>
            <p:cNvPr id="75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767030" y="4346385"/>
            <a:ext cx="2031325" cy="819702"/>
            <a:chOff x="3638480" y="1770394"/>
            <a:chExt cx="1523692" cy="614634"/>
          </a:xfrm>
        </p:grpSpPr>
        <p:sp>
          <p:nvSpPr>
            <p:cNvPr id="78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62">
        <p14:vortex dir="r"/>
      </p:transition>
    </mc:Choice>
    <mc:Fallback xmlns="">
      <p:transition spd="slow" advTm="746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3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3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 p14:presetBounceEnd="3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3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309" y="2470415"/>
            <a:ext cx="5595814" cy="3731892"/>
            <a:chOff x="454844" y="1212274"/>
            <a:chExt cx="4599756" cy="306650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4" y="1212274"/>
              <a:ext cx="4599756" cy="3066504"/>
            </a:xfrm>
            <a:prstGeom prst="rect">
              <a:avLst/>
            </a:prstGeom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03996" y="1585600"/>
              <a:ext cx="3342169" cy="22396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738588" y="2631521"/>
            <a:ext cx="4522646" cy="1356043"/>
            <a:chOff x="5054599" y="1342008"/>
            <a:chExt cx="3392426" cy="1016797"/>
          </a:xfrm>
        </p:grpSpPr>
        <p:sp>
          <p:nvSpPr>
            <p:cNvPr id="9" name="TextBox 8"/>
            <p:cNvSpPr txBox="1"/>
            <p:nvPr/>
          </p:nvSpPr>
          <p:spPr>
            <a:xfrm>
              <a:off x="5054600" y="1342008"/>
              <a:ext cx="1061967" cy="2538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点击添加标题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054599" y="1650919"/>
              <a:ext cx="33924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16979" y="4373408"/>
            <a:ext cx="4522646" cy="1356043"/>
            <a:chOff x="5054599" y="1342008"/>
            <a:chExt cx="3392426" cy="1016797"/>
          </a:xfrm>
        </p:grpSpPr>
        <p:sp>
          <p:nvSpPr>
            <p:cNvPr id="12" name="TextBox 11"/>
            <p:cNvSpPr txBox="1"/>
            <p:nvPr/>
          </p:nvSpPr>
          <p:spPr>
            <a:xfrm>
              <a:off x="5054600" y="1342008"/>
              <a:ext cx="1061967" cy="2538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点击添加标题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054599" y="1650919"/>
              <a:ext cx="33924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876185" y="1318401"/>
            <a:ext cx="10438044" cy="40382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30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6"/>
          <p:cNvGrpSpPr/>
          <p:nvPr/>
        </p:nvGrpSpPr>
        <p:grpSpPr>
          <a:xfrm>
            <a:off x="4289926" y="2172042"/>
            <a:ext cx="1807398" cy="1844044"/>
            <a:chOff x="3214688" y="955675"/>
            <a:chExt cx="1355725" cy="1382713"/>
          </a:xfrm>
          <a:solidFill>
            <a:schemeClr val="accent2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3214688" y="955675"/>
              <a:ext cx="1355725" cy="1382713"/>
            </a:xfrm>
            <a:custGeom>
              <a:avLst/>
              <a:gdLst/>
              <a:ahLst/>
              <a:cxnLst>
                <a:cxn ang="0">
                  <a:pos x="361" y="458"/>
                </a:cxn>
                <a:cxn ang="0">
                  <a:pos x="455" y="364"/>
                </a:cxn>
                <a:cxn ang="0">
                  <a:pos x="455" y="0"/>
                </a:cxn>
                <a:cxn ang="0">
                  <a:pos x="394" y="0"/>
                </a:cxn>
                <a:cxn ang="0">
                  <a:pos x="374" y="92"/>
                </a:cxn>
                <a:cxn ang="0">
                  <a:pos x="303" y="115"/>
                </a:cxn>
                <a:cxn ang="0">
                  <a:pos x="233" y="53"/>
                </a:cxn>
                <a:cxn ang="0">
                  <a:pos x="136" y="123"/>
                </a:cxn>
                <a:cxn ang="0">
                  <a:pos x="175" y="209"/>
                </a:cxn>
                <a:cxn ang="0">
                  <a:pos x="131" y="270"/>
                </a:cxn>
                <a:cxn ang="0">
                  <a:pos x="37" y="260"/>
                </a:cxn>
                <a:cxn ang="0">
                  <a:pos x="0" y="374"/>
                </a:cxn>
                <a:cxn ang="0">
                  <a:pos x="82" y="421"/>
                </a:cxn>
                <a:cxn ang="0">
                  <a:pos x="80" y="464"/>
                </a:cxn>
                <a:cxn ang="0">
                  <a:pos x="361" y="464"/>
                </a:cxn>
                <a:cxn ang="0">
                  <a:pos x="361" y="458"/>
                </a:cxn>
              </a:cxnLst>
              <a:rect l="0" t="0" r="r" b="b"/>
              <a:pathLst>
                <a:path w="455" h="464">
                  <a:moveTo>
                    <a:pt x="361" y="458"/>
                  </a:moveTo>
                  <a:cubicBezTo>
                    <a:pt x="361" y="406"/>
                    <a:pt x="403" y="364"/>
                    <a:pt x="455" y="364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74" y="92"/>
                    <a:pt x="374" y="92"/>
                    <a:pt x="374" y="92"/>
                  </a:cubicBezTo>
                  <a:cubicBezTo>
                    <a:pt x="350" y="98"/>
                    <a:pt x="326" y="105"/>
                    <a:pt x="303" y="115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75" y="209"/>
                    <a:pt x="175" y="209"/>
                    <a:pt x="175" y="209"/>
                  </a:cubicBezTo>
                  <a:cubicBezTo>
                    <a:pt x="158" y="228"/>
                    <a:pt x="144" y="248"/>
                    <a:pt x="131" y="270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2" y="421"/>
                    <a:pt x="82" y="421"/>
                    <a:pt x="82" y="421"/>
                  </a:cubicBezTo>
                  <a:cubicBezTo>
                    <a:pt x="80" y="436"/>
                    <a:pt x="80" y="450"/>
                    <a:pt x="80" y="464"/>
                  </a:cubicBezTo>
                  <a:cubicBezTo>
                    <a:pt x="361" y="464"/>
                    <a:pt x="361" y="464"/>
                    <a:pt x="361" y="464"/>
                  </a:cubicBezTo>
                  <a:cubicBezTo>
                    <a:pt x="361" y="462"/>
                    <a:pt x="361" y="460"/>
                    <a:pt x="361" y="45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" name="Rectangle 28"/>
            <p:cNvSpPr/>
            <p:nvPr/>
          </p:nvSpPr>
          <p:spPr>
            <a:xfrm>
              <a:off x="3847246" y="1417776"/>
              <a:ext cx="535312" cy="4961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01</a:t>
              </a:r>
            </a:p>
          </p:txBody>
        </p:sp>
        <p:sp>
          <p:nvSpPr>
            <p:cNvPr id="8" name="Text Placeholder 3"/>
            <p:cNvSpPr txBox="1"/>
            <p:nvPr/>
          </p:nvSpPr>
          <p:spPr>
            <a:xfrm>
              <a:off x="3687345" y="1880466"/>
              <a:ext cx="769441" cy="184666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添加副标题</a:t>
              </a:r>
              <a:endParaRPr lang="en-US" sz="16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9" name="Group 39"/>
          <p:cNvGrpSpPr/>
          <p:nvPr/>
        </p:nvGrpSpPr>
        <p:grpSpPr>
          <a:xfrm>
            <a:off x="4294158" y="4016086"/>
            <a:ext cx="1803165" cy="1795349"/>
            <a:chOff x="3217863" y="2338388"/>
            <a:chExt cx="1352550" cy="1346200"/>
          </a:xfrm>
          <a:solidFill>
            <a:srgbClr val="009D85"/>
          </a:solidFill>
        </p:grpSpPr>
        <p:sp>
          <p:nvSpPr>
            <p:cNvPr id="10" name="Freeform 8"/>
            <p:cNvSpPr/>
            <p:nvPr/>
          </p:nvSpPr>
          <p:spPr bwMode="auto">
            <a:xfrm>
              <a:off x="3217863" y="2338388"/>
              <a:ext cx="1352550" cy="1346200"/>
            </a:xfrm>
            <a:custGeom>
              <a:avLst/>
              <a:gdLst/>
              <a:ahLst/>
              <a:cxnLst>
                <a:cxn ang="0">
                  <a:pos x="360" y="0"/>
                </a:cxn>
                <a:cxn ang="0">
                  <a:pos x="79" y="0"/>
                </a:cxn>
                <a:cxn ang="0">
                  <a:pos x="81" y="32"/>
                </a:cxn>
                <a:cxn ang="0">
                  <a:pos x="0" y="79"/>
                </a:cxn>
                <a:cxn ang="0">
                  <a:pos x="37" y="193"/>
                </a:cxn>
                <a:cxn ang="0">
                  <a:pos x="131" y="183"/>
                </a:cxn>
                <a:cxn ang="0">
                  <a:pos x="174" y="243"/>
                </a:cxn>
                <a:cxn ang="0">
                  <a:pos x="136" y="330"/>
                </a:cxn>
                <a:cxn ang="0">
                  <a:pos x="234" y="400"/>
                </a:cxn>
                <a:cxn ang="0">
                  <a:pos x="304" y="337"/>
                </a:cxn>
                <a:cxn ang="0">
                  <a:pos x="338" y="350"/>
                </a:cxn>
                <a:cxn ang="0">
                  <a:pos x="374" y="360"/>
                </a:cxn>
                <a:cxn ang="0">
                  <a:pos x="394" y="452"/>
                </a:cxn>
                <a:cxn ang="0">
                  <a:pos x="454" y="452"/>
                </a:cxn>
                <a:cxn ang="0">
                  <a:pos x="454" y="87"/>
                </a:cxn>
                <a:cxn ang="0">
                  <a:pos x="360" y="0"/>
                </a:cxn>
              </a:cxnLst>
              <a:rect l="0" t="0" r="r" b="b"/>
              <a:pathLst>
                <a:path w="454" h="452">
                  <a:moveTo>
                    <a:pt x="360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"/>
                    <a:pt x="80" y="21"/>
                    <a:pt x="81" y="3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131" y="183"/>
                    <a:pt x="131" y="183"/>
                    <a:pt x="131" y="183"/>
                  </a:cubicBezTo>
                  <a:cubicBezTo>
                    <a:pt x="143" y="205"/>
                    <a:pt x="158" y="225"/>
                    <a:pt x="174" y="243"/>
                  </a:cubicBezTo>
                  <a:cubicBezTo>
                    <a:pt x="136" y="330"/>
                    <a:pt x="136" y="330"/>
                    <a:pt x="136" y="330"/>
                  </a:cubicBezTo>
                  <a:cubicBezTo>
                    <a:pt x="234" y="400"/>
                    <a:pt x="234" y="400"/>
                    <a:pt x="234" y="400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15" y="342"/>
                    <a:pt x="327" y="346"/>
                    <a:pt x="338" y="350"/>
                  </a:cubicBezTo>
                  <a:cubicBezTo>
                    <a:pt x="350" y="354"/>
                    <a:pt x="362" y="357"/>
                    <a:pt x="374" y="360"/>
                  </a:cubicBezTo>
                  <a:cubicBezTo>
                    <a:pt x="394" y="452"/>
                    <a:pt x="394" y="452"/>
                    <a:pt x="394" y="452"/>
                  </a:cubicBezTo>
                  <a:cubicBezTo>
                    <a:pt x="454" y="452"/>
                    <a:pt x="454" y="452"/>
                    <a:pt x="454" y="452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04" y="87"/>
                    <a:pt x="364" y="49"/>
                    <a:pt x="36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" name="Rectangle 30"/>
            <p:cNvSpPr/>
            <p:nvPr/>
          </p:nvSpPr>
          <p:spPr>
            <a:xfrm>
              <a:off x="3840802" y="2393880"/>
              <a:ext cx="535313" cy="4961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03</a:t>
              </a:r>
            </a:p>
          </p:txBody>
        </p:sp>
        <p:sp>
          <p:nvSpPr>
            <p:cNvPr id="12" name="Text Placeholder 3"/>
            <p:cNvSpPr txBox="1"/>
            <p:nvPr/>
          </p:nvSpPr>
          <p:spPr>
            <a:xfrm>
              <a:off x="3687345" y="2859785"/>
              <a:ext cx="769441" cy="184666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添加副标题</a:t>
              </a:r>
              <a:endParaRPr lang="en-US" sz="16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3" name="Group 38"/>
          <p:cNvGrpSpPr/>
          <p:nvPr/>
        </p:nvGrpSpPr>
        <p:grpSpPr>
          <a:xfrm>
            <a:off x="6097324" y="4016086"/>
            <a:ext cx="1803165" cy="1795349"/>
            <a:chOff x="4570413" y="2338388"/>
            <a:chExt cx="1352550" cy="1346200"/>
          </a:xfrm>
          <a:solidFill>
            <a:schemeClr val="accent2"/>
          </a:solidFill>
        </p:grpSpPr>
        <p:sp>
          <p:nvSpPr>
            <p:cNvPr id="14" name="Freeform 7"/>
            <p:cNvSpPr/>
            <p:nvPr/>
          </p:nvSpPr>
          <p:spPr bwMode="auto">
            <a:xfrm>
              <a:off x="4570413" y="2338388"/>
              <a:ext cx="1352550" cy="1346200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93" y="0"/>
                </a:cxn>
                <a:cxn ang="0">
                  <a:pos x="0" y="87"/>
                </a:cxn>
                <a:cxn ang="0">
                  <a:pos x="0" y="452"/>
                </a:cxn>
                <a:cxn ang="0">
                  <a:pos x="60" y="452"/>
                </a:cxn>
                <a:cxn ang="0">
                  <a:pos x="80" y="359"/>
                </a:cxn>
                <a:cxn ang="0">
                  <a:pos x="151" y="336"/>
                </a:cxn>
                <a:cxn ang="0">
                  <a:pos x="221" y="399"/>
                </a:cxn>
                <a:cxn ang="0">
                  <a:pos x="318" y="328"/>
                </a:cxn>
                <a:cxn ang="0">
                  <a:pos x="279" y="242"/>
                </a:cxn>
                <a:cxn ang="0">
                  <a:pos x="323" y="182"/>
                </a:cxn>
                <a:cxn ang="0">
                  <a:pos x="417" y="192"/>
                </a:cxn>
                <a:cxn ang="0">
                  <a:pos x="454" y="77"/>
                </a:cxn>
                <a:cxn ang="0">
                  <a:pos x="372" y="30"/>
                </a:cxn>
                <a:cxn ang="0">
                  <a:pos x="374" y="0"/>
                </a:cxn>
              </a:cxnLst>
              <a:rect l="0" t="0" r="r" b="b"/>
              <a:pathLst>
                <a:path w="454" h="452">
                  <a:moveTo>
                    <a:pt x="37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89" y="49"/>
                    <a:pt x="49" y="87"/>
                    <a:pt x="0" y="87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60" y="452"/>
                    <a:pt x="60" y="452"/>
                    <a:pt x="60" y="452"/>
                  </a:cubicBezTo>
                  <a:cubicBezTo>
                    <a:pt x="80" y="359"/>
                    <a:pt x="80" y="359"/>
                    <a:pt x="80" y="359"/>
                  </a:cubicBezTo>
                  <a:cubicBezTo>
                    <a:pt x="104" y="354"/>
                    <a:pt x="128" y="346"/>
                    <a:pt x="151" y="336"/>
                  </a:cubicBezTo>
                  <a:cubicBezTo>
                    <a:pt x="221" y="399"/>
                    <a:pt x="221" y="399"/>
                    <a:pt x="221" y="399"/>
                  </a:cubicBezTo>
                  <a:cubicBezTo>
                    <a:pt x="318" y="328"/>
                    <a:pt x="318" y="328"/>
                    <a:pt x="318" y="328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96" y="224"/>
                    <a:pt x="310" y="204"/>
                    <a:pt x="323" y="182"/>
                  </a:cubicBezTo>
                  <a:cubicBezTo>
                    <a:pt x="417" y="192"/>
                    <a:pt x="417" y="192"/>
                    <a:pt x="417" y="192"/>
                  </a:cubicBezTo>
                  <a:cubicBezTo>
                    <a:pt x="454" y="77"/>
                    <a:pt x="454" y="77"/>
                    <a:pt x="454" y="77"/>
                  </a:cubicBezTo>
                  <a:cubicBezTo>
                    <a:pt x="372" y="30"/>
                    <a:pt x="372" y="30"/>
                    <a:pt x="372" y="30"/>
                  </a:cubicBezTo>
                  <a:cubicBezTo>
                    <a:pt x="373" y="20"/>
                    <a:pt x="374" y="10"/>
                    <a:pt x="374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" name="Rectangle 32"/>
            <p:cNvSpPr/>
            <p:nvPr/>
          </p:nvSpPr>
          <p:spPr>
            <a:xfrm>
              <a:off x="4761326" y="2393880"/>
              <a:ext cx="535313" cy="4961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04</a:t>
              </a:r>
            </a:p>
          </p:txBody>
        </p:sp>
        <p:sp>
          <p:nvSpPr>
            <p:cNvPr id="16" name="Text Placeholder 3"/>
            <p:cNvSpPr txBox="1"/>
            <p:nvPr/>
          </p:nvSpPr>
          <p:spPr>
            <a:xfrm>
              <a:off x="4609057" y="2859785"/>
              <a:ext cx="769441" cy="184666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添加副标题</a:t>
              </a:r>
              <a:endParaRPr lang="en-US" sz="16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7" name="Group 37"/>
          <p:cNvGrpSpPr/>
          <p:nvPr/>
        </p:nvGrpSpPr>
        <p:grpSpPr>
          <a:xfrm>
            <a:off x="6097324" y="2172042"/>
            <a:ext cx="1798932" cy="1844044"/>
            <a:chOff x="4570413" y="955675"/>
            <a:chExt cx="1349375" cy="1382713"/>
          </a:xfrm>
          <a:solidFill>
            <a:srgbClr val="009D85"/>
          </a:solidFill>
        </p:grpSpPr>
        <p:sp>
          <p:nvSpPr>
            <p:cNvPr id="18" name="Freeform 6"/>
            <p:cNvSpPr/>
            <p:nvPr/>
          </p:nvSpPr>
          <p:spPr bwMode="auto">
            <a:xfrm>
              <a:off x="4570413" y="955675"/>
              <a:ext cx="1349375" cy="1382713"/>
            </a:xfrm>
            <a:custGeom>
              <a:avLst/>
              <a:gdLst/>
              <a:ahLst/>
              <a:cxnLst>
                <a:cxn ang="0">
                  <a:pos x="93" y="458"/>
                </a:cxn>
                <a:cxn ang="0">
                  <a:pos x="93" y="464"/>
                </a:cxn>
                <a:cxn ang="0">
                  <a:pos x="374" y="464"/>
                </a:cxn>
                <a:cxn ang="0">
                  <a:pos x="372" y="420"/>
                </a:cxn>
                <a:cxn ang="0">
                  <a:pos x="453" y="373"/>
                </a:cxn>
                <a:cxn ang="0">
                  <a:pos x="416" y="259"/>
                </a:cxn>
                <a:cxn ang="0">
                  <a:pos x="322" y="268"/>
                </a:cxn>
                <a:cxn ang="0">
                  <a:pos x="279" y="208"/>
                </a:cxn>
                <a:cxn ang="0">
                  <a:pos x="317" y="122"/>
                </a:cxn>
                <a:cxn ang="0">
                  <a:pos x="219" y="52"/>
                </a:cxn>
                <a:cxn ang="0">
                  <a:pos x="149" y="115"/>
                </a:cxn>
                <a:cxn ang="0">
                  <a:pos x="114" y="102"/>
                </a:cxn>
                <a:cxn ang="0">
                  <a:pos x="79" y="92"/>
                </a:cxn>
                <a:cxn ang="0">
                  <a:pos x="59" y="0"/>
                </a:cxn>
                <a:cxn ang="0">
                  <a:pos x="0" y="0"/>
                </a:cxn>
                <a:cxn ang="0">
                  <a:pos x="0" y="364"/>
                </a:cxn>
                <a:cxn ang="0">
                  <a:pos x="93" y="458"/>
                </a:cxn>
              </a:cxnLst>
              <a:rect l="0" t="0" r="r" b="b"/>
              <a:pathLst>
                <a:path w="453" h="464">
                  <a:moveTo>
                    <a:pt x="93" y="458"/>
                  </a:moveTo>
                  <a:cubicBezTo>
                    <a:pt x="93" y="460"/>
                    <a:pt x="93" y="462"/>
                    <a:pt x="93" y="464"/>
                  </a:cubicBezTo>
                  <a:cubicBezTo>
                    <a:pt x="374" y="464"/>
                    <a:pt x="374" y="464"/>
                    <a:pt x="374" y="464"/>
                  </a:cubicBezTo>
                  <a:cubicBezTo>
                    <a:pt x="374" y="450"/>
                    <a:pt x="374" y="435"/>
                    <a:pt x="372" y="420"/>
                  </a:cubicBezTo>
                  <a:cubicBezTo>
                    <a:pt x="453" y="373"/>
                    <a:pt x="453" y="373"/>
                    <a:pt x="453" y="373"/>
                  </a:cubicBezTo>
                  <a:cubicBezTo>
                    <a:pt x="416" y="259"/>
                    <a:pt x="416" y="259"/>
                    <a:pt x="416" y="259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10" y="247"/>
                    <a:pt x="295" y="227"/>
                    <a:pt x="279" y="208"/>
                  </a:cubicBezTo>
                  <a:cubicBezTo>
                    <a:pt x="317" y="122"/>
                    <a:pt x="317" y="122"/>
                    <a:pt x="317" y="122"/>
                  </a:cubicBezTo>
                  <a:cubicBezTo>
                    <a:pt x="219" y="52"/>
                    <a:pt x="219" y="52"/>
                    <a:pt x="219" y="52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38" y="110"/>
                    <a:pt x="126" y="106"/>
                    <a:pt x="114" y="102"/>
                  </a:cubicBezTo>
                  <a:cubicBezTo>
                    <a:pt x="103" y="98"/>
                    <a:pt x="91" y="95"/>
                    <a:pt x="79" y="9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51" y="364"/>
                    <a:pt x="93" y="406"/>
                    <a:pt x="93" y="45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9" name="Rectangle 34"/>
            <p:cNvSpPr/>
            <p:nvPr/>
          </p:nvSpPr>
          <p:spPr>
            <a:xfrm>
              <a:off x="4767505" y="1415134"/>
              <a:ext cx="535313" cy="4961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02</a:t>
              </a:r>
            </a:p>
          </p:txBody>
        </p:sp>
        <p:sp>
          <p:nvSpPr>
            <p:cNvPr id="20" name="Text Placeholder 3"/>
            <p:cNvSpPr txBox="1"/>
            <p:nvPr/>
          </p:nvSpPr>
          <p:spPr>
            <a:xfrm>
              <a:off x="4667323" y="1880035"/>
              <a:ext cx="769441" cy="184666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添加副标题</a:t>
              </a:r>
              <a:endParaRPr lang="en-US" sz="16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21" name="Text Placeholder 3"/>
          <p:cNvSpPr txBox="1"/>
          <p:nvPr/>
        </p:nvSpPr>
        <p:spPr>
          <a:xfrm>
            <a:off x="8322387" y="4019999"/>
            <a:ext cx="2596630" cy="143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ym typeface="Arial" panose="020B0604020202020204"/>
              </a:rPr>
              <a:t>此处添加详细文本描述，建议与标题相关并符合整体语言</a:t>
            </a:r>
            <a:r>
              <a:rPr lang="zh-CN" altLang="en-US" dirty="0" smtClean="0">
                <a:sym typeface="Arial" panose="020B0604020202020204"/>
              </a:rPr>
              <a:t>风格</a:t>
            </a:r>
            <a:r>
              <a:rPr lang="zh-CN" altLang="en-US" dirty="0">
                <a:sym typeface="Arial" panose="020B0604020202020204"/>
              </a:rPr>
              <a:t>。</a:t>
            </a:r>
            <a:endParaRPr lang="en-US" dirty="0">
              <a:sym typeface="Arial" panose="020B0604020202020204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8322387" y="2252975"/>
            <a:ext cx="2596630" cy="143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23" name="Text Placeholder 3"/>
          <p:cNvSpPr txBox="1"/>
          <p:nvPr/>
        </p:nvSpPr>
        <p:spPr>
          <a:xfrm>
            <a:off x="1348195" y="4173653"/>
            <a:ext cx="2596630" cy="143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24" name="Text Placeholder 3"/>
          <p:cNvSpPr txBox="1"/>
          <p:nvPr/>
        </p:nvSpPr>
        <p:spPr>
          <a:xfrm>
            <a:off x="1410447" y="2432628"/>
            <a:ext cx="2596630" cy="143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31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32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85522" y="29675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82%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64683" y="3121530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73%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28321" y="35439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56%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85358" y="4031616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32%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5400000" flipH="1">
            <a:off x="8062054" y="3143490"/>
            <a:ext cx="2233776" cy="2879318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45263" y="2878511"/>
            <a:ext cx="1736785" cy="1516598"/>
            <a:chOff x="1397291" y="3132277"/>
            <a:chExt cx="1948823" cy="1702026"/>
          </a:xfrm>
        </p:grpSpPr>
        <p:grpSp>
          <p:nvGrpSpPr>
            <p:cNvPr id="21" name="组合 20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4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Freeform 7"/>
            <p:cNvSpPr/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907194" y="3791886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78413" y="3636809"/>
            <a:ext cx="1736785" cy="1516598"/>
            <a:chOff x="2893203" y="3983290"/>
            <a:chExt cx="1948823" cy="1702026"/>
          </a:xfrm>
        </p:grpSpPr>
        <p:grpSp>
          <p:nvGrpSpPr>
            <p:cNvPr id="27" name="组合 26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0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Freeform 7"/>
            <p:cNvSpPr/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B6B6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6" y="456880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05202" y="2865967"/>
            <a:ext cx="1736785" cy="1516598"/>
            <a:chOff x="4381974" y="3118200"/>
            <a:chExt cx="1948823" cy="1702026"/>
          </a:xfrm>
        </p:grpSpPr>
        <p:grpSp>
          <p:nvGrpSpPr>
            <p:cNvPr id="33" name="组合 32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6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Freeform 7"/>
            <p:cNvSpPr/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891878" y="3730069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00317" y="4410052"/>
            <a:ext cx="1736785" cy="1516598"/>
            <a:chOff x="4376494" y="4851074"/>
            <a:chExt cx="1948823" cy="1702026"/>
          </a:xfrm>
        </p:grpSpPr>
        <p:grpSp>
          <p:nvGrpSpPr>
            <p:cNvPr id="39" name="组合 3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42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Freeform 7"/>
            <p:cNvSpPr/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B6B6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86398" y="546294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75054" y="2886106"/>
            <a:ext cx="4875045" cy="2808038"/>
            <a:chOff x="7041153" y="3140803"/>
            <a:chExt cx="5470223" cy="3151364"/>
          </a:xfrm>
        </p:grpSpPr>
        <p:cxnSp>
          <p:nvCxnSpPr>
            <p:cNvPr id="45" name="直接箭头连接符 44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cxnSp>
          <p:nvCxnSpPr>
            <p:cNvPr id="46" name="直接箭头连接符 45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7041153" y="3398595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041153" y="4232256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041153" y="5004668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041153" y="5677402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09118" y="1704384"/>
            <a:ext cx="2912418" cy="1063015"/>
            <a:chOff x="6084168" y="1274556"/>
            <a:chExt cx="2317853" cy="821996"/>
          </a:xfrm>
        </p:grpSpPr>
        <p:sp>
          <p:nvSpPr>
            <p:cNvPr id="52" name="TextBox 51"/>
            <p:cNvSpPr txBox="1"/>
            <p:nvPr/>
          </p:nvSpPr>
          <p:spPr>
            <a:xfrm>
              <a:off x="6084168" y="1514664"/>
              <a:ext cx="2317853" cy="58188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09640" y="1274556"/>
              <a:ext cx="1008112" cy="339142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9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4">
        <p14:vortex dir="r"/>
      </p:transition>
    </mc:Choice>
    <mc:Fallback xmlns="">
      <p:transition spd="slow" advTm="482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45"/>
          <a:stretch>
            <a:fillRect/>
          </a:stretch>
        </p:blipFill>
        <p:spPr>
          <a:xfrm>
            <a:off x="3971634" y="0"/>
            <a:ext cx="8220366" cy="6858000"/>
          </a:xfrm>
          <a:prstGeom prst="rect">
            <a:avLst/>
          </a:prstGeom>
        </p:spPr>
      </p:pic>
      <p:sp>
        <p:nvSpPr>
          <p:cNvPr id="7" name="梯形 4"/>
          <p:cNvSpPr/>
          <p:nvPr/>
        </p:nvSpPr>
        <p:spPr>
          <a:xfrm>
            <a:off x="188031" y="-23750"/>
            <a:ext cx="7814237" cy="6881752"/>
          </a:xfrm>
          <a:custGeom>
            <a:avLst/>
            <a:gdLst>
              <a:gd name="connsiteX0" fmla="*/ 0 w 8693011"/>
              <a:gd name="connsiteY0" fmla="*/ 6858000 h 6858000"/>
              <a:gd name="connsiteX1" fmla="*/ 1714500 w 8693011"/>
              <a:gd name="connsiteY1" fmla="*/ 0 h 6858000"/>
              <a:gd name="connsiteX2" fmla="*/ 6978511 w 8693011"/>
              <a:gd name="connsiteY2" fmla="*/ 0 h 6858000"/>
              <a:gd name="connsiteX3" fmla="*/ 8693011 w 8693011"/>
              <a:gd name="connsiteY3" fmla="*/ 6858000 h 6858000"/>
              <a:gd name="connsiteX4" fmla="*/ 0 w 8693011"/>
              <a:gd name="connsiteY4" fmla="*/ 6858000 h 6858000"/>
              <a:gd name="connsiteX0-1" fmla="*/ 0 w 8693011"/>
              <a:gd name="connsiteY0-2" fmla="*/ 6881750 h 6881750"/>
              <a:gd name="connsiteX1-3" fmla="*/ 4453 w 8693011"/>
              <a:gd name="connsiteY1-4" fmla="*/ 0 h 6881750"/>
              <a:gd name="connsiteX2-5" fmla="*/ 6978511 w 8693011"/>
              <a:gd name="connsiteY2-6" fmla="*/ 23750 h 6881750"/>
              <a:gd name="connsiteX3-7" fmla="*/ 8693011 w 8693011"/>
              <a:gd name="connsiteY3-8" fmla="*/ 6881750 h 6881750"/>
              <a:gd name="connsiteX4-9" fmla="*/ 0 w 8693011"/>
              <a:gd name="connsiteY4-10" fmla="*/ 6881750 h 6881750"/>
              <a:gd name="connsiteX0-11" fmla="*/ 0 w 8693011"/>
              <a:gd name="connsiteY0-12" fmla="*/ 6881751 h 6881751"/>
              <a:gd name="connsiteX1-13" fmla="*/ 4453 w 8693011"/>
              <a:gd name="connsiteY1-14" fmla="*/ 1 h 6881751"/>
              <a:gd name="connsiteX2-15" fmla="*/ 5695976 w 8693011"/>
              <a:gd name="connsiteY2-16" fmla="*/ 0 h 6881751"/>
              <a:gd name="connsiteX3-17" fmla="*/ 8693011 w 8693011"/>
              <a:gd name="connsiteY3-18" fmla="*/ 6881751 h 6881751"/>
              <a:gd name="connsiteX4-19" fmla="*/ 0 w 8693011"/>
              <a:gd name="connsiteY4-20" fmla="*/ 6881751 h 6881751"/>
              <a:gd name="connsiteX0-21" fmla="*/ 0 w 8693011"/>
              <a:gd name="connsiteY0-22" fmla="*/ 6881751 h 6881751"/>
              <a:gd name="connsiteX1-23" fmla="*/ 4453 w 8693011"/>
              <a:gd name="connsiteY1-24" fmla="*/ 1 h 6881751"/>
              <a:gd name="connsiteX2-25" fmla="*/ 5173462 w 8693011"/>
              <a:gd name="connsiteY2-26" fmla="*/ 0 h 6881751"/>
              <a:gd name="connsiteX3-27" fmla="*/ 8693011 w 8693011"/>
              <a:gd name="connsiteY3-28" fmla="*/ 6881751 h 6881751"/>
              <a:gd name="connsiteX4-29" fmla="*/ 0 w 8693011"/>
              <a:gd name="connsiteY4-30" fmla="*/ 6881751 h 6881751"/>
              <a:gd name="connsiteX0-31" fmla="*/ 0 w 7814237"/>
              <a:gd name="connsiteY0-32" fmla="*/ 6881751 h 6881751"/>
              <a:gd name="connsiteX1-33" fmla="*/ 4453 w 7814237"/>
              <a:gd name="connsiteY1-34" fmla="*/ 1 h 6881751"/>
              <a:gd name="connsiteX2-35" fmla="*/ 5173462 w 7814237"/>
              <a:gd name="connsiteY2-36" fmla="*/ 0 h 6881751"/>
              <a:gd name="connsiteX3-37" fmla="*/ 7814237 w 7814237"/>
              <a:gd name="connsiteY3-38" fmla="*/ 6881751 h 6881751"/>
              <a:gd name="connsiteX4-39" fmla="*/ 0 w 7814237"/>
              <a:gd name="connsiteY4-40" fmla="*/ 6881751 h 68817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14237" h="6881751">
                <a:moveTo>
                  <a:pt x="0" y="6881751"/>
                </a:moveTo>
                <a:cubicBezTo>
                  <a:pt x="1484" y="4587834"/>
                  <a:pt x="2969" y="2293918"/>
                  <a:pt x="4453" y="1"/>
                </a:cubicBezTo>
                <a:lnTo>
                  <a:pt x="5173462" y="0"/>
                </a:lnTo>
                <a:lnTo>
                  <a:pt x="7814237" y="6881751"/>
                </a:lnTo>
                <a:lnTo>
                  <a:pt x="0" y="6881751"/>
                </a:lnTo>
                <a:close/>
              </a:path>
            </a:pathLst>
          </a:cu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-11875" y="-11877"/>
            <a:ext cx="7814237" cy="6881752"/>
          </a:xfrm>
          <a:custGeom>
            <a:avLst/>
            <a:gdLst>
              <a:gd name="connsiteX0" fmla="*/ 0 w 8693011"/>
              <a:gd name="connsiteY0" fmla="*/ 6858000 h 6858000"/>
              <a:gd name="connsiteX1" fmla="*/ 1714500 w 8693011"/>
              <a:gd name="connsiteY1" fmla="*/ 0 h 6858000"/>
              <a:gd name="connsiteX2" fmla="*/ 6978511 w 8693011"/>
              <a:gd name="connsiteY2" fmla="*/ 0 h 6858000"/>
              <a:gd name="connsiteX3" fmla="*/ 8693011 w 8693011"/>
              <a:gd name="connsiteY3" fmla="*/ 6858000 h 6858000"/>
              <a:gd name="connsiteX4" fmla="*/ 0 w 8693011"/>
              <a:gd name="connsiteY4" fmla="*/ 6858000 h 6858000"/>
              <a:gd name="connsiteX0-1" fmla="*/ 0 w 8693011"/>
              <a:gd name="connsiteY0-2" fmla="*/ 6881750 h 6881750"/>
              <a:gd name="connsiteX1-3" fmla="*/ 4453 w 8693011"/>
              <a:gd name="connsiteY1-4" fmla="*/ 0 h 6881750"/>
              <a:gd name="connsiteX2-5" fmla="*/ 6978511 w 8693011"/>
              <a:gd name="connsiteY2-6" fmla="*/ 23750 h 6881750"/>
              <a:gd name="connsiteX3-7" fmla="*/ 8693011 w 8693011"/>
              <a:gd name="connsiteY3-8" fmla="*/ 6881750 h 6881750"/>
              <a:gd name="connsiteX4-9" fmla="*/ 0 w 8693011"/>
              <a:gd name="connsiteY4-10" fmla="*/ 6881750 h 6881750"/>
              <a:gd name="connsiteX0-11" fmla="*/ 0 w 8693011"/>
              <a:gd name="connsiteY0-12" fmla="*/ 6881751 h 6881751"/>
              <a:gd name="connsiteX1-13" fmla="*/ 4453 w 8693011"/>
              <a:gd name="connsiteY1-14" fmla="*/ 1 h 6881751"/>
              <a:gd name="connsiteX2-15" fmla="*/ 5695976 w 8693011"/>
              <a:gd name="connsiteY2-16" fmla="*/ 0 h 6881751"/>
              <a:gd name="connsiteX3-17" fmla="*/ 8693011 w 8693011"/>
              <a:gd name="connsiteY3-18" fmla="*/ 6881751 h 6881751"/>
              <a:gd name="connsiteX4-19" fmla="*/ 0 w 8693011"/>
              <a:gd name="connsiteY4-20" fmla="*/ 6881751 h 6881751"/>
              <a:gd name="connsiteX0-21" fmla="*/ 0 w 8693011"/>
              <a:gd name="connsiteY0-22" fmla="*/ 6881751 h 6881751"/>
              <a:gd name="connsiteX1-23" fmla="*/ 4453 w 8693011"/>
              <a:gd name="connsiteY1-24" fmla="*/ 1 h 6881751"/>
              <a:gd name="connsiteX2-25" fmla="*/ 5173462 w 8693011"/>
              <a:gd name="connsiteY2-26" fmla="*/ 0 h 6881751"/>
              <a:gd name="connsiteX3-27" fmla="*/ 8693011 w 8693011"/>
              <a:gd name="connsiteY3-28" fmla="*/ 6881751 h 6881751"/>
              <a:gd name="connsiteX4-29" fmla="*/ 0 w 8693011"/>
              <a:gd name="connsiteY4-30" fmla="*/ 6881751 h 6881751"/>
              <a:gd name="connsiteX0-31" fmla="*/ 0 w 7814237"/>
              <a:gd name="connsiteY0-32" fmla="*/ 6881751 h 6881751"/>
              <a:gd name="connsiteX1-33" fmla="*/ 4453 w 7814237"/>
              <a:gd name="connsiteY1-34" fmla="*/ 1 h 6881751"/>
              <a:gd name="connsiteX2-35" fmla="*/ 5173462 w 7814237"/>
              <a:gd name="connsiteY2-36" fmla="*/ 0 h 6881751"/>
              <a:gd name="connsiteX3-37" fmla="*/ 7814237 w 7814237"/>
              <a:gd name="connsiteY3-38" fmla="*/ 6881751 h 6881751"/>
              <a:gd name="connsiteX4-39" fmla="*/ 0 w 7814237"/>
              <a:gd name="connsiteY4-40" fmla="*/ 6881751 h 68817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14237" h="6881751">
                <a:moveTo>
                  <a:pt x="0" y="6881751"/>
                </a:moveTo>
                <a:cubicBezTo>
                  <a:pt x="1484" y="4587834"/>
                  <a:pt x="2969" y="2293918"/>
                  <a:pt x="4453" y="1"/>
                </a:cubicBezTo>
                <a:lnTo>
                  <a:pt x="5173462" y="0"/>
                </a:lnTo>
                <a:lnTo>
                  <a:pt x="7814237" y="6881751"/>
                </a:lnTo>
                <a:lnTo>
                  <a:pt x="0" y="6881751"/>
                </a:lnTo>
                <a:close/>
              </a:path>
            </a:pathLst>
          </a:cu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3307" y="2775281"/>
            <a:ext cx="6125210" cy="1313815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75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感谢您的观看</a:t>
            </a:r>
          </a:p>
        </p:txBody>
      </p:sp>
      <p:grpSp>
        <p:nvGrpSpPr>
          <p:cNvPr id="12" name="Group 10"/>
          <p:cNvGrpSpPr/>
          <p:nvPr/>
        </p:nvGrpSpPr>
        <p:grpSpPr bwMode="auto">
          <a:xfrm>
            <a:off x="4745160" y="6133638"/>
            <a:ext cx="379999" cy="380209"/>
            <a:chOff x="0" y="0"/>
            <a:chExt cx="965499" cy="965499"/>
          </a:xfrm>
        </p:grpSpPr>
        <p:sp>
          <p:nvSpPr>
            <p:cNvPr id="13" name="AutoShape 11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376"/>
                <a:gd name="T1" fmla="*/ 196990 h 21600"/>
                <a:gd name="T2" fmla="*/ 196991 w 21376"/>
                <a:gd name="T3" fmla="*/ 196990 h 21600"/>
                <a:gd name="T4" fmla="*/ 196991 w 21376"/>
                <a:gd name="T5" fmla="*/ 196990 h 21600"/>
                <a:gd name="T6" fmla="*/ 196991 w 21376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600"/>
                    <a:pt x="19455" y="21600"/>
                  </a:cubicBezTo>
                  <a:lnTo>
                    <a:pt x="1928" y="21600"/>
                  </a:lnTo>
                  <a:cubicBezTo>
                    <a:pt x="1585" y="21600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13"/>
          <p:cNvGrpSpPr/>
          <p:nvPr/>
        </p:nvGrpSpPr>
        <p:grpSpPr bwMode="auto">
          <a:xfrm>
            <a:off x="5282626" y="6133638"/>
            <a:ext cx="380624" cy="380209"/>
            <a:chOff x="0" y="0"/>
            <a:chExt cx="965499" cy="965499"/>
          </a:xfrm>
        </p:grpSpPr>
        <p:sp>
          <p:nvSpPr>
            <p:cNvPr id="16" name="AutoShape 14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600"/>
                <a:gd name="T1" fmla="*/ 196990 h 21600"/>
                <a:gd name="T2" fmla="*/ 196991 w 21600"/>
                <a:gd name="T3" fmla="*/ 196990 h 21600"/>
                <a:gd name="T4" fmla="*/ 196991 w 21600"/>
                <a:gd name="T5" fmla="*/ 196990 h 21600"/>
                <a:gd name="T6" fmla="*/ 196991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6"/>
          <p:cNvGrpSpPr/>
          <p:nvPr/>
        </p:nvGrpSpPr>
        <p:grpSpPr bwMode="auto">
          <a:xfrm>
            <a:off x="5820715" y="6133638"/>
            <a:ext cx="379999" cy="380209"/>
            <a:chOff x="0" y="0"/>
            <a:chExt cx="965499" cy="965499"/>
          </a:xfrm>
        </p:grpSpPr>
        <p:sp>
          <p:nvSpPr>
            <p:cNvPr id="19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AutoShape 18"/>
            <p:cNvSpPr/>
            <p:nvPr/>
          </p:nvSpPr>
          <p:spPr bwMode="auto">
            <a:xfrm>
              <a:off x="293617" y="264823"/>
              <a:ext cx="393980" cy="393980"/>
            </a:xfrm>
            <a:custGeom>
              <a:avLst/>
              <a:gdLst>
                <a:gd name="T0" fmla="*/ 196990 w 21600"/>
                <a:gd name="T1" fmla="*/ 196990 h 21600"/>
                <a:gd name="T2" fmla="*/ 196990 w 21600"/>
                <a:gd name="T3" fmla="*/ 196990 h 21600"/>
                <a:gd name="T4" fmla="*/ 196990 w 21600"/>
                <a:gd name="T5" fmla="*/ 196990 h 21600"/>
                <a:gd name="T6" fmla="*/ 196990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19"/>
          <p:cNvGrpSpPr/>
          <p:nvPr/>
        </p:nvGrpSpPr>
        <p:grpSpPr bwMode="auto">
          <a:xfrm>
            <a:off x="6358179" y="6133638"/>
            <a:ext cx="379999" cy="380209"/>
            <a:chOff x="0" y="0"/>
            <a:chExt cx="965499" cy="965499"/>
          </a:xfrm>
        </p:grpSpPr>
        <p:sp>
          <p:nvSpPr>
            <p:cNvPr id="22" name="AutoShape 20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292545" y="314566"/>
              <a:ext cx="380408" cy="307104"/>
            </a:xfrm>
            <a:custGeom>
              <a:avLst/>
              <a:gdLst>
                <a:gd name="T0" fmla="*/ 190204 w 21600"/>
                <a:gd name="T1" fmla="*/ 153552 h 21600"/>
                <a:gd name="T2" fmla="*/ 190204 w 21600"/>
                <a:gd name="T3" fmla="*/ 153552 h 21600"/>
                <a:gd name="T4" fmla="*/ 190204 w 21600"/>
                <a:gd name="T5" fmla="*/ 153552 h 21600"/>
                <a:gd name="T6" fmla="*/ 190204 w 21600"/>
                <a:gd name="T7" fmla="*/ 1535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600"/>
                    <a:pt x="20263" y="21600"/>
                  </a:cubicBezTo>
                  <a:lnTo>
                    <a:pt x="1348" y="21600"/>
                  </a:lnTo>
                  <a:cubicBezTo>
                    <a:pt x="981" y="21600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2"/>
          <p:cNvGrpSpPr/>
          <p:nvPr/>
        </p:nvGrpSpPr>
        <p:grpSpPr bwMode="auto">
          <a:xfrm>
            <a:off x="6895644" y="6133638"/>
            <a:ext cx="379999" cy="380209"/>
            <a:chOff x="0" y="0"/>
            <a:chExt cx="965499" cy="965499"/>
          </a:xfrm>
        </p:grpSpPr>
        <p:sp>
          <p:nvSpPr>
            <p:cNvPr id="25" name="AutoShape 23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293617" y="331589"/>
              <a:ext cx="380408" cy="296161"/>
            </a:xfrm>
            <a:custGeom>
              <a:avLst/>
              <a:gdLst>
                <a:gd name="T0" fmla="*/ 190204 w 21600"/>
                <a:gd name="T1" fmla="*/ 148081 h 21600"/>
                <a:gd name="T2" fmla="*/ 190204 w 21600"/>
                <a:gd name="T3" fmla="*/ 148081 h 21600"/>
                <a:gd name="T4" fmla="*/ 190204 w 21600"/>
                <a:gd name="T5" fmla="*/ 148081 h 21600"/>
                <a:gd name="T6" fmla="*/ 190204 w 21600"/>
                <a:gd name="T7" fmla="*/ 1480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600" y="7250"/>
                  </a:cubicBezTo>
                  <a:lnTo>
                    <a:pt x="21600" y="19981"/>
                  </a:lnTo>
                  <a:cubicBezTo>
                    <a:pt x="21600" y="20416"/>
                    <a:pt x="21470" y="20800"/>
                    <a:pt x="21208" y="21118"/>
                  </a:cubicBezTo>
                  <a:cubicBezTo>
                    <a:pt x="20946" y="21438"/>
                    <a:pt x="20632" y="21600"/>
                    <a:pt x="20265" y="21600"/>
                  </a:cubicBezTo>
                  <a:lnTo>
                    <a:pt x="1346" y="21600"/>
                  </a:lnTo>
                  <a:cubicBezTo>
                    <a:pt x="979" y="21600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4" b="14270"/>
          <a:stretch>
            <a:fillRect/>
          </a:stretch>
        </p:blipFill>
        <p:spPr>
          <a:xfrm>
            <a:off x="-1" y="1298885"/>
            <a:ext cx="12192001" cy="37882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241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914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587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0260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4372273" y="5095474"/>
            <a:ext cx="720725" cy="720725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64 w 192"/>
              <a:gd name="T11" fmla="*/ 152 h 192"/>
              <a:gd name="T12" fmla="*/ 122 w 192"/>
              <a:gd name="T13" fmla="*/ 137 h 192"/>
              <a:gd name="T14" fmla="*/ 121 w 192"/>
              <a:gd name="T15" fmla="*/ 133 h 192"/>
              <a:gd name="T16" fmla="*/ 124 w 192"/>
              <a:gd name="T17" fmla="*/ 122 h 192"/>
              <a:gd name="T18" fmla="*/ 128 w 192"/>
              <a:gd name="T19" fmla="*/ 107 h 192"/>
              <a:gd name="T20" fmla="*/ 134 w 192"/>
              <a:gd name="T21" fmla="*/ 92 h 192"/>
              <a:gd name="T22" fmla="*/ 134 w 192"/>
              <a:gd name="T23" fmla="*/ 79 h 192"/>
              <a:gd name="T24" fmla="*/ 134 w 192"/>
              <a:gd name="T25" fmla="*/ 78 h 192"/>
              <a:gd name="T26" fmla="*/ 135 w 192"/>
              <a:gd name="T27" fmla="*/ 60 h 192"/>
              <a:gd name="T28" fmla="*/ 128 w 192"/>
              <a:gd name="T29" fmla="*/ 37 h 192"/>
              <a:gd name="T30" fmla="*/ 101 w 192"/>
              <a:gd name="T31" fmla="*/ 24 h 192"/>
              <a:gd name="T32" fmla="*/ 93 w 192"/>
              <a:gd name="T33" fmla="*/ 24 h 192"/>
              <a:gd name="T34" fmla="*/ 66 w 192"/>
              <a:gd name="T35" fmla="*/ 37 h 192"/>
              <a:gd name="T36" fmla="*/ 59 w 192"/>
              <a:gd name="T37" fmla="*/ 60 h 192"/>
              <a:gd name="T38" fmla="*/ 61 w 192"/>
              <a:gd name="T39" fmla="*/ 78 h 192"/>
              <a:gd name="T40" fmla="*/ 60 w 192"/>
              <a:gd name="T41" fmla="*/ 79 h 192"/>
              <a:gd name="T42" fmla="*/ 60 w 192"/>
              <a:gd name="T43" fmla="*/ 92 h 192"/>
              <a:gd name="T44" fmla="*/ 67 w 192"/>
              <a:gd name="T45" fmla="*/ 107 h 192"/>
              <a:gd name="T46" fmla="*/ 71 w 192"/>
              <a:gd name="T47" fmla="*/ 122 h 192"/>
              <a:gd name="T48" fmla="*/ 73 w 192"/>
              <a:gd name="T49" fmla="*/ 133 h 192"/>
              <a:gd name="T50" fmla="*/ 71 w 192"/>
              <a:gd name="T51" fmla="*/ 138 h 192"/>
              <a:gd name="T52" fmla="*/ 29 w 192"/>
              <a:gd name="T53" fmla="*/ 153 h 192"/>
              <a:gd name="T54" fmla="*/ 8 w 192"/>
              <a:gd name="T55" fmla="*/ 96 h 192"/>
              <a:gd name="T56" fmla="*/ 96 w 192"/>
              <a:gd name="T57" fmla="*/ 8 h 192"/>
              <a:gd name="T58" fmla="*/ 184 w 192"/>
              <a:gd name="T59" fmla="*/ 96 h 192"/>
              <a:gd name="T60" fmla="*/ 164 w 192"/>
              <a:gd name="T61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30461" y="5095474"/>
            <a:ext cx="750888" cy="752475"/>
            <a:chOff x="1033463" y="3729038"/>
            <a:chExt cx="750888" cy="752475"/>
          </a:xfrm>
          <a:solidFill>
            <a:schemeClr val="bg1"/>
          </a:solidFill>
        </p:grpSpPr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033463" y="3729038"/>
              <a:ext cx="750888" cy="752475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1423988" y="3951288"/>
              <a:ext cx="123825" cy="139700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1423988" y="3794126"/>
              <a:ext cx="96838" cy="146050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295400" y="3789363"/>
              <a:ext cx="98425" cy="150813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1484313" y="3797301"/>
              <a:ext cx="149225" cy="120650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1554163" y="3906838"/>
              <a:ext cx="169863" cy="184150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1273175" y="3951288"/>
              <a:ext cx="120650" cy="139700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1423988" y="4121151"/>
              <a:ext cx="123825" cy="134938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1273175" y="4121151"/>
              <a:ext cx="120650" cy="134938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1295400" y="4270376"/>
              <a:ext cx="98425" cy="147638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1484313" y="4289426"/>
              <a:ext cx="149225" cy="123825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1187450" y="3797301"/>
              <a:ext cx="149225" cy="120650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1554163" y="4121151"/>
              <a:ext cx="169863" cy="184150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423988" y="4270376"/>
              <a:ext cx="96838" cy="147638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093788" y="3906838"/>
              <a:ext cx="168275" cy="184150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093788" y="4121151"/>
              <a:ext cx="168275" cy="184150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182688" y="4289426"/>
              <a:ext cx="153988" cy="123825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83921" y="5092423"/>
            <a:ext cx="750888" cy="750888"/>
            <a:chOff x="2384425" y="3744913"/>
            <a:chExt cx="750888" cy="750888"/>
          </a:xfrm>
          <a:solidFill>
            <a:schemeClr val="bg1"/>
          </a:solidFill>
        </p:grpSpPr>
        <p:sp>
          <p:nvSpPr>
            <p:cNvPr id="32" name="Freeform 33"/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37"/>
          <p:cNvSpPr>
            <a:spLocks noEditPoints="1"/>
          </p:cNvSpPr>
          <p:nvPr/>
        </p:nvSpPr>
        <p:spPr bwMode="auto">
          <a:xfrm>
            <a:off x="9810651" y="5095473"/>
            <a:ext cx="750888" cy="75247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95458" y="3859484"/>
            <a:ext cx="182089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40083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18780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63405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25265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69890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76376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21001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89">
        <p14:vortex dir="r"/>
      </p:transition>
    </mc:Choice>
    <mc:Fallback xmlns="">
      <p:transition spd="slow" advTm="80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50"/>
                            </p:stCondLst>
                            <p:childTnLst>
                              <p:par>
                                <p:cTn id="6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49"/>
                            </p:stCondLst>
                            <p:childTnLst>
                              <p:par>
                                <p:cTn id="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949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99"/>
                            </p:stCondLst>
                            <p:childTnLst>
                              <p:par>
                                <p:cTn id="10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uad Arrow 40"/>
          <p:cNvSpPr/>
          <p:nvPr/>
        </p:nvSpPr>
        <p:spPr>
          <a:xfrm>
            <a:off x="1082246" y="1641759"/>
            <a:ext cx="4398566" cy="4400157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21917" tIns="60958" rIns="121917" bIns="60958"/>
          <a:lstStyle/>
          <a:p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Freeform 41"/>
          <p:cNvSpPr/>
          <p:nvPr/>
        </p:nvSpPr>
        <p:spPr>
          <a:xfrm>
            <a:off x="1368153" y="192776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/>
            </a:r>
            <a:b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9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愿景</a:t>
            </a:r>
            <a:endParaRPr lang="en-US" sz="1900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Freeform 42"/>
          <p:cNvSpPr/>
          <p:nvPr/>
        </p:nvSpPr>
        <p:spPr>
          <a:xfrm>
            <a:off x="3435480" y="192776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/>
            </a:r>
            <a:b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9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理念</a:t>
            </a:r>
            <a:endParaRPr lang="en-US" sz="19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Freeform 43"/>
          <p:cNvSpPr/>
          <p:nvPr/>
        </p:nvSpPr>
        <p:spPr>
          <a:xfrm>
            <a:off x="1368153" y="39958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/>
            </a:r>
            <a:b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9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创意</a:t>
            </a:r>
            <a:endParaRPr lang="en-US" sz="19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Freeform 44"/>
          <p:cNvSpPr/>
          <p:nvPr/>
        </p:nvSpPr>
        <p:spPr>
          <a:xfrm>
            <a:off x="3435480" y="39958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/>
            </a:r>
            <a:b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9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时间</a:t>
            </a:r>
            <a:endParaRPr lang="en-US" sz="1900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Freeform 143"/>
          <p:cNvSpPr>
            <a:spLocks noEditPoints="1"/>
          </p:cNvSpPr>
          <p:nvPr/>
        </p:nvSpPr>
        <p:spPr bwMode="auto">
          <a:xfrm>
            <a:off x="2006596" y="4507041"/>
            <a:ext cx="482537" cy="44460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Freeform 92"/>
          <p:cNvSpPr>
            <a:spLocks noEditPoints="1"/>
          </p:cNvSpPr>
          <p:nvPr/>
        </p:nvSpPr>
        <p:spPr bwMode="auto">
          <a:xfrm>
            <a:off x="4087678" y="2409847"/>
            <a:ext cx="455025" cy="46365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101436" y="4533232"/>
            <a:ext cx="427511" cy="400143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3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7" name="Freeform 140"/>
          <p:cNvSpPr>
            <a:spLocks noEditPoints="1"/>
          </p:cNvSpPr>
          <p:nvPr/>
        </p:nvSpPr>
        <p:spPr bwMode="auto">
          <a:xfrm>
            <a:off x="2020608" y="2380099"/>
            <a:ext cx="474458" cy="47463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8" name="Group 32"/>
          <p:cNvGrpSpPr/>
          <p:nvPr/>
        </p:nvGrpSpPr>
        <p:grpSpPr>
          <a:xfrm>
            <a:off x="6253038" y="5043164"/>
            <a:ext cx="4983765" cy="757418"/>
            <a:chOff x="4033795" y="1217562"/>
            <a:chExt cx="3738310" cy="798360"/>
          </a:xfrm>
        </p:grpSpPr>
        <p:sp>
          <p:nvSpPr>
            <p:cNvPr id="19" name="Text Placeholder 3"/>
            <p:cNvSpPr txBox="1"/>
            <p:nvPr/>
          </p:nvSpPr>
          <p:spPr>
            <a:xfrm>
              <a:off x="4399178" y="1217562"/>
              <a:ext cx="3372927" cy="79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dirty="0">
                <a:sym typeface="Arial" panose="020B0604020202020204"/>
              </a:endParaRPr>
            </a:p>
            <a:p>
              <a:r>
                <a:rPr lang="en-US" dirty="0">
                  <a:sym typeface="Arial" panose="020B0604020202020204"/>
                </a:rPr>
                <a:t> </a:t>
              </a:r>
            </a:p>
          </p:txBody>
        </p:sp>
        <p:sp>
          <p:nvSpPr>
            <p:cNvPr id="20" name="Rectangle 34"/>
            <p:cNvSpPr/>
            <p:nvPr/>
          </p:nvSpPr>
          <p:spPr>
            <a:xfrm>
              <a:off x="4033795" y="1236031"/>
              <a:ext cx="49" cy="6001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1" name="Group 37"/>
          <p:cNvGrpSpPr/>
          <p:nvPr/>
        </p:nvGrpSpPr>
        <p:grpSpPr>
          <a:xfrm>
            <a:off x="6253038" y="1585943"/>
            <a:ext cx="4983765" cy="717449"/>
            <a:chOff x="4033795" y="1236031"/>
            <a:chExt cx="3738310" cy="537962"/>
          </a:xfrm>
        </p:grpSpPr>
        <p:sp>
          <p:nvSpPr>
            <p:cNvPr id="22" name="Text Placeholder 3"/>
            <p:cNvSpPr txBox="1"/>
            <p:nvPr/>
          </p:nvSpPr>
          <p:spPr>
            <a:xfrm>
              <a:off x="4399178" y="1239055"/>
              <a:ext cx="3372927" cy="5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dirty="0">
                <a:sym typeface="Arial" panose="020B0604020202020204"/>
              </a:endParaRPr>
            </a:p>
            <a:p>
              <a:r>
                <a:rPr lang="en-US" dirty="0">
                  <a:sym typeface="Arial" panose="020B0604020202020204"/>
                </a:rPr>
                <a:t> </a:t>
              </a:r>
            </a:p>
          </p:txBody>
        </p:sp>
        <p:sp>
          <p:nvSpPr>
            <p:cNvPr id="23" name="Rectangle 40"/>
            <p:cNvSpPr/>
            <p:nvPr/>
          </p:nvSpPr>
          <p:spPr>
            <a:xfrm>
              <a:off x="4033795" y="1236031"/>
              <a:ext cx="49" cy="42694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tx2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4" name="Group 55"/>
          <p:cNvGrpSpPr/>
          <p:nvPr/>
        </p:nvGrpSpPr>
        <p:grpSpPr>
          <a:xfrm>
            <a:off x="6253038" y="2738351"/>
            <a:ext cx="4983765" cy="800661"/>
            <a:chOff x="4033795" y="2010310"/>
            <a:chExt cx="3738310" cy="600357"/>
          </a:xfrm>
        </p:grpSpPr>
        <p:sp>
          <p:nvSpPr>
            <p:cNvPr id="25" name="Text Placeholder 3"/>
            <p:cNvSpPr txBox="1"/>
            <p:nvPr/>
          </p:nvSpPr>
          <p:spPr>
            <a:xfrm>
              <a:off x="4399178" y="2010310"/>
              <a:ext cx="3372927" cy="600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dirty="0">
                <a:sym typeface="Arial" panose="020B0604020202020204"/>
              </a:endParaRPr>
            </a:p>
            <a:p>
              <a:r>
                <a:rPr lang="en-US" dirty="0">
                  <a:sym typeface="Arial" panose="020B0604020202020204"/>
                </a:rPr>
                <a:t> </a:t>
              </a:r>
            </a:p>
          </p:txBody>
        </p:sp>
        <p:sp>
          <p:nvSpPr>
            <p:cNvPr id="26" name="Rectangle 58"/>
            <p:cNvSpPr/>
            <p:nvPr/>
          </p:nvSpPr>
          <p:spPr>
            <a:xfrm>
              <a:off x="4033795" y="2058322"/>
              <a:ext cx="49" cy="4269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bg2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7" name="Group 64"/>
          <p:cNvGrpSpPr/>
          <p:nvPr/>
        </p:nvGrpSpPr>
        <p:grpSpPr>
          <a:xfrm>
            <a:off x="6253039" y="3900967"/>
            <a:ext cx="4983763" cy="758061"/>
            <a:chOff x="4033795" y="2017651"/>
            <a:chExt cx="3738309" cy="568414"/>
          </a:xfrm>
        </p:grpSpPr>
        <p:sp>
          <p:nvSpPr>
            <p:cNvPr id="28" name="Text Placeholder 3"/>
            <p:cNvSpPr txBox="1"/>
            <p:nvPr/>
          </p:nvSpPr>
          <p:spPr>
            <a:xfrm>
              <a:off x="4399178" y="2017651"/>
              <a:ext cx="3372926" cy="568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dirty="0">
                <a:sym typeface="Arial" panose="020B0604020202020204"/>
              </a:endParaRPr>
            </a:p>
            <a:p>
              <a:r>
                <a:rPr lang="en-US" dirty="0">
                  <a:sym typeface="Arial" panose="020B0604020202020204"/>
                </a:rPr>
                <a:t> </a:t>
              </a:r>
            </a:p>
          </p:txBody>
        </p:sp>
        <p:sp>
          <p:nvSpPr>
            <p:cNvPr id="29" name="Rectangle 68"/>
            <p:cNvSpPr/>
            <p:nvPr/>
          </p:nvSpPr>
          <p:spPr>
            <a:xfrm>
              <a:off x="4033795" y="2058322"/>
              <a:ext cx="49" cy="42694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76919" y="1739597"/>
            <a:ext cx="402121" cy="401197"/>
            <a:chOff x="-959970" y="1422605"/>
            <a:chExt cx="596900" cy="595313"/>
          </a:xfrm>
        </p:grpSpPr>
        <p:sp>
          <p:nvSpPr>
            <p:cNvPr id="31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009D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174246" y="2882778"/>
            <a:ext cx="402121" cy="401197"/>
            <a:chOff x="-959970" y="1422605"/>
            <a:chExt cx="596900" cy="595313"/>
          </a:xfrm>
        </p:grpSpPr>
        <p:sp>
          <p:nvSpPr>
            <p:cNvPr id="34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74246" y="4003564"/>
            <a:ext cx="402121" cy="401197"/>
            <a:chOff x="-959970" y="1422605"/>
            <a:chExt cx="596900" cy="595313"/>
          </a:xfrm>
        </p:grpSpPr>
        <p:sp>
          <p:nvSpPr>
            <p:cNvPr id="37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009D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74246" y="5179756"/>
            <a:ext cx="402121" cy="401197"/>
            <a:chOff x="-959970" y="1422605"/>
            <a:chExt cx="596900" cy="595313"/>
          </a:xfrm>
        </p:grpSpPr>
        <p:sp>
          <p:nvSpPr>
            <p:cNvPr id="40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2949464"/>
            <a:ext cx="121969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  <p:sp>
        <p:nvSpPr>
          <p:cNvPr id="28" name="椭圆 27"/>
          <p:cNvSpPr>
            <a:spLocks noChangeAspect="1"/>
          </p:cNvSpPr>
          <p:nvPr/>
        </p:nvSpPr>
        <p:spPr>
          <a:xfrm>
            <a:off x="1390348" y="2301464"/>
            <a:ext cx="1296000" cy="1296000"/>
          </a:xfrm>
          <a:prstGeom prst="ellipse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品质</a:t>
            </a: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4095451" y="23014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</a:t>
            </a: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800552" y="2301464"/>
            <a:ext cx="1296000" cy="1296000"/>
          </a:xfrm>
          <a:prstGeom prst="ellipse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人才</a:t>
            </a: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9505651" y="23014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</a:t>
            </a:r>
          </a:p>
        </p:txBody>
      </p:sp>
      <p:sp>
        <p:nvSpPr>
          <p:cNvPr id="32" name="椭圆 31"/>
          <p:cNvSpPr/>
          <p:nvPr/>
        </p:nvSpPr>
        <p:spPr>
          <a:xfrm>
            <a:off x="5925834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220733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630935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31838" y="3822394"/>
            <a:ext cx="2615141" cy="1362296"/>
            <a:chOff x="731838" y="3822394"/>
            <a:chExt cx="2615141" cy="1362296"/>
          </a:xfrm>
        </p:grpSpPr>
        <p:sp>
          <p:nvSpPr>
            <p:cNvPr id="36" name="文本框 15"/>
            <p:cNvSpPr txBox="1"/>
            <p:nvPr/>
          </p:nvSpPr>
          <p:spPr>
            <a:xfrm>
              <a:off x="889455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37" name="文本框 16"/>
            <p:cNvSpPr txBox="1"/>
            <p:nvPr/>
          </p:nvSpPr>
          <p:spPr>
            <a:xfrm>
              <a:off x="731838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36585" y="3822394"/>
            <a:ext cx="2615141" cy="1362296"/>
            <a:chOff x="3436585" y="3822394"/>
            <a:chExt cx="2615141" cy="1362296"/>
          </a:xfrm>
        </p:grpSpPr>
        <p:sp>
          <p:nvSpPr>
            <p:cNvPr id="39" name="文本框 17"/>
            <p:cNvSpPr txBox="1"/>
            <p:nvPr/>
          </p:nvSpPr>
          <p:spPr>
            <a:xfrm>
              <a:off x="3594202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0" name="文本框 18"/>
            <p:cNvSpPr txBox="1"/>
            <p:nvPr/>
          </p:nvSpPr>
          <p:spPr>
            <a:xfrm>
              <a:off x="3436585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41332" y="3822394"/>
            <a:ext cx="2615141" cy="1362296"/>
            <a:chOff x="6141332" y="3822394"/>
            <a:chExt cx="2615141" cy="1362296"/>
          </a:xfrm>
        </p:grpSpPr>
        <p:sp>
          <p:nvSpPr>
            <p:cNvPr id="42" name="文本框 19"/>
            <p:cNvSpPr txBox="1"/>
            <p:nvPr/>
          </p:nvSpPr>
          <p:spPr>
            <a:xfrm>
              <a:off x="6298949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3" name="文本框 20"/>
            <p:cNvSpPr txBox="1"/>
            <p:nvPr/>
          </p:nvSpPr>
          <p:spPr>
            <a:xfrm>
              <a:off x="6141332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6080" y="3822394"/>
            <a:ext cx="2615141" cy="1362296"/>
            <a:chOff x="8846080" y="3822394"/>
            <a:chExt cx="2615141" cy="1362296"/>
          </a:xfrm>
        </p:grpSpPr>
        <p:sp>
          <p:nvSpPr>
            <p:cNvPr id="45" name="文本框 21"/>
            <p:cNvSpPr txBox="1"/>
            <p:nvPr/>
          </p:nvSpPr>
          <p:spPr>
            <a:xfrm>
              <a:off x="9003697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6" name="文本框 22"/>
            <p:cNvSpPr txBox="1"/>
            <p:nvPr/>
          </p:nvSpPr>
          <p:spPr>
            <a:xfrm>
              <a:off x="8846080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4">
        <p14:vortex dir="r"/>
      </p:transition>
    </mc:Choice>
    <mc:Fallback xmlns="">
      <p:transition spd="slow" advTm="85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7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210" y="2090056"/>
            <a:ext cx="3218000" cy="3205647"/>
          </a:xfrm>
          <a:custGeom>
            <a:avLst/>
            <a:gdLst>
              <a:gd name="connsiteX0" fmla="*/ 1590002 w 3180004"/>
              <a:gd name="connsiteY0" fmla="*/ 0 h 3180004"/>
              <a:gd name="connsiteX1" fmla="*/ 3180004 w 3180004"/>
              <a:gd name="connsiteY1" fmla="*/ 1590002 h 3180004"/>
              <a:gd name="connsiteX2" fmla="*/ 1590002 w 3180004"/>
              <a:gd name="connsiteY2" fmla="*/ 3180004 h 3180004"/>
              <a:gd name="connsiteX3" fmla="*/ 0 w 3180004"/>
              <a:gd name="connsiteY3" fmla="*/ 1590002 h 3180004"/>
              <a:gd name="connsiteX4" fmla="*/ 1590002 w 3180004"/>
              <a:gd name="connsiteY4" fmla="*/ 0 h 318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0004" h="3180004">
                <a:moveTo>
                  <a:pt x="1590002" y="0"/>
                </a:moveTo>
                <a:cubicBezTo>
                  <a:pt x="2468136" y="0"/>
                  <a:pt x="3180004" y="711868"/>
                  <a:pt x="3180004" y="1590002"/>
                </a:cubicBezTo>
                <a:cubicBezTo>
                  <a:pt x="3180004" y="2468136"/>
                  <a:pt x="2468136" y="3180004"/>
                  <a:pt x="1590002" y="3180004"/>
                </a:cubicBezTo>
                <a:cubicBezTo>
                  <a:pt x="711868" y="3180004"/>
                  <a:pt x="0" y="2468136"/>
                  <a:pt x="0" y="1590002"/>
                </a:cubicBezTo>
                <a:cubicBezTo>
                  <a:pt x="0" y="711868"/>
                  <a:pt x="711868" y="0"/>
                  <a:pt x="1590002" y="0"/>
                </a:cubicBezTo>
                <a:close/>
              </a:path>
            </a:pathLst>
          </a:custGeom>
        </p:spPr>
      </p:pic>
      <p:grpSp>
        <p:nvGrpSpPr>
          <p:cNvPr id="32" name="组合 31"/>
          <p:cNvGrpSpPr/>
          <p:nvPr/>
        </p:nvGrpSpPr>
        <p:grpSpPr>
          <a:xfrm>
            <a:off x="8587414" y="4307446"/>
            <a:ext cx="3540872" cy="1481097"/>
            <a:chOff x="8587414" y="4657593"/>
            <a:chExt cx="3540872" cy="1481097"/>
          </a:xfrm>
        </p:grpSpPr>
        <p:sp>
          <p:nvSpPr>
            <p:cNvPr id="33" name="文本框 44"/>
            <p:cNvSpPr txBox="1"/>
            <p:nvPr/>
          </p:nvSpPr>
          <p:spPr>
            <a:xfrm>
              <a:off x="8587414" y="4657593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4" name="文本框 53"/>
            <p:cNvSpPr txBox="1"/>
            <p:nvPr/>
          </p:nvSpPr>
          <p:spPr>
            <a:xfrm>
              <a:off x="8587414" y="5247356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87414" y="1686537"/>
            <a:ext cx="3540872" cy="1471572"/>
            <a:chOff x="8587414" y="1893809"/>
            <a:chExt cx="3540872" cy="1471572"/>
          </a:xfrm>
        </p:grpSpPr>
        <p:sp>
          <p:nvSpPr>
            <p:cNvPr id="36" name="文本框 58"/>
            <p:cNvSpPr txBox="1"/>
            <p:nvPr/>
          </p:nvSpPr>
          <p:spPr>
            <a:xfrm>
              <a:off x="8587414" y="1893809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7" name="文本框 57"/>
            <p:cNvSpPr txBox="1"/>
            <p:nvPr/>
          </p:nvSpPr>
          <p:spPr>
            <a:xfrm>
              <a:off x="8587414" y="2474047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1306" y="1686537"/>
            <a:ext cx="3051431" cy="1451881"/>
            <a:chOff x="581306" y="1893809"/>
            <a:chExt cx="3051431" cy="1451881"/>
          </a:xfrm>
        </p:grpSpPr>
        <p:sp>
          <p:nvSpPr>
            <p:cNvPr id="39" name="文本框 63"/>
            <p:cNvSpPr txBox="1"/>
            <p:nvPr/>
          </p:nvSpPr>
          <p:spPr>
            <a:xfrm>
              <a:off x="581306" y="1893809"/>
              <a:ext cx="3051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0" name="文本框 62"/>
            <p:cNvSpPr txBox="1"/>
            <p:nvPr/>
          </p:nvSpPr>
          <p:spPr>
            <a:xfrm>
              <a:off x="581306" y="2454997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81306" y="4307446"/>
            <a:ext cx="3023278" cy="1509031"/>
            <a:chOff x="581306" y="4657593"/>
            <a:chExt cx="3023278" cy="1509031"/>
          </a:xfrm>
        </p:grpSpPr>
        <p:sp>
          <p:nvSpPr>
            <p:cNvPr id="42" name="文本框 68"/>
            <p:cNvSpPr txBox="1"/>
            <p:nvPr/>
          </p:nvSpPr>
          <p:spPr>
            <a:xfrm>
              <a:off x="581306" y="4657593"/>
              <a:ext cx="30232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3" name="文本框 67"/>
            <p:cNvSpPr txBox="1"/>
            <p:nvPr/>
          </p:nvSpPr>
          <p:spPr>
            <a:xfrm>
              <a:off x="581306" y="5275931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4505997" y="2115700"/>
            <a:ext cx="3180003" cy="3180003"/>
          </a:xfrm>
          <a:prstGeom prst="ellipse">
            <a:avLst/>
          </a:prstGeom>
          <a:solidFill>
            <a:sysClr val="window" lastClr="FFFFFF">
              <a:alpha val="3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4162424" y="1748806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66630" y="2050703"/>
            <a:ext cx="4336350" cy="3306103"/>
            <a:chOff x="3576703" y="2019130"/>
            <a:chExt cx="4906828" cy="3741045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47" name="燕尾形 46"/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8669546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8669546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663438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663438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5">
        <p14:vortex dir="r"/>
      </p:transition>
    </mc:Choice>
    <mc:Fallback xmlns="">
      <p:transition spd="slow" advTm="93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7"/>
          <p:cNvSpPr>
            <a:spLocks noChangeArrowheads="1"/>
          </p:cNvSpPr>
          <p:nvPr/>
        </p:nvSpPr>
        <p:spPr bwMode="auto">
          <a:xfrm>
            <a:off x="1106186" y="4074541"/>
            <a:ext cx="2252788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21966" y="1564692"/>
            <a:ext cx="1701381" cy="2314170"/>
            <a:chOff x="1419399" y="1213071"/>
            <a:chExt cx="1385887" cy="1884363"/>
          </a:xfrm>
        </p:grpSpPr>
        <p:sp>
          <p:nvSpPr>
            <p:cNvPr id="9" name="任意多边形 29"/>
            <p:cNvSpPr/>
            <p:nvPr/>
          </p:nvSpPr>
          <p:spPr bwMode="auto">
            <a:xfrm rot="20832717" flipH="1">
              <a:off x="2009949" y="1213071"/>
              <a:ext cx="161925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51"/>
            <p:cNvSpPr>
              <a:spLocks noChangeArrowheads="1"/>
            </p:cNvSpPr>
            <p:nvPr/>
          </p:nvSpPr>
          <p:spPr bwMode="auto">
            <a:xfrm>
              <a:off x="141939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2"/>
            <p:cNvSpPr>
              <a:spLocks noChangeArrowheads="1"/>
            </p:cNvSpPr>
            <p:nvPr/>
          </p:nvSpPr>
          <p:spPr bwMode="auto">
            <a:xfrm>
              <a:off x="1487661" y="1779809"/>
              <a:ext cx="1249363" cy="1249362"/>
            </a:xfrm>
            <a:prstGeom prst="ellipse">
              <a:avLst/>
            </a:prstGeom>
            <a:solidFill>
              <a:srgbClr val="2B6B6F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对时间节点的把握正确</a:t>
              </a:r>
            </a:p>
          </p:txBody>
        </p:sp>
        <p:grpSp>
          <p:nvGrpSpPr>
            <p:cNvPr id="12" name="椭圆 16"/>
            <p:cNvGrpSpPr/>
            <p:nvPr/>
          </p:nvGrpSpPr>
          <p:grpSpPr bwMode="auto">
            <a:xfrm>
              <a:off x="2048049" y="1906809"/>
              <a:ext cx="128587" cy="127000"/>
              <a:chOff x="0" y="0"/>
              <a:chExt cx="81" cy="80"/>
            </a:xfrm>
          </p:grpSpPr>
          <p:pic>
            <p:nvPicPr>
              <p:cNvPr id="14" name="椭圆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8"/>
              <p:cNvSpPr txBox="1">
                <a:spLocks noChangeArrowheads="1"/>
              </p:cNvSpPr>
              <p:nvPr/>
            </p:nvSpPr>
            <p:spPr bwMode="auto">
              <a:xfrm>
                <a:off x="11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任意多边形 5"/>
            <p:cNvSpPr/>
            <p:nvPr/>
          </p:nvSpPr>
          <p:spPr bwMode="auto">
            <a:xfrm>
              <a:off x="1978199" y="1232121"/>
              <a:ext cx="133350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39694" y="1564692"/>
            <a:ext cx="1701381" cy="2314170"/>
            <a:chOff x="3816524" y="1213071"/>
            <a:chExt cx="1385887" cy="1884363"/>
          </a:xfrm>
        </p:grpSpPr>
        <p:sp>
          <p:nvSpPr>
            <p:cNvPr id="17" name="任意多边形 43"/>
            <p:cNvSpPr/>
            <p:nvPr/>
          </p:nvSpPr>
          <p:spPr bwMode="auto">
            <a:xfrm rot="20832717" flipH="1">
              <a:off x="4407074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44"/>
            <p:cNvSpPr>
              <a:spLocks noChangeArrowheads="1"/>
            </p:cNvSpPr>
            <p:nvPr/>
          </p:nvSpPr>
          <p:spPr bwMode="auto">
            <a:xfrm>
              <a:off x="3816524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45"/>
            <p:cNvSpPr>
              <a:spLocks noChangeArrowheads="1"/>
            </p:cNvSpPr>
            <p:nvPr/>
          </p:nvSpPr>
          <p:spPr bwMode="auto">
            <a:xfrm>
              <a:off x="3884786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对市场的增长趋势正确</a:t>
              </a:r>
            </a:p>
          </p:txBody>
        </p:sp>
        <p:grpSp>
          <p:nvGrpSpPr>
            <p:cNvPr id="20" name="椭圆 46"/>
            <p:cNvGrpSpPr/>
            <p:nvPr/>
          </p:nvGrpSpPr>
          <p:grpSpPr bwMode="auto">
            <a:xfrm>
              <a:off x="4443586" y="1906809"/>
              <a:ext cx="128588" cy="127000"/>
              <a:chOff x="0" y="0"/>
              <a:chExt cx="81" cy="80"/>
            </a:xfrm>
          </p:grpSpPr>
          <p:pic>
            <p:nvPicPr>
              <p:cNvPr id="22" name="椭圆 4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7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任意多边形 47"/>
            <p:cNvSpPr/>
            <p:nvPr/>
          </p:nvSpPr>
          <p:spPr bwMode="auto">
            <a:xfrm>
              <a:off x="4376911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7422" y="1564692"/>
            <a:ext cx="1701381" cy="2314170"/>
            <a:chOff x="6213649" y="1213071"/>
            <a:chExt cx="1385887" cy="1884363"/>
          </a:xfrm>
        </p:grpSpPr>
        <p:sp>
          <p:nvSpPr>
            <p:cNvPr id="2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rgbClr val="2B6B6F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对入市的操作方式正确</a:t>
              </a:r>
            </a:p>
          </p:txBody>
        </p:sp>
        <p:grpSp>
          <p:nvGrpSpPr>
            <p:cNvPr id="2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30" name="椭圆 7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73"/>
          <p:cNvSpPr>
            <a:spLocks noChangeArrowheads="1"/>
          </p:cNvSpPr>
          <p:nvPr/>
        </p:nvSpPr>
        <p:spPr bwMode="auto">
          <a:xfrm>
            <a:off x="3648702" y="4061547"/>
            <a:ext cx="2294897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74"/>
          <p:cNvSpPr>
            <a:spLocks noChangeArrowheads="1"/>
          </p:cNvSpPr>
          <p:nvPr/>
        </p:nvSpPr>
        <p:spPr bwMode="auto">
          <a:xfrm>
            <a:off x="6232768" y="4076566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975152" y="1564692"/>
            <a:ext cx="1701381" cy="2314170"/>
            <a:chOff x="6213649" y="1213071"/>
            <a:chExt cx="1385887" cy="1884363"/>
          </a:xfrm>
        </p:grpSpPr>
        <p:sp>
          <p:nvSpPr>
            <p:cNvPr id="3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对商品卖点的把握正确</a:t>
              </a:r>
            </a:p>
          </p:txBody>
        </p:sp>
        <p:grpSp>
          <p:nvGrpSpPr>
            <p:cNvPr id="3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40" name="椭圆 7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74"/>
          <p:cNvSpPr>
            <a:spLocks noChangeArrowheads="1"/>
          </p:cNvSpPr>
          <p:nvPr/>
        </p:nvSpPr>
        <p:spPr bwMode="auto">
          <a:xfrm>
            <a:off x="8818691" y="4061547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8">
        <p14:vortex dir="r"/>
      </p:transition>
    </mc:Choice>
    <mc:Fallback xmlns="">
      <p:transition spd="slow" advTm="369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32" grpId="0"/>
          <p:bldP spid="33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32" grpId="0"/>
          <p:bldP spid="33" grpId="0"/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9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999980" y="1844824"/>
          <a:ext cx="8128000" cy="454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28975" y="1029147"/>
            <a:ext cx="731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2">
        <p14:vortex dir="r"/>
      </p:transition>
    </mc:Choice>
    <mc:Fallback xmlns="">
      <p:transition spd="slow" advTm="39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Chart bld="series"/>
        </p:bldSub>
      </p:bldGraphic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ENTRY"/>
  <p:tag name="ID" val="547136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NUMBER"/>
  <p:tag name="ID" val="547136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NUMBER"/>
  <p:tag name="ID" val="547136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NUMBER"/>
  <p:tag name="ID" val="547136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NUMBER"/>
  <p:tag name="ID" val="547136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2|0.9|0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ENTRY"/>
  <p:tag name="ID" val="547136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ENTRY"/>
  <p:tag name="ID" val="547136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ENTRY"/>
  <p:tag name="ID" val="547136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OTHERS"/>
  <p:tag name="ID" val="54713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ENTRY"/>
  <p:tag name="ID" val="547136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OTHERS"/>
  <p:tag name="ID" val="54713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OTHERS"/>
  <p:tag name="ID" val="54713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NUMBER"/>
  <p:tag name="ID" val="547136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自定义 2">
    <a:majorFont>
      <a:latin typeface="Arial Unicode MS"/>
      <a:ea typeface="微软雅黑"/>
      <a:cs typeface=""/>
    </a:majorFont>
    <a:minorFont>
      <a:latin typeface="Arial Unicode MS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3148</Words>
  <Application>Microsoft Office PowerPoint</Application>
  <PresentationFormat>自定义</PresentationFormat>
  <Paragraphs>403</Paragraphs>
  <Slides>33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ThinK For H</cp:lastModifiedBy>
  <cp:revision>39</cp:revision>
  <dcterms:created xsi:type="dcterms:W3CDTF">2015-05-05T08:02:00Z</dcterms:created>
  <dcterms:modified xsi:type="dcterms:W3CDTF">2018-05-26T10:08:45Z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