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revisionInfo.xml" ContentType="application/vnd.ms-powerpoint.revisioninfo+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9" r:id="rId2"/>
    <p:sldId id="260" r:id="rId3"/>
    <p:sldId id="261" r:id="rId4"/>
    <p:sldId id="262" r:id="rId5"/>
    <p:sldId id="263" r:id="rId6"/>
    <p:sldId id="264" r:id="rId7"/>
    <p:sldId id="265" r:id="rId8"/>
    <p:sldId id="266" r:id="rId9"/>
    <p:sldId id="267" r:id="rId10"/>
    <p:sldId id="268" r:id="rId11"/>
    <p:sldId id="269" r:id="rId12"/>
    <p:sldId id="270" r:id="rId13"/>
    <p:sldId id="271" r:id="rId14"/>
    <p:sldId id="272" r:id="rId15"/>
    <p:sldId id="273" r:id="rId16"/>
    <p:sldId id="274" r:id="rId17"/>
    <p:sldId id="275" r:id="rId18"/>
    <p:sldId id="276" r:id="rId19"/>
    <p:sldId id="277" r:id="rId20"/>
    <p:sldId id="278" r:id="rId21"/>
    <p:sldId id="279" r:id="rId22"/>
    <p:sldId id="280" r:id="rId23"/>
    <p:sldId id="281" r:id="rId24"/>
    <p:sldId id="282" r:id="rId25"/>
    <p:sldId id="284" r:id="rId26"/>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51B11"/>
    <a:srgbClr val="EE2C22"/>
    <a:srgbClr val="F14941"/>
    <a:srgbClr val="EA7E11"/>
    <a:srgbClr val="C9141C"/>
    <a:srgbClr val="F5AB27"/>
    <a:srgbClr val="F8C32C"/>
    <a:srgbClr val="F1A00B"/>
    <a:srgbClr val="F4B508"/>
    <a:srgbClr val="F9D1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4995" autoAdjust="0"/>
    <p:restoredTop sz="94660"/>
  </p:normalViewPr>
  <p:slideViewPr>
    <p:cSldViewPr snapToGrid="0">
      <p:cViewPr>
        <p:scale>
          <a:sx n="60" d="100"/>
          <a:sy n="60" d="100"/>
        </p:scale>
        <p:origin x="-1290" y="-708"/>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microsoft.com/office/2015/10/relationships/revisionInfo" Target="revisionInfo.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3"/>
          <a:srcRect/>
          <a:stretch>
            <a:fillRect/>
          </a:stretch>
        </a:blipFill>
        <a:effectLst/>
      </p:bgPr>
    </p:bg>
    <p:spTree>
      <p:nvGrpSpPr>
        <p:cNvPr id="1" name=""/>
        <p:cNvGrpSpPr/>
        <p:nvPr/>
      </p:nvGrpSpPr>
      <p:grpSpPr>
        <a:xfrm>
          <a:off x="0" y="0"/>
          <a:ext cx="0" cy="0"/>
          <a:chOff x="0" y="0"/>
          <a:chExt cx="0" cy="0"/>
        </a:xfrm>
      </p:grpSpPr>
      <p:sp>
        <p:nvSpPr>
          <p:cNvPr id="7" name="文本框 6"/>
          <p:cNvSpPr txBox="1"/>
          <p:nvPr userDrawn="1"/>
        </p:nvSpPr>
        <p:spPr>
          <a:xfrm>
            <a:off x="4318000" y="2971800"/>
            <a:ext cx="3556000" cy="229870"/>
          </a:xfrm>
          <a:prstGeom prst="rect">
            <a:avLst/>
          </a:prstGeom>
          <a:noFill/>
        </p:spPr>
        <p:txBody>
          <a:bodyPr wrap="square" rtlCol="0">
            <a:spAutoFit/>
          </a:bodyPr>
          <a:lstStyle/>
          <a:p>
            <a:r>
              <a:rPr lang="zh-CN" altLang="en-US" sz="300" dirty="0">
                <a:solidFill>
                  <a:schemeClr val="bg1"/>
                </a:solidFill>
                <a:latin typeface="微软雅黑" panose="020B0503020204020204" pitchFamily="34" charset="-122"/>
                <a:ea typeface="微软雅黑" panose="020B0503020204020204" pitchFamily="34" charset="-122"/>
                <a:sym typeface="+mn-ea"/>
              </a:rPr>
              <a:t>感谢您下载包图网平台上提供的</a:t>
            </a:r>
            <a:r>
              <a:rPr lang="en-US" altLang="zh-CN" sz="300" dirty="0">
                <a:solidFill>
                  <a:schemeClr val="bg1"/>
                </a:solidFill>
                <a:latin typeface="微软雅黑" panose="020B0503020204020204" pitchFamily="34" charset="-122"/>
                <a:ea typeface="微软雅黑" panose="020B0503020204020204" pitchFamily="34" charset="-122"/>
                <a:sym typeface="+mn-ea"/>
              </a:rPr>
              <a:t>PPT</a:t>
            </a:r>
            <a:r>
              <a:rPr lang="zh-CN" altLang="en-US" sz="300" dirty="0">
                <a:solidFill>
                  <a:schemeClr val="bg1"/>
                </a:solidFill>
                <a:latin typeface="微软雅黑" panose="020B0503020204020204" pitchFamily="34" charset="-122"/>
                <a:ea typeface="微软雅黑" panose="020B0503020204020204" pitchFamily="34" charset="-122"/>
                <a:sym typeface="+mn-ea"/>
              </a:rPr>
              <a:t>作品，为了您和包图网以及原创作者的利益，请勿复制、传播、销售，否则将承担法律责任！包图网将对作品进行维权，按照传播下载次数进行十倍的索取赔偿！</a:t>
            </a:r>
          </a:p>
          <a:p>
            <a:r>
              <a:rPr lang="en-US" altLang="zh-CN" sz="600" dirty="0">
                <a:solidFill>
                  <a:schemeClr val="bg1"/>
                </a:solidFill>
                <a:latin typeface="微软雅黑" panose="020B0503020204020204" pitchFamily="34" charset="-122"/>
                <a:ea typeface="微软雅黑" panose="020B0503020204020204" pitchFamily="34" charset="-122"/>
                <a:sym typeface="+mn-ea"/>
              </a:rPr>
              <a:t>ibaotu.com</a:t>
            </a:r>
          </a:p>
        </p:txBody>
      </p:sp>
    </p:spTree>
  </p:cSld>
  <p:clrMap bg1="lt1" tx1="dk1" bg2="lt2" tx2="dk2" accent1="accent1" accent2="accent2" accent3="accent3" accent4="accent4" accent5="accent5" accent6="accent6" hlink="hlink" folHlink="folHlink"/>
  <p:sldLayoutIdLst>
    <p:sldLayoutId id="2147483649"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1.xml"/><Relationship Id="rId4"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a:extLst>
              <a:ext uri="{FF2B5EF4-FFF2-40B4-BE49-F238E27FC236}">
                <a16:creationId xmlns:a16="http://schemas.microsoft.com/office/drawing/2014/main" xmlns="" id="{759219DC-30F2-4063-965D-5C35E8F8DB6D}"/>
              </a:ext>
            </a:extLst>
          </p:cNvPr>
          <p:cNvPicPr>
            <a:picLocks noChangeAspect="1"/>
          </p:cNvPicPr>
          <p:nvPr/>
        </p:nvPicPr>
        <p:blipFill rotWithShape="1">
          <a:blip r:embed="rId2" cstate="print">
            <a:extLst>
              <a:ext uri="{28A0092B-C50C-407E-A947-70E740481C1C}">
                <a14:useLocalDpi xmlns:a14="http://schemas.microsoft.com/office/drawing/2010/main" xmlns="" val="0"/>
              </a:ext>
            </a:extLst>
          </a:blip>
          <a:srcRect t="34976"/>
          <a:stretch/>
        </p:blipFill>
        <p:spPr>
          <a:xfrm flipH="1">
            <a:off x="0" y="2101755"/>
            <a:ext cx="12192000" cy="4756245"/>
          </a:xfrm>
          <a:prstGeom prst="rect">
            <a:avLst/>
          </a:prstGeom>
        </p:spPr>
      </p:pic>
      <p:pic>
        <p:nvPicPr>
          <p:cNvPr id="20" name="图片 19">
            <a:extLst>
              <a:ext uri="{FF2B5EF4-FFF2-40B4-BE49-F238E27FC236}">
                <a16:creationId xmlns:a16="http://schemas.microsoft.com/office/drawing/2014/main" xmlns="" id="{9E125A87-984A-4A2C-921F-513E24093A1A}"/>
              </a:ext>
            </a:extLst>
          </p:cNvPr>
          <p:cNvPicPr>
            <a:picLocks noChangeAspect="1"/>
          </p:cNvPicPr>
          <p:nvPr/>
        </p:nvPicPr>
        <p:blipFill rotWithShape="1">
          <a:blip r:embed="rId3" cstate="print">
            <a:extLst>
              <a:ext uri="{28A0092B-C50C-407E-A947-70E740481C1C}">
                <a14:useLocalDpi xmlns:a14="http://schemas.microsoft.com/office/drawing/2010/main" xmlns="" val="0"/>
              </a:ext>
            </a:extLst>
          </a:blip>
          <a:srcRect t="77079"/>
          <a:stretch/>
        </p:blipFill>
        <p:spPr>
          <a:xfrm flipH="1" flipV="1">
            <a:off x="0" y="0"/>
            <a:ext cx="12192000" cy="1746913"/>
          </a:xfrm>
          <a:prstGeom prst="rect">
            <a:avLst/>
          </a:prstGeom>
        </p:spPr>
      </p:pic>
      <p:pic>
        <p:nvPicPr>
          <p:cNvPr id="22" name="图片 21">
            <a:extLst>
              <a:ext uri="{FF2B5EF4-FFF2-40B4-BE49-F238E27FC236}">
                <a16:creationId xmlns:a16="http://schemas.microsoft.com/office/drawing/2014/main" xmlns="" id="{B12ABBC3-E677-4A8E-90DE-6C8CB4DAD481}"/>
              </a:ext>
            </a:extLst>
          </p:cNvPr>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9662615" y="0"/>
            <a:ext cx="2529385" cy="2529385"/>
          </a:xfrm>
          <a:prstGeom prst="rect">
            <a:avLst/>
          </a:prstGeom>
        </p:spPr>
      </p:pic>
      <p:sp>
        <p:nvSpPr>
          <p:cNvPr id="23" name="文本框 22">
            <a:extLst>
              <a:ext uri="{FF2B5EF4-FFF2-40B4-BE49-F238E27FC236}">
                <a16:creationId xmlns:a16="http://schemas.microsoft.com/office/drawing/2014/main" xmlns="" id="{35A4DB96-E126-4B78-BACB-586B67F4160E}"/>
              </a:ext>
            </a:extLst>
          </p:cNvPr>
          <p:cNvSpPr txBox="1"/>
          <p:nvPr/>
        </p:nvSpPr>
        <p:spPr>
          <a:xfrm>
            <a:off x="1828797" y="1501249"/>
            <a:ext cx="6083717" cy="1862048"/>
          </a:xfrm>
          <a:prstGeom prst="rect">
            <a:avLst/>
          </a:prstGeom>
          <a:noFill/>
        </p:spPr>
        <p:txBody>
          <a:bodyPr wrap="none" rtlCol="0">
            <a:spAutoFit/>
          </a:bodyPr>
          <a:lstStyle/>
          <a:p>
            <a:r>
              <a:rPr lang="zh-CN" altLang="en-US" sz="11500" i="1" dirty="0">
                <a:ln w="12700">
                  <a:solidFill>
                    <a:srgbClr val="EA7E11">
                      <a:alpha val="80000"/>
                    </a:srgbClr>
                  </a:solidFill>
                </a:ln>
                <a:gradFill>
                  <a:gsLst>
                    <a:gs pos="21000">
                      <a:srgbClr val="E51B11"/>
                    </a:gs>
                    <a:gs pos="88000">
                      <a:srgbClr val="EE2C22"/>
                    </a:gs>
                  </a:gsLst>
                  <a:lin ang="5400000"/>
                </a:gradFill>
                <a:effectLst>
                  <a:outerShdw blurRad="50800" dist="38100" dir="2700000" algn="tl" rotWithShape="0">
                    <a:schemeClr val="tx1">
                      <a:lumMod val="50000"/>
                      <a:lumOff val="50000"/>
                      <a:alpha val="40000"/>
                    </a:schemeClr>
                  </a:outerShdw>
                </a:effectLst>
                <a:latin typeface="方正粗谭黑简体" pitchFamily="2" charset="-122"/>
                <a:ea typeface="方正粗谭黑简体" pitchFamily="2" charset="-122"/>
              </a:rPr>
              <a:t>继往开来</a:t>
            </a:r>
          </a:p>
        </p:txBody>
      </p:sp>
      <p:sp>
        <p:nvSpPr>
          <p:cNvPr id="24" name="文本框 23">
            <a:extLst>
              <a:ext uri="{FF2B5EF4-FFF2-40B4-BE49-F238E27FC236}">
                <a16:creationId xmlns:a16="http://schemas.microsoft.com/office/drawing/2014/main" xmlns="" id="{52782786-AD3F-44F2-B8CF-284CF1E765BB}"/>
              </a:ext>
            </a:extLst>
          </p:cNvPr>
          <p:cNvSpPr txBox="1"/>
          <p:nvPr/>
        </p:nvSpPr>
        <p:spPr>
          <a:xfrm>
            <a:off x="4301319" y="3034355"/>
            <a:ext cx="6083717" cy="1862048"/>
          </a:xfrm>
          <a:prstGeom prst="rect">
            <a:avLst/>
          </a:prstGeom>
          <a:noFill/>
        </p:spPr>
        <p:txBody>
          <a:bodyPr wrap="none" rtlCol="0">
            <a:spAutoFit/>
          </a:bodyPr>
          <a:lstStyle>
            <a:defPPr>
              <a:defRPr lang="en-US"/>
            </a:defPPr>
            <a:lvl1pPr>
              <a:defRPr sz="11500" i="1">
                <a:ln w="12700">
                  <a:solidFill>
                    <a:srgbClr val="EA7E11">
                      <a:alpha val="80000"/>
                    </a:srgbClr>
                  </a:solidFill>
                </a:ln>
                <a:gradFill>
                  <a:gsLst>
                    <a:gs pos="21000">
                      <a:srgbClr val="E51B11"/>
                    </a:gs>
                    <a:gs pos="88000">
                      <a:srgbClr val="EE2C22"/>
                    </a:gs>
                  </a:gsLst>
                  <a:lin ang="5400000"/>
                </a:gradFill>
                <a:effectLst>
                  <a:outerShdw blurRad="50800" dist="38100" dir="2700000" algn="tl" rotWithShape="0">
                    <a:schemeClr val="tx1">
                      <a:lumMod val="50000"/>
                      <a:lumOff val="50000"/>
                      <a:alpha val="40000"/>
                    </a:schemeClr>
                  </a:outerShdw>
                </a:effectLst>
                <a:latin typeface="造字工房力黑（非商用）常规体" pitchFamily="2" charset="-122"/>
                <a:ea typeface="造字工房力黑（非商用）常规体" pitchFamily="2" charset="-122"/>
              </a:defRPr>
            </a:lvl1pPr>
          </a:lstStyle>
          <a:p>
            <a:r>
              <a:rPr lang="zh-CN" altLang="en-US" dirty="0">
                <a:latin typeface="方正粗谭黑简体" pitchFamily="2" charset="-122"/>
                <a:ea typeface="方正粗谭黑简体" pitchFamily="2" charset="-122"/>
              </a:rPr>
              <a:t>砥砺前行</a:t>
            </a:r>
          </a:p>
        </p:txBody>
      </p:sp>
      <p:cxnSp>
        <p:nvCxnSpPr>
          <p:cNvPr id="26" name="直接连接符 25">
            <a:extLst>
              <a:ext uri="{FF2B5EF4-FFF2-40B4-BE49-F238E27FC236}">
                <a16:creationId xmlns:a16="http://schemas.microsoft.com/office/drawing/2014/main" xmlns="" id="{5D7E7E05-EEAC-42FD-989D-EA0AF62B5650}"/>
              </a:ext>
            </a:extLst>
          </p:cNvPr>
          <p:cNvCxnSpPr/>
          <p:nvPr/>
        </p:nvCxnSpPr>
        <p:spPr>
          <a:xfrm>
            <a:off x="4517409" y="5022379"/>
            <a:ext cx="7674591" cy="0"/>
          </a:xfrm>
          <a:prstGeom prst="line">
            <a:avLst/>
          </a:prstGeom>
          <a:ln>
            <a:solidFill>
              <a:srgbClr val="EA7E11"/>
            </a:solidFill>
          </a:ln>
        </p:spPr>
        <p:style>
          <a:lnRef idx="1">
            <a:schemeClr val="accent1"/>
          </a:lnRef>
          <a:fillRef idx="0">
            <a:schemeClr val="accent1"/>
          </a:fillRef>
          <a:effectRef idx="0">
            <a:schemeClr val="accent1"/>
          </a:effectRef>
          <a:fontRef idx="minor">
            <a:schemeClr val="tx1"/>
          </a:fontRef>
        </p:style>
      </p:cxnSp>
      <p:sp>
        <p:nvSpPr>
          <p:cNvPr id="27" name="文本框 26">
            <a:extLst>
              <a:ext uri="{FF2B5EF4-FFF2-40B4-BE49-F238E27FC236}">
                <a16:creationId xmlns:a16="http://schemas.microsoft.com/office/drawing/2014/main" xmlns="" id="{EA2821FB-492E-49DC-8759-1CB68C0AA9BA}"/>
              </a:ext>
            </a:extLst>
          </p:cNvPr>
          <p:cNvSpPr txBox="1"/>
          <p:nvPr/>
        </p:nvSpPr>
        <p:spPr>
          <a:xfrm>
            <a:off x="4462817" y="5125652"/>
            <a:ext cx="6045959" cy="461665"/>
          </a:xfrm>
          <a:prstGeom prst="rect">
            <a:avLst/>
          </a:prstGeom>
          <a:noFill/>
        </p:spPr>
        <p:txBody>
          <a:bodyPr wrap="square" rtlCol="0">
            <a:spAutoFit/>
          </a:bodyPr>
          <a:lstStyle/>
          <a:p>
            <a:r>
              <a:rPr lang="zh-CN" altLang="en-US" sz="2400" spc="2700" dirty="0">
                <a:solidFill>
                  <a:schemeClr val="tx1">
                    <a:lumMod val="75000"/>
                    <a:lumOff val="25000"/>
                  </a:schemeClr>
                </a:solidFill>
                <a:latin typeface="汉仪细圆简" panose="02010609000101010101" pitchFamily="49" charset="-122"/>
                <a:ea typeface="汉仪细圆简" panose="02010609000101010101" pitchFamily="49" charset="-122"/>
              </a:rPr>
              <a:t>十九大报告深入解读</a:t>
            </a:r>
          </a:p>
        </p:txBody>
      </p:sp>
    </p:spTree>
    <p:extLst>
      <p:ext uri="{BB962C8B-B14F-4D97-AF65-F5344CB8AC3E}">
        <p14:creationId xmlns:p14="http://schemas.microsoft.com/office/powerpoint/2010/main" xmlns="" val="114406301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xmlns="" id="{738A8546-CA46-4CE3-A135-530E33AE026A}"/>
              </a:ext>
            </a:extLst>
          </p:cNvPr>
          <p:cNvSpPr/>
          <p:nvPr/>
        </p:nvSpPr>
        <p:spPr>
          <a:xfrm>
            <a:off x="0" y="0"/>
            <a:ext cx="6018663" cy="791570"/>
          </a:xfrm>
          <a:custGeom>
            <a:avLst/>
            <a:gdLst>
              <a:gd name="connsiteX0" fmla="*/ 0 w 6018663"/>
              <a:gd name="connsiteY0" fmla="*/ 0 h 791570"/>
              <a:gd name="connsiteX1" fmla="*/ 6018663 w 6018663"/>
              <a:gd name="connsiteY1" fmla="*/ 0 h 791570"/>
              <a:gd name="connsiteX2" fmla="*/ 6018663 w 6018663"/>
              <a:gd name="connsiteY2" fmla="*/ 791570 h 791570"/>
              <a:gd name="connsiteX3" fmla="*/ 0 w 6018663"/>
              <a:gd name="connsiteY3" fmla="*/ 791570 h 791570"/>
              <a:gd name="connsiteX4" fmla="*/ 0 w 6018663"/>
              <a:gd name="connsiteY4" fmla="*/ 0 h 791570"/>
              <a:gd name="connsiteX0" fmla="*/ 0 w 6018663"/>
              <a:gd name="connsiteY0" fmla="*/ 0 h 791570"/>
              <a:gd name="connsiteX1" fmla="*/ 6018663 w 6018663"/>
              <a:gd name="connsiteY1" fmla="*/ 0 h 791570"/>
              <a:gd name="connsiteX2" fmla="*/ 5186149 w 6018663"/>
              <a:gd name="connsiteY2" fmla="*/ 791570 h 791570"/>
              <a:gd name="connsiteX3" fmla="*/ 0 w 6018663"/>
              <a:gd name="connsiteY3" fmla="*/ 791570 h 791570"/>
              <a:gd name="connsiteX4" fmla="*/ 0 w 6018663"/>
              <a:gd name="connsiteY4" fmla="*/ 0 h 7915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18663" h="791570">
                <a:moveTo>
                  <a:pt x="0" y="0"/>
                </a:moveTo>
                <a:lnTo>
                  <a:pt x="6018663" y="0"/>
                </a:lnTo>
                <a:lnTo>
                  <a:pt x="5186149" y="791570"/>
                </a:lnTo>
                <a:lnTo>
                  <a:pt x="0" y="791570"/>
                </a:lnTo>
                <a:lnTo>
                  <a:pt x="0" y="0"/>
                </a:lnTo>
                <a:close/>
              </a:path>
            </a:pathLst>
          </a:custGeom>
          <a:solidFill>
            <a:srgbClr val="EE2C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a:extLst>
              <a:ext uri="{FF2B5EF4-FFF2-40B4-BE49-F238E27FC236}">
                <a16:creationId xmlns:a16="http://schemas.microsoft.com/office/drawing/2014/main" xmlns="" id="{F2F18A76-F629-4AA1-907C-66BD88EE5841}"/>
              </a:ext>
            </a:extLst>
          </p:cNvPr>
          <p:cNvSpPr txBox="1"/>
          <p:nvPr/>
        </p:nvSpPr>
        <p:spPr>
          <a:xfrm>
            <a:off x="341388" y="125419"/>
            <a:ext cx="4123245" cy="584775"/>
          </a:xfrm>
          <a:prstGeom prst="rect">
            <a:avLst/>
          </a:prstGeom>
          <a:noFill/>
        </p:spPr>
        <p:txBody>
          <a:bodyPr wrap="none" rtlCol="0" anchor="ctr">
            <a:spAutoFit/>
          </a:bodyPr>
          <a:lstStyle/>
          <a:p>
            <a:r>
              <a:rPr lang="en-US" altLang="zh-CN" sz="3200" dirty="0">
                <a:solidFill>
                  <a:schemeClr val="bg1"/>
                </a:solidFill>
                <a:latin typeface="汉仪润圆-75W" panose="00020600040101010101" pitchFamily="18" charset="-122"/>
                <a:ea typeface="汉仪润圆-75W" panose="00020600040101010101" pitchFamily="18" charset="-122"/>
              </a:rPr>
              <a:t>02 </a:t>
            </a:r>
            <a:r>
              <a:rPr lang="zh-CN" altLang="en-US" sz="3200" dirty="0">
                <a:solidFill>
                  <a:schemeClr val="bg1"/>
                </a:solidFill>
                <a:latin typeface="汉仪润圆-75W" panose="00020600040101010101" pitchFamily="18" charset="-122"/>
                <a:ea typeface="汉仪润圆-75W" panose="00020600040101010101" pitchFamily="18" charset="-122"/>
              </a:rPr>
              <a:t>新时代的历史使命</a:t>
            </a:r>
          </a:p>
        </p:txBody>
      </p:sp>
      <p:sp>
        <p:nvSpPr>
          <p:cNvPr id="12" name="矩形 11">
            <a:extLst>
              <a:ext uri="{FF2B5EF4-FFF2-40B4-BE49-F238E27FC236}">
                <a16:creationId xmlns:a16="http://schemas.microsoft.com/office/drawing/2014/main" xmlns="" id="{C8C1B215-BB68-46B0-8EB7-9BD514AC94B3}"/>
              </a:ext>
            </a:extLst>
          </p:cNvPr>
          <p:cNvSpPr/>
          <p:nvPr/>
        </p:nvSpPr>
        <p:spPr>
          <a:xfrm>
            <a:off x="1489884" y="1573238"/>
            <a:ext cx="9346441" cy="1246495"/>
          </a:xfrm>
          <a:prstGeom prst="rect">
            <a:avLst/>
          </a:prstGeom>
          <a:noFill/>
        </p:spPr>
        <p:txBody>
          <a:bodyPr wrap="square" rtlCol="0">
            <a:spAutoFit/>
          </a:bodyPr>
          <a:lstStyle/>
          <a:p>
            <a:pPr indent="648000">
              <a:lnSpc>
                <a:spcPts val="3000"/>
              </a:lnSpc>
            </a:pPr>
            <a:r>
              <a:rPr lang="zh-CN" altLang="en-US" sz="2400" spc="300" dirty="0">
                <a:solidFill>
                  <a:schemeClr val="tx1">
                    <a:lumMod val="85000"/>
                    <a:lumOff val="15000"/>
                  </a:schemeClr>
                </a:solidFill>
                <a:latin typeface="汉仪家书简" panose="02010600000101010101" pitchFamily="2" charset="-122"/>
                <a:ea typeface="汉仪家书简" panose="02010600000101010101" pitchFamily="2" charset="-122"/>
              </a:rPr>
              <a:t>中华民族伟大复兴，全党必须准备付出更为艰巨、更为艰苦的努力，在坚持和发展中国特色社会主义的历史进程中始终成为坚强领导核心。</a:t>
            </a:r>
          </a:p>
        </p:txBody>
      </p:sp>
      <p:grpSp>
        <p:nvGrpSpPr>
          <p:cNvPr id="13" name="组合 12">
            <a:extLst>
              <a:ext uri="{FF2B5EF4-FFF2-40B4-BE49-F238E27FC236}">
                <a16:creationId xmlns:a16="http://schemas.microsoft.com/office/drawing/2014/main" xmlns="" id="{D72A574C-20A1-4E1B-9187-F22E0D23150A}"/>
              </a:ext>
            </a:extLst>
          </p:cNvPr>
          <p:cNvGrpSpPr/>
          <p:nvPr/>
        </p:nvGrpSpPr>
        <p:grpSpPr>
          <a:xfrm>
            <a:off x="1668019" y="3220873"/>
            <a:ext cx="1978926" cy="2738558"/>
            <a:chOff x="2135874" y="3138985"/>
            <a:chExt cx="1978926" cy="2738558"/>
          </a:xfrm>
        </p:grpSpPr>
        <p:sp>
          <p:nvSpPr>
            <p:cNvPr id="19" name="矩形: 圆角 18">
              <a:extLst>
                <a:ext uri="{FF2B5EF4-FFF2-40B4-BE49-F238E27FC236}">
                  <a16:creationId xmlns:a16="http://schemas.microsoft.com/office/drawing/2014/main" xmlns="" id="{04DB19A3-B1F2-4544-9C66-74D57C1EA509}"/>
                </a:ext>
              </a:extLst>
            </p:cNvPr>
            <p:cNvSpPr/>
            <p:nvPr/>
          </p:nvSpPr>
          <p:spPr>
            <a:xfrm>
              <a:off x="2135874" y="3543776"/>
              <a:ext cx="1978926" cy="2333767"/>
            </a:xfrm>
            <a:prstGeom prst="roundRect">
              <a:avLst>
                <a:gd name="adj" fmla="val 13219"/>
              </a:avLst>
            </a:prstGeom>
            <a:noFill/>
            <a:ln w="50800">
              <a:solidFill>
                <a:srgbClr val="EE2C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组合 19">
              <a:extLst>
                <a:ext uri="{FF2B5EF4-FFF2-40B4-BE49-F238E27FC236}">
                  <a16:creationId xmlns:a16="http://schemas.microsoft.com/office/drawing/2014/main" xmlns="" id="{00FC2398-29C1-4729-8FA5-DF6FAEF97375}"/>
                </a:ext>
              </a:extLst>
            </p:cNvPr>
            <p:cNvGrpSpPr/>
            <p:nvPr/>
          </p:nvGrpSpPr>
          <p:grpSpPr>
            <a:xfrm>
              <a:off x="2743200" y="3138985"/>
              <a:ext cx="764275" cy="764275"/>
              <a:chOff x="2743200" y="3138985"/>
              <a:chExt cx="764275" cy="764275"/>
            </a:xfrm>
          </p:grpSpPr>
          <p:sp>
            <p:nvSpPr>
              <p:cNvPr id="22" name="椭圆 21">
                <a:extLst>
                  <a:ext uri="{FF2B5EF4-FFF2-40B4-BE49-F238E27FC236}">
                    <a16:creationId xmlns:a16="http://schemas.microsoft.com/office/drawing/2014/main" xmlns="" id="{FAA6202B-498B-4741-8EF9-66D47E303B39}"/>
                  </a:ext>
                </a:extLst>
              </p:cNvPr>
              <p:cNvSpPr/>
              <p:nvPr/>
            </p:nvSpPr>
            <p:spPr>
              <a:xfrm>
                <a:off x="2743200" y="3138985"/>
                <a:ext cx="764275" cy="764275"/>
              </a:xfrm>
              <a:prstGeom prst="ellipse">
                <a:avLst/>
              </a:prstGeom>
              <a:solidFill>
                <a:srgbClr val="EE2C22"/>
              </a:solidFill>
              <a:ln w="12700" cap="flat" cmpd="sng" algn="ctr">
                <a:solidFill>
                  <a:sysClr val="window" lastClr="FFFFFF"/>
                </a:solidFill>
                <a:prstDash val="solid"/>
              </a:ln>
              <a:effectLst>
                <a:outerShdw blurRad="50800" dist="38100" dir="2700000" algn="tl" rotWithShape="0">
                  <a:prstClr val="black">
                    <a:alpha val="40000"/>
                  </a:prstClr>
                </a:outerShdw>
              </a:effectLst>
            </p:spPr>
            <p:txBody>
              <a:bodyPr anchor="ctr"/>
              <a:lstStyle/>
              <a:p>
                <a:pPr algn="ctr"/>
                <a:endParaRPr lang="zh-CN" altLang="en-US" kern="0">
                  <a:solidFill>
                    <a:sysClr val="window" lastClr="FFFFFF"/>
                  </a:solidFill>
                  <a:latin typeface="Calibri" panose="020F0502020204030204"/>
                  <a:ea typeface="宋体" panose="02010600030101010101" pitchFamily="2" charset="-122"/>
                </a:endParaRPr>
              </a:p>
            </p:txBody>
          </p:sp>
          <p:sp>
            <p:nvSpPr>
              <p:cNvPr id="23" name="标题层">
                <a:extLst>
                  <a:ext uri="{FF2B5EF4-FFF2-40B4-BE49-F238E27FC236}">
                    <a16:creationId xmlns:a16="http://schemas.microsoft.com/office/drawing/2014/main" xmlns="" id="{97060B8C-FD93-4C6C-9DAD-40B4C4E6128A}"/>
                  </a:ext>
                </a:extLst>
              </p:cNvPr>
              <p:cNvSpPr txBox="1"/>
              <p:nvPr/>
            </p:nvSpPr>
            <p:spPr bwMode="auto">
              <a:xfrm>
                <a:off x="2817226" y="3286808"/>
                <a:ext cx="616223" cy="523220"/>
              </a:xfrm>
              <a:prstGeom prst="rect">
                <a:avLst/>
              </a:prstGeom>
              <a:noFill/>
              <a:effectLst>
                <a:outerShdw blurRad="12700" dist="12700" dir="4380000" algn="tl" rotWithShape="0">
                  <a:prstClr val="black">
                    <a:alpha val="40000"/>
                  </a:prstClr>
                </a:outerShdw>
              </a:effectLst>
            </p:spPr>
            <p:txBody>
              <a:bodyPr wrap="square" anchor="ctr">
                <a:spAutoFit/>
              </a:bodyPr>
              <a:lstStyle/>
              <a:p>
                <a:pPr algn="ctr" eaLnBrk="1" fontAlgn="auto" hangingPunct="1">
                  <a:spcBef>
                    <a:spcPts val="0"/>
                  </a:spcBef>
                  <a:spcAft>
                    <a:spcPts val="0"/>
                  </a:spcAft>
                  <a:defRPr/>
                </a:pPr>
                <a:r>
                  <a:rPr lang="en-US" altLang="zh-CN" sz="2800" b="1" kern="0" dirty="0">
                    <a:ln w="25400">
                      <a:noFill/>
                    </a:ln>
                    <a:solidFill>
                      <a:schemeClr val="bg1"/>
                    </a:solidFill>
                    <a:effectLst>
                      <a:outerShdw blurRad="38100" dist="38100" dir="2700000" algn="tl" rotWithShape="0">
                        <a:srgbClr val="CC0012">
                          <a:alpha val="50000"/>
                        </a:srgbClr>
                      </a:outerShdw>
                    </a:effectLst>
                    <a:latin typeface="Arial" panose="020B0604020202020204" pitchFamily="34" charset="0"/>
                    <a:ea typeface="微软雅黑" panose="020B0503020204020204" pitchFamily="34" charset="-122"/>
                    <a:cs typeface="Arial" panose="020B0604020202020204" pitchFamily="34" charset="0"/>
                  </a:rPr>
                  <a:t>01</a:t>
                </a:r>
                <a:endParaRPr lang="zh-CN" altLang="en-US" sz="2800" b="1" kern="0" dirty="0">
                  <a:ln w="25400">
                    <a:noFill/>
                  </a:ln>
                  <a:solidFill>
                    <a:schemeClr val="bg1"/>
                  </a:solidFill>
                  <a:effectLst>
                    <a:outerShdw blurRad="38100" dist="38100" dir="2700000" algn="tl" rotWithShape="0">
                      <a:srgbClr val="CC0012">
                        <a:alpha val="50000"/>
                      </a:srgbClr>
                    </a:outerShdw>
                  </a:effectLst>
                  <a:latin typeface="Arial" panose="020B0604020202020204" pitchFamily="34" charset="0"/>
                  <a:ea typeface="微软雅黑" panose="020B0503020204020204" pitchFamily="34" charset="-122"/>
                  <a:cs typeface="Arial" panose="020B0604020202020204" pitchFamily="34" charset="0"/>
                </a:endParaRPr>
              </a:p>
            </p:txBody>
          </p:sp>
        </p:grpSp>
        <p:sp>
          <p:nvSpPr>
            <p:cNvPr id="21" name="标题层">
              <a:extLst>
                <a:ext uri="{FF2B5EF4-FFF2-40B4-BE49-F238E27FC236}">
                  <a16:creationId xmlns:a16="http://schemas.microsoft.com/office/drawing/2014/main" xmlns="" id="{5617D224-F088-4BEE-A0AF-798D73AE31F2}"/>
                </a:ext>
              </a:extLst>
            </p:cNvPr>
            <p:cNvSpPr txBox="1"/>
            <p:nvPr/>
          </p:nvSpPr>
          <p:spPr bwMode="auto">
            <a:xfrm>
              <a:off x="2185155" y="4043930"/>
              <a:ext cx="1880364" cy="1569660"/>
            </a:xfrm>
            <a:prstGeom prst="rect">
              <a:avLst/>
            </a:prstGeom>
            <a:noFill/>
            <a:effectLst>
              <a:outerShdw blurRad="12700" dist="12700" dir="4380000" algn="tl" rotWithShape="0">
                <a:prstClr val="black">
                  <a:alpha val="40000"/>
                </a:prstClr>
              </a:outerShdw>
            </a:effectLst>
          </p:spPr>
          <p:txBody>
            <a:bodyPr wrap="square">
              <a:spAutoFit/>
            </a:bodyPr>
            <a:lstStyle/>
            <a:p>
              <a:pPr algn="ctr" eaLnBrk="1" fontAlgn="auto" hangingPunct="1">
                <a:spcBef>
                  <a:spcPts val="0"/>
                </a:spcBef>
                <a:spcAft>
                  <a:spcPts val="0"/>
                </a:spcAft>
                <a:defRPr/>
              </a:pPr>
              <a:r>
                <a:rPr lang="zh-CN" altLang="en-US" sz="4800" b="1" kern="0" dirty="0">
                  <a:solidFill>
                    <a:srgbClr val="EB3028"/>
                  </a:solidFill>
                  <a:latin typeface="Arial" panose="020B0604020202020204" pitchFamily="34" charset="0"/>
                  <a:ea typeface="微软雅黑" panose="020B0503020204020204" pitchFamily="34" charset="-122"/>
                  <a:cs typeface="Arial" panose="020B0604020202020204" pitchFamily="34" charset="0"/>
                </a:rPr>
                <a:t>伟大斗争</a:t>
              </a:r>
            </a:p>
          </p:txBody>
        </p:sp>
      </p:grpSp>
      <p:grpSp>
        <p:nvGrpSpPr>
          <p:cNvPr id="27" name="组合 26">
            <a:extLst>
              <a:ext uri="{FF2B5EF4-FFF2-40B4-BE49-F238E27FC236}">
                <a16:creationId xmlns:a16="http://schemas.microsoft.com/office/drawing/2014/main" xmlns="" id="{7844A0B0-8917-45A9-86AA-A5AD308DC9C0}"/>
              </a:ext>
            </a:extLst>
          </p:cNvPr>
          <p:cNvGrpSpPr/>
          <p:nvPr/>
        </p:nvGrpSpPr>
        <p:grpSpPr>
          <a:xfrm>
            <a:off x="3960364" y="3220873"/>
            <a:ext cx="1978926" cy="2738558"/>
            <a:chOff x="2135874" y="3138985"/>
            <a:chExt cx="1978926" cy="2738558"/>
          </a:xfrm>
        </p:grpSpPr>
        <p:sp>
          <p:nvSpPr>
            <p:cNvPr id="28" name="矩形: 圆角 27">
              <a:extLst>
                <a:ext uri="{FF2B5EF4-FFF2-40B4-BE49-F238E27FC236}">
                  <a16:creationId xmlns:a16="http://schemas.microsoft.com/office/drawing/2014/main" xmlns="" id="{CADA5B11-2814-405D-9329-FED96DBB3BF5}"/>
                </a:ext>
              </a:extLst>
            </p:cNvPr>
            <p:cNvSpPr/>
            <p:nvPr/>
          </p:nvSpPr>
          <p:spPr>
            <a:xfrm>
              <a:off x="2135874" y="3543776"/>
              <a:ext cx="1978926" cy="2333767"/>
            </a:xfrm>
            <a:prstGeom prst="roundRect">
              <a:avLst>
                <a:gd name="adj" fmla="val 13219"/>
              </a:avLst>
            </a:prstGeom>
            <a:noFill/>
            <a:ln w="50800">
              <a:solidFill>
                <a:srgbClr val="EE2C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29" name="组合 28">
              <a:extLst>
                <a:ext uri="{FF2B5EF4-FFF2-40B4-BE49-F238E27FC236}">
                  <a16:creationId xmlns:a16="http://schemas.microsoft.com/office/drawing/2014/main" xmlns="" id="{0C629203-4E05-4B44-8955-A056FC775064}"/>
                </a:ext>
              </a:extLst>
            </p:cNvPr>
            <p:cNvGrpSpPr/>
            <p:nvPr/>
          </p:nvGrpSpPr>
          <p:grpSpPr>
            <a:xfrm>
              <a:off x="2743200" y="3138985"/>
              <a:ext cx="764275" cy="764275"/>
              <a:chOff x="2743200" y="3138985"/>
              <a:chExt cx="764275" cy="764275"/>
            </a:xfrm>
          </p:grpSpPr>
          <p:sp>
            <p:nvSpPr>
              <p:cNvPr id="31" name="椭圆 30">
                <a:extLst>
                  <a:ext uri="{FF2B5EF4-FFF2-40B4-BE49-F238E27FC236}">
                    <a16:creationId xmlns:a16="http://schemas.microsoft.com/office/drawing/2014/main" xmlns="" id="{463C859F-946F-49D5-96A1-D7FB8EA81591}"/>
                  </a:ext>
                </a:extLst>
              </p:cNvPr>
              <p:cNvSpPr/>
              <p:nvPr/>
            </p:nvSpPr>
            <p:spPr>
              <a:xfrm>
                <a:off x="2743200" y="3138985"/>
                <a:ext cx="764275" cy="764275"/>
              </a:xfrm>
              <a:prstGeom prst="ellipse">
                <a:avLst/>
              </a:prstGeom>
              <a:solidFill>
                <a:srgbClr val="EE2C22"/>
              </a:solidFill>
              <a:ln w="12700" cap="flat" cmpd="sng" algn="ctr">
                <a:solidFill>
                  <a:sysClr val="window" lastClr="FFFFFF"/>
                </a:solidFill>
                <a:prstDash val="solid"/>
              </a:ln>
              <a:effectLst>
                <a:outerShdw blurRad="50800" dist="38100" dir="2700000" algn="tl" rotWithShape="0">
                  <a:prstClr val="black">
                    <a:alpha val="40000"/>
                  </a:prstClr>
                </a:outerShdw>
              </a:effectLst>
            </p:spPr>
            <p:txBody>
              <a:bodyPr anchor="ctr"/>
              <a:lstStyle/>
              <a:p>
                <a:pPr algn="ctr"/>
                <a:endParaRPr lang="zh-CN" altLang="en-US" kern="0">
                  <a:solidFill>
                    <a:sysClr val="window" lastClr="FFFFFF"/>
                  </a:solidFill>
                  <a:latin typeface="Calibri" panose="020F0502020204030204"/>
                  <a:ea typeface="宋体" panose="02010600030101010101" pitchFamily="2" charset="-122"/>
                </a:endParaRPr>
              </a:p>
            </p:txBody>
          </p:sp>
          <p:sp>
            <p:nvSpPr>
              <p:cNvPr id="32" name="标题层">
                <a:extLst>
                  <a:ext uri="{FF2B5EF4-FFF2-40B4-BE49-F238E27FC236}">
                    <a16:creationId xmlns:a16="http://schemas.microsoft.com/office/drawing/2014/main" xmlns="" id="{8281DCA4-51C0-4116-BE7B-D2433164F6BC}"/>
                  </a:ext>
                </a:extLst>
              </p:cNvPr>
              <p:cNvSpPr txBox="1"/>
              <p:nvPr/>
            </p:nvSpPr>
            <p:spPr bwMode="auto">
              <a:xfrm>
                <a:off x="2817226" y="3286808"/>
                <a:ext cx="616223" cy="523220"/>
              </a:xfrm>
              <a:prstGeom prst="rect">
                <a:avLst/>
              </a:prstGeom>
              <a:noFill/>
              <a:effectLst>
                <a:outerShdw blurRad="12700" dist="12700" dir="4380000" algn="tl" rotWithShape="0">
                  <a:prstClr val="black">
                    <a:alpha val="40000"/>
                  </a:prstClr>
                </a:outerShdw>
              </a:effectLst>
            </p:spPr>
            <p:txBody>
              <a:bodyPr wrap="square" anchor="ctr">
                <a:spAutoFit/>
              </a:bodyPr>
              <a:lstStyle/>
              <a:p>
                <a:pPr algn="ctr" eaLnBrk="1" fontAlgn="auto" hangingPunct="1">
                  <a:spcBef>
                    <a:spcPts val="0"/>
                  </a:spcBef>
                  <a:spcAft>
                    <a:spcPts val="0"/>
                  </a:spcAft>
                  <a:defRPr/>
                </a:pPr>
                <a:r>
                  <a:rPr lang="en-US" altLang="zh-CN" sz="2800" b="1" kern="0" dirty="0">
                    <a:ln w="25400">
                      <a:noFill/>
                    </a:ln>
                    <a:solidFill>
                      <a:schemeClr val="bg1"/>
                    </a:solidFill>
                    <a:effectLst>
                      <a:outerShdw blurRad="38100" dist="38100" dir="2700000" algn="tl" rotWithShape="0">
                        <a:srgbClr val="CC0012">
                          <a:alpha val="50000"/>
                        </a:srgbClr>
                      </a:outerShdw>
                    </a:effectLst>
                    <a:latin typeface="Arial" panose="020B0604020202020204" pitchFamily="34" charset="0"/>
                    <a:ea typeface="微软雅黑" panose="020B0503020204020204" pitchFamily="34" charset="-122"/>
                    <a:cs typeface="Arial" panose="020B0604020202020204" pitchFamily="34" charset="0"/>
                  </a:rPr>
                  <a:t>02</a:t>
                </a:r>
                <a:endParaRPr lang="zh-CN" altLang="en-US" sz="2800" b="1" kern="0" dirty="0">
                  <a:ln w="25400">
                    <a:noFill/>
                  </a:ln>
                  <a:solidFill>
                    <a:schemeClr val="bg1"/>
                  </a:solidFill>
                  <a:effectLst>
                    <a:outerShdw blurRad="38100" dist="38100" dir="2700000" algn="tl" rotWithShape="0">
                      <a:srgbClr val="CC0012">
                        <a:alpha val="50000"/>
                      </a:srgbClr>
                    </a:outerShdw>
                  </a:effectLst>
                  <a:latin typeface="Arial" panose="020B0604020202020204" pitchFamily="34" charset="0"/>
                  <a:ea typeface="微软雅黑" panose="020B0503020204020204" pitchFamily="34" charset="-122"/>
                  <a:cs typeface="Arial" panose="020B0604020202020204" pitchFamily="34" charset="0"/>
                </a:endParaRPr>
              </a:p>
            </p:txBody>
          </p:sp>
        </p:grpSp>
        <p:sp>
          <p:nvSpPr>
            <p:cNvPr id="30" name="标题层">
              <a:extLst>
                <a:ext uri="{FF2B5EF4-FFF2-40B4-BE49-F238E27FC236}">
                  <a16:creationId xmlns:a16="http://schemas.microsoft.com/office/drawing/2014/main" xmlns="" id="{26922BBA-9C78-4F18-96A4-C4D8D0E2DA0B}"/>
                </a:ext>
              </a:extLst>
            </p:cNvPr>
            <p:cNvSpPr txBox="1"/>
            <p:nvPr/>
          </p:nvSpPr>
          <p:spPr bwMode="auto">
            <a:xfrm>
              <a:off x="2185155" y="4043930"/>
              <a:ext cx="1880364" cy="1569660"/>
            </a:xfrm>
            <a:prstGeom prst="rect">
              <a:avLst/>
            </a:prstGeom>
            <a:noFill/>
            <a:effectLst>
              <a:outerShdw blurRad="12700" dist="12700" dir="4380000" algn="tl" rotWithShape="0">
                <a:prstClr val="black">
                  <a:alpha val="40000"/>
                </a:prstClr>
              </a:outerShdw>
            </a:effectLst>
          </p:spPr>
          <p:txBody>
            <a:bodyPr wrap="square">
              <a:spAutoFit/>
            </a:bodyPr>
            <a:lstStyle/>
            <a:p>
              <a:pPr algn="ctr" eaLnBrk="1" fontAlgn="auto" hangingPunct="1">
                <a:spcBef>
                  <a:spcPts val="0"/>
                </a:spcBef>
                <a:spcAft>
                  <a:spcPts val="0"/>
                </a:spcAft>
                <a:defRPr/>
              </a:pPr>
              <a:r>
                <a:rPr lang="zh-CN" altLang="en-US" sz="4800" b="1" kern="0" dirty="0">
                  <a:solidFill>
                    <a:srgbClr val="EB3028"/>
                  </a:solidFill>
                  <a:latin typeface="Arial" panose="020B0604020202020204" pitchFamily="34" charset="0"/>
                  <a:ea typeface="微软雅黑" panose="020B0503020204020204" pitchFamily="34" charset="-122"/>
                  <a:cs typeface="Arial" panose="020B0604020202020204" pitchFamily="34" charset="0"/>
                </a:rPr>
                <a:t>伟大工程</a:t>
              </a:r>
            </a:p>
          </p:txBody>
        </p:sp>
      </p:grpSp>
      <p:grpSp>
        <p:nvGrpSpPr>
          <p:cNvPr id="33" name="组合 32">
            <a:extLst>
              <a:ext uri="{FF2B5EF4-FFF2-40B4-BE49-F238E27FC236}">
                <a16:creationId xmlns:a16="http://schemas.microsoft.com/office/drawing/2014/main" xmlns="" id="{A72BB539-247C-4017-9CF8-782CA9101EC1}"/>
              </a:ext>
            </a:extLst>
          </p:cNvPr>
          <p:cNvGrpSpPr/>
          <p:nvPr/>
        </p:nvGrpSpPr>
        <p:grpSpPr>
          <a:xfrm>
            <a:off x="6252709" y="3220873"/>
            <a:ext cx="1978926" cy="2738558"/>
            <a:chOff x="2135874" y="3138985"/>
            <a:chExt cx="1978926" cy="2738558"/>
          </a:xfrm>
        </p:grpSpPr>
        <p:sp>
          <p:nvSpPr>
            <p:cNvPr id="34" name="矩形: 圆角 33">
              <a:extLst>
                <a:ext uri="{FF2B5EF4-FFF2-40B4-BE49-F238E27FC236}">
                  <a16:creationId xmlns:a16="http://schemas.microsoft.com/office/drawing/2014/main" xmlns="" id="{99DB44E7-0442-4B25-A4BA-872FE52A793A}"/>
                </a:ext>
              </a:extLst>
            </p:cNvPr>
            <p:cNvSpPr/>
            <p:nvPr/>
          </p:nvSpPr>
          <p:spPr>
            <a:xfrm>
              <a:off x="2135874" y="3543776"/>
              <a:ext cx="1978926" cy="2333767"/>
            </a:xfrm>
            <a:prstGeom prst="roundRect">
              <a:avLst>
                <a:gd name="adj" fmla="val 13219"/>
              </a:avLst>
            </a:prstGeom>
            <a:noFill/>
            <a:ln w="50800">
              <a:solidFill>
                <a:srgbClr val="EE2C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5" name="组合 34">
              <a:extLst>
                <a:ext uri="{FF2B5EF4-FFF2-40B4-BE49-F238E27FC236}">
                  <a16:creationId xmlns:a16="http://schemas.microsoft.com/office/drawing/2014/main" xmlns="" id="{A0C67B5E-B0AF-4524-9F22-A0C9CC00B7D6}"/>
                </a:ext>
              </a:extLst>
            </p:cNvPr>
            <p:cNvGrpSpPr/>
            <p:nvPr/>
          </p:nvGrpSpPr>
          <p:grpSpPr>
            <a:xfrm>
              <a:off x="2743200" y="3138985"/>
              <a:ext cx="764275" cy="764275"/>
              <a:chOff x="2743200" y="3138985"/>
              <a:chExt cx="764275" cy="764275"/>
            </a:xfrm>
          </p:grpSpPr>
          <p:sp>
            <p:nvSpPr>
              <p:cNvPr id="37" name="椭圆 36">
                <a:extLst>
                  <a:ext uri="{FF2B5EF4-FFF2-40B4-BE49-F238E27FC236}">
                    <a16:creationId xmlns:a16="http://schemas.microsoft.com/office/drawing/2014/main" xmlns="" id="{737556E8-6C63-4CE4-A11C-32D48BDF0691}"/>
                  </a:ext>
                </a:extLst>
              </p:cNvPr>
              <p:cNvSpPr/>
              <p:nvPr/>
            </p:nvSpPr>
            <p:spPr>
              <a:xfrm>
                <a:off x="2743200" y="3138985"/>
                <a:ext cx="764275" cy="764275"/>
              </a:xfrm>
              <a:prstGeom prst="ellipse">
                <a:avLst/>
              </a:prstGeom>
              <a:solidFill>
                <a:srgbClr val="EE2C22"/>
              </a:solidFill>
              <a:ln w="12700" cap="flat" cmpd="sng" algn="ctr">
                <a:solidFill>
                  <a:sysClr val="window" lastClr="FFFFFF"/>
                </a:solidFill>
                <a:prstDash val="solid"/>
              </a:ln>
              <a:effectLst>
                <a:outerShdw blurRad="50800" dist="38100" dir="2700000" algn="tl" rotWithShape="0">
                  <a:prstClr val="black">
                    <a:alpha val="40000"/>
                  </a:prstClr>
                </a:outerShdw>
              </a:effectLst>
            </p:spPr>
            <p:txBody>
              <a:bodyPr anchor="ctr"/>
              <a:lstStyle/>
              <a:p>
                <a:pPr algn="ctr"/>
                <a:endParaRPr lang="zh-CN" altLang="en-US" kern="0">
                  <a:solidFill>
                    <a:sysClr val="window" lastClr="FFFFFF"/>
                  </a:solidFill>
                  <a:latin typeface="Calibri" panose="020F0502020204030204"/>
                  <a:ea typeface="宋体" panose="02010600030101010101" pitchFamily="2" charset="-122"/>
                </a:endParaRPr>
              </a:p>
            </p:txBody>
          </p:sp>
          <p:sp>
            <p:nvSpPr>
              <p:cNvPr id="38" name="标题层">
                <a:extLst>
                  <a:ext uri="{FF2B5EF4-FFF2-40B4-BE49-F238E27FC236}">
                    <a16:creationId xmlns:a16="http://schemas.microsoft.com/office/drawing/2014/main" xmlns="" id="{EC61561B-720C-43AF-BC40-85083EBD742D}"/>
                  </a:ext>
                </a:extLst>
              </p:cNvPr>
              <p:cNvSpPr txBox="1"/>
              <p:nvPr/>
            </p:nvSpPr>
            <p:spPr bwMode="auto">
              <a:xfrm>
                <a:off x="2817226" y="3286808"/>
                <a:ext cx="616223" cy="523220"/>
              </a:xfrm>
              <a:prstGeom prst="rect">
                <a:avLst/>
              </a:prstGeom>
              <a:noFill/>
              <a:effectLst>
                <a:outerShdw blurRad="12700" dist="12700" dir="4380000" algn="tl" rotWithShape="0">
                  <a:prstClr val="black">
                    <a:alpha val="40000"/>
                  </a:prstClr>
                </a:outerShdw>
              </a:effectLst>
            </p:spPr>
            <p:txBody>
              <a:bodyPr wrap="square" anchor="ctr">
                <a:spAutoFit/>
              </a:bodyPr>
              <a:lstStyle/>
              <a:p>
                <a:pPr algn="ctr" eaLnBrk="1" fontAlgn="auto" hangingPunct="1">
                  <a:spcBef>
                    <a:spcPts val="0"/>
                  </a:spcBef>
                  <a:spcAft>
                    <a:spcPts val="0"/>
                  </a:spcAft>
                  <a:defRPr/>
                </a:pPr>
                <a:r>
                  <a:rPr lang="en-US" altLang="zh-CN" sz="2800" b="1" kern="0" dirty="0">
                    <a:ln w="25400">
                      <a:noFill/>
                    </a:ln>
                    <a:solidFill>
                      <a:schemeClr val="bg1"/>
                    </a:solidFill>
                    <a:effectLst>
                      <a:outerShdw blurRad="38100" dist="38100" dir="2700000" algn="tl" rotWithShape="0">
                        <a:srgbClr val="CC0012">
                          <a:alpha val="50000"/>
                        </a:srgbClr>
                      </a:outerShdw>
                    </a:effectLst>
                    <a:latin typeface="Arial" panose="020B0604020202020204" pitchFamily="34" charset="0"/>
                    <a:ea typeface="微软雅黑" panose="020B0503020204020204" pitchFamily="34" charset="-122"/>
                    <a:cs typeface="Arial" panose="020B0604020202020204" pitchFamily="34" charset="0"/>
                  </a:rPr>
                  <a:t>03</a:t>
                </a:r>
                <a:endParaRPr lang="zh-CN" altLang="en-US" sz="2800" b="1" kern="0" dirty="0">
                  <a:ln w="25400">
                    <a:noFill/>
                  </a:ln>
                  <a:solidFill>
                    <a:schemeClr val="bg1"/>
                  </a:solidFill>
                  <a:effectLst>
                    <a:outerShdw blurRad="38100" dist="38100" dir="2700000" algn="tl" rotWithShape="0">
                      <a:srgbClr val="CC0012">
                        <a:alpha val="50000"/>
                      </a:srgbClr>
                    </a:outerShdw>
                  </a:effectLst>
                  <a:latin typeface="Arial" panose="020B0604020202020204" pitchFamily="34" charset="0"/>
                  <a:ea typeface="微软雅黑" panose="020B0503020204020204" pitchFamily="34" charset="-122"/>
                  <a:cs typeface="Arial" panose="020B0604020202020204" pitchFamily="34" charset="0"/>
                </a:endParaRPr>
              </a:p>
            </p:txBody>
          </p:sp>
        </p:grpSp>
        <p:sp>
          <p:nvSpPr>
            <p:cNvPr id="36" name="标题层">
              <a:extLst>
                <a:ext uri="{FF2B5EF4-FFF2-40B4-BE49-F238E27FC236}">
                  <a16:creationId xmlns:a16="http://schemas.microsoft.com/office/drawing/2014/main" xmlns="" id="{E26D1E19-C9D2-4EFB-A84B-050BC4F9B636}"/>
                </a:ext>
              </a:extLst>
            </p:cNvPr>
            <p:cNvSpPr txBox="1"/>
            <p:nvPr/>
          </p:nvSpPr>
          <p:spPr bwMode="auto">
            <a:xfrm>
              <a:off x="2185155" y="4043930"/>
              <a:ext cx="1880364" cy="1569660"/>
            </a:xfrm>
            <a:prstGeom prst="rect">
              <a:avLst/>
            </a:prstGeom>
            <a:noFill/>
            <a:effectLst>
              <a:outerShdw blurRad="12700" dist="12700" dir="4380000" algn="tl" rotWithShape="0">
                <a:prstClr val="black">
                  <a:alpha val="40000"/>
                </a:prstClr>
              </a:outerShdw>
            </a:effectLst>
          </p:spPr>
          <p:txBody>
            <a:bodyPr wrap="square">
              <a:spAutoFit/>
            </a:bodyPr>
            <a:lstStyle/>
            <a:p>
              <a:pPr algn="ctr" eaLnBrk="1" fontAlgn="auto" hangingPunct="1">
                <a:spcBef>
                  <a:spcPts val="0"/>
                </a:spcBef>
                <a:spcAft>
                  <a:spcPts val="0"/>
                </a:spcAft>
                <a:defRPr/>
              </a:pPr>
              <a:r>
                <a:rPr lang="zh-CN" altLang="en-US" sz="4800" b="1" kern="0" dirty="0">
                  <a:solidFill>
                    <a:srgbClr val="EB3028"/>
                  </a:solidFill>
                  <a:latin typeface="Arial" panose="020B0604020202020204" pitchFamily="34" charset="0"/>
                  <a:ea typeface="微软雅黑" panose="020B0503020204020204" pitchFamily="34" charset="-122"/>
                  <a:cs typeface="Arial" panose="020B0604020202020204" pitchFamily="34" charset="0"/>
                </a:rPr>
                <a:t>伟大事业</a:t>
              </a:r>
            </a:p>
          </p:txBody>
        </p:sp>
      </p:grpSp>
      <p:grpSp>
        <p:nvGrpSpPr>
          <p:cNvPr id="39" name="组合 38">
            <a:extLst>
              <a:ext uri="{FF2B5EF4-FFF2-40B4-BE49-F238E27FC236}">
                <a16:creationId xmlns:a16="http://schemas.microsoft.com/office/drawing/2014/main" xmlns="" id="{BB388AC7-8318-479B-9A72-6F89021A2C75}"/>
              </a:ext>
            </a:extLst>
          </p:cNvPr>
          <p:cNvGrpSpPr/>
          <p:nvPr/>
        </p:nvGrpSpPr>
        <p:grpSpPr>
          <a:xfrm>
            <a:off x="8545055" y="3220873"/>
            <a:ext cx="1978926" cy="2738558"/>
            <a:chOff x="2135874" y="3138985"/>
            <a:chExt cx="1978926" cy="2738558"/>
          </a:xfrm>
        </p:grpSpPr>
        <p:sp>
          <p:nvSpPr>
            <p:cNvPr id="40" name="矩形: 圆角 39">
              <a:extLst>
                <a:ext uri="{FF2B5EF4-FFF2-40B4-BE49-F238E27FC236}">
                  <a16:creationId xmlns:a16="http://schemas.microsoft.com/office/drawing/2014/main" xmlns="" id="{B292241D-BF86-46A8-886A-6F33B6DC6101}"/>
                </a:ext>
              </a:extLst>
            </p:cNvPr>
            <p:cNvSpPr/>
            <p:nvPr/>
          </p:nvSpPr>
          <p:spPr>
            <a:xfrm>
              <a:off x="2135874" y="3543776"/>
              <a:ext cx="1978926" cy="2333767"/>
            </a:xfrm>
            <a:prstGeom prst="roundRect">
              <a:avLst>
                <a:gd name="adj" fmla="val 13219"/>
              </a:avLst>
            </a:prstGeom>
            <a:noFill/>
            <a:ln w="50800">
              <a:solidFill>
                <a:srgbClr val="EE2C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41" name="组合 40">
              <a:extLst>
                <a:ext uri="{FF2B5EF4-FFF2-40B4-BE49-F238E27FC236}">
                  <a16:creationId xmlns:a16="http://schemas.microsoft.com/office/drawing/2014/main" xmlns="" id="{222E2270-56E0-45A4-BD05-EA1E7C02A330}"/>
                </a:ext>
              </a:extLst>
            </p:cNvPr>
            <p:cNvGrpSpPr/>
            <p:nvPr/>
          </p:nvGrpSpPr>
          <p:grpSpPr>
            <a:xfrm>
              <a:off x="2743200" y="3138985"/>
              <a:ext cx="764275" cy="764275"/>
              <a:chOff x="2743200" y="3138985"/>
              <a:chExt cx="764275" cy="764275"/>
            </a:xfrm>
          </p:grpSpPr>
          <p:sp>
            <p:nvSpPr>
              <p:cNvPr id="43" name="椭圆 42">
                <a:extLst>
                  <a:ext uri="{FF2B5EF4-FFF2-40B4-BE49-F238E27FC236}">
                    <a16:creationId xmlns:a16="http://schemas.microsoft.com/office/drawing/2014/main" xmlns="" id="{0AEDE6C9-33FC-4C44-A993-491690B3636F}"/>
                  </a:ext>
                </a:extLst>
              </p:cNvPr>
              <p:cNvSpPr/>
              <p:nvPr/>
            </p:nvSpPr>
            <p:spPr>
              <a:xfrm>
                <a:off x="2743200" y="3138985"/>
                <a:ext cx="764275" cy="764275"/>
              </a:xfrm>
              <a:prstGeom prst="ellipse">
                <a:avLst/>
              </a:prstGeom>
              <a:solidFill>
                <a:srgbClr val="EE2C22"/>
              </a:solidFill>
              <a:ln w="12700" cap="flat" cmpd="sng" algn="ctr">
                <a:solidFill>
                  <a:sysClr val="window" lastClr="FFFFFF"/>
                </a:solidFill>
                <a:prstDash val="solid"/>
              </a:ln>
              <a:effectLst>
                <a:outerShdw blurRad="50800" dist="38100" dir="2700000" algn="tl" rotWithShape="0">
                  <a:prstClr val="black">
                    <a:alpha val="40000"/>
                  </a:prstClr>
                </a:outerShdw>
              </a:effectLst>
            </p:spPr>
            <p:txBody>
              <a:bodyPr anchor="ctr"/>
              <a:lstStyle/>
              <a:p>
                <a:pPr algn="ctr"/>
                <a:endParaRPr lang="zh-CN" altLang="en-US" kern="0">
                  <a:solidFill>
                    <a:sysClr val="window" lastClr="FFFFFF"/>
                  </a:solidFill>
                  <a:latin typeface="Calibri" panose="020F0502020204030204"/>
                  <a:ea typeface="宋体" panose="02010600030101010101" pitchFamily="2" charset="-122"/>
                </a:endParaRPr>
              </a:p>
            </p:txBody>
          </p:sp>
          <p:sp>
            <p:nvSpPr>
              <p:cNvPr id="44" name="标题层">
                <a:extLst>
                  <a:ext uri="{FF2B5EF4-FFF2-40B4-BE49-F238E27FC236}">
                    <a16:creationId xmlns:a16="http://schemas.microsoft.com/office/drawing/2014/main" xmlns="" id="{159350A4-601A-463F-B88C-770DD2B45C79}"/>
                  </a:ext>
                </a:extLst>
              </p:cNvPr>
              <p:cNvSpPr txBox="1"/>
              <p:nvPr/>
            </p:nvSpPr>
            <p:spPr bwMode="auto">
              <a:xfrm>
                <a:off x="2817226" y="3286808"/>
                <a:ext cx="616223" cy="523220"/>
              </a:xfrm>
              <a:prstGeom prst="rect">
                <a:avLst/>
              </a:prstGeom>
              <a:noFill/>
              <a:effectLst>
                <a:outerShdw blurRad="12700" dist="12700" dir="4380000" algn="tl" rotWithShape="0">
                  <a:prstClr val="black">
                    <a:alpha val="40000"/>
                  </a:prstClr>
                </a:outerShdw>
              </a:effectLst>
            </p:spPr>
            <p:txBody>
              <a:bodyPr wrap="square" anchor="ctr">
                <a:spAutoFit/>
              </a:bodyPr>
              <a:lstStyle/>
              <a:p>
                <a:pPr algn="ctr" eaLnBrk="1" fontAlgn="auto" hangingPunct="1">
                  <a:spcBef>
                    <a:spcPts val="0"/>
                  </a:spcBef>
                  <a:spcAft>
                    <a:spcPts val="0"/>
                  </a:spcAft>
                  <a:defRPr/>
                </a:pPr>
                <a:r>
                  <a:rPr lang="en-US" altLang="zh-CN" sz="2800" b="1" kern="0" dirty="0">
                    <a:ln w="25400">
                      <a:noFill/>
                    </a:ln>
                    <a:solidFill>
                      <a:schemeClr val="bg1"/>
                    </a:solidFill>
                    <a:effectLst>
                      <a:outerShdw blurRad="38100" dist="38100" dir="2700000" algn="tl" rotWithShape="0">
                        <a:srgbClr val="CC0012">
                          <a:alpha val="50000"/>
                        </a:srgbClr>
                      </a:outerShdw>
                    </a:effectLst>
                    <a:latin typeface="Arial" panose="020B0604020202020204" pitchFamily="34" charset="0"/>
                    <a:ea typeface="微软雅黑" panose="020B0503020204020204" pitchFamily="34" charset="-122"/>
                    <a:cs typeface="Arial" panose="020B0604020202020204" pitchFamily="34" charset="0"/>
                  </a:rPr>
                  <a:t>04</a:t>
                </a:r>
                <a:endParaRPr lang="zh-CN" altLang="en-US" sz="2800" b="1" kern="0" dirty="0">
                  <a:ln w="25400">
                    <a:noFill/>
                  </a:ln>
                  <a:solidFill>
                    <a:schemeClr val="bg1"/>
                  </a:solidFill>
                  <a:effectLst>
                    <a:outerShdw blurRad="38100" dist="38100" dir="2700000" algn="tl" rotWithShape="0">
                      <a:srgbClr val="CC0012">
                        <a:alpha val="50000"/>
                      </a:srgbClr>
                    </a:outerShdw>
                  </a:effectLst>
                  <a:latin typeface="Arial" panose="020B0604020202020204" pitchFamily="34" charset="0"/>
                  <a:ea typeface="微软雅黑" panose="020B0503020204020204" pitchFamily="34" charset="-122"/>
                  <a:cs typeface="Arial" panose="020B0604020202020204" pitchFamily="34" charset="0"/>
                </a:endParaRPr>
              </a:p>
            </p:txBody>
          </p:sp>
        </p:grpSp>
        <p:sp>
          <p:nvSpPr>
            <p:cNvPr id="42" name="标题层">
              <a:extLst>
                <a:ext uri="{FF2B5EF4-FFF2-40B4-BE49-F238E27FC236}">
                  <a16:creationId xmlns:a16="http://schemas.microsoft.com/office/drawing/2014/main" xmlns="" id="{4B0FB5F8-5F7B-447B-A75B-0A866FD47C51}"/>
                </a:ext>
              </a:extLst>
            </p:cNvPr>
            <p:cNvSpPr txBox="1"/>
            <p:nvPr/>
          </p:nvSpPr>
          <p:spPr bwMode="auto">
            <a:xfrm>
              <a:off x="2185155" y="4043930"/>
              <a:ext cx="1880364" cy="1569660"/>
            </a:xfrm>
            <a:prstGeom prst="rect">
              <a:avLst/>
            </a:prstGeom>
            <a:noFill/>
            <a:effectLst>
              <a:outerShdw blurRad="12700" dist="12700" dir="4380000" algn="tl" rotWithShape="0">
                <a:prstClr val="black">
                  <a:alpha val="40000"/>
                </a:prstClr>
              </a:outerShdw>
            </a:effectLst>
          </p:spPr>
          <p:txBody>
            <a:bodyPr wrap="square">
              <a:spAutoFit/>
            </a:bodyPr>
            <a:lstStyle/>
            <a:p>
              <a:pPr algn="ctr" eaLnBrk="1" fontAlgn="auto" hangingPunct="1">
                <a:spcBef>
                  <a:spcPts val="0"/>
                </a:spcBef>
                <a:spcAft>
                  <a:spcPts val="0"/>
                </a:spcAft>
                <a:defRPr/>
              </a:pPr>
              <a:r>
                <a:rPr lang="zh-CN" altLang="en-US" sz="4800" b="1" kern="0" dirty="0">
                  <a:solidFill>
                    <a:srgbClr val="EB3028"/>
                  </a:solidFill>
                  <a:latin typeface="Arial" panose="020B0604020202020204" pitchFamily="34" charset="0"/>
                  <a:ea typeface="微软雅黑" panose="020B0503020204020204" pitchFamily="34" charset="-122"/>
                  <a:cs typeface="Arial" panose="020B0604020202020204" pitchFamily="34" charset="0"/>
                </a:rPr>
                <a:t>伟大梦想</a:t>
              </a:r>
            </a:p>
          </p:txBody>
        </p:sp>
      </p:grpSp>
    </p:spTree>
    <p:extLst>
      <p:ext uri="{BB962C8B-B14F-4D97-AF65-F5344CB8AC3E}">
        <p14:creationId xmlns:p14="http://schemas.microsoft.com/office/powerpoint/2010/main" xmlns="" val="3459334918"/>
      </p:ext>
    </p:extLst>
  </p:cSld>
  <p:clrMapOvr>
    <a:masterClrMapping/>
  </p:clrMapOvr>
  <p:transition spd="med" advClick="0" advTm="3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up)">
                                      <p:cBhvr>
                                        <p:cTn id="7" dur="1000"/>
                                        <p:tgtEl>
                                          <p:spTgt spid="12"/>
                                        </p:tgtEl>
                                      </p:cBhvr>
                                    </p:animEffect>
                                  </p:childTnLst>
                                </p:cTn>
                              </p:par>
                              <p:par>
                                <p:cTn id="8" presetID="42" presetClass="entr" presetSubtype="0" fill="hold" nodeType="withEffect">
                                  <p:stCondLst>
                                    <p:cond delay="750"/>
                                  </p:stCondLst>
                                  <p:childTnLst>
                                    <p:set>
                                      <p:cBhvr>
                                        <p:cTn id="9" dur="1" fill="hold">
                                          <p:stCondLst>
                                            <p:cond delay="0"/>
                                          </p:stCondLst>
                                        </p:cTn>
                                        <p:tgtEl>
                                          <p:spTgt spid="13"/>
                                        </p:tgtEl>
                                        <p:attrNameLst>
                                          <p:attrName>style.visibility</p:attrName>
                                        </p:attrNameLst>
                                      </p:cBhvr>
                                      <p:to>
                                        <p:strVal val="visible"/>
                                      </p:to>
                                    </p:set>
                                    <p:animEffect transition="in" filter="fade">
                                      <p:cBhvr>
                                        <p:cTn id="10" dur="1000"/>
                                        <p:tgtEl>
                                          <p:spTgt spid="13"/>
                                        </p:tgtEl>
                                      </p:cBhvr>
                                    </p:animEffect>
                                    <p:anim calcmode="lin" valueType="num">
                                      <p:cBhvr>
                                        <p:cTn id="11" dur="1000" fill="hold"/>
                                        <p:tgtEl>
                                          <p:spTgt spid="13"/>
                                        </p:tgtEl>
                                        <p:attrNameLst>
                                          <p:attrName>ppt_x</p:attrName>
                                        </p:attrNameLst>
                                      </p:cBhvr>
                                      <p:tavLst>
                                        <p:tav tm="0">
                                          <p:val>
                                            <p:strVal val="#ppt_x"/>
                                          </p:val>
                                        </p:tav>
                                        <p:tav tm="100000">
                                          <p:val>
                                            <p:strVal val="#ppt_x"/>
                                          </p:val>
                                        </p:tav>
                                      </p:tavLst>
                                    </p:anim>
                                    <p:anim calcmode="lin" valueType="num">
                                      <p:cBhvr>
                                        <p:cTn id="12" dur="1000" fill="hold"/>
                                        <p:tgtEl>
                                          <p:spTgt spid="13"/>
                                        </p:tgtEl>
                                        <p:attrNameLst>
                                          <p:attrName>ppt_y</p:attrName>
                                        </p:attrNameLst>
                                      </p:cBhvr>
                                      <p:tavLst>
                                        <p:tav tm="0">
                                          <p:val>
                                            <p:strVal val="#ppt_y+.1"/>
                                          </p:val>
                                        </p:tav>
                                        <p:tav tm="100000">
                                          <p:val>
                                            <p:strVal val="#ppt_y"/>
                                          </p:val>
                                        </p:tav>
                                      </p:tavLst>
                                    </p:anim>
                                  </p:childTnLst>
                                </p:cTn>
                              </p:par>
                              <p:par>
                                <p:cTn id="13" presetID="42" presetClass="entr" presetSubtype="0" fill="hold" nodeType="withEffect">
                                  <p:stCondLst>
                                    <p:cond delay="1500"/>
                                  </p:stCondLst>
                                  <p:childTnLst>
                                    <p:set>
                                      <p:cBhvr>
                                        <p:cTn id="14" dur="1" fill="hold">
                                          <p:stCondLst>
                                            <p:cond delay="0"/>
                                          </p:stCondLst>
                                        </p:cTn>
                                        <p:tgtEl>
                                          <p:spTgt spid="27"/>
                                        </p:tgtEl>
                                        <p:attrNameLst>
                                          <p:attrName>style.visibility</p:attrName>
                                        </p:attrNameLst>
                                      </p:cBhvr>
                                      <p:to>
                                        <p:strVal val="visible"/>
                                      </p:to>
                                    </p:set>
                                    <p:animEffect transition="in" filter="fade">
                                      <p:cBhvr>
                                        <p:cTn id="15" dur="1000"/>
                                        <p:tgtEl>
                                          <p:spTgt spid="27"/>
                                        </p:tgtEl>
                                      </p:cBhvr>
                                    </p:animEffect>
                                    <p:anim calcmode="lin" valueType="num">
                                      <p:cBhvr>
                                        <p:cTn id="16" dur="1000" fill="hold"/>
                                        <p:tgtEl>
                                          <p:spTgt spid="27"/>
                                        </p:tgtEl>
                                        <p:attrNameLst>
                                          <p:attrName>ppt_x</p:attrName>
                                        </p:attrNameLst>
                                      </p:cBhvr>
                                      <p:tavLst>
                                        <p:tav tm="0">
                                          <p:val>
                                            <p:strVal val="#ppt_x"/>
                                          </p:val>
                                        </p:tav>
                                        <p:tav tm="100000">
                                          <p:val>
                                            <p:strVal val="#ppt_x"/>
                                          </p:val>
                                        </p:tav>
                                      </p:tavLst>
                                    </p:anim>
                                    <p:anim calcmode="lin" valueType="num">
                                      <p:cBhvr>
                                        <p:cTn id="17" dur="1000" fill="hold"/>
                                        <p:tgtEl>
                                          <p:spTgt spid="27"/>
                                        </p:tgtEl>
                                        <p:attrNameLst>
                                          <p:attrName>ppt_y</p:attrName>
                                        </p:attrNameLst>
                                      </p:cBhvr>
                                      <p:tavLst>
                                        <p:tav tm="0">
                                          <p:val>
                                            <p:strVal val="#ppt_y+.1"/>
                                          </p:val>
                                        </p:tav>
                                        <p:tav tm="100000">
                                          <p:val>
                                            <p:strVal val="#ppt_y"/>
                                          </p:val>
                                        </p:tav>
                                      </p:tavLst>
                                    </p:anim>
                                  </p:childTnLst>
                                </p:cTn>
                              </p:par>
                              <p:par>
                                <p:cTn id="18" presetID="42" presetClass="entr" presetSubtype="0" fill="hold" nodeType="withEffect">
                                  <p:stCondLst>
                                    <p:cond delay="2250"/>
                                  </p:stCondLst>
                                  <p:childTnLst>
                                    <p:set>
                                      <p:cBhvr>
                                        <p:cTn id="19" dur="1" fill="hold">
                                          <p:stCondLst>
                                            <p:cond delay="0"/>
                                          </p:stCondLst>
                                        </p:cTn>
                                        <p:tgtEl>
                                          <p:spTgt spid="33"/>
                                        </p:tgtEl>
                                        <p:attrNameLst>
                                          <p:attrName>style.visibility</p:attrName>
                                        </p:attrNameLst>
                                      </p:cBhvr>
                                      <p:to>
                                        <p:strVal val="visible"/>
                                      </p:to>
                                    </p:set>
                                    <p:animEffect transition="in" filter="fade">
                                      <p:cBhvr>
                                        <p:cTn id="20" dur="1000"/>
                                        <p:tgtEl>
                                          <p:spTgt spid="33"/>
                                        </p:tgtEl>
                                      </p:cBhvr>
                                    </p:animEffect>
                                    <p:anim calcmode="lin" valueType="num">
                                      <p:cBhvr>
                                        <p:cTn id="21" dur="1000" fill="hold"/>
                                        <p:tgtEl>
                                          <p:spTgt spid="33"/>
                                        </p:tgtEl>
                                        <p:attrNameLst>
                                          <p:attrName>ppt_x</p:attrName>
                                        </p:attrNameLst>
                                      </p:cBhvr>
                                      <p:tavLst>
                                        <p:tav tm="0">
                                          <p:val>
                                            <p:strVal val="#ppt_x"/>
                                          </p:val>
                                        </p:tav>
                                        <p:tav tm="100000">
                                          <p:val>
                                            <p:strVal val="#ppt_x"/>
                                          </p:val>
                                        </p:tav>
                                      </p:tavLst>
                                    </p:anim>
                                    <p:anim calcmode="lin" valueType="num">
                                      <p:cBhvr>
                                        <p:cTn id="22" dur="1000" fill="hold"/>
                                        <p:tgtEl>
                                          <p:spTgt spid="33"/>
                                        </p:tgtEl>
                                        <p:attrNameLst>
                                          <p:attrName>ppt_y</p:attrName>
                                        </p:attrNameLst>
                                      </p:cBhvr>
                                      <p:tavLst>
                                        <p:tav tm="0">
                                          <p:val>
                                            <p:strVal val="#ppt_y+.1"/>
                                          </p:val>
                                        </p:tav>
                                        <p:tav tm="100000">
                                          <p:val>
                                            <p:strVal val="#ppt_y"/>
                                          </p:val>
                                        </p:tav>
                                      </p:tavLst>
                                    </p:anim>
                                  </p:childTnLst>
                                </p:cTn>
                              </p:par>
                              <p:par>
                                <p:cTn id="23" presetID="42" presetClass="entr" presetSubtype="0" fill="hold" nodeType="withEffect">
                                  <p:stCondLst>
                                    <p:cond delay="3000"/>
                                  </p:stCondLst>
                                  <p:childTnLst>
                                    <p:set>
                                      <p:cBhvr>
                                        <p:cTn id="24" dur="1" fill="hold">
                                          <p:stCondLst>
                                            <p:cond delay="0"/>
                                          </p:stCondLst>
                                        </p:cTn>
                                        <p:tgtEl>
                                          <p:spTgt spid="39"/>
                                        </p:tgtEl>
                                        <p:attrNameLst>
                                          <p:attrName>style.visibility</p:attrName>
                                        </p:attrNameLst>
                                      </p:cBhvr>
                                      <p:to>
                                        <p:strVal val="visible"/>
                                      </p:to>
                                    </p:set>
                                    <p:animEffect transition="in" filter="fade">
                                      <p:cBhvr>
                                        <p:cTn id="25" dur="1000"/>
                                        <p:tgtEl>
                                          <p:spTgt spid="39"/>
                                        </p:tgtEl>
                                      </p:cBhvr>
                                    </p:animEffect>
                                    <p:anim calcmode="lin" valueType="num">
                                      <p:cBhvr>
                                        <p:cTn id="26" dur="1000" fill="hold"/>
                                        <p:tgtEl>
                                          <p:spTgt spid="39"/>
                                        </p:tgtEl>
                                        <p:attrNameLst>
                                          <p:attrName>ppt_x</p:attrName>
                                        </p:attrNameLst>
                                      </p:cBhvr>
                                      <p:tavLst>
                                        <p:tav tm="0">
                                          <p:val>
                                            <p:strVal val="#ppt_x"/>
                                          </p:val>
                                        </p:tav>
                                        <p:tav tm="100000">
                                          <p:val>
                                            <p:strVal val="#ppt_x"/>
                                          </p:val>
                                        </p:tav>
                                      </p:tavLst>
                                    </p:anim>
                                    <p:anim calcmode="lin" valueType="num">
                                      <p:cBhvr>
                                        <p:cTn id="27" dur="1000" fill="hold"/>
                                        <p:tgtEl>
                                          <p:spTgt spid="3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xmlns="" id="{738A8546-CA46-4CE3-A135-530E33AE026A}"/>
              </a:ext>
            </a:extLst>
          </p:cNvPr>
          <p:cNvSpPr/>
          <p:nvPr/>
        </p:nvSpPr>
        <p:spPr>
          <a:xfrm>
            <a:off x="0" y="0"/>
            <a:ext cx="6018663" cy="791570"/>
          </a:xfrm>
          <a:custGeom>
            <a:avLst/>
            <a:gdLst>
              <a:gd name="connsiteX0" fmla="*/ 0 w 6018663"/>
              <a:gd name="connsiteY0" fmla="*/ 0 h 791570"/>
              <a:gd name="connsiteX1" fmla="*/ 6018663 w 6018663"/>
              <a:gd name="connsiteY1" fmla="*/ 0 h 791570"/>
              <a:gd name="connsiteX2" fmla="*/ 6018663 w 6018663"/>
              <a:gd name="connsiteY2" fmla="*/ 791570 h 791570"/>
              <a:gd name="connsiteX3" fmla="*/ 0 w 6018663"/>
              <a:gd name="connsiteY3" fmla="*/ 791570 h 791570"/>
              <a:gd name="connsiteX4" fmla="*/ 0 w 6018663"/>
              <a:gd name="connsiteY4" fmla="*/ 0 h 791570"/>
              <a:gd name="connsiteX0" fmla="*/ 0 w 6018663"/>
              <a:gd name="connsiteY0" fmla="*/ 0 h 791570"/>
              <a:gd name="connsiteX1" fmla="*/ 6018663 w 6018663"/>
              <a:gd name="connsiteY1" fmla="*/ 0 h 791570"/>
              <a:gd name="connsiteX2" fmla="*/ 5186149 w 6018663"/>
              <a:gd name="connsiteY2" fmla="*/ 791570 h 791570"/>
              <a:gd name="connsiteX3" fmla="*/ 0 w 6018663"/>
              <a:gd name="connsiteY3" fmla="*/ 791570 h 791570"/>
              <a:gd name="connsiteX4" fmla="*/ 0 w 6018663"/>
              <a:gd name="connsiteY4" fmla="*/ 0 h 7915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18663" h="791570">
                <a:moveTo>
                  <a:pt x="0" y="0"/>
                </a:moveTo>
                <a:lnTo>
                  <a:pt x="6018663" y="0"/>
                </a:lnTo>
                <a:lnTo>
                  <a:pt x="5186149" y="791570"/>
                </a:lnTo>
                <a:lnTo>
                  <a:pt x="0" y="791570"/>
                </a:lnTo>
                <a:lnTo>
                  <a:pt x="0" y="0"/>
                </a:lnTo>
                <a:close/>
              </a:path>
            </a:pathLst>
          </a:custGeom>
          <a:solidFill>
            <a:srgbClr val="EE2C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a:extLst>
              <a:ext uri="{FF2B5EF4-FFF2-40B4-BE49-F238E27FC236}">
                <a16:creationId xmlns:a16="http://schemas.microsoft.com/office/drawing/2014/main" xmlns="" id="{F2F18A76-F629-4AA1-907C-66BD88EE5841}"/>
              </a:ext>
            </a:extLst>
          </p:cNvPr>
          <p:cNvSpPr txBox="1"/>
          <p:nvPr/>
        </p:nvSpPr>
        <p:spPr>
          <a:xfrm>
            <a:off x="341388" y="125419"/>
            <a:ext cx="4123245" cy="584775"/>
          </a:xfrm>
          <a:prstGeom prst="rect">
            <a:avLst/>
          </a:prstGeom>
          <a:noFill/>
        </p:spPr>
        <p:txBody>
          <a:bodyPr wrap="none" rtlCol="0" anchor="ctr">
            <a:spAutoFit/>
          </a:bodyPr>
          <a:lstStyle/>
          <a:p>
            <a:r>
              <a:rPr lang="en-US" altLang="zh-CN" sz="3200" dirty="0">
                <a:solidFill>
                  <a:schemeClr val="bg1"/>
                </a:solidFill>
                <a:latin typeface="汉仪润圆-75W" panose="00020600040101010101" pitchFamily="18" charset="-122"/>
                <a:ea typeface="汉仪润圆-75W" panose="00020600040101010101" pitchFamily="18" charset="-122"/>
              </a:rPr>
              <a:t>02 </a:t>
            </a:r>
            <a:r>
              <a:rPr lang="zh-CN" altLang="en-US" sz="3200" dirty="0">
                <a:solidFill>
                  <a:schemeClr val="bg1"/>
                </a:solidFill>
                <a:latin typeface="汉仪润圆-75W" panose="00020600040101010101" pitchFamily="18" charset="-122"/>
                <a:ea typeface="汉仪润圆-75W" panose="00020600040101010101" pitchFamily="18" charset="-122"/>
              </a:rPr>
              <a:t>新时代的历史使命</a:t>
            </a:r>
          </a:p>
        </p:txBody>
      </p:sp>
      <p:sp>
        <p:nvSpPr>
          <p:cNvPr id="45" name="矩形 44">
            <a:extLst>
              <a:ext uri="{FF2B5EF4-FFF2-40B4-BE49-F238E27FC236}">
                <a16:creationId xmlns:a16="http://schemas.microsoft.com/office/drawing/2014/main" xmlns="" id="{E49921F3-FF23-45A7-8052-CA6AD6E755C3}"/>
              </a:ext>
            </a:extLst>
          </p:cNvPr>
          <p:cNvSpPr/>
          <p:nvPr/>
        </p:nvSpPr>
        <p:spPr>
          <a:xfrm>
            <a:off x="1319284" y="1683600"/>
            <a:ext cx="9553433" cy="830997"/>
          </a:xfrm>
          <a:prstGeom prst="rect">
            <a:avLst/>
          </a:prstGeom>
          <a:noFill/>
          <a:effectLst>
            <a:outerShdw blurRad="12700" dist="12700" dir="4380000" algn="tl" rotWithShape="0">
              <a:prstClr val="black">
                <a:alpha val="40000"/>
              </a:prstClr>
            </a:outerShdw>
          </a:effectLst>
        </p:spPr>
        <p:txBody>
          <a:bodyPr wrap="square">
            <a:spAutoFit/>
          </a:bodyPr>
          <a:lstStyle/>
          <a:p>
            <a:pPr algn="ctr"/>
            <a:r>
              <a:rPr lang="zh-CN" altLang="en-US" sz="4800" b="1" kern="0" dirty="0">
                <a:solidFill>
                  <a:srgbClr val="EE2C22"/>
                </a:solidFill>
                <a:latin typeface="Arial" panose="020B0604020202020204" pitchFamily="34" charset="0"/>
                <a:ea typeface="微软雅黑" panose="020B0503020204020204" pitchFamily="34" charset="-122"/>
                <a:cs typeface="Arial" panose="020B0604020202020204" pitchFamily="34" charset="0"/>
              </a:rPr>
              <a:t>实现伟大梦想，必须进行伟大斗争</a:t>
            </a:r>
          </a:p>
        </p:txBody>
      </p:sp>
      <p:grpSp>
        <p:nvGrpSpPr>
          <p:cNvPr id="46" name="组合 45">
            <a:extLst>
              <a:ext uri="{FF2B5EF4-FFF2-40B4-BE49-F238E27FC236}">
                <a16:creationId xmlns:a16="http://schemas.microsoft.com/office/drawing/2014/main" xmlns="" id="{78B2D220-3ECE-4CCD-937F-35D5BF3BE31B}"/>
              </a:ext>
            </a:extLst>
          </p:cNvPr>
          <p:cNvGrpSpPr/>
          <p:nvPr/>
        </p:nvGrpSpPr>
        <p:grpSpPr>
          <a:xfrm>
            <a:off x="1504279" y="2910623"/>
            <a:ext cx="9183443" cy="810478"/>
            <a:chOff x="1502046" y="3047103"/>
            <a:chExt cx="9183443" cy="810478"/>
          </a:xfrm>
        </p:grpSpPr>
        <p:pic>
          <p:nvPicPr>
            <p:cNvPr id="47" name="图片 46">
              <a:extLst>
                <a:ext uri="{FF2B5EF4-FFF2-40B4-BE49-F238E27FC236}">
                  <a16:creationId xmlns:a16="http://schemas.microsoft.com/office/drawing/2014/main" xmlns="" id="{10279CB5-B5FB-49C3-A68F-60B6A23CCD56}"/>
                </a:ext>
              </a:extLst>
            </p:cNvPr>
            <p:cNvPicPr>
              <a:picLocks noChangeAspect="1"/>
            </p:cNvPicPr>
            <p:nvPr/>
          </p:nvPicPr>
          <p:blipFill rotWithShape="1">
            <a:blip r:embed="rId2" cstate="print">
              <a:extLst>
                <a:ext uri="{28A0092B-C50C-407E-A947-70E740481C1C}">
                  <a14:useLocalDpi xmlns:a14="http://schemas.microsoft.com/office/drawing/2010/main" xmlns="" val="0"/>
                </a:ext>
              </a:extLst>
            </a:blip>
            <a:srcRect r="44278"/>
            <a:stretch/>
          </p:blipFill>
          <p:spPr>
            <a:xfrm>
              <a:off x="1502046" y="3065046"/>
              <a:ext cx="849209" cy="720000"/>
            </a:xfrm>
            <a:prstGeom prst="rect">
              <a:avLst/>
            </a:prstGeom>
            <a:effectLst>
              <a:outerShdw blurRad="63500" sx="102000" sy="102000" algn="ctr" rotWithShape="0">
                <a:prstClr val="black">
                  <a:alpha val="40000"/>
                </a:prstClr>
              </a:outerShdw>
            </a:effectLst>
          </p:spPr>
        </p:pic>
        <p:sp>
          <p:nvSpPr>
            <p:cNvPr id="48" name="矩形 47">
              <a:extLst>
                <a:ext uri="{FF2B5EF4-FFF2-40B4-BE49-F238E27FC236}">
                  <a16:creationId xmlns:a16="http://schemas.microsoft.com/office/drawing/2014/main" xmlns="" id="{650D7D7B-A56F-426C-9FC3-891F43202BB3}"/>
                </a:ext>
              </a:extLst>
            </p:cNvPr>
            <p:cNvSpPr/>
            <p:nvPr/>
          </p:nvSpPr>
          <p:spPr>
            <a:xfrm>
              <a:off x="2433143" y="3047103"/>
              <a:ext cx="8252346" cy="810478"/>
            </a:xfrm>
            <a:prstGeom prst="rect">
              <a:avLst/>
            </a:prstGeom>
            <a:noFill/>
          </p:spPr>
          <p:txBody>
            <a:bodyPr wrap="square" rtlCol="0">
              <a:spAutoFit/>
            </a:bodyPr>
            <a:lstStyle/>
            <a:p>
              <a:pPr>
                <a:lnSpc>
                  <a:spcPts val="2800"/>
                </a:lnSpc>
              </a:pPr>
              <a:r>
                <a:rPr lang="zh-CN" altLang="en-US" spc="300" dirty="0">
                  <a:solidFill>
                    <a:schemeClr val="tx1">
                      <a:lumMod val="85000"/>
                      <a:lumOff val="15000"/>
                    </a:schemeClr>
                  </a:solidFill>
                  <a:latin typeface="汉仪细圆简" panose="02010609000101010101" pitchFamily="49" charset="-122"/>
                  <a:ea typeface="汉仪细圆简" panose="02010609000101010101" pitchFamily="49" charset="-122"/>
                </a:rPr>
                <a:t>我们党要团结带领人民有效应对重大挑战、抵御重大风险、克服重大阻力、解决重大矛盾，必须进行具有许多新的历史特点的伟大斗争。</a:t>
              </a:r>
            </a:p>
          </p:txBody>
        </p:sp>
      </p:grpSp>
      <p:grpSp>
        <p:nvGrpSpPr>
          <p:cNvPr id="49" name="组合 48">
            <a:extLst>
              <a:ext uri="{FF2B5EF4-FFF2-40B4-BE49-F238E27FC236}">
                <a16:creationId xmlns:a16="http://schemas.microsoft.com/office/drawing/2014/main" xmlns="" id="{E50EFBA3-525A-426D-BF74-488EBF5AF988}"/>
              </a:ext>
            </a:extLst>
          </p:cNvPr>
          <p:cNvGrpSpPr/>
          <p:nvPr/>
        </p:nvGrpSpPr>
        <p:grpSpPr>
          <a:xfrm>
            <a:off x="1504279" y="4053520"/>
            <a:ext cx="9183443" cy="810478"/>
            <a:chOff x="1502046" y="3047103"/>
            <a:chExt cx="9183443" cy="810478"/>
          </a:xfrm>
        </p:grpSpPr>
        <p:pic>
          <p:nvPicPr>
            <p:cNvPr id="50" name="图片 49">
              <a:extLst>
                <a:ext uri="{FF2B5EF4-FFF2-40B4-BE49-F238E27FC236}">
                  <a16:creationId xmlns:a16="http://schemas.microsoft.com/office/drawing/2014/main" xmlns="" id="{8CDDDB38-0F95-44A2-903B-84F10D574C90}"/>
                </a:ext>
              </a:extLst>
            </p:cNvPr>
            <p:cNvPicPr>
              <a:picLocks noChangeAspect="1"/>
            </p:cNvPicPr>
            <p:nvPr/>
          </p:nvPicPr>
          <p:blipFill rotWithShape="1">
            <a:blip r:embed="rId2" cstate="print">
              <a:extLst>
                <a:ext uri="{28A0092B-C50C-407E-A947-70E740481C1C}">
                  <a14:useLocalDpi xmlns:a14="http://schemas.microsoft.com/office/drawing/2010/main" xmlns="" val="0"/>
                </a:ext>
              </a:extLst>
            </a:blip>
            <a:srcRect r="44278"/>
            <a:stretch/>
          </p:blipFill>
          <p:spPr>
            <a:xfrm>
              <a:off x="1502046" y="3065046"/>
              <a:ext cx="849209" cy="720000"/>
            </a:xfrm>
            <a:prstGeom prst="rect">
              <a:avLst/>
            </a:prstGeom>
            <a:effectLst>
              <a:outerShdw blurRad="63500" sx="102000" sy="102000" algn="ctr" rotWithShape="0">
                <a:prstClr val="black">
                  <a:alpha val="40000"/>
                </a:prstClr>
              </a:outerShdw>
            </a:effectLst>
          </p:spPr>
        </p:pic>
        <p:sp>
          <p:nvSpPr>
            <p:cNvPr id="51" name="矩形 50">
              <a:extLst>
                <a:ext uri="{FF2B5EF4-FFF2-40B4-BE49-F238E27FC236}">
                  <a16:creationId xmlns:a16="http://schemas.microsoft.com/office/drawing/2014/main" xmlns="" id="{BEA210E1-4905-4AF1-AD31-6F216E6A4E11}"/>
                </a:ext>
              </a:extLst>
            </p:cNvPr>
            <p:cNvSpPr/>
            <p:nvPr/>
          </p:nvSpPr>
          <p:spPr>
            <a:xfrm>
              <a:off x="2433143" y="3047103"/>
              <a:ext cx="8252346" cy="789960"/>
            </a:xfrm>
            <a:prstGeom prst="rect">
              <a:avLst/>
            </a:prstGeom>
            <a:noFill/>
          </p:spPr>
          <p:txBody>
            <a:bodyPr wrap="square" rtlCol="0">
              <a:spAutoFit/>
            </a:bodyPr>
            <a:lstStyle/>
            <a:p>
              <a:pPr>
                <a:lnSpc>
                  <a:spcPts val="2800"/>
                </a:lnSpc>
              </a:pPr>
              <a:r>
                <a:rPr lang="zh-CN" altLang="en-US" spc="300" dirty="0">
                  <a:solidFill>
                    <a:schemeClr val="tx1">
                      <a:lumMod val="85000"/>
                      <a:lumOff val="15000"/>
                    </a:schemeClr>
                  </a:solidFill>
                  <a:latin typeface="汉仪细圆简" panose="02010609000101010101" pitchFamily="49" charset="-122"/>
                  <a:ea typeface="汉仪细圆简" panose="02010609000101010101" pitchFamily="49" charset="-122"/>
                </a:rPr>
                <a:t>全党要更加自觉地坚持党的领导和我国社会主义制度，坚决反对一切削弱、歪曲、否定党的领导和我国社会主义制度的言行。</a:t>
              </a:r>
            </a:p>
          </p:txBody>
        </p:sp>
      </p:grpSp>
      <p:grpSp>
        <p:nvGrpSpPr>
          <p:cNvPr id="52" name="组合 51">
            <a:extLst>
              <a:ext uri="{FF2B5EF4-FFF2-40B4-BE49-F238E27FC236}">
                <a16:creationId xmlns:a16="http://schemas.microsoft.com/office/drawing/2014/main" xmlns="" id="{86732919-C8E0-46C5-8EB2-12865A8B75FF}"/>
              </a:ext>
            </a:extLst>
          </p:cNvPr>
          <p:cNvGrpSpPr/>
          <p:nvPr/>
        </p:nvGrpSpPr>
        <p:grpSpPr>
          <a:xfrm>
            <a:off x="1504279" y="5196416"/>
            <a:ext cx="9183443" cy="810478"/>
            <a:chOff x="1502046" y="3047103"/>
            <a:chExt cx="9183443" cy="810478"/>
          </a:xfrm>
        </p:grpSpPr>
        <p:pic>
          <p:nvPicPr>
            <p:cNvPr id="53" name="图片 52">
              <a:extLst>
                <a:ext uri="{FF2B5EF4-FFF2-40B4-BE49-F238E27FC236}">
                  <a16:creationId xmlns:a16="http://schemas.microsoft.com/office/drawing/2014/main" xmlns="" id="{798EA05F-2831-48D5-BCB5-D39F8335D23E}"/>
                </a:ext>
              </a:extLst>
            </p:cNvPr>
            <p:cNvPicPr>
              <a:picLocks noChangeAspect="1"/>
            </p:cNvPicPr>
            <p:nvPr/>
          </p:nvPicPr>
          <p:blipFill rotWithShape="1">
            <a:blip r:embed="rId2" cstate="print">
              <a:extLst>
                <a:ext uri="{28A0092B-C50C-407E-A947-70E740481C1C}">
                  <a14:useLocalDpi xmlns:a14="http://schemas.microsoft.com/office/drawing/2010/main" xmlns="" val="0"/>
                </a:ext>
              </a:extLst>
            </a:blip>
            <a:srcRect r="44278"/>
            <a:stretch/>
          </p:blipFill>
          <p:spPr>
            <a:xfrm>
              <a:off x="1502046" y="3065046"/>
              <a:ext cx="849209" cy="720000"/>
            </a:xfrm>
            <a:prstGeom prst="rect">
              <a:avLst/>
            </a:prstGeom>
            <a:effectLst>
              <a:outerShdw blurRad="63500" sx="102000" sy="102000" algn="ctr" rotWithShape="0">
                <a:prstClr val="black">
                  <a:alpha val="40000"/>
                </a:prstClr>
              </a:outerShdw>
            </a:effectLst>
          </p:spPr>
        </p:pic>
        <p:sp>
          <p:nvSpPr>
            <p:cNvPr id="54" name="矩形 53">
              <a:extLst>
                <a:ext uri="{FF2B5EF4-FFF2-40B4-BE49-F238E27FC236}">
                  <a16:creationId xmlns:a16="http://schemas.microsoft.com/office/drawing/2014/main" xmlns="" id="{EABFCE31-48D4-41C5-9BC3-E8886B41E663}"/>
                </a:ext>
              </a:extLst>
            </p:cNvPr>
            <p:cNvSpPr/>
            <p:nvPr/>
          </p:nvSpPr>
          <p:spPr>
            <a:xfrm>
              <a:off x="2433143" y="3047103"/>
              <a:ext cx="8252346" cy="789960"/>
            </a:xfrm>
            <a:prstGeom prst="rect">
              <a:avLst/>
            </a:prstGeom>
            <a:noFill/>
          </p:spPr>
          <p:txBody>
            <a:bodyPr wrap="square" rtlCol="0">
              <a:spAutoFit/>
            </a:bodyPr>
            <a:lstStyle/>
            <a:p>
              <a:pPr>
                <a:lnSpc>
                  <a:spcPts val="2800"/>
                </a:lnSpc>
              </a:pPr>
              <a:r>
                <a:rPr lang="zh-CN" altLang="en-US" spc="300" dirty="0">
                  <a:solidFill>
                    <a:schemeClr val="tx1">
                      <a:lumMod val="85000"/>
                      <a:lumOff val="15000"/>
                    </a:schemeClr>
                  </a:solidFill>
                  <a:latin typeface="汉仪细圆简" panose="02010609000101010101" pitchFamily="49" charset="-122"/>
                  <a:ea typeface="汉仪细圆简" panose="02010609000101010101" pitchFamily="49" charset="-122"/>
                </a:rPr>
                <a:t>全党要充分认识这场伟大斗争的长期性、复杂性、艰巨性，发扬斗争精神，提高斗争本领，不断夺取伟大斗争新胜利。</a:t>
              </a:r>
            </a:p>
          </p:txBody>
        </p:sp>
      </p:grpSp>
    </p:spTree>
    <p:extLst>
      <p:ext uri="{BB962C8B-B14F-4D97-AF65-F5344CB8AC3E}">
        <p14:creationId xmlns:p14="http://schemas.microsoft.com/office/powerpoint/2010/main" xmlns="" val="3742069437"/>
      </p:ext>
    </p:extLst>
  </p:cSld>
  <p:clrMapOvr>
    <a:masterClrMapping/>
  </p:clrMapOvr>
  <p:transition spd="slow" advClick="0" advTm="3000">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wipe(left)">
                                      <p:cBhvr>
                                        <p:cTn id="7" dur="1000"/>
                                        <p:tgtEl>
                                          <p:spTgt spid="45"/>
                                        </p:tgtEl>
                                      </p:cBhvr>
                                    </p:animEffect>
                                  </p:childTnLst>
                                </p:cTn>
                              </p:par>
                              <p:par>
                                <p:cTn id="8" presetID="2" presetClass="entr" presetSubtype="2" fill="hold" nodeType="withEffect">
                                  <p:stCondLst>
                                    <p:cond delay="750"/>
                                  </p:stCondLst>
                                  <p:childTnLst>
                                    <p:set>
                                      <p:cBhvr>
                                        <p:cTn id="9" dur="1" fill="hold">
                                          <p:stCondLst>
                                            <p:cond delay="0"/>
                                          </p:stCondLst>
                                        </p:cTn>
                                        <p:tgtEl>
                                          <p:spTgt spid="46"/>
                                        </p:tgtEl>
                                        <p:attrNameLst>
                                          <p:attrName>style.visibility</p:attrName>
                                        </p:attrNameLst>
                                      </p:cBhvr>
                                      <p:to>
                                        <p:strVal val="visible"/>
                                      </p:to>
                                    </p:set>
                                    <p:anim calcmode="lin" valueType="num">
                                      <p:cBhvr additive="base">
                                        <p:cTn id="10" dur="1000" fill="hold"/>
                                        <p:tgtEl>
                                          <p:spTgt spid="46"/>
                                        </p:tgtEl>
                                        <p:attrNameLst>
                                          <p:attrName>ppt_x</p:attrName>
                                        </p:attrNameLst>
                                      </p:cBhvr>
                                      <p:tavLst>
                                        <p:tav tm="0">
                                          <p:val>
                                            <p:strVal val="1+#ppt_w/2"/>
                                          </p:val>
                                        </p:tav>
                                        <p:tav tm="100000">
                                          <p:val>
                                            <p:strVal val="#ppt_x"/>
                                          </p:val>
                                        </p:tav>
                                      </p:tavLst>
                                    </p:anim>
                                    <p:anim calcmode="lin" valueType="num">
                                      <p:cBhvr additive="base">
                                        <p:cTn id="11" dur="1000" fill="hold"/>
                                        <p:tgtEl>
                                          <p:spTgt spid="46"/>
                                        </p:tgtEl>
                                        <p:attrNameLst>
                                          <p:attrName>ppt_y</p:attrName>
                                        </p:attrNameLst>
                                      </p:cBhvr>
                                      <p:tavLst>
                                        <p:tav tm="0">
                                          <p:val>
                                            <p:strVal val="#ppt_y"/>
                                          </p:val>
                                        </p:tav>
                                        <p:tav tm="100000">
                                          <p:val>
                                            <p:strVal val="#ppt_y"/>
                                          </p:val>
                                        </p:tav>
                                      </p:tavLst>
                                    </p:anim>
                                  </p:childTnLst>
                                </p:cTn>
                              </p:par>
                              <p:par>
                                <p:cTn id="12" presetID="2" presetClass="entr" presetSubtype="2" fill="hold" nodeType="withEffect">
                                  <p:stCondLst>
                                    <p:cond delay="1500"/>
                                  </p:stCondLst>
                                  <p:childTnLst>
                                    <p:set>
                                      <p:cBhvr>
                                        <p:cTn id="13" dur="1" fill="hold">
                                          <p:stCondLst>
                                            <p:cond delay="0"/>
                                          </p:stCondLst>
                                        </p:cTn>
                                        <p:tgtEl>
                                          <p:spTgt spid="49"/>
                                        </p:tgtEl>
                                        <p:attrNameLst>
                                          <p:attrName>style.visibility</p:attrName>
                                        </p:attrNameLst>
                                      </p:cBhvr>
                                      <p:to>
                                        <p:strVal val="visible"/>
                                      </p:to>
                                    </p:set>
                                    <p:anim calcmode="lin" valueType="num">
                                      <p:cBhvr additive="base">
                                        <p:cTn id="14" dur="1000" fill="hold"/>
                                        <p:tgtEl>
                                          <p:spTgt spid="49"/>
                                        </p:tgtEl>
                                        <p:attrNameLst>
                                          <p:attrName>ppt_x</p:attrName>
                                        </p:attrNameLst>
                                      </p:cBhvr>
                                      <p:tavLst>
                                        <p:tav tm="0">
                                          <p:val>
                                            <p:strVal val="1+#ppt_w/2"/>
                                          </p:val>
                                        </p:tav>
                                        <p:tav tm="100000">
                                          <p:val>
                                            <p:strVal val="#ppt_x"/>
                                          </p:val>
                                        </p:tav>
                                      </p:tavLst>
                                    </p:anim>
                                    <p:anim calcmode="lin" valueType="num">
                                      <p:cBhvr additive="base">
                                        <p:cTn id="15" dur="1000" fill="hold"/>
                                        <p:tgtEl>
                                          <p:spTgt spid="49"/>
                                        </p:tgtEl>
                                        <p:attrNameLst>
                                          <p:attrName>ppt_y</p:attrName>
                                        </p:attrNameLst>
                                      </p:cBhvr>
                                      <p:tavLst>
                                        <p:tav tm="0">
                                          <p:val>
                                            <p:strVal val="#ppt_y"/>
                                          </p:val>
                                        </p:tav>
                                        <p:tav tm="100000">
                                          <p:val>
                                            <p:strVal val="#ppt_y"/>
                                          </p:val>
                                        </p:tav>
                                      </p:tavLst>
                                    </p:anim>
                                  </p:childTnLst>
                                </p:cTn>
                              </p:par>
                              <p:par>
                                <p:cTn id="16" presetID="2" presetClass="entr" presetSubtype="2" fill="hold" nodeType="withEffect">
                                  <p:stCondLst>
                                    <p:cond delay="2250"/>
                                  </p:stCondLst>
                                  <p:childTnLst>
                                    <p:set>
                                      <p:cBhvr>
                                        <p:cTn id="17" dur="1" fill="hold">
                                          <p:stCondLst>
                                            <p:cond delay="0"/>
                                          </p:stCondLst>
                                        </p:cTn>
                                        <p:tgtEl>
                                          <p:spTgt spid="52"/>
                                        </p:tgtEl>
                                        <p:attrNameLst>
                                          <p:attrName>style.visibility</p:attrName>
                                        </p:attrNameLst>
                                      </p:cBhvr>
                                      <p:to>
                                        <p:strVal val="visible"/>
                                      </p:to>
                                    </p:set>
                                    <p:anim calcmode="lin" valueType="num">
                                      <p:cBhvr additive="base">
                                        <p:cTn id="18" dur="1000" fill="hold"/>
                                        <p:tgtEl>
                                          <p:spTgt spid="52"/>
                                        </p:tgtEl>
                                        <p:attrNameLst>
                                          <p:attrName>ppt_x</p:attrName>
                                        </p:attrNameLst>
                                      </p:cBhvr>
                                      <p:tavLst>
                                        <p:tav tm="0">
                                          <p:val>
                                            <p:strVal val="1+#ppt_w/2"/>
                                          </p:val>
                                        </p:tav>
                                        <p:tav tm="100000">
                                          <p:val>
                                            <p:strVal val="#ppt_x"/>
                                          </p:val>
                                        </p:tav>
                                      </p:tavLst>
                                    </p:anim>
                                    <p:anim calcmode="lin" valueType="num">
                                      <p:cBhvr additive="base">
                                        <p:cTn id="19" dur="1000" fill="hold"/>
                                        <p:tgtEl>
                                          <p:spTgt spid="5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xmlns="" id="{738A8546-CA46-4CE3-A135-530E33AE026A}"/>
              </a:ext>
            </a:extLst>
          </p:cNvPr>
          <p:cNvSpPr/>
          <p:nvPr/>
        </p:nvSpPr>
        <p:spPr>
          <a:xfrm>
            <a:off x="0" y="0"/>
            <a:ext cx="6018663" cy="791570"/>
          </a:xfrm>
          <a:custGeom>
            <a:avLst/>
            <a:gdLst>
              <a:gd name="connsiteX0" fmla="*/ 0 w 6018663"/>
              <a:gd name="connsiteY0" fmla="*/ 0 h 791570"/>
              <a:gd name="connsiteX1" fmla="*/ 6018663 w 6018663"/>
              <a:gd name="connsiteY1" fmla="*/ 0 h 791570"/>
              <a:gd name="connsiteX2" fmla="*/ 6018663 w 6018663"/>
              <a:gd name="connsiteY2" fmla="*/ 791570 h 791570"/>
              <a:gd name="connsiteX3" fmla="*/ 0 w 6018663"/>
              <a:gd name="connsiteY3" fmla="*/ 791570 h 791570"/>
              <a:gd name="connsiteX4" fmla="*/ 0 w 6018663"/>
              <a:gd name="connsiteY4" fmla="*/ 0 h 791570"/>
              <a:gd name="connsiteX0" fmla="*/ 0 w 6018663"/>
              <a:gd name="connsiteY0" fmla="*/ 0 h 791570"/>
              <a:gd name="connsiteX1" fmla="*/ 6018663 w 6018663"/>
              <a:gd name="connsiteY1" fmla="*/ 0 h 791570"/>
              <a:gd name="connsiteX2" fmla="*/ 5186149 w 6018663"/>
              <a:gd name="connsiteY2" fmla="*/ 791570 h 791570"/>
              <a:gd name="connsiteX3" fmla="*/ 0 w 6018663"/>
              <a:gd name="connsiteY3" fmla="*/ 791570 h 791570"/>
              <a:gd name="connsiteX4" fmla="*/ 0 w 6018663"/>
              <a:gd name="connsiteY4" fmla="*/ 0 h 7915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18663" h="791570">
                <a:moveTo>
                  <a:pt x="0" y="0"/>
                </a:moveTo>
                <a:lnTo>
                  <a:pt x="6018663" y="0"/>
                </a:lnTo>
                <a:lnTo>
                  <a:pt x="5186149" y="791570"/>
                </a:lnTo>
                <a:lnTo>
                  <a:pt x="0" y="791570"/>
                </a:lnTo>
                <a:lnTo>
                  <a:pt x="0" y="0"/>
                </a:lnTo>
                <a:close/>
              </a:path>
            </a:pathLst>
          </a:custGeom>
          <a:solidFill>
            <a:srgbClr val="EE2C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a:extLst>
              <a:ext uri="{FF2B5EF4-FFF2-40B4-BE49-F238E27FC236}">
                <a16:creationId xmlns:a16="http://schemas.microsoft.com/office/drawing/2014/main" xmlns="" id="{F2F18A76-F629-4AA1-907C-66BD88EE5841}"/>
              </a:ext>
            </a:extLst>
          </p:cNvPr>
          <p:cNvSpPr txBox="1"/>
          <p:nvPr/>
        </p:nvSpPr>
        <p:spPr>
          <a:xfrm>
            <a:off x="341388" y="125419"/>
            <a:ext cx="4123245" cy="584775"/>
          </a:xfrm>
          <a:prstGeom prst="rect">
            <a:avLst/>
          </a:prstGeom>
          <a:noFill/>
        </p:spPr>
        <p:txBody>
          <a:bodyPr wrap="none" rtlCol="0" anchor="ctr">
            <a:spAutoFit/>
          </a:bodyPr>
          <a:lstStyle/>
          <a:p>
            <a:r>
              <a:rPr lang="en-US" altLang="zh-CN" sz="3200" dirty="0">
                <a:solidFill>
                  <a:schemeClr val="bg1"/>
                </a:solidFill>
                <a:latin typeface="汉仪润圆-75W" panose="00020600040101010101" pitchFamily="18" charset="-122"/>
                <a:ea typeface="汉仪润圆-75W" panose="00020600040101010101" pitchFamily="18" charset="-122"/>
              </a:rPr>
              <a:t>02 </a:t>
            </a:r>
            <a:r>
              <a:rPr lang="zh-CN" altLang="en-US" sz="3200" dirty="0">
                <a:solidFill>
                  <a:schemeClr val="bg1"/>
                </a:solidFill>
                <a:latin typeface="汉仪润圆-75W" panose="00020600040101010101" pitchFamily="18" charset="-122"/>
                <a:ea typeface="汉仪润圆-75W" panose="00020600040101010101" pitchFamily="18" charset="-122"/>
              </a:rPr>
              <a:t>新时代的历史使命</a:t>
            </a:r>
          </a:p>
        </p:txBody>
      </p:sp>
      <p:sp>
        <p:nvSpPr>
          <p:cNvPr id="14" name="矩形 13">
            <a:extLst>
              <a:ext uri="{FF2B5EF4-FFF2-40B4-BE49-F238E27FC236}">
                <a16:creationId xmlns:a16="http://schemas.microsoft.com/office/drawing/2014/main" xmlns="" id="{9E9109BA-D021-4956-B59D-E9471776A975}"/>
              </a:ext>
            </a:extLst>
          </p:cNvPr>
          <p:cNvSpPr/>
          <p:nvPr/>
        </p:nvSpPr>
        <p:spPr>
          <a:xfrm>
            <a:off x="1319284" y="1683600"/>
            <a:ext cx="9553433" cy="830997"/>
          </a:xfrm>
          <a:prstGeom prst="rect">
            <a:avLst/>
          </a:prstGeom>
          <a:noFill/>
          <a:effectLst>
            <a:outerShdw blurRad="12700" dist="12700" dir="4380000" algn="tl" rotWithShape="0">
              <a:prstClr val="black">
                <a:alpha val="40000"/>
              </a:prstClr>
            </a:outerShdw>
          </a:effectLst>
        </p:spPr>
        <p:txBody>
          <a:bodyPr wrap="square">
            <a:spAutoFit/>
          </a:bodyPr>
          <a:lstStyle/>
          <a:p>
            <a:pPr algn="ctr"/>
            <a:r>
              <a:rPr lang="zh-CN" altLang="en-US" sz="4800" b="1" kern="0" dirty="0">
                <a:solidFill>
                  <a:srgbClr val="EE2C22"/>
                </a:solidFill>
                <a:latin typeface="Arial" panose="020B0604020202020204" pitchFamily="34" charset="0"/>
                <a:ea typeface="微软雅黑" panose="020B0503020204020204" pitchFamily="34" charset="-122"/>
                <a:cs typeface="Arial" panose="020B0604020202020204" pitchFamily="34" charset="0"/>
              </a:rPr>
              <a:t>实现伟大梦想，必须建设伟大工程</a:t>
            </a:r>
          </a:p>
        </p:txBody>
      </p:sp>
      <p:pic>
        <p:nvPicPr>
          <p:cNvPr id="15" name="图片 14">
            <a:extLst>
              <a:ext uri="{FF2B5EF4-FFF2-40B4-BE49-F238E27FC236}">
                <a16:creationId xmlns:a16="http://schemas.microsoft.com/office/drawing/2014/main" xmlns="" id="{46225D27-92E9-4F3E-833A-A7193034370C}"/>
              </a:ext>
            </a:extLst>
          </p:cNvPr>
          <p:cNvPicPr>
            <a:picLocks noChangeAspect="1"/>
          </p:cNvPicPr>
          <p:nvPr/>
        </p:nvPicPr>
        <p:blipFill rotWithShape="1">
          <a:blip r:embed="rId2">
            <a:extLst>
              <a:ext uri="{28A0092B-C50C-407E-A947-70E740481C1C}">
                <a14:useLocalDpi xmlns:a14="http://schemas.microsoft.com/office/drawing/2010/main" xmlns="" val="0"/>
              </a:ext>
            </a:extLst>
          </a:blip>
          <a:srcRect l="54271"/>
          <a:stretch/>
        </p:blipFill>
        <p:spPr>
          <a:xfrm>
            <a:off x="8341062" y="2917295"/>
            <a:ext cx="2850101" cy="2944573"/>
          </a:xfrm>
          <a:prstGeom prst="rect">
            <a:avLst/>
          </a:prstGeom>
          <a:effectLst>
            <a:outerShdw blurRad="63500" sx="102000" sy="102000" algn="ctr" rotWithShape="0">
              <a:prstClr val="black">
                <a:alpha val="40000"/>
              </a:prstClr>
            </a:outerShdw>
          </a:effectLst>
        </p:spPr>
      </p:pic>
      <p:grpSp>
        <p:nvGrpSpPr>
          <p:cNvPr id="16" name="组合 15">
            <a:extLst>
              <a:ext uri="{FF2B5EF4-FFF2-40B4-BE49-F238E27FC236}">
                <a16:creationId xmlns:a16="http://schemas.microsoft.com/office/drawing/2014/main" xmlns="" id="{778B8DD1-6BA2-4DEF-8FCB-2C6ED280AD01}"/>
              </a:ext>
            </a:extLst>
          </p:cNvPr>
          <p:cNvGrpSpPr/>
          <p:nvPr/>
        </p:nvGrpSpPr>
        <p:grpSpPr>
          <a:xfrm>
            <a:off x="1285158" y="2990422"/>
            <a:ext cx="6455393" cy="810478"/>
            <a:chOff x="1869741" y="3004070"/>
            <a:chExt cx="6455393" cy="810478"/>
          </a:xfrm>
        </p:grpSpPr>
        <p:sp>
          <p:nvSpPr>
            <p:cNvPr id="17" name="矩形 16">
              <a:extLst>
                <a:ext uri="{FF2B5EF4-FFF2-40B4-BE49-F238E27FC236}">
                  <a16:creationId xmlns:a16="http://schemas.microsoft.com/office/drawing/2014/main" xmlns="" id="{D8477934-3ED1-4E93-9C12-524819E7BA6B}"/>
                </a:ext>
              </a:extLst>
            </p:cNvPr>
            <p:cNvSpPr/>
            <p:nvPr/>
          </p:nvSpPr>
          <p:spPr>
            <a:xfrm>
              <a:off x="2229134" y="3004070"/>
              <a:ext cx="6096000" cy="810478"/>
            </a:xfrm>
            <a:prstGeom prst="rect">
              <a:avLst/>
            </a:prstGeom>
            <a:noFill/>
          </p:spPr>
          <p:txBody>
            <a:bodyPr wrap="square" rtlCol="0">
              <a:spAutoFit/>
            </a:bodyPr>
            <a:lstStyle/>
            <a:p>
              <a:pPr>
                <a:lnSpc>
                  <a:spcPts val="2800"/>
                </a:lnSpc>
              </a:pPr>
              <a:r>
                <a:rPr lang="zh-CN" altLang="en-US" spc="300" dirty="0">
                  <a:solidFill>
                    <a:schemeClr val="tx1">
                      <a:lumMod val="85000"/>
                      <a:lumOff val="15000"/>
                    </a:schemeClr>
                  </a:solidFill>
                  <a:latin typeface="汉仪细圆简" panose="02010609000101010101" pitchFamily="49" charset="-122"/>
                  <a:ea typeface="汉仪细圆简" panose="02010609000101010101" pitchFamily="49" charset="-122"/>
                </a:rPr>
                <a:t>我们党要始终成为时代先锋、民族脊梁，始终成为马克思主义执政党，自身必须始终过硬。</a:t>
              </a:r>
            </a:p>
          </p:txBody>
        </p:sp>
        <p:sp>
          <p:nvSpPr>
            <p:cNvPr id="18" name="椭圆 17">
              <a:extLst>
                <a:ext uri="{FF2B5EF4-FFF2-40B4-BE49-F238E27FC236}">
                  <a16:creationId xmlns:a16="http://schemas.microsoft.com/office/drawing/2014/main" xmlns="" id="{BA010EDB-11BC-4B66-B1BB-25EC6F213CA6}"/>
                </a:ext>
              </a:extLst>
            </p:cNvPr>
            <p:cNvSpPr/>
            <p:nvPr/>
          </p:nvSpPr>
          <p:spPr>
            <a:xfrm>
              <a:off x="1869741" y="3116306"/>
              <a:ext cx="250209" cy="250209"/>
            </a:xfrm>
            <a:prstGeom prst="ellipse">
              <a:avLst/>
            </a:prstGeom>
            <a:solidFill>
              <a:srgbClr val="EE2C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9" name="组合 18">
            <a:extLst>
              <a:ext uri="{FF2B5EF4-FFF2-40B4-BE49-F238E27FC236}">
                <a16:creationId xmlns:a16="http://schemas.microsoft.com/office/drawing/2014/main" xmlns="" id="{39C6C82E-B394-4F58-A0FE-D23AABAF3873}"/>
              </a:ext>
            </a:extLst>
          </p:cNvPr>
          <p:cNvGrpSpPr/>
          <p:nvPr/>
        </p:nvGrpSpPr>
        <p:grpSpPr>
          <a:xfrm>
            <a:off x="1285158" y="3953006"/>
            <a:ext cx="6455393" cy="1169551"/>
            <a:chOff x="1869741" y="3004070"/>
            <a:chExt cx="6455393" cy="1169551"/>
          </a:xfrm>
        </p:grpSpPr>
        <p:sp>
          <p:nvSpPr>
            <p:cNvPr id="20" name="矩形 19">
              <a:extLst>
                <a:ext uri="{FF2B5EF4-FFF2-40B4-BE49-F238E27FC236}">
                  <a16:creationId xmlns:a16="http://schemas.microsoft.com/office/drawing/2014/main" xmlns="" id="{E0319EB4-90C4-44DA-B404-123DA584A00D}"/>
                </a:ext>
              </a:extLst>
            </p:cNvPr>
            <p:cNvSpPr/>
            <p:nvPr/>
          </p:nvSpPr>
          <p:spPr>
            <a:xfrm>
              <a:off x="2229134" y="3004070"/>
              <a:ext cx="6096000" cy="1149033"/>
            </a:xfrm>
            <a:prstGeom prst="rect">
              <a:avLst/>
            </a:prstGeom>
            <a:noFill/>
          </p:spPr>
          <p:txBody>
            <a:bodyPr wrap="square" rtlCol="0">
              <a:spAutoFit/>
            </a:bodyPr>
            <a:lstStyle/>
            <a:p>
              <a:pPr>
                <a:lnSpc>
                  <a:spcPts val="2800"/>
                </a:lnSpc>
              </a:pPr>
              <a:r>
                <a:rPr lang="zh-CN" altLang="en-US" spc="300" dirty="0">
                  <a:solidFill>
                    <a:schemeClr val="tx1">
                      <a:lumMod val="85000"/>
                      <a:lumOff val="15000"/>
                    </a:schemeClr>
                  </a:solidFill>
                  <a:latin typeface="汉仪细圆简" panose="02010609000101010101" pitchFamily="49" charset="-122"/>
                  <a:ea typeface="汉仪细圆简" panose="02010609000101010101" pitchFamily="49" charset="-122"/>
                </a:rPr>
                <a:t>全党要更加自觉地坚定党性原则，勇于直面问题，</a:t>
              </a:r>
            </a:p>
            <a:p>
              <a:pPr>
                <a:lnSpc>
                  <a:spcPts val="2800"/>
                </a:lnSpc>
              </a:pPr>
              <a:r>
                <a:rPr lang="zh-CN" altLang="en-US" spc="300" dirty="0">
                  <a:solidFill>
                    <a:schemeClr val="tx1">
                      <a:lumMod val="85000"/>
                      <a:lumOff val="15000"/>
                    </a:schemeClr>
                  </a:solidFill>
                  <a:latin typeface="汉仪细圆简" panose="02010609000101010101" pitchFamily="49" charset="-122"/>
                  <a:ea typeface="汉仪细圆简" panose="02010609000101010101" pitchFamily="49" charset="-122"/>
                </a:rPr>
                <a:t>敢于刮骨疗毒，消除一切损害党的先进性和纯洁性的因素，清除一切侵蚀党的健康肌体的病毒。</a:t>
              </a:r>
            </a:p>
          </p:txBody>
        </p:sp>
        <p:sp>
          <p:nvSpPr>
            <p:cNvPr id="21" name="椭圆 20">
              <a:extLst>
                <a:ext uri="{FF2B5EF4-FFF2-40B4-BE49-F238E27FC236}">
                  <a16:creationId xmlns:a16="http://schemas.microsoft.com/office/drawing/2014/main" xmlns="" id="{16633114-1F78-4EF6-A4DC-E7CFF203CA7A}"/>
                </a:ext>
              </a:extLst>
            </p:cNvPr>
            <p:cNvSpPr/>
            <p:nvPr/>
          </p:nvSpPr>
          <p:spPr>
            <a:xfrm>
              <a:off x="1869741" y="3116306"/>
              <a:ext cx="250209" cy="250209"/>
            </a:xfrm>
            <a:prstGeom prst="ellipse">
              <a:avLst/>
            </a:prstGeom>
            <a:solidFill>
              <a:srgbClr val="EE2C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2" name="组合 21">
            <a:extLst>
              <a:ext uri="{FF2B5EF4-FFF2-40B4-BE49-F238E27FC236}">
                <a16:creationId xmlns:a16="http://schemas.microsoft.com/office/drawing/2014/main" xmlns="" id="{AE473F26-4D8A-4AF7-891C-9F759C716649}"/>
              </a:ext>
            </a:extLst>
          </p:cNvPr>
          <p:cNvGrpSpPr/>
          <p:nvPr/>
        </p:nvGrpSpPr>
        <p:grpSpPr>
          <a:xfrm>
            <a:off x="1285158" y="5254145"/>
            <a:ext cx="6455393" cy="810478"/>
            <a:chOff x="1869741" y="3004070"/>
            <a:chExt cx="6455393" cy="810478"/>
          </a:xfrm>
        </p:grpSpPr>
        <p:sp>
          <p:nvSpPr>
            <p:cNvPr id="23" name="矩形 22">
              <a:extLst>
                <a:ext uri="{FF2B5EF4-FFF2-40B4-BE49-F238E27FC236}">
                  <a16:creationId xmlns:a16="http://schemas.microsoft.com/office/drawing/2014/main" xmlns="" id="{1629A067-1BD9-49FC-A18E-608A5B9E83ED}"/>
                </a:ext>
              </a:extLst>
            </p:cNvPr>
            <p:cNvSpPr/>
            <p:nvPr/>
          </p:nvSpPr>
          <p:spPr>
            <a:xfrm>
              <a:off x="2229134" y="3004070"/>
              <a:ext cx="6096000" cy="789960"/>
            </a:xfrm>
            <a:prstGeom prst="rect">
              <a:avLst/>
            </a:prstGeom>
            <a:noFill/>
          </p:spPr>
          <p:txBody>
            <a:bodyPr wrap="square" rtlCol="0">
              <a:spAutoFit/>
            </a:bodyPr>
            <a:lstStyle/>
            <a:p>
              <a:pPr>
                <a:lnSpc>
                  <a:spcPts val="2800"/>
                </a:lnSpc>
              </a:pPr>
              <a:r>
                <a:rPr lang="zh-CN" altLang="en-US" spc="300" dirty="0">
                  <a:solidFill>
                    <a:schemeClr val="tx1">
                      <a:lumMod val="85000"/>
                      <a:lumOff val="15000"/>
                    </a:schemeClr>
                  </a:solidFill>
                  <a:latin typeface="汉仪细圆简" panose="02010609000101010101" pitchFamily="49" charset="-122"/>
                  <a:ea typeface="汉仪细圆简" panose="02010609000101010101" pitchFamily="49" charset="-122"/>
                </a:rPr>
                <a:t>不断增强党的政治领导力、思想引领力、群众组织力、社会号召力。</a:t>
              </a:r>
            </a:p>
          </p:txBody>
        </p:sp>
        <p:sp>
          <p:nvSpPr>
            <p:cNvPr id="24" name="椭圆 23">
              <a:extLst>
                <a:ext uri="{FF2B5EF4-FFF2-40B4-BE49-F238E27FC236}">
                  <a16:creationId xmlns:a16="http://schemas.microsoft.com/office/drawing/2014/main" xmlns="" id="{6C57A552-1394-4B05-890E-B209369A961C}"/>
                </a:ext>
              </a:extLst>
            </p:cNvPr>
            <p:cNvSpPr/>
            <p:nvPr/>
          </p:nvSpPr>
          <p:spPr>
            <a:xfrm>
              <a:off x="1869741" y="3116306"/>
              <a:ext cx="250209" cy="250209"/>
            </a:xfrm>
            <a:prstGeom prst="ellipse">
              <a:avLst/>
            </a:prstGeom>
            <a:solidFill>
              <a:srgbClr val="EE2C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xmlns="" val="2029959309"/>
      </p:ext>
    </p:extLst>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1000"/>
                                        <p:tgtEl>
                                          <p:spTgt spid="14"/>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fade">
                                      <p:cBhvr>
                                        <p:cTn id="11" dur="1000"/>
                                        <p:tgtEl>
                                          <p:spTgt spid="15"/>
                                        </p:tgtEl>
                                      </p:cBhvr>
                                    </p:animEffect>
                                  </p:childTnLst>
                                </p:cTn>
                              </p:par>
                              <p:par>
                                <p:cTn id="12" presetID="2" presetClass="entr" presetSubtype="8" fill="hold" nodeType="withEffect">
                                  <p:stCondLst>
                                    <p:cond delay="750"/>
                                  </p:stCondLst>
                                  <p:childTnLst>
                                    <p:set>
                                      <p:cBhvr>
                                        <p:cTn id="13" dur="1" fill="hold">
                                          <p:stCondLst>
                                            <p:cond delay="0"/>
                                          </p:stCondLst>
                                        </p:cTn>
                                        <p:tgtEl>
                                          <p:spTgt spid="16"/>
                                        </p:tgtEl>
                                        <p:attrNameLst>
                                          <p:attrName>style.visibility</p:attrName>
                                        </p:attrNameLst>
                                      </p:cBhvr>
                                      <p:to>
                                        <p:strVal val="visible"/>
                                      </p:to>
                                    </p:set>
                                    <p:anim calcmode="lin" valueType="num">
                                      <p:cBhvr additive="base">
                                        <p:cTn id="14" dur="1000" fill="hold"/>
                                        <p:tgtEl>
                                          <p:spTgt spid="16"/>
                                        </p:tgtEl>
                                        <p:attrNameLst>
                                          <p:attrName>ppt_x</p:attrName>
                                        </p:attrNameLst>
                                      </p:cBhvr>
                                      <p:tavLst>
                                        <p:tav tm="0">
                                          <p:val>
                                            <p:strVal val="0-#ppt_w/2"/>
                                          </p:val>
                                        </p:tav>
                                        <p:tav tm="100000">
                                          <p:val>
                                            <p:strVal val="#ppt_x"/>
                                          </p:val>
                                        </p:tav>
                                      </p:tavLst>
                                    </p:anim>
                                    <p:anim calcmode="lin" valueType="num">
                                      <p:cBhvr additive="base">
                                        <p:cTn id="15" dur="1000" fill="hold"/>
                                        <p:tgtEl>
                                          <p:spTgt spid="16"/>
                                        </p:tgtEl>
                                        <p:attrNameLst>
                                          <p:attrName>ppt_y</p:attrName>
                                        </p:attrNameLst>
                                      </p:cBhvr>
                                      <p:tavLst>
                                        <p:tav tm="0">
                                          <p:val>
                                            <p:strVal val="#ppt_y"/>
                                          </p:val>
                                        </p:tav>
                                        <p:tav tm="100000">
                                          <p:val>
                                            <p:strVal val="#ppt_y"/>
                                          </p:val>
                                        </p:tav>
                                      </p:tavLst>
                                    </p:anim>
                                  </p:childTnLst>
                                </p:cTn>
                              </p:par>
                              <p:par>
                                <p:cTn id="16" presetID="2" presetClass="entr" presetSubtype="8" fill="hold" nodeType="withEffect">
                                  <p:stCondLst>
                                    <p:cond delay="1500"/>
                                  </p:stCondLst>
                                  <p:childTnLst>
                                    <p:set>
                                      <p:cBhvr>
                                        <p:cTn id="17" dur="1" fill="hold">
                                          <p:stCondLst>
                                            <p:cond delay="0"/>
                                          </p:stCondLst>
                                        </p:cTn>
                                        <p:tgtEl>
                                          <p:spTgt spid="19"/>
                                        </p:tgtEl>
                                        <p:attrNameLst>
                                          <p:attrName>style.visibility</p:attrName>
                                        </p:attrNameLst>
                                      </p:cBhvr>
                                      <p:to>
                                        <p:strVal val="visible"/>
                                      </p:to>
                                    </p:set>
                                    <p:anim calcmode="lin" valueType="num">
                                      <p:cBhvr additive="base">
                                        <p:cTn id="18" dur="1000" fill="hold"/>
                                        <p:tgtEl>
                                          <p:spTgt spid="19"/>
                                        </p:tgtEl>
                                        <p:attrNameLst>
                                          <p:attrName>ppt_x</p:attrName>
                                        </p:attrNameLst>
                                      </p:cBhvr>
                                      <p:tavLst>
                                        <p:tav tm="0">
                                          <p:val>
                                            <p:strVal val="0-#ppt_w/2"/>
                                          </p:val>
                                        </p:tav>
                                        <p:tav tm="100000">
                                          <p:val>
                                            <p:strVal val="#ppt_x"/>
                                          </p:val>
                                        </p:tav>
                                      </p:tavLst>
                                    </p:anim>
                                    <p:anim calcmode="lin" valueType="num">
                                      <p:cBhvr additive="base">
                                        <p:cTn id="19" dur="1000" fill="hold"/>
                                        <p:tgtEl>
                                          <p:spTgt spid="19"/>
                                        </p:tgtEl>
                                        <p:attrNameLst>
                                          <p:attrName>ppt_y</p:attrName>
                                        </p:attrNameLst>
                                      </p:cBhvr>
                                      <p:tavLst>
                                        <p:tav tm="0">
                                          <p:val>
                                            <p:strVal val="#ppt_y"/>
                                          </p:val>
                                        </p:tav>
                                        <p:tav tm="100000">
                                          <p:val>
                                            <p:strVal val="#ppt_y"/>
                                          </p:val>
                                        </p:tav>
                                      </p:tavLst>
                                    </p:anim>
                                  </p:childTnLst>
                                </p:cTn>
                              </p:par>
                              <p:par>
                                <p:cTn id="20" presetID="2" presetClass="entr" presetSubtype="8" fill="hold" nodeType="withEffect">
                                  <p:stCondLst>
                                    <p:cond delay="2250"/>
                                  </p:stCondLst>
                                  <p:childTnLst>
                                    <p:set>
                                      <p:cBhvr>
                                        <p:cTn id="21" dur="1" fill="hold">
                                          <p:stCondLst>
                                            <p:cond delay="0"/>
                                          </p:stCondLst>
                                        </p:cTn>
                                        <p:tgtEl>
                                          <p:spTgt spid="22"/>
                                        </p:tgtEl>
                                        <p:attrNameLst>
                                          <p:attrName>style.visibility</p:attrName>
                                        </p:attrNameLst>
                                      </p:cBhvr>
                                      <p:to>
                                        <p:strVal val="visible"/>
                                      </p:to>
                                    </p:set>
                                    <p:anim calcmode="lin" valueType="num">
                                      <p:cBhvr additive="base">
                                        <p:cTn id="22" dur="1000" fill="hold"/>
                                        <p:tgtEl>
                                          <p:spTgt spid="22"/>
                                        </p:tgtEl>
                                        <p:attrNameLst>
                                          <p:attrName>ppt_x</p:attrName>
                                        </p:attrNameLst>
                                      </p:cBhvr>
                                      <p:tavLst>
                                        <p:tav tm="0">
                                          <p:val>
                                            <p:strVal val="0-#ppt_w/2"/>
                                          </p:val>
                                        </p:tav>
                                        <p:tav tm="100000">
                                          <p:val>
                                            <p:strVal val="#ppt_x"/>
                                          </p:val>
                                        </p:tav>
                                      </p:tavLst>
                                    </p:anim>
                                    <p:anim calcmode="lin" valueType="num">
                                      <p:cBhvr additive="base">
                                        <p:cTn id="23" dur="10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xmlns="" id="{738A8546-CA46-4CE3-A135-530E33AE026A}"/>
              </a:ext>
            </a:extLst>
          </p:cNvPr>
          <p:cNvSpPr/>
          <p:nvPr/>
        </p:nvSpPr>
        <p:spPr>
          <a:xfrm>
            <a:off x="0" y="0"/>
            <a:ext cx="6018663" cy="791570"/>
          </a:xfrm>
          <a:custGeom>
            <a:avLst/>
            <a:gdLst>
              <a:gd name="connsiteX0" fmla="*/ 0 w 6018663"/>
              <a:gd name="connsiteY0" fmla="*/ 0 h 791570"/>
              <a:gd name="connsiteX1" fmla="*/ 6018663 w 6018663"/>
              <a:gd name="connsiteY1" fmla="*/ 0 h 791570"/>
              <a:gd name="connsiteX2" fmla="*/ 6018663 w 6018663"/>
              <a:gd name="connsiteY2" fmla="*/ 791570 h 791570"/>
              <a:gd name="connsiteX3" fmla="*/ 0 w 6018663"/>
              <a:gd name="connsiteY3" fmla="*/ 791570 h 791570"/>
              <a:gd name="connsiteX4" fmla="*/ 0 w 6018663"/>
              <a:gd name="connsiteY4" fmla="*/ 0 h 791570"/>
              <a:gd name="connsiteX0" fmla="*/ 0 w 6018663"/>
              <a:gd name="connsiteY0" fmla="*/ 0 h 791570"/>
              <a:gd name="connsiteX1" fmla="*/ 6018663 w 6018663"/>
              <a:gd name="connsiteY1" fmla="*/ 0 h 791570"/>
              <a:gd name="connsiteX2" fmla="*/ 5186149 w 6018663"/>
              <a:gd name="connsiteY2" fmla="*/ 791570 h 791570"/>
              <a:gd name="connsiteX3" fmla="*/ 0 w 6018663"/>
              <a:gd name="connsiteY3" fmla="*/ 791570 h 791570"/>
              <a:gd name="connsiteX4" fmla="*/ 0 w 6018663"/>
              <a:gd name="connsiteY4" fmla="*/ 0 h 7915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18663" h="791570">
                <a:moveTo>
                  <a:pt x="0" y="0"/>
                </a:moveTo>
                <a:lnTo>
                  <a:pt x="6018663" y="0"/>
                </a:lnTo>
                <a:lnTo>
                  <a:pt x="5186149" y="791570"/>
                </a:lnTo>
                <a:lnTo>
                  <a:pt x="0" y="791570"/>
                </a:lnTo>
                <a:lnTo>
                  <a:pt x="0" y="0"/>
                </a:lnTo>
                <a:close/>
              </a:path>
            </a:pathLst>
          </a:custGeom>
          <a:solidFill>
            <a:srgbClr val="EE2C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a:extLst>
              <a:ext uri="{FF2B5EF4-FFF2-40B4-BE49-F238E27FC236}">
                <a16:creationId xmlns:a16="http://schemas.microsoft.com/office/drawing/2014/main" xmlns="" id="{F2F18A76-F629-4AA1-907C-66BD88EE5841}"/>
              </a:ext>
            </a:extLst>
          </p:cNvPr>
          <p:cNvSpPr txBox="1"/>
          <p:nvPr/>
        </p:nvSpPr>
        <p:spPr>
          <a:xfrm>
            <a:off x="341388" y="125419"/>
            <a:ext cx="4123245" cy="584775"/>
          </a:xfrm>
          <a:prstGeom prst="rect">
            <a:avLst/>
          </a:prstGeom>
          <a:noFill/>
        </p:spPr>
        <p:txBody>
          <a:bodyPr wrap="none" rtlCol="0" anchor="ctr">
            <a:spAutoFit/>
          </a:bodyPr>
          <a:lstStyle/>
          <a:p>
            <a:r>
              <a:rPr lang="en-US" altLang="zh-CN" sz="3200" dirty="0">
                <a:solidFill>
                  <a:schemeClr val="bg1"/>
                </a:solidFill>
                <a:latin typeface="汉仪润圆-75W" panose="00020600040101010101" pitchFamily="18" charset="-122"/>
                <a:ea typeface="汉仪润圆-75W" panose="00020600040101010101" pitchFamily="18" charset="-122"/>
              </a:rPr>
              <a:t>02 </a:t>
            </a:r>
            <a:r>
              <a:rPr lang="zh-CN" altLang="en-US" sz="3200" dirty="0">
                <a:solidFill>
                  <a:schemeClr val="bg1"/>
                </a:solidFill>
                <a:latin typeface="汉仪润圆-75W" panose="00020600040101010101" pitchFamily="18" charset="-122"/>
                <a:ea typeface="汉仪润圆-75W" panose="00020600040101010101" pitchFamily="18" charset="-122"/>
              </a:rPr>
              <a:t>新时代的历史使命</a:t>
            </a:r>
          </a:p>
        </p:txBody>
      </p:sp>
      <p:sp>
        <p:nvSpPr>
          <p:cNvPr id="25" name="矩形 24">
            <a:extLst>
              <a:ext uri="{FF2B5EF4-FFF2-40B4-BE49-F238E27FC236}">
                <a16:creationId xmlns:a16="http://schemas.microsoft.com/office/drawing/2014/main" xmlns="" id="{7E4EAA2B-EAF6-4C37-9E48-500D2F0F9AFD}"/>
              </a:ext>
            </a:extLst>
          </p:cNvPr>
          <p:cNvSpPr/>
          <p:nvPr/>
        </p:nvSpPr>
        <p:spPr>
          <a:xfrm>
            <a:off x="1319284" y="1683600"/>
            <a:ext cx="9553433" cy="830997"/>
          </a:xfrm>
          <a:prstGeom prst="rect">
            <a:avLst/>
          </a:prstGeom>
          <a:noFill/>
          <a:effectLst>
            <a:outerShdw blurRad="12700" dist="12700" dir="4380000" algn="tl" rotWithShape="0">
              <a:prstClr val="black">
                <a:alpha val="40000"/>
              </a:prstClr>
            </a:outerShdw>
          </a:effectLst>
        </p:spPr>
        <p:txBody>
          <a:bodyPr wrap="square">
            <a:spAutoFit/>
          </a:bodyPr>
          <a:lstStyle/>
          <a:p>
            <a:pPr algn="ctr"/>
            <a:r>
              <a:rPr lang="zh-CN" altLang="en-US" sz="4800" b="1" kern="0" dirty="0">
                <a:solidFill>
                  <a:srgbClr val="EE2C22"/>
                </a:solidFill>
                <a:latin typeface="Arial" panose="020B0604020202020204" pitchFamily="34" charset="0"/>
                <a:ea typeface="微软雅黑" panose="020B0503020204020204" pitchFamily="34" charset="-122"/>
                <a:cs typeface="Arial" panose="020B0604020202020204" pitchFamily="34" charset="0"/>
              </a:rPr>
              <a:t>实现伟大梦想，必须推进伟大事业</a:t>
            </a:r>
          </a:p>
        </p:txBody>
      </p:sp>
      <p:pic>
        <p:nvPicPr>
          <p:cNvPr id="26" name="图片 25">
            <a:extLst>
              <a:ext uri="{FF2B5EF4-FFF2-40B4-BE49-F238E27FC236}">
                <a16:creationId xmlns:a16="http://schemas.microsoft.com/office/drawing/2014/main" xmlns="" id="{D3D517C8-DCFB-49D4-941C-749431BDAC36}"/>
              </a:ext>
            </a:extLst>
          </p:cNvPr>
          <p:cNvPicPr>
            <a:picLocks noChangeAspect="1"/>
          </p:cNvPicPr>
          <p:nvPr/>
        </p:nvPicPr>
        <p:blipFill rotWithShape="1">
          <a:blip r:embed="rId2">
            <a:extLst>
              <a:ext uri="{28A0092B-C50C-407E-A947-70E740481C1C}">
                <a14:useLocalDpi xmlns:a14="http://schemas.microsoft.com/office/drawing/2010/main" xmlns="" val="0"/>
              </a:ext>
            </a:extLst>
          </a:blip>
          <a:srcRect r="51556" b="14098"/>
          <a:stretch/>
        </p:blipFill>
        <p:spPr>
          <a:xfrm>
            <a:off x="832508" y="2825086"/>
            <a:ext cx="4012741" cy="3474382"/>
          </a:xfrm>
          <a:prstGeom prst="rect">
            <a:avLst/>
          </a:prstGeom>
        </p:spPr>
      </p:pic>
      <p:grpSp>
        <p:nvGrpSpPr>
          <p:cNvPr id="27" name="组合 26">
            <a:extLst>
              <a:ext uri="{FF2B5EF4-FFF2-40B4-BE49-F238E27FC236}">
                <a16:creationId xmlns:a16="http://schemas.microsoft.com/office/drawing/2014/main" xmlns="" id="{7DBB83EC-3834-4C69-BFDB-33C7EA50F390}"/>
              </a:ext>
            </a:extLst>
          </p:cNvPr>
          <p:cNvGrpSpPr/>
          <p:nvPr/>
        </p:nvGrpSpPr>
        <p:grpSpPr>
          <a:xfrm>
            <a:off x="5241799" y="3207406"/>
            <a:ext cx="5922069" cy="1169551"/>
            <a:chOff x="4997355" y="3177285"/>
            <a:chExt cx="5922069" cy="1169551"/>
          </a:xfrm>
        </p:grpSpPr>
        <p:sp>
          <p:nvSpPr>
            <p:cNvPr id="28" name="矩形 27">
              <a:extLst>
                <a:ext uri="{FF2B5EF4-FFF2-40B4-BE49-F238E27FC236}">
                  <a16:creationId xmlns:a16="http://schemas.microsoft.com/office/drawing/2014/main" xmlns="" id="{3A77E233-A3EB-4713-8D16-795D03423964}"/>
                </a:ext>
              </a:extLst>
            </p:cNvPr>
            <p:cNvSpPr/>
            <p:nvPr/>
          </p:nvSpPr>
          <p:spPr>
            <a:xfrm>
              <a:off x="5356748" y="3177285"/>
              <a:ext cx="5562676" cy="1169551"/>
            </a:xfrm>
            <a:prstGeom prst="rect">
              <a:avLst/>
            </a:prstGeom>
            <a:noFill/>
          </p:spPr>
          <p:txBody>
            <a:bodyPr wrap="square" rtlCol="0">
              <a:spAutoFit/>
            </a:bodyPr>
            <a:lstStyle/>
            <a:p>
              <a:pPr>
                <a:lnSpc>
                  <a:spcPts val="2800"/>
                </a:lnSpc>
              </a:pPr>
              <a:r>
                <a:rPr lang="zh-CN" altLang="en-US" spc="300" dirty="0">
                  <a:solidFill>
                    <a:schemeClr val="tx1">
                      <a:lumMod val="85000"/>
                      <a:lumOff val="15000"/>
                    </a:schemeClr>
                  </a:solidFill>
                  <a:latin typeface="汉仪细圆简" panose="02010609000101010101" pitchFamily="49" charset="-122"/>
                  <a:ea typeface="汉仪细圆简" panose="02010609000101010101" pitchFamily="49" charset="-122"/>
                </a:rPr>
                <a:t>中国特色社会主义是改革开放以来党的全部理论和实践的主题，是党和人民历尽千辛万苦、付出巨大代价取得的根本成就。</a:t>
              </a:r>
            </a:p>
          </p:txBody>
        </p:sp>
        <p:sp>
          <p:nvSpPr>
            <p:cNvPr id="29" name="椭圆 28">
              <a:extLst>
                <a:ext uri="{FF2B5EF4-FFF2-40B4-BE49-F238E27FC236}">
                  <a16:creationId xmlns:a16="http://schemas.microsoft.com/office/drawing/2014/main" xmlns="" id="{CDFF33D3-25E7-43C3-B87F-C8214717F899}"/>
                </a:ext>
              </a:extLst>
            </p:cNvPr>
            <p:cNvSpPr/>
            <p:nvPr/>
          </p:nvSpPr>
          <p:spPr>
            <a:xfrm>
              <a:off x="4997355" y="3289521"/>
              <a:ext cx="250209" cy="250209"/>
            </a:xfrm>
            <a:prstGeom prst="ellipse">
              <a:avLst/>
            </a:prstGeom>
            <a:solidFill>
              <a:srgbClr val="EE2C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0" name="组合 29">
            <a:extLst>
              <a:ext uri="{FF2B5EF4-FFF2-40B4-BE49-F238E27FC236}">
                <a16:creationId xmlns:a16="http://schemas.microsoft.com/office/drawing/2014/main" xmlns="" id="{73B8F9B4-47F4-4AA2-A6DC-066C2A90D3AE}"/>
              </a:ext>
            </a:extLst>
          </p:cNvPr>
          <p:cNvGrpSpPr/>
          <p:nvPr/>
        </p:nvGrpSpPr>
        <p:grpSpPr>
          <a:xfrm>
            <a:off x="5241799" y="4687066"/>
            <a:ext cx="5922069" cy="1169551"/>
            <a:chOff x="4997355" y="3177285"/>
            <a:chExt cx="5922069" cy="1169551"/>
          </a:xfrm>
        </p:grpSpPr>
        <p:sp>
          <p:nvSpPr>
            <p:cNvPr id="31" name="矩形 30">
              <a:extLst>
                <a:ext uri="{FF2B5EF4-FFF2-40B4-BE49-F238E27FC236}">
                  <a16:creationId xmlns:a16="http://schemas.microsoft.com/office/drawing/2014/main" xmlns="" id="{432D49DD-D958-4D08-997B-68AEDEA6C182}"/>
                </a:ext>
              </a:extLst>
            </p:cNvPr>
            <p:cNvSpPr/>
            <p:nvPr/>
          </p:nvSpPr>
          <p:spPr>
            <a:xfrm>
              <a:off x="5356748" y="3177285"/>
              <a:ext cx="5562676" cy="1169551"/>
            </a:xfrm>
            <a:prstGeom prst="rect">
              <a:avLst/>
            </a:prstGeom>
            <a:noFill/>
          </p:spPr>
          <p:txBody>
            <a:bodyPr wrap="square" rtlCol="0">
              <a:spAutoFit/>
            </a:bodyPr>
            <a:lstStyle/>
            <a:p>
              <a:pPr>
                <a:lnSpc>
                  <a:spcPts val="2800"/>
                </a:lnSpc>
              </a:pPr>
              <a:r>
                <a:rPr lang="zh-CN" altLang="en-US" spc="300" dirty="0">
                  <a:solidFill>
                    <a:schemeClr val="tx1">
                      <a:lumMod val="85000"/>
                      <a:lumOff val="15000"/>
                    </a:schemeClr>
                  </a:solidFill>
                  <a:latin typeface="汉仪细圆简" panose="02010609000101010101" pitchFamily="49" charset="-122"/>
                  <a:ea typeface="汉仪细圆简" panose="02010609000101010101" pitchFamily="49" charset="-122"/>
                </a:rPr>
                <a:t>中国特色社会主义道路是实现社会主义现代化、创造人民美好生活的必由之路，指导人民实现中华民族伟大复兴的正确理论。</a:t>
              </a:r>
            </a:p>
          </p:txBody>
        </p:sp>
        <p:sp>
          <p:nvSpPr>
            <p:cNvPr id="32" name="椭圆 31">
              <a:extLst>
                <a:ext uri="{FF2B5EF4-FFF2-40B4-BE49-F238E27FC236}">
                  <a16:creationId xmlns:a16="http://schemas.microsoft.com/office/drawing/2014/main" xmlns="" id="{BBBE2419-B212-4E02-9656-F7A76FB3E7FF}"/>
                </a:ext>
              </a:extLst>
            </p:cNvPr>
            <p:cNvSpPr/>
            <p:nvPr/>
          </p:nvSpPr>
          <p:spPr>
            <a:xfrm>
              <a:off x="4997355" y="3289521"/>
              <a:ext cx="250209" cy="250209"/>
            </a:xfrm>
            <a:prstGeom prst="ellipse">
              <a:avLst/>
            </a:prstGeom>
            <a:solidFill>
              <a:srgbClr val="EE2C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xmlns="" val="1619708278"/>
      </p:ext>
    </p:extLst>
  </p:cSld>
  <p:clrMapOvr>
    <a:masterClrMapping/>
  </p:clrMapOvr>
  <p:transition spd="slow" advClick="0" advTm="3000">
    <p:push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1000"/>
                                        <p:tgtEl>
                                          <p:spTgt spid="25"/>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26"/>
                                        </p:tgtEl>
                                        <p:attrNameLst>
                                          <p:attrName>style.visibility</p:attrName>
                                        </p:attrNameLst>
                                      </p:cBhvr>
                                      <p:to>
                                        <p:strVal val="visible"/>
                                      </p:to>
                                    </p:set>
                                    <p:animEffect transition="in" filter="fade">
                                      <p:cBhvr>
                                        <p:cTn id="11" dur="1000"/>
                                        <p:tgtEl>
                                          <p:spTgt spid="26"/>
                                        </p:tgtEl>
                                      </p:cBhvr>
                                    </p:animEffect>
                                  </p:childTnLst>
                                </p:cTn>
                              </p:par>
                              <p:par>
                                <p:cTn id="12" presetID="2" presetClass="entr" presetSubtype="2" fill="hold" nodeType="withEffect">
                                  <p:stCondLst>
                                    <p:cond delay="750"/>
                                  </p:stCondLst>
                                  <p:childTnLst>
                                    <p:set>
                                      <p:cBhvr>
                                        <p:cTn id="13" dur="1" fill="hold">
                                          <p:stCondLst>
                                            <p:cond delay="0"/>
                                          </p:stCondLst>
                                        </p:cTn>
                                        <p:tgtEl>
                                          <p:spTgt spid="27"/>
                                        </p:tgtEl>
                                        <p:attrNameLst>
                                          <p:attrName>style.visibility</p:attrName>
                                        </p:attrNameLst>
                                      </p:cBhvr>
                                      <p:to>
                                        <p:strVal val="visible"/>
                                      </p:to>
                                    </p:set>
                                    <p:anim calcmode="lin" valueType="num">
                                      <p:cBhvr additive="base">
                                        <p:cTn id="14" dur="1000" fill="hold"/>
                                        <p:tgtEl>
                                          <p:spTgt spid="27"/>
                                        </p:tgtEl>
                                        <p:attrNameLst>
                                          <p:attrName>ppt_x</p:attrName>
                                        </p:attrNameLst>
                                      </p:cBhvr>
                                      <p:tavLst>
                                        <p:tav tm="0">
                                          <p:val>
                                            <p:strVal val="1+#ppt_w/2"/>
                                          </p:val>
                                        </p:tav>
                                        <p:tav tm="100000">
                                          <p:val>
                                            <p:strVal val="#ppt_x"/>
                                          </p:val>
                                        </p:tav>
                                      </p:tavLst>
                                    </p:anim>
                                    <p:anim calcmode="lin" valueType="num">
                                      <p:cBhvr additive="base">
                                        <p:cTn id="15" dur="1000" fill="hold"/>
                                        <p:tgtEl>
                                          <p:spTgt spid="27"/>
                                        </p:tgtEl>
                                        <p:attrNameLst>
                                          <p:attrName>ppt_y</p:attrName>
                                        </p:attrNameLst>
                                      </p:cBhvr>
                                      <p:tavLst>
                                        <p:tav tm="0">
                                          <p:val>
                                            <p:strVal val="#ppt_y"/>
                                          </p:val>
                                        </p:tav>
                                        <p:tav tm="100000">
                                          <p:val>
                                            <p:strVal val="#ppt_y"/>
                                          </p:val>
                                        </p:tav>
                                      </p:tavLst>
                                    </p:anim>
                                  </p:childTnLst>
                                </p:cTn>
                              </p:par>
                              <p:par>
                                <p:cTn id="16" presetID="2" presetClass="entr" presetSubtype="2" fill="hold" nodeType="withEffect">
                                  <p:stCondLst>
                                    <p:cond delay="1500"/>
                                  </p:stCondLst>
                                  <p:childTnLst>
                                    <p:set>
                                      <p:cBhvr>
                                        <p:cTn id="17" dur="1" fill="hold">
                                          <p:stCondLst>
                                            <p:cond delay="0"/>
                                          </p:stCondLst>
                                        </p:cTn>
                                        <p:tgtEl>
                                          <p:spTgt spid="30"/>
                                        </p:tgtEl>
                                        <p:attrNameLst>
                                          <p:attrName>style.visibility</p:attrName>
                                        </p:attrNameLst>
                                      </p:cBhvr>
                                      <p:to>
                                        <p:strVal val="visible"/>
                                      </p:to>
                                    </p:set>
                                    <p:anim calcmode="lin" valueType="num">
                                      <p:cBhvr additive="base">
                                        <p:cTn id="18" dur="1000" fill="hold"/>
                                        <p:tgtEl>
                                          <p:spTgt spid="30"/>
                                        </p:tgtEl>
                                        <p:attrNameLst>
                                          <p:attrName>ppt_x</p:attrName>
                                        </p:attrNameLst>
                                      </p:cBhvr>
                                      <p:tavLst>
                                        <p:tav tm="0">
                                          <p:val>
                                            <p:strVal val="1+#ppt_w/2"/>
                                          </p:val>
                                        </p:tav>
                                        <p:tav tm="100000">
                                          <p:val>
                                            <p:strVal val="#ppt_x"/>
                                          </p:val>
                                        </p:tav>
                                      </p:tavLst>
                                    </p:anim>
                                    <p:anim calcmode="lin" valueType="num">
                                      <p:cBhvr additive="base">
                                        <p:cTn id="19" dur="1000" fill="hold"/>
                                        <p:tgtEl>
                                          <p:spTgt spid="3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xmlns="" id="{738A8546-CA46-4CE3-A135-530E33AE026A}"/>
              </a:ext>
            </a:extLst>
          </p:cNvPr>
          <p:cNvSpPr/>
          <p:nvPr/>
        </p:nvSpPr>
        <p:spPr>
          <a:xfrm>
            <a:off x="0" y="0"/>
            <a:ext cx="6018663" cy="791570"/>
          </a:xfrm>
          <a:custGeom>
            <a:avLst/>
            <a:gdLst>
              <a:gd name="connsiteX0" fmla="*/ 0 w 6018663"/>
              <a:gd name="connsiteY0" fmla="*/ 0 h 791570"/>
              <a:gd name="connsiteX1" fmla="*/ 6018663 w 6018663"/>
              <a:gd name="connsiteY1" fmla="*/ 0 h 791570"/>
              <a:gd name="connsiteX2" fmla="*/ 6018663 w 6018663"/>
              <a:gd name="connsiteY2" fmla="*/ 791570 h 791570"/>
              <a:gd name="connsiteX3" fmla="*/ 0 w 6018663"/>
              <a:gd name="connsiteY3" fmla="*/ 791570 h 791570"/>
              <a:gd name="connsiteX4" fmla="*/ 0 w 6018663"/>
              <a:gd name="connsiteY4" fmla="*/ 0 h 791570"/>
              <a:gd name="connsiteX0" fmla="*/ 0 w 6018663"/>
              <a:gd name="connsiteY0" fmla="*/ 0 h 791570"/>
              <a:gd name="connsiteX1" fmla="*/ 6018663 w 6018663"/>
              <a:gd name="connsiteY1" fmla="*/ 0 h 791570"/>
              <a:gd name="connsiteX2" fmla="*/ 5186149 w 6018663"/>
              <a:gd name="connsiteY2" fmla="*/ 791570 h 791570"/>
              <a:gd name="connsiteX3" fmla="*/ 0 w 6018663"/>
              <a:gd name="connsiteY3" fmla="*/ 791570 h 791570"/>
              <a:gd name="connsiteX4" fmla="*/ 0 w 6018663"/>
              <a:gd name="connsiteY4" fmla="*/ 0 h 7915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18663" h="791570">
                <a:moveTo>
                  <a:pt x="0" y="0"/>
                </a:moveTo>
                <a:lnTo>
                  <a:pt x="6018663" y="0"/>
                </a:lnTo>
                <a:lnTo>
                  <a:pt x="5186149" y="791570"/>
                </a:lnTo>
                <a:lnTo>
                  <a:pt x="0" y="791570"/>
                </a:lnTo>
                <a:lnTo>
                  <a:pt x="0" y="0"/>
                </a:lnTo>
                <a:close/>
              </a:path>
            </a:pathLst>
          </a:custGeom>
          <a:solidFill>
            <a:srgbClr val="EE2C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a:extLst>
              <a:ext uri="{FF2B5EF4-FFF2-40B4-BE49-F238E27FC236}">
                <a16:creationId xmlns:a16="http://schemas.microsoft.com/office/drawing/2014/main" xmlns="" id="{F2F18A76-F629-4AA1-907C-66BD88EE5841}"/>
              </a:ext>
            </a:extLst>
          </p:cNvPr>
          <p:cNvSpPr txBox="1"/>
          <p:nvPr/>
        </p:nvSpPr>
        <p:spPr>
          <a:xfrm>
            <a:off x="341388" y="125419"/>
            <a:ext cx="4123245" cy="584775"/>
          </a:xfrm>
          <a:prstGeom prst="rect">
            <a:avLst/>
          </a:prstGeom>
          <a:noFill/>
        </p:spPr>
        <p:txBody>
          <a:bodyPr wrap="none" rtlCol="0" anchor="ctr">
            <a:spAutoFit/>
          </a:bodyPr>
          <a:lstStyle/>
          <a:p>
            <a:r>
              <a:rPr lang="en-US" altLang="zh-CN" sz="3200" dirty="0">
                <a:solidFill>
                  <a:schemeClr val="bg1"/>
                </a:solidFill>
                <a:latin typeface="汉仪润圆-75W" panose="00020600040101010101" pitchFamily="18" charset="-122"/>
                <a:ea typeface="汉仪润圆-75W" panose="00020600040101010101" pitchFamily="18" charset="-122"/>
              </a:rPr>
              <a:t>02 </a:t>
            </a:r>
            <a:r>
              <a:rPr lang="zh-CN" altLang="en-US" sz="3200" dirty="0">
                <a:solidFill>
                  <a:schemeClr val="bg1"/>
                </a:solidFill>
                <a:latin typeface="汉仪润圆-75W" panose="00020600040101010101" pitchFamily="18" charset="-122"/>
                <a:ea typeface="汉仪润圆-75W" panose="00020600040101010101" pitchFamily="18" charset="-122"/>
              </a:rPr>
              <a:t>新时代的历史使命</a:t>
            </a:r>
          </a:p>
        </p:txBody>
      </p:sp>
      <p:grpSp>
        <p:nvGrpSpPr>
          <p:cNvPr id="12" name="组合 11">
            <a:extLst>
              <a:ext uri="{FF2B5EF4-FFF2-40B4-BE49-F238E27FC236}">
                <a16:creationId xmlns:a16="http://schemas.microsoft.com/office/drawing/2014/main" xmlns="" id="{952FC455-3DFF-4202-B893-4E5A0AEC9B8A}"/>
              </a:ext>
            </a:extLst>
          </p:cNvPr>
          <p:cNvGrpSpPr/>
          <p:nvPr/>
        </p:nvGrpSpPr>
        <p:grpSpPr>
          <a:xfrm>
            <a:off x="1847661" y="2024743"/>
            <a:ext cx="3976199" cy="1294525"/>
            <a:chOff x="1511938" y="1829548"/>
            <a:chExt cx="3976199" cy="1294525"/>
          </a:xfrm>
        </p:grpSpPr>
        <p:sp>
          <p:nvSpPr>
            <p:cNvPr id="13" name="圆角矩形 44">
              <a:extLst>
                <a:ext uri="{FF2B5EF4-FFF2-40B4-BE49-F238E27FC236}">
                  <a16:creationId xmlns:a16="http://schemas.microsoft.com/office/drawing/2014/main" xmlns="" id="{A5827430-D656-41ED-828E-9B4142BCC853}"/>
                </a:ext>
              </a:extLst>
            </p:cNvPr>
            <p:cNvSpPr/>
            <p:nvPr/>
          </p:nvSpPr>
          <p:spPr bwMode="auto">
            <a:xfrm>
              <a:off x="1511938" y="1829548"/>
              <a:ext cx="3976199" cy="1294525"/>
            </a:xfrm>
            <a:prstGeom prst="roundRect">
              <a:avLst/>
            </a:prstGeom>
            <a:solidFill>
              <a:srgbClr val="EE2C22"/>
            </a:solidFill>
            <a:ln w="12700" cap="flat" cmpd="sng" algn="ctr">
              <a:solidFill>
                <a:sysClr val="window" lastClr="FFFFFF"/>
              </a:solidFill>
              <a:prstDash val="solid"/>
            </a:ln>
            <a:effectLst>
              <a:outerShdw blurRad="50800" dist="38100" dir="2700000" algn="tl"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14" name="标题层">
              <a:extLst>
                <a:ext uri="{FF2B5EF4-FFF2-40B4-BE49-F238E27FC236}">
                  <a16:creationId xmlns:a16="http://schemas.microsoft.com/office/drawing/2014/main" xmlns="" id="{A2AA62A6-4838-423D-8AC0-703AAD43DD49}"/>
                </a:ext>
              </a:extLst>
            </p:cNvPr>
            <p:cNvSpPr txBox="1"/>
            <p:nvPr/>
          </p:nvSpPr>
          <p:spPr bwMode="auto">
            <a:xfrm>
              <a:off x="1725829" y="2092090"/>
              <a:ext cx="3548417" cy="769441"/>
            </a:xfrm>
            <a:prstGeom prst="rect">
              <a:avLst/>
            </a:prstGeom>
            <a:noFill/>
            <a:effectLst>
              <a:outerShdw blurRad="12700" dist="12700" dir="4380000" algn="tl" rotWithShape="0">
                <a:prstClr val="black">
                  <a:alpha val="40000"/>
                </a:prstClr>
              </a:outerShdw>
            </a:effectLst>
          </p:spPr>
          <p:txBody>
            <a:bodyPr wrap="square">
              <a:spAutoFit/>
            </a:bodyPr>
            <a:lstStyle/>
            <a:p>
              <a:pPr algn="ctr">
                <a:defRPr/>
              </a:pPr>
              <a:r>
                <a:rPr lang="zh-CN" altLang="en-US" sz="4400" b="1" kern="0" dirty="0">
                  <a:solidFill>
                    <a:schemeClr val="bg1"/>
                  </a:solidFill>
                  <a:latin typeface="Arial" panose="020B0604020202020204" pitchFamily="34" charset="0"/>
                  <a:ea typeface="微软雅黑" panose="020B0503020204020204" pitchFamily="34" charset="-122"/>
                  <a:cs typeface="Arial" panose="020B0604020202020204" pitchFamily="34" charset="0"/>
                </a:rPr>
                <a:t>使命呼唤担当</a:t>
              </a:r>
            </a:p>
          </p:txBody>
        </p:sp>
      </p:grpSp>
      <p:grpSp>
        <p:nvGrpSpPr>
          <p:cNvPr id="15" name="组合 14">
            <a:extLst>
              <a:ext uri="{FF2B5EF4-FFF2-40B4-BE49-F238E27FC236}">
                <a16:creationId xmlns:a16="http://schemas.microsoft.com/office/drawing/2014/main" xmlns="" id="{66D4B66E-BD58-48CF-B574-3190BAD46EDE}"/>
              </a:ext>
            </a:extLst>
          </p:cNvPr>
          <p:cNvGrpSpPr/>
          <p:nvPr/>
        </p:nvGrpSpPr>
        <p:grpSpPr>
          <a:xfrm>
            <a:off x="6368141" y="2027603"/>
            <a:ext cx="3976199" cy="1294525"/>
            <a:chOff x="1511938" y="1829548"/>
            <a:chExt cx="3976199" cy="1294525"/>
          </a:xfrm>
        </p:grpSpPr>
        <p:sp>
          <p:nvSpPr>
            <p:cNvPr id="16" name="圆角矩形 44">
              <a:extLst>
                <a:ext uri="{FF2B5EF4-FFF2-40B4-BE49-F238E27FC236}">
                  <a16:creationId xmlns:a16="http://schemas.microsoft.com/office/drawing/2014/main" xmlns="" id="{7BED78EE-6642-41A2-9E47-58087302D4F8}"/>
                </a:ext>
              </a:extLst>
            </p:cNvPr>
            <p:cNvSpPr/>
            <p:nvPr/>
          </p:nvSpPr>
          <p:spPr bwMode="auto">
            <a:xfrm>
              <a:off x="1511938" y="1829548"/>
              <a:ext cx="3976199" cy="1294525"/>
            </a:xfrm>
            <a:prstGeom prst="roundRect">
              <a:avLst/>
            </a:prstGeom>
            <a:solidFill>
              <a:srgbClr val="EE2C22"/>
            </a:solidFill>
            <a:ln w="12700" cap="flat" cmpd="sng" algn="ctr">
              <a:solidFill>
                <a:sysClr val="window" lastClr="FFFFFF"/>
              </a:solidFill>
              <a:prstDash val="solid"/>
            </a:ln>
            <a:effectLst>
              <a:outerShdw blurRad="50800" dist="38100" dir="2700000" algn="tl"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17" name="标题层">
              <a:extLst>
                <a:ext uri="{FF2B5EF4-FFF2-40B4-BE49-F238E27FC236}">
                  <a16:creationId xmlns:a16="http://schemas.microsoft.com/office/drawing/2014/main" xmlns="" id="{02ADEC92-DA4D-49D5-95E4-F7ABCE655EB3}"/>
                </a:ext>
              </a:extLst>
            </p:cNvPr>
            <p:cNvSpPr txBox="1"/>
            <p:nvPr/>
          </p:nvSpPr>
          <p:spPr bwMode="auto">
            <a:xfrm>
              <a:off x="1725829" y="2092090"/>
              <a:ext cx="3548417" cy="769441"/>
            </a:xfrm>
            <a:prstGeom prst="rect">
              <a:avLst/>
            </a:prstGeom>
            <a:noFill/>
            <a:effectLst>
              <a:outerShdw blurRad="12700" dist="12700" dir="4380000" algn="tl" rotWithShape="0">
                <a:prstClr val="black">
                  <a:alpha val="40000"/>
                </a:prstClr>
              </a:outerShdw>
            </a:effectLst>
          </p:spPr>
          <p:txBody>
            <a:bodyPr wrap="square">
              <a:spAutoFit/>
            </a:bodyPr>
            <a:lstStyle/>
            <a:p>
              <a:pPr algn="ctr">
                <a:defRPr/>
              </a:pPr>
              <a:r>
                <a:rPr lang="zh-CN" altLang="en-US" sz="4400" b="1" kern="0" dirty="0">
                  <a:solidFill>
                    <a:schemeClr val="bg1"/>
                  </a:solidFill>
                  <a:latin typeface="Arial" panose="020B0604020202020204" pitchFamily="34" charset="0"/>
                  <a:ea typeface="微软雅黑" panose="020B0503020204020204" pitchFamily="34" charset="-122"/>
                  <a:cs typeface="Arial" panose="020B0604020202020204" pitchFamily="34" charset="0"/>
                </a:rPr>
                <a:t>使命引领未来</a:t>
              </a:r>
            </a:p>
          </p:txBody>
        </p:sp>
      </p:grpSp>
      <p:cxnSp>
        <p:nvCxnSpPr>
          <p:cNvPr id="18" name="直接连接符 17">
            <a:extLst>
              <a:ext uri="{FF2B5EF4-FFF2-40B4-BE49-F238E27FC236}">
                <a16:creationId xmlns:a16="http://schemas.microsoft.com/office/drawing/2014/main" xmlns="" id="{334611A2-0AE7-4CDA-9033-3460E4663FBE}"/>
              </a:ext>
            </a:extLst>
          </p:cNvPr>
          <p:cNvCxnSpPr/>
          <p:nvPr/>
        </p:nvCxnSpPr>
        <p:spPr>
          <a:xfrm>
            <a:off x="1196454" y="3852139"/>
            <a:ext cx="9799093" cy="0"/>
          </a:xfrm>
          <a:prstGeom prst="line">
            <a:avLst/>
          </a:prstGeom>
          <a:ln w="25400">
            <a:solidFill>
              <a:srgbClr val="EA7E11"/>
            </a:solidFill>
          </a:ln>
        </p:spPr>
        <p:style>
          <a:lnRef idx="1">
            <a:schemeClr val="accent1"/>
          </a:lnRef>
          <a:fillRef idx="0">
            <a:schemeClr val="accent1"/>
          </a:fillRef>
          <a:effectRef idx="0">
            <a:schemeClr val="accent1"/>
          </a:effectRef>
          <a:fontRef idx="minor">
            <a:schemeClr val="tx1"/>
          </a:fontRef>
        </p:style>
      </p:cxnSp>
      <p:sp>
        <p:nvSpPr>
          <p:cNvPr id="19" name="矩形 18">
            <a:extLst>
              <a:ext uri="{FF2B5EF4-FFF2-40B4-BE49-F238E27FC236}">
                <a16:creationId xmlns:a16="http://schemas.microsoft.com/office/drawing/2014/main" xmlns="" id="{975775E8-66CE-43CA-9DFA-288FFC090B88}"/>
              </a:ext>
            </a:extLst>
          </p:cNvPr>
          <p:cNvSpPr/>
          <p:nvPr/>
        </p:nvSpPr>
        <p:spPr>
          <a:xfrm>
            <a:off x="1278342" y="4154940"/>
            <a:ext cx="9799092" cy="1874872"/>
          </a:xfrm>
          <a:prstGeom prst="rect">
            <a:avLst/>
          </a:prstGeom>
          <a:noFill/>
        </p:spPr>
        <p:txBody>
          <a:bodyPr wrap="square" rtlCol="0">
            <a:spAutoFit/>
          </a:bodyPr>
          <a:lstStyle/>
          <a:p>
            <a:pPr indent="684000">
              <a:lnSpc>
                <a:spcPts val="3000"/>
              </a:lnSpc>
            </a:pPr>
            <a:r>
              <a:rPr lang="zh-CN" altLang="en-US" sz="2400" spc="300" dirty="0">
                <a:solidFill>
                  <a:schemeClr val="tx1">
                    <a:lumMod val="85000"/>
                    <a:lumOff val="15000"/>
                  </a:schemeClr>
                </a:solidFill>
                <a:latin typeface="汉仪家书简" panose="02010600000101010101" pitchFamily="2" charset="-122"/>
                <a:ea typeface="汉仪家书简" panose="02010600000101010101" pitchFamily="2" charset="-122"/>
              </a:rPr>
              <a:t>中华民族伟大复兴，绝不是轻轻松松、敲锣打鼓就能实现的。全党必须准备付出更为艰巨、更为艰苦的努力。</a:t>
            </a:r>
            <a:endParaRPr lang="en-US" altLang="zh-CN" sz="2400" spc="300" dirty="0">
              <a:solidFill>
                <a:schemeClr val="tx1">
                  <a:lumMod val="85000"/>
                  <a:lumOff val="15000"/>
                </a:schemeClr>
              </a:solidFill>
              <a:latin typeface="汉仪家书简" panose="02010600000101010101" pitchFamily="2" charset="-122"/>
              <a:ea typeface="汉仪家书简" panose="02010600000101010101" pitchFamily="2" charset="-122"/>
            </a:endParaRPr>
          </a:p>
          <a:p>
            <a:pPr indent="684000">
              <a:lnSpc>
                <a:spcPts val="3000"/>
              </a:lnSpc>
            </a:pPr>
            <a:r>
              <a:rPr lang="zh-CN" altLang="en-US" sz="2400" spc="300" dirty="0">
                <a:solidFill>
                  <a:schemeClr val="tx1">
                    <a:lumMod val="85000"/>
                    <a:lumOff val="15000"/>
                  </a:schemeClr>
                </a:solidFill>
                <a:latin typeface="汉仪家书简" panose="02010600000101010101" pitchFamily="2" charset="-122"/>
                <a:ea typeface="汉仪家书简" panose="02010600000101010101" pitchFamily="2" charset="-122"/>
              </a:rPr>
              <a:t>我们要不负人民重托、无愧历史选择，在新时代中国特色社会主义的伟大实践中，以党的坚强领导和顽强奋斗，激励全体中华儿女不断奋进，凝聚起同心共筑中国梦的磅礴力量！</a:t>
            </a:r>
          </a:p>
        </p:txBody>
      </p:sp>
    </p:spTree>
    <p:extLst>
      <p:ext uri="{BB962C8B-B14F-4D97-AF65-F5344CB8AC3E}">
        <p14:creationId xmlns:p14="http://schemas.microsoft.com/office/powerpoint/2010/main" xmlns="" val="3644132062"/>
      </p:ext>
    </p:extLst>
  </p:cSld>
  <p:clrMapOvr>
    <a:masterClrMapping/>
  </p:clrMapOvr>
  <p:transition spd="slow" advClick="0" advTm="3000">
    <p:cover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1000"/>
                                        <p:tgtEl>
                                          <p:spTgt spid="15"/>
                                        </p:tgtEl>
                                      </p:cBhvr>
                                    </p:animEffect>
                                    <p:anim calcmode="lin" valueType="num">
                                      <p:cBhvr>
                                        <p:cTn id="13" dur="1000" fill="hold"/>
                                        <p:tgtEl>
                                          <p:spTgt spid="15"/>
                                        </p:tgtEl>
                                        <p:attrNameLst>
                                          <p:attrName>ppt_x</p:attrName>
                                        </p:attrNameLst>
                                      </p:cBhvr>
                                      <p:tavLst>
                                        <p:tav tm="0">
                                          <p:val>
                                            <p:strVal val="#ppt_x"/>
                                          </p:val>
                                        </p:tav>
                                        <p:tav tm="100000">
                                          <p:val>
                                            <p:strVal val="#ppt_x"/>
                                          </p:val>
                                        </p:tav>
                                      </p:tavLst>
                                    </p:anim>
                                    <p:anim calcmode="lin" valueType="num">
                                      <p:cBhvr>
                                        <p:cTn id="14" dur="1000" fill="hold"/>
                                        <p:tgtEl>
                                          <p:spTgt spid="15"/>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0" presetClass="entr" presetSubtype="0" fill="hold" nodeType="afterEffect">
                                  <p:stCondLst>
                                    <p:cond delay="0"/>
                                  </p:stCondLst>
                                  <p:childTnLst>
                                    <p:set>
                                      <p:cBhvr>
                                        <p:cTn id="17" dur="1" fill="hold">
                                          <p:stCondLst>
                                            <p:cond delay="0"/>
                                          </p:stCondLst>
                                        </p:cTn>
                                        <p:tgtEl>
                                          <p:spTgt spid="18"/>
                                        </p:tgtEl>
                                        <p:attrNameLst>
                                          <p:attrName>style.visibility</p:attrName>
                                        </p:attrNameLst>
                                      </p:cBhvr>
                                      <p:to>
                                        <p:strVal val="visible"/>
                                      </p:to>
                                    </p:set>
                                    <p:animEffect transition="in" filter="fade">
                                      <p:cBhvr>
                                        <p:cTn id="18" dur="500"/>
                                        <p:tgtEl>
                                          <p:spTgt spid="18"/>
                                        </p:tgtEl>
                                      </p:cBhvr>
                                    </p:animEffect>
                                  </p:childTnLst>
                                </p:cTn>
                              </p:par>
                            </p:childTnLst>
                          </p:cTn>
                        </p:par>
                        <p:par>
                          <p:cTn id="19" fill="hold">
                            <p:stCondLst>
                              <p:cond delay="1500"/>
                            </p:stCondLst>
                            <p:childTnLst>
                              <p:par>
                                <p:cTn id="20" presetID="47" presetClass="entr" presetSubtype="0" fill="hold" grpId="0" nodeType="after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fade">
                                      <p:cBhvr>
                                        <p:cTn id="22" dur="1000"/>
                                        <p:tgtEl>
                                          <p:spTgt spid="19"/>
                                        </p:tgtEl>
                                      </p:cBhvr>
                                    </p:animEffect>
                                    <p:anim calcmode="lin" valueType="num">
                                      <p:cBhvr>
                                        <p:cTn id="23" dur="1000" fill="hold"/>
                                        <p:tgtEl>
                                          <p:spTgt spid="19"/>
                                        </p:tgtEl>
                                        <p:attrNameLst>
                                          <p:attrName>ppt_x</p:attrName>
                                        </p:attrNameLst>
                                      </p:cBhvr>
                                      <p:tavLst>
                                        <p:tav tm="0">
                                          <p:val>
                                            <p:strVal val="#ppt_x"/>
                                          </p:val>
                                        </p:tav>
                                        <p:tav tm="100000">
                                          <p:val>
                                            <p:strVal val="#ppt_x"/>
                                          </p:val>
                                        </p:tav>
                                      </p:tavLst>
                                    </p:anim>
                                    <p:anim calcmode="lin" valueType="num">
                                      <p:cBhvr>
                                        <p:cTn id="24"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65B0B3B4-6CAC-4A9C-8ABC-6A168E22D89C}"/>
              </a:ext>
            </a:extLst>
          </p:cNvPr>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3616654"/>
            <a:ext cx="11972919" cy="3910085"/>
          </a:xfrm>
          <a:prstGeom prst="rect">
            <a:avLst/>
          </a:prstGeom>
        </p:spPr>
      </p:pic>
      <p:sp>
        <p:nvSpPr>
          <p:cNvPr id="4" name="文本框 3">
            <a:extLst>
              <a:ext uri="{FF2B5EF4-FFF2-40B4-BE49-F238E27FC236}">
                <a16:creationId xmlns:a16="http://schemas.microsoft.com/office/drawing/2014/main" xmlns="" id="{82D69C8E-4FAC-4D2F-A54B-F42F35067CF8}"/>
              </a:ext>
            </a:extLst>
          </p:cNvPr>
          <p:cNvSpPr txBox="1"/>
          <p:nvPr/>
        </p:nvSpPr>
        <p:spPr>
          <a:xfrm>
            <a:off x="2661313" y="1679350"/>
            <a:ext cx="7571303" cy="1200329"/>
          </a:xfrm>
          <a:prstGeom prst="rect">
            <a:avLst/>
          </a:prstGeom>
          <a:noFill/>
        </p:spPr>
        <p:txBody>
          <a:bodyPr wrap="none" rtlCol="0">
            <a:spAutoFit/>
          </a:bodyPr>
          <a:lstStyle>
            <a:defPPr>
              <a:defRPr lang="en-US"/>
            </a:defPPr>
            <a:lvl1pPr>
              <a:defRPr sz="7200" i="1">
                <a:ln w="12700">
                  <a:solidFill>
                    <a:srgbClr val="EA7E11">
                      <a:alpha val="80000"/>
                    </a:srgbClr>
                  </a:solidFill>
                </a:ln>
                <a:gradFill>
                  <a:gsLst>
                    <a:gs pos="21000">
                      <a:srgbClr val="E51B11"/>
                    </a:gs>
                    <a:gs pos="88000">
                      <a:srgbClr val="EE2C22"/>
                    </a:gs>
                  </a:gsLst>
                  <a:lin ang="5400000"/>
                </a:gradFill>
                <a:effectLst>
                  <a:outerShdw blurRad="50800" dist="38100" dir="2700000" algn="tl" rotWithShape="0">
                    <a:schemeClr val="tx1">
                      <a:lumMod val="50000"/>
                      <a:lumOff val="50000"/>
                      <a:alpha val="40000"/>
                    </a:schemeClr>
                  </a:outerShdw>
                </a:effectLst>
                <a:latin typeface="造字工房力黑（非商用）常规体" pitchFamily="2" charset="-122"/>
                <a:ea typeface="造字工房力黑（非商用）常规体" pitchFamily="2" charset="-122"/>
              </a:defRPr>
            </a:lvl1pPr>
          </a:lstStyle>
          <a:p>
            <a:r>
              <a:rPr lang="zh-CN" altLang="en-US" dirty="0"/>
              <a:t>新时代的基本方略</a:t>
            </a:r>
          </a:p>
        </p:txBody>
      </p:sp>
      <p:cxnSp>
        <p:nvCxnSpPr>
          <p:cNvPr id="7" name="直接连接符 6">
            <a:extLst>
              <a:ext uri="{FF2B5EF4-FFF2-40B4-BE49-F238E27FC236}">
                <a16:creationId xmlns:a16="http://schemas.microsoft.com/office/drawing/2014/main" xmlns="" id="{3CFD8BA6-F32B-49A5-BD53-4E9331F0AEA9}"/>
              </a:ext>
            </a:extLst>
          </p:cNvPr>
          <p:cNvCxnSpPr/>
          <p:nvPr/>
        </p:nvCxnSpPr>
        <p:spPr>
          <a:xfrm>
            <a:off x="2661313" y="3070746"/>
            <a:ext cx="9530687" cy="0"/>
          </a:xfrm>
          <a:prstGeom prst="line">
            <a:avLst/>
          </a:prstGeom>
          <a:ln>
            <a:solidFill>
              <a:srgbClr val="EA7E11"/>
            </a:solidFill>
          </a:ln>
        </p:spPr>
        <p:style>
          <a:lnRef idx="1">
            <a:schemeClr val="accent1"/>
          </a:lnRef>
          <a:fillRef idx="0">
            <a:schemeClr val="accent1"/>
          </a:fillRef>
          <a:effectRef idx="0">
            <a:schemeClr val="accent1"/>
          </a:effectRef>
          <a:fontRef idx="minor">
            <a:schemeClr val="tx1"/>
          </a:fontRef>
        </p:style>
      </p:cxnSp>
      <p:pic>
        <p:nvPicPr>
          <p:cNvPr id="8" name="图片 7">
            <a:extLst>
              <a:ext uri="{FF2B5EF4-FFF2-40B4-BE49-F238E27FC236}">
                <a16:creationId xmlns:a16="http://schemas.microsoft.com/office/drawing/2014/main" xmlns="" id="{48069C65-B376-4AB9-B79B-4F7DE45ADE8D}"/>
              </a:ext>
            </a:extLst>
          </p:cNvPr>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flipH="1">
            <a:off x="5986459" y="-1605205"/>
            <a:ext cx="8636653" cy="2820536"/>
          </a:xfrm>
          <a:prstGeom prst="rect">
            <a:avLst/>
          </a:prstGeom>
        </p:spPr>
      </p:pic>
      <p:pic>
        <p:nvPicPr>
          <p:cNvPr id="9" name="图片 8">
            <a:extLst>
              <a:ext uri="{FF2B5EF4-FFF2-40B4-BE49-F238E27FC236}">
                <a16:creationId xmlns:a16="http://schemas.microsoft.com/office/drawing/2014/main" xmlns="" id="{B9B45757-E090-4E61-A90D-78E97D2B3DDE}"/>
              </a:ext>
            </a:extLst>
          </p:cNvPr>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696036" y="1397634"/>
            <a:ext cx="1965277" cy="1965277"/>
          </a:xfrm>
          <a:prstGeom prst="rect">
            <a:avLst/>
          </a:prstGeom>
        </p:spPr>
      </p:pic>
      <p:sp>
        <p:nvSpPr>
          <p:cNvPr id="10" name="文本框 9">
            <a:extLst>
              <a:ext uri="{FF2B5EF4-FFF2-40B4-BE49-F238E27FC236}">
                <a16:creationId xmlns:a16="http://schemas.microsoft.com/office/drawing/2014/main" xmlns="" id="{FBB37A23-4B9F-44F2-BEF1-CB320136EFFC}"/>
              </a:ext>
            </a:extLst>
          </p:cNvPr>
          <p:cNvSpPr txBox="1"/>
          <p:nvPr/>
        </p:nvSpPr>
        <p:spPr>
          <a:xfrm>
            <a:off x="2647664" y="3174423"/>
            <a:ext cx="8420670" cy="338554"/>
          </a:xfrm>
          <a:prstGeom prst="rect">
            <a:avLst/>
          </a:prstGeom>
          <a:noFill/>
        </p:spPr>
        <p:txBody>
          <a:bodyPr wrap="square" rtlCol="0">
            <a:spAutoFit/>
          </a:bodyPr>
          <a:lstStyle/>
          <a:p>
            <a:r>
              <a:rPr lang="en-US" altLang="zh-CN" sz="1600" spc="3800" dirty="0">
                <a:solidFill>
                  <a:schemeClr val="tx1">
                    <a:lumMod val="75000"/>
                    <a:lumOff val="25000"/>
                  </a:schemeClr>
                </a:solidFill>
                <a:latin typeface="汉仪细圆简" panose="02010609000101010101" pitchFamily="49" charset="-122"/>
                <a:ea typeface="汉仪细圆简" panose="02010609000101010101" pitchFamily="49" charset="-122"/>
              </a:rPr>
              <a:t>CHAPTER THREE</a:t>
            </a:r>
            <a:endParaRPr lang="zh-CN" altLang="en-US" sz="1600" spc="3800" dirty="0">
              <a:solidFill>
                <a:schemeClr val="tx1">
                  <a:lumMod val="75000"/>
                  <a:lumOff val="25000"/>
                </a:schemeClr>
              </a:solidFill>
              <a:latin typeface="汉仪细圆简" panose="02010609000101010101" pitchFamily="49" charset="-122"/>
              <a:ea typeface="汉仪细圆简" panose="02010609000101010101" pitchFamily="49" charset="-122"/>
            </a:endParaRPr>
          </a:p>
        </p:txBody>
      </p:sp>
    </p:spTree>
    <p:extLst>
      <p:ext uri="{BB962C8B-B14F-4D97-AF65-F5344CB8AC3E}">
        <p14:creationId xmlns:p14="http://schemas.microsoft.com/office/powerpoint/2010/main" xmlns="" val="389211572"/>
      </p:ext>
    </p:extLst>
  </p:cSld>
  <p:clrMapOvr>
    <a:masterClrMapping/>
  </p:clrMapOvr>
  <mc:AlternateContent xmlns:mc="http://schemas.openxmlformats.org/markup-compatibility/2006">
    <mc:Choice xmlns:p14="http://schemas.microsoft.com/office/powerpoint/2010/main" xmlns="" Requires="p14">
      <p:transition spd="med" p14:dur="700" advClick="0" advTm="3000">
        <p:fade/>
      </p:transition>
    </mc:Choice>
    <mc:Fallback>
      <p:transition spd="med"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1000" fill="hold"/>
                                        <p:tgtEl>
                                          <p:spTgt spid="9"/>
                                        </p:tgtEl>
                                        <p:attrNameLst>
                                          <p:attrName>ppt_w</p:attrName>
                                        </p:attrNameLst>
                                      </p:cBhvr>
                                      <p:tavLst>
                                        <p:tav tm="0">
                                          <p:val>
                                            <p:fltVal val="0"/>
                                          </p:val>
                                        </p:tav>
                                        <p:tav tm="100000">
                                          <p:val>
                                            <p:strVal val="#ppt_w"/>
                                          </p:val>
                                        </p:tav>
                                      </p:tavLst>
                                    </p:anim>
                                    <p:anim calcmode="lin" valueType="num">
                                      <p:cBhvr>
                                        <p:cTn id="8" dur="1000" fill="hold"/>
                                        <p:tgtEl>
                                          <p:spTgt spid="9"/>
                                        </p:tgtEl>
                                        <p:attrNameLst>
                                          <p:attrName>ppt_h</p:attrName>
                                        </p:attrNameLst>
                                      </p:cBhvr>
                                      <p:tavLst>
                                        <p:tav tm="0">
                                          <p:val>
                                            <p:fltVal val="0"/>
                                          </p:val>
                                        </p:tav>
                                        <p:tav tm="100000">
                                          <p:val>
                                            <p:strVal val="#ppt_h"/>
                                          </p:val>
                                        </p:tav>
                                      </p:tavLst>
                                    </p:anim>
                                    <p:animEffect transition="in" filter="fade">
                                      <p:cBhvr>
                                        <p:cTn id="9" dur="1000"/>
                                        <p:tgtEl>
                                          <p:spTgt spid="9"/>
                                        </p:tgtEl>
                                      </p:cBhvr>
                                    </p:animEffect>
                                  </p:childTnLst>
                                </p:cTn>
                              </p:par>
                              <p:par>
                                <p:cTn id="10" presetID="2" presetClass="entr" presetSubtype="2" fill="hold" grpId="0" nodeType="withEffect">
                                  <p:stCondLst>
                                    <p:cond delay="75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1000" fill="hold"/>
                                        <p:tgtEl>
                                          <p:spTgt spid="4"/>
                                        </p:tgtEl>
                                        <p:attrNameLst>
                                          <p:attrName>ppt_x</p:attrName>
                                        </p:attrNameLst>
                                      </p:cBhvr>
                                      <p:tavLst>
                                        <p:tav tm="0">
                                          <p:val>
                                            <p:strVal val="1+#ppt_w/2"/>
                                          </p:val>
                                        </p:tav>
                                        <p:tav tm="100000">
                                          <p:val>
                                            <p:strVal val="#ppt_x"/>
                                          </p:val>
                                        </p:tav>
                                      </p:tavLst>
                                    </p:anim>
                                    <p:anim calcmode="lin" valueType="num">
                                      <p:cBhvr additive="base">
                                        <p:cTn id="13" dur="1000" fill="hold"/>
                                        <p:tgtEl>
                                          <p:spTgt spid="4"/>
                                        </p:tgtEl>
                                        <p:attrNameLst>
                                          <p:attrName>ppt_y</p:attrName>
                                        </p:attrNameLst>
                                      </p:cBhvr>
                                      <p:tavLst>
                                        <p:tav tm="0">
                                          <p:val>
                                            <p:strVal val="#ppt_y"/>
                                          </p:val>
                                        </p:tav>
                                        <p:tav tm="100000">
                                          <p:val>
                                            <p:strVal val="#ppt_y"/>
                                          </p:val>
                                        </p:tav>
                                      </p:tavLst>
                                    </p:anim>
                                  </p:childTnLst>
                                </p:cTn>
                              </p:par>
                              <p:par>
                                <p:cTn id="14" presetID="42" presetClass="entr" presetSubtype="0" fill="hold" nodeType="withEffect">
                                  <p:stCondLst>
                                    <p:cond delay="150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1000"/>
                                        <p:tgtEl>
                                          <p:spTgt spid="7"/>
                                        </p:tgtEl>
                                      </p:cBhvr>
                                    </p:animEffect>
                                    <p:anim calcmode="lin" valueType="num">
                                      <p:cBhvr>
                                        <p:cTn id="17" dur="1000" fill="hold"/>
                                        <p:tgtEl>
                                          <p:spTgt spid="7"/>
                                        </p:tgtEl>
                                        <p:attrNameLst>
                                          <p:attrName>ppt_x</p:attrName>
                                        </p:attrNameLst>
                                      </p:cBhvr>
                                      <p:tavLst>
                                        <p:tav tm="0">
                                          <p:val>
                                            <p:strVal val="#ppt_x"/>
                                          </p:val>
                                        </p:tav>
                                        <p:tav tm="100000">
                                          <p:val>
                                            <p:strVal val="#ppt_x"/>
                                          </p:val>
                                        </p:tav>
                                      </p:tavLst>
                                    </p:anim>
                                    <p:anim calcmode="lin" valueType="num">
                                      <p:cBhvr>
                                        <p:cTn id="18" dur="1000" fill="hold"/>
                                        <p:tgtEl>
                                          <p:spTgt spid="7"/>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150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1000"/>
                                        <p:tgtEl>
                                          <p:spTgt spid="10"/>
                                        </p:tgtEl>
                                      </p:cBhvr>
                                    </p:animEffect>
                                    <p:anim calcmode="lin" valueType="num">
                                      <p:cBhvr>
                                        <p:cTn id="22" dur="1000" fill="hold"/>
                                        <p:tgtEl>
                                          <p:spTgt spid="10"/>
                                        </p:tgtEl>
                                        <p:attrNameLst>
                                          <p:attrName>ppt_x</p:attrName>
                                        </p:attrNameLst>
                                      </p:cBhvr>
                                      <p:tavLst>
                                        <p:tav tm="0">
                                          <p:val>
                                            <p:strVal val="#ppt_x"/>
                                          </p:val>
                                        </p:tav>
                                        <p:tav tm="100000">
                                          <p:val>
                                            <p:strVal val="#ppt_x"/>
                                          </p:val>
                                        </p:tav>
                                      </p:tavLst>
                                    </p:anim>
                                    <p:anim calcmode="lin" valueType="num">
                                      <p:cBhvr>
                                        <p:cTn id="23"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xmlns="" id="{738A8546-CA46-4CE3-A135-530E33AE026A}"/>
              </a:ext>
            </a:extLst>
          </p:cNvPr>
          <p:cNvSpPr/>
          <p:nvPr/>
        </p:nvSpPr>
        <p:spPr>
          <a:xfrm>
            <a:off x="0" y="0"/>
            <a:ext cx="6018663" cy="791570"/>
          </a:xfrm>
          <a:custGeom>
            <a:avLst/>
            <a:gdLst>
              <a:gd name="connsiteX0" fmla="*/ 0 w 6018663"/>
              <a:gd name="connsiteY0" fmla="*/ 0 h 791570"/>
              <a:gd name="connsiteX1" fmla="*/ 6018663 w 6018663"/>
              <a:gd name="connsiteY1" fmla="*/ 0 h 791570"/>
              <a:gd name="connsiteX2" fmla="*/ 6018663 w 6018663"/>
              <a:gd name="connsiteY2" fmla="*/ 791570 h 791570"/>
              <a:gd name="connsiteX3" fmla="*/ 0 w 6018663"/>
              <a:gd name="connsiteY3" fmla="*/ 791570 h 791570"/>
              <a:gd name="connsiteX4" fmla="*/ 0 w 6018663"/>
              <a:gd name="connsiteY4" fmla="*/ 0 h 791570"/>
              <a:gd name="connsiteX0" fmla="*/ 0 w 6018663"/>
              <a:gd name="connsiteY0" fmla="*/ 0 h 791570"/>
              <a:gd name="connsiteX1" fmla="*/ 6018663 w 6018663"/>
              <a:gd name="connsiteY1" fmla="*/ 0 h 791570"/>
              <a:gd name="connsiteX2" fmla="*/ 5186149 w 6018663"/>
              <a:gd name="connsiteY2" fmla="*/ 791570 h 791570"/>
              <a:gd name="connsiteX3" fmla="*/ 0 w 6018663"/>
              <a:gd name="connsiteY3" fmla="*/ 791570 h 791570"/>
              <a:gd name="connsiteX4" fmla="*/ 0 w 6018663"/>
              <a:gd name="connsiteY4" fmla="*/ 0 h 7915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18663" h="791570">
                <a:moveTo>
                  <a:pt x="0" y="0"/>
                </a:moveTo>
                <a:lnTo>
                  <a:pt x="6018663" y="0"/>
                </a:lnTo>
                <a:lnTo>
                  <a:pt x="5186149" y="791570"/>
                </a:lnTo>
                <a:lnTo>
                  <a:pt x="0" y="791570"/>
                </a:lnTo>
                <a:lnTo>
                  <a:pt x="0" y="0"/>
                </a:lnTo>
                <a:close/>
              </a:path>
            </a:pathLst>
          </a:custGeom>
          <a:solidFill>
            <a:srgbClr val="EE2C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a:extLst>
              <a:ext uri="{FF2B5EF4-FFF2-40B4-BE49-F238E27FC236}">
                <a16:creationId xmlns:a16="http://schemas.microsoft.com/office/drawing/2014/main" xmlns="" id="{108615EB-8C5A-401B-9BB8-D46A0DD6254D}"/>
              </a:ext>
            </a:extLst>
          </p:cNvPr>
          <p:cNvSpPr txBox="1"/>
          <p:nvPr/>
        </p:nvSpPr>
        <p:spPr>
          <a:xfrm>
            <a:off x="341388" y="125419"/>
            <a:ext cx="4123245" cy="584775"/>
          </a:xfrm>
          <a:prstGeom prst="rect">
            <a:avLst/>
          </a:prstGeom>
          <a:noFill/>
        </p:spPr>
        <p:txBody>
          <a:bodyPr wrap="none" rtlCol="0" anchor="ctr">
            <a:spAutoFit/>
          </a:bodyPr>
          <a:lstStyle/>
          <a:p>
            <a:r>
              <a:rPr lang="en-US" altLang="zh-CN" sz="3200" dirty="0">
                <a:solidFill>
                  <a:schemeClr val="bg1"/>
                </a:solidFill>
                <a:latin typeface="汉仪润圆-75W" panose="00020600040101010101" pitchFamily="18" charset="-122"/>
                <a:ea typeface="汉仪润圆-75W" panose="00020600040101010101" pitchFamily="18" charset="-122"/>
              </a:rPr>
              <a:t>03 </a:t>
            </a:r>
            <a:r>
              <a:rPr lang="zh-CN" altLang="en-US" sz="3200" dirty="0">
                <a:solidFill>
                  <a:schemeClr val="bg1"/>
                </a:solidFill>
                <a:latin typeface="汉仪润圆-75W" panose="00020600040101010101" pitchFamily="18" charset="-122"/>
                <a:ea typeface="汉仪润圆-75W" panose="00020600040101010101" pitchFamily="18" charset="-122"/>
              </a:rPr>
              <a:t>新时代的基本方略</a:t>
            </a:r>
          </a:p>
        </p:txBody>
      </p:sp>
      <p:sp>
        <p:nvSpPr>
          <p:cNvPr id="21" name="矩形 20">
            <a:extLst>
              <a:ext uri="{FF2B5EF4-FFF2-40B4-BE49-F238E27FC236}">
                <a16:creationId xmlns:a16="http://schemas.microsoft.com/office/drawing/2014/main" xmlns="" id="{EDF03DB6-B5BE-4383-8603-50A317933FA1}"/>
              </a:ext>
            </a:extLst>
          </p:cNvPr>
          <p:cNvSpPr/>
          <p:nvPr/>
        </p:nvSpPr>
        <p:spPr>
          <a:xfrm>
            <a:off x="1319283" y="1528246"/>
            <a:ext cx="9553434" cy="1631216"/>
          </a:xfrm>
          <a:prstGeom prst="rect">
            <a:avLst/>
          </a:prstGeom>
          <a:noFill/>
        </p:spPr>
        <p:txBody>
          <a:bodyPr wrap="square" rtlCol="0">
            <a:spAutoFit/>
          </a:bodyPr>
          <a:lstStyle/>
          <a:p>
            <a:pPr indent="684000">
              <a:lnSpc>
                <a:spcPts val="3000"/>
              </a:lnSpc>
            </a:pPr>
            <a:r>
              <a:rPr lang="zh-CN" altLang="en-US" sz="2400" spc="300" dirty="0">
                <a:solidFill>
                  <a:schemeClr val="tx1">
                    <a:lumMod val="85000"/>
                    <a:lumOff val="15000"/>
                  </a:schemeClr>
                </a:solidFill>
                <a:latin typeface="汉仪家书简" panose="02010600000101010101" pitchFamily="2" charset="-122"/>
                <a:ea typeface="汉仪家书简" panose="02010600000101010101" pitchFamily="2" charset="-122"/>
              </a:rPr>
              <a:t>十八大以来，国内外形势变化和我国各项事业发展都给我们提出了一个重大时代课题，这就是必须从理论和实践结合上系统回答新时代坚持和发展什么样的中国特色社会主义、怎样坚持和发展中国特色社会主义。</a:t>
            </a:r>
          </a:p>
        </p:txBody>
      </p:sp>
      <p:grpSp>
        <p:nvGrpSpPr>
          <p:cNvPr id="22" name="组合 21">
            <a:extLst>
              <a:ext uri="{FF2B5EF4-FFF2-40B4-BE49-F238E27FC236}">
                <a16:creationId xmlns:a16="http://schemas.microsoft.com/office/drawing/2014/main" xmlns="" id="{4EB82498-5636-4747-A4C0-DE9EF637B268}"/>
              </a:ext>
            </a:extLst>
          </p:cNvPr>
          <p:cNvGrpSpPr/>
          <p:nvPr/>
        </p:nvGrpSpPr>
        <p:grpSpPr>
          <a:xfrm>
            <a:off x="1307957" y="3530653"/>
            <a:ext cx="7174068" cy="1031983"/>
            <a:chOff x="1819807" y="3093917"/>
            <a:chExt cx="7174068" cy="1031983"/>
          </a:xfrm>
        </p:grpSpPr>
        <p:sp>
          <p:nvSpPr>
            <p:cNvPr id="23" name="标题层">
              <a:extLst>
                <a:ext uri="{FF2B5EF4-FFF2-40B4-BE49-F238E27FC236}">
                  <a16:creationId xmlns:a16="http://schemas.microsoft.com/office/drawing/2014/main" xmlns="" id="{D8F5032F-17E0-4068-97D3-46B56CDE7AEA}"/>
                </a:ext>
              </a:extLst>
            </p:cNvPr>
            <p:cNvSpPr txBox="1"/>
            <p:nvPr/>
          </p:nvSpPr>
          <p:spPr bwMode="auto">
            <a:xfrm>
              <a:off x="1819807" y="3225190"/>
              <a:ext cx="2465589" cy="769441"/>
            </a:xfrm>
            <a:prstGeom prst="rect">
              <a:avLst/>
            </a:prstGeom>
            <a:noFill/>
            <a:effectLst>
              <a:outerShdw blurRad="12700" dist="12700" dir="4380000" algn="tl" rotWithShape="0">
                <a:prstClr val="black">
                  <a:alpha val="40000"/>
                </a:prstClr>
              </a:outerShdw>
            </a:effectLst>
          </p:spPr>
          <p:txBody>
            <a:bodyPr wrap="square">
              <a:spAutoFit/>
            </a:bodyPr>
            <a:lstStyle/>
            <a:p>
              <a:pPr algn="ctr">
                <a:defRPr/>
              </a:pPr>
              <a:r>
                <a:rPr lang="zh-CN" altLang="en-US" sz="4400" b="1" kern="0" dirty="0">
                  <a:solidFill>
                    <a:srgbClr val="EB3028"/>
                  </a:solidFill>
                  <a:latin typeface="Arial" panose="020B0604020202020204" pitchFamily="34" charset="0"/>
                  <a:ea typeface="微软雅黑" panose="020B0503020204020204" pitchFamily="34" charset="-122"/>
                  <a:cs typeface="Arial" panose="020B0604020202020204" pitchFamily="34" charset="0"/>
                </a:rPr>
                <a:t>总体布局</a:t>
              </a:r>
            </a:p>
          </p:txBody>
        </p:sp>
        <p:sp>
          <p:nvSpPr>
            <p:cNvPr id="24" name="箭头: 右 23">
              <a:extLst>
                <a:ext uri="{FF2B5EF4-FFF2-40B4-BE49-F238E27FC236}">
                  <a16:creationId xmlns:a16="http://schemas.microsoft.com/office/drawing/2014/main" xmlns="" id="{40F02215-EA5D-474F-904F-03A4F77D2148}"/>
                </a:ext>
              </a:extLst>
            </p:cNvPr>
            <p:cNvSpPr/>
            <p:nvPr/>
          </p:nvSpPr>
          <p:spPr>
            <a:xfrm>
              <a:off x="4533181" y="3333581"/>
              <a:ext cx="1119116" cy="552657"/>
            </a:xfrm>
            <a:prstGeom prst="rightArrow">
              <a:avLst/>
            </a:prstGeom>
            <a:solidFill>
              <a:srgbClr val="EA7E11"/>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ffectLst>
                  <a:outerShdw blurRad="38100" dist="38100" dir="2700000" algn="tl">
                    <a:srgbClr val="000000">
                      <a:alpha val="43137"/>
                    </a:srgbClr>
                  </a:outerShdw>
                </a:effectLst>
              </a:endParaRPr>
            </a:p>
          </p:txBody>
        </p:sp>
        <p:grpSp>
          <p:nvGrpSpPr>
            <p:cNvPr id="25" name="组合 24">
              <a:extLst>
                <a:ext uri="{FF2B5EF4-FFF2-40B4-BE49-F238E27FC236}">
                  <a16:creationId xmlns:a16="http://schemas.microsoft.com/office/drawing/2014/main" xmlns="" id="{EE517D0E-389E-4B83-A6C2-0DF0C39092E3}"/>
                </a:ext>
              </a:extLst>
            </p:cNvPr>
            <p:cNvGrpSpPr/>
            <p:nvPr/>
          </p:nvGrpSpPr>
          <p:grpSpPr>
            <a:xfrm>
              <a:off x="6096000" y="3093917"/>
              <a:ext cx="2897875" cy="1031983"/>
              <a:chOff x="6096000" y="3135278"/>
              <a:chExt cx="2897875" cy="1031983"/>
            </a:xfrm>
          </p:grpSpPr>
          <p:sp>
            <p:nvSpPr>
              <p:cNvPr id="26" name="圆角矩形 44">
                <a:extLst>
                  <a:ext uri="{FF2B5EF4-FFF2-40B4-BE49-F238E27FC236}">
                    <a16:creationId xmlns:a16="http://schemas.microsoft.com/office/drawing/2014/main" xmlns="" id="{41351BC5-E296-436F-8FFB-B22A236D1022}"/>
                  </a:ext>
                </a:extLst>
              </p:cNvPr>
              <p:cNvSpPr/>
              <p:nvPr/>
            </p:nvSpPr>
            <p:spPr bwMode="auto">
              <a:xfrm>
                <a:off x="6096000" y="3135278"/>
                <a:ext cx="2897875" cy="1031983"/>
              </a:xfrm>
              <a:prstGeom prst="roundRect">
                <a:avLst/>
              </a:prstGeom>
              <a:solidFill>
                <a:srgbClr val="EE2C22"/>
              </a:solidFill>
              <a:ln w="12700" cap="flat" cmpd="sng" algn="ctr">
                <a:solidFill>
                  <a:sysClr val="window" lastClr="FFFFFF"/>
                </a:solidFill>
                <a:prstDash val="solid"/>
              </a:ln>
              <a:effectLst>
                <a:outerShdw blurRad="50800" dist="38100" dir="2700000" algn="tl"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chemeClr val="bg1"/>
                  </a:solidFill>
                  <a:latin typeface="Calibri" panose="020F0502020204030204"/>
                  <a:ea typeface="宋体" panose="02010600030101010101" pitchFamily="2" charset="-122"/>
                </a:endParaRPr>
              </a:p>
            </p:txBody>
          </p:sp>
          <p:sp>
            <p:nvSpPr>
              <p:cNvPr id="27" name="标题层">
                <a:extLst>
                  <a:ext uri="{FF2B5EF4-FFF2-40B4-BE49-F238E27FC236}">
                    <a16:creationId xmlns:a16="http://schemas.microsoft.com/office/drawing/2014/main" xmlns="" id="{5C1ACF2B-C5A6-4211-BC35-6193A78B02B4}"/>
                  </a:ext>
                </a:extLst>
              </p:cNvPr>
              <p:cNvSpPr txBox="1"/>
              <p:nvPr/>
            </p:nvSpPr>
            <p:spPr bwMode="auto">
              <a:xfrm>
                <a:off x="6284981" y="3266549"/>
                <a:ext cx="2519912" cy="769441"/>
              </a:xfrm>
              <a:prstGeom prst="rect">
                <a:avLst/>
              </a:prstGeom>
              <a:noFill/>
              <a:effectLst>
                <a:outerShdw blurRad="12700" dist="12700" dir="4380000" algn="tl" rotWithShape="0">
                  <a:prstClr val="black">
                    <a:alpha val="40000"/>
                  </a:prstClr>
                </a:outerShdw>
              </a:effectLst>
            </p:spPr>
            <p:txBody>
              <a:bodyPr wrap="square">
                <a:spAutoFit/>
              </a:bodyPr>
              <a:lstStyle/>
              <a:p>
                <a:pPr algn="ctr">
                  <a:defRPr/>
                </a:pPr>
                <a:r>
                  <a:rPr lang="zh-CN" altLang="en-US" sz="4400" b="1" kern="0" dirty="0">
                    <a:solidFill>
                      <a:schemeClr val="bg1"/>
                    </a:solidFill>
                    <a:latin typeface="Arial" panose="020B0604020202020204" pitchFamily="34" charset="0"/>
                    <a:ea typeface="微软雅黑" panose="020B0503020204020204" pitchFamily="34" charset="-122"/>
                    <a:cs typeface="Arial" panose="020B0604020202020204" pitchFamily="34" charset="0"/>
                  </a:rPr>
                  <a:t>五位一体</a:t>
                </a:r>
              </a:p>
            </p:txBody>
          </p:sp>
        </p:grpSp>
      </p:grpSp>
      <p:grpSp>
        <p:nvGrpSpPr>
          <p:cNvPr id="28" name="组合 27">
            <a:extLst>
              <a:ext uri="{FF2B5EF4-FFF2-40B4-BE49-F238E27FC236}">
                <a16:creationId xmlns:a16="http://schemas.microsoft.com/office/drawing/2014/main" xmlns="" id="{7513BF7B-3BED-478E-B288-41DB3746CEAC}"/>
              </a:ext>
            </a:extLst>
          </p:cNvPr>
          <p:cNvGrpSpPr/>
          <p:nvPr/>
        </p:nvGrpSpPr>
        <p:grpSpPr>
          <a:xfrm>
            <a:off x="3575563" y="5007193"/>
            <a:ext cx="7190087" cy="1031983"/>
            <a:chOff x="2060661" y="4775177"/>
            <a:chExt cx="7190087" cy="1031983"/>
          </a:xfrm>
        </p:grpSpPr>
        <p:sp>
          <p:nvSpPr>
            <p:cNvPr id="29" name="标题层">
              <a:extLst>
                <a:ext uri="{FF2B5EF4-FFF2-40B4-BE49-F238E27FC236}">
                  <a16:creationId xmlns:a16="http://schemas.microsoft.com/office/drawing/2014/main" xmlns="" id="{C5075A1A-1EDA-4332-9A74-51622574D4F9}"/>
                </a:ext>
              </a:extLst>
            </p:cNvPr>
            <p:cNvSpPr txBox="1"/>
            <p:nvPr/>
          </p:nvSpPr>
          <p:spPr bwMode="auto">
            <a:xfrm>
              <a:off x="6785159" y="4903016"/>
              <a:ext cx="2465589" cy="769441"/>
            </a:xfrm>
            <a:prstGeom prst="rect">
              <a:avLst/>
            </a:prstGeom>
            <a:noFill/>
            <a:effectLst>
              <a:outerShdw blurRad="12700" dist="12700" dir="4380000" algn="tl" rotWithShape="0">
                <a:prstClr val="black">
                  <a:alpha val="40000"/>
                </a:prstClr>
              </a:outerShdw>
            </a:effectLst>
          </p:spPr>
          <p:txBody>
            <a:bodyPr wrap="square">
              <a:spAutoFit/>
            </a:bodyPr>
            <a:lstStyle/>
            <a:p>
              <a:pPr algn="ctr">
                <a:defRPr/>
              </a:pPr>
              <a:r>
                <a:rPr lang="zh-CN" altLang="en-US" sz="4400" b="1" kern="0" dirty="0">
                  <a:solidFill>
                    <a:srgbClr val="EB3028"/>
                  </a:solidFill>
                  <a:latin typeface="Arial" panose="020B0604020202020204" pitchFamily="34" charset="0"/>
                  <a:ea typeface="微软雅黑" panose="020B0503020204020204" pitchFamily="34" charset="-122"/>
                  <a:cs typeface="Arial" panose="020B0604020202020204" pitchFamily="34" charset="0"/>
                </a:rPr>
                <a:t>战略布局</a:t>
              </a:r>
            </a:p>
          </p:txBody>
        </p:sp>
        <p:sp>
          <p:nvSpPr>
            <p:cNvPr id="30" name="箭头: 右 29">
              <a:extLst>
                <a:ext uri="{FF2B5EF4-FFF2-40B4-BE49-F238E27FC236}">
                  <a16:creationId xmlns:a16="http://schemas.microsoft.com/office/drawing/2014/main" xmlns="" id="{B8D4B14E-63E9-443D-A19E-B3D9F2B10036}"/>
                </a:ext>
              </a:extLst>
            </p:cNvPr>
            <p:cNvSpPr/>
            <p:nvPr/>
          </p:nvSpPr>
          <p:spPr>
            <a:xfrm flipH="1">
              <a:off x="5260192" y="5014841"/>
              <a:ext cx="1119116" cy="552657"/>
            </a:xfrm>
            <a:prstGeom prst="rightArrow">
              <a:avLst/>
            </a:prstGeom>
            <a:solidFill>
              <a:srgbClr val="EA7E11"/>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ffectLst>
                  <a:outerShdw blurRad="38100" dist="38100" dir="2700000" algn="tl">
                    <a:srgbClr val="000000">
                      <a:alpha val="43137"/>
                    </a:srgbClr>
                  </a:outerShdw>
                </a:effectLst>
              </a:endParaRPr>
            </a:p>
          </p:txBody>
        </p:sp>
        <p:grpSp>
          <p:nvGrpSpPr>
            <p:cNvPr id="31" name="组合 30">
              <a:extLst>
                <a:ext uri="{FF2B5EF4-FFF2-40B4-BE49-F238E27FC236}">
                  <a16:creationId xmlns:a16="http://schemas.microsoft.com/office/drawing/2014/main" xmlns="" id="{2059A25A-9553-4EA8-ADAC-D37D6422CC12}"/>
                </a:ext>
              </a:extLst>
            </p:cNvPr>
            <p:cNvGrpSpPr/>
            <p:nvPr/>
          </p:nvGrpSpPr>
          <p:grpSpPr>
            <a:xfrm>
              <a:off x="2060661" y="4775177"/>
              <a:ext cx="2897875" cy="1031983"/>
              <a:chOff x="6096000" y="3135278"/>
              <a:chExt cx="2897875" cy="1031983"/>
            </a:xfrm>
          </p:grpSpPr>
          <p:sp>
            <p:nvSpPr>
              <p:cNvPr id="32" name="圆角矩形 44">
                <a:extLst>
                  <a:ext uri="{FF2B5EF4-FFF2-40B4-BE49-F238E27FC236}">
                    <a16:creationId xmlns:a16="http://schemas.microsoft.com/office/drawing/2014/main" xmlns="" id="{75BA60DE-DB7D-436B-8475-B3D0239D0D67}"/>
                  </a:ext>
                </a:extLst>
              </p:cNvPr>
              <p:cNvSpPr/>
              <p:nvPr/>
            </p:nvSpPr>
            <p:spPr bwMode="auto">
              <a:xfrm>
                <a:off x="6096000" y="3135278"/>
                <a:ext cx="2897875" cy="1031983"/>
              </a:xfrm>
              <a:prstGeom prst="roundRect">
                <a:avLst/>
              </a:prstGeom>
              <a:solidFill>
                <a:srgbClr val="EE2C22"/>
              </a:solidFill>
              <a:ln w="12700" cap="flat" cmpd="sng" algn="ctr">
                <a:solidFill>
                  <a:sysClr val="window" lastClr="FFFFFF"/>
                </a:solidFill>
                <a:prstDash val="solid"/>
              </a:ln>
              <a:effectLst>
                <a:outerShdw blurRad="50800" dist="38100" dir="2700000" algn="tl"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rgbClr val="EB3028"/>
                  </a:solidFill>
                  <a:latin typeface="Calibri" panose="020F0502020204030204"/>
                  <a:ea typeface="宋体" panose="02010600030101010101" pitchFamily="2" charset="-122"/>
                </a:endParaRPr>
              </a:p>
            </p:txBody>
          </p:sp>
          <p:sp>
            <p:nvSpPr>
              <p:cNvPr id="33" name="标题层">
                <a:extLst>
                  <a:ext uri="{FF2B5EF4-FFF2-40B4-BE49-F238E27FC236}">
                    <a16:creationId xmlns:a16="http://schemas.microsoft.com/office/drawing/2014/main" xmlns="" id="{C6D6F46F-95FC-46C0-B482-69BDB1F359CC}"/>
                  </a:ext>
                </a:extLst>
              </p:cNvPr>
              <p:cNvSpPr txBox="1"/>
              <p:nvPr/>
            </p:nvSpPr>
            <p:spPr bwMode="auto">
              <a:xfrm>
                <a:off x="6284981" y="3266549"/>
                <a:ext cx="2519912" cy="769441"/>
              </a:xfrm>
              <a:prstGeom prst="rect">
                <a:avLst/>
              </a:prstGeom>
              <a:noFill/>
              <a:effectLst>
                <a:outerShdw blurRad="12700" dist="12700" dir="4380000" algn="tl" rotWithShape="0">
                  <a:prstClr val="black">
                    <a:alpha val="40000"/>
                  </a:prstClr>
                </a:outerShdw>
              </a:effectLst>
            </p:spPr>
            <p:txBody>
              <a:bodyPr wrap="square">
                <a:spAutoFit/>
              </a:bodyPr>
              <a:lstStyle/>
              <a:p>
                <a:pPr algn="ctr">
                  <a:defRPr/>
                </a:pPr>
                <a:r>
                  <a:rPr lang="zh-CN" altLang="en-US" sz="4400" b="1" kern="0" dirty="0">
                    <a:solidFill>
                      <a:schemeClr val="bg1"/>
                    </a:solidFill>
                    <a:latin typeface="Arial" panose="020B0604020202020204" pitchFamily="34" charset="0"/>
                    <a:ea typeface="微软雅黑" panose="020B0503020204020204" pitchFamily="34" charset="-122"/>
                    <a:cs typeface="Arial" panose="020B0604020202020204" pitchFamily="34" charset="0"/>
                  </a:rPr>
                  <a:t>四个全面</a:t>
                </a:r>
              </a:p>
            </p:txBody>
          </p:sp>
        </p:grpSp>
      </p:grpSp>
    </p:spTree>
    <p:extLst>
      <p:ext uri="{BB962C8B-B14F-4D97-AF65-F5344CB8AC3E}">
        <p14:creationId xmlns:p14="http://schemas.microsoft.com/office/powerpoint/2010/main" xmlns="" val="1533276419"/>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3000">
        <p15:prstTrans prst="peelOff"/>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up)">
                                      <p:cBhvr>
                                        <p:cTn id="7" dur="1000"/>
                                        <p:tgtEl>
                                          <p:spTgt spid="21"/>
                                        </p:tgtEl>
                                      </p:cBhvr>
                                    </p:animEffect>
                                  </p:childTnLst>
                                </p:cTn>
                              </p:par>
                            </p:childTnLst>
                          </p:cTn>
                        </p:par>
                        <p:par>
                          <p:cTn id="8" fill="hold">
                            <p:stCondLst>
                              <p:cond delay="1000"/>
                            </p:stCondLst>
                            <p:childTnLst>
                              <p:par>
                                <p:cTn id="9" presetID="2" presetClass="entr" presetSubtype="8"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1000" fill="hold"/>
                                        <p:tgtEl>
                                          <p:spTgt spid="22"/>
                                        </p:tgtEl>
                                        <p:attrNameLst>
                                          <p:attrName>ppt_x</p:attrName>
                                        </p:attrNameLst>
                                      </p:cBhvr>
                                      <p:tavLst>
                                        <p:tav tm="0">
                                          <p:val>
                                            <p:strVal val="0-#ppt_w/2"/>
                                          </p:val>
                                        </p:tav>
                                        <p:tav tm="100000">
                                          <p:val>
                                            <p:strVal val="#ppt_x"/>
                                          </p:val>
                                        </p:tav>
                                      </p:tavLst>
                                    </p:anim>
                                    <p:anim calcmode="lin" valueType="num">
                                      <p:cBhvr additive="base">
                                        <p:cTn id="12" dur="1000" fill="hold"/>
                                        <p:tgtEl>
                                          <p:spTgt spid="22"/>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750"/>
                                  </p:stCondLst>
                                  <p:childTnLst>
                                    <p:set>
                                      <p:cBhvr>
                                        <p:cTn id="14" dur="1" fill="hold">
                                          <p:stCondLst>
                                            <p:cond delay="0"/>
                                          </p:stCondLst>
                                        </p:cTn>
                                        <p:tgtEl>
                                          <p:spTgt spid="28"/>
                                        </p:tgtEl>
                                        <p:attrNameLst>
                                          <p:attrName>style.visibility</p:attrName>
                                        </p:attrNameLst>
                                      </p:cBhvr>
                                      <p:to>
                                        <p:strVal val="visible"/>
                                      </p:to>
                                    </p:set>
                                    <p:anim calcmode="lin" valueType="num">
                                      <p:cBhvr additive="base">
                                        <p:cTn id="15" dur="1000" fill="hold"/>
                                        <p:tgtEl>
                                          <p:spTgt spid="28"/>
                                        </p:tgtEl>
                                        <p:attrNameLst>
                                          <p:attrName>ppt_x</p:attrName>
                                        </p:attrNameLst>
                                      </p:cBhvr>
                                      <p:tavLst>
                                        <p:tav tm="0">
                                          <p:val>
                                            <p:strVal val="1+#ppt_w/2"/>
                                          </p:val>
                                        </p:tav>
                                        <p:tav tm="100000">
                                          <p:val>
                                            <p:strVal val="#ppt_x"/>
                                          </p:val>
                                        </p:tav>
                                      </p:tavLst>
                                    </p:anim>
                                    <p:anim calcmode="lin" valueType="num">
                                      <p:cBhvr additive="base">
                                        <p:cTn id="16" dur="1000" fill="hold"/>
                                        <p:tgtEl>
                                          <p:spTgt spid="2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xmlns="" id="{738A8546-CA46-4CE3-A135-530E33AE026A}"/>
              </a:ext>
            </a:extLst>
          </p:cNvPr>
          <p:cNvSpPr/>
          <p:nvPr/>
        </p:nvSpPr>
        <p:spPr>
          <a:xfrm>
            <a:off x="0" y="0"/>
            <a:ext cx="6018663" cy="791570"/>
          </a:xfrm>
          <a:custGeom>
            <a:avLst/>
            <a:gdLst>
              <a:gd name="connsiteX0" fmla="*/ 0 w 6018663"/>
              <a:gd name="connsiteY0" fmla="*/ 0 h 791570"/>
              <a:gd name="connsiteX1" fmla="*/ 6018663 w 6018663"/>
              <a:gd name="connsiteY1" fmla="*/ 0 h 791570"/>
              <a:gd name="connsiteX2" fmla="*/ 6018663 w 6018663"/>
              <a:gd name="connsiteY2" fmla="*/ 791570 h 791570"/>
              <a:gd name="connsiteX3" fmla="*/ 0 w 6018663"/>
              <a:gd name="connsiteY3" fmla="*/ 791570 h 791570"/>
              <a:gd name="connsiteX4" fmla="*/ 0 w 6018663"/>
              <a:gd name="connsiteY4" fmla="*/ 0 h 791570"/>
              <a:gd name="connsiteX0" fmla="*/ 0 w 6018663"/>
              <a:gd name="connsiteY0" fmla="*/ 0 h 791570"/>
              <a:gd name="connsiteX1" fmla="*/ 6018663 w 6018663"/>
              <a:gd name="connsiteY1" fmla="*/ 0 h 791570"/>
              <a:gd name="connsiteX2" fmla="*/ 5186149 w 6018663"/>
              <a:gd name="connsiteY2" fmla="*/ 791570 h 791570"/>
              <a:gd name="connsiteX3" fmla="*/ 0 w 6018663"/>
              <a:gd name="connsiteY3" fmla="*/ 791570 h 791570"/>
              <a:gd name="connsiteX4" fmla="*/ 0 w 6018663"/>
              <a:gd name="connsiteY4" fmla="*/ 0 h 7915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18663" h="791570">
                <a:moveTo>
                  <a:pt x="0" y="0"/>
                </a:moveTo>
                <a:lnTo>
                  <a:pt x="6018663" y="0"/>
                </a:lnTo>
                <a:lnTo>
                  <a:pt x="5186149" y="791570"/>
                </a:lnTo>
                <a:lnTo>
                  <a:pt x="0" y="791570"/>
                </a:lnTo>
                <a:lnTo>
                  <a:pt x="0" y="0"/>
                </a:lnTo>
                <a:close/>
              </a:path>
            </a:pathLst>
          </a:custGeom>
          <a:solidFill>
            <a:srgbClr val="EE2C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a:extLst>
              <a:ext uri="{FF2B5EF4-FFF2-40B4-BE49-F238E27FC236}">
                <a16:creationId xmlns:a16="http://schemas.microsoft.com/office/drawing/2014/main" xmlns="" id="{108615EB-8C5A-401B-9BB8-D46A0DD6254D}"/>
              </a:ext>
            </a:extLst>
          </p:cNvPr>
          <p:cNvSpPr txBox="1"/>
          <p:nvPr/>
        </p:nvSpPr>
        <p:spPr>
          <a:xfrm>
            <a:off x="341388" y="125419"/>
            <a:ext cx="4123245" cy="584775"/>
          </a:xfrm>
          <a:prstGeom prst="rect">
            <a:avLst/>
          </a:prstGeom>
          <a:noFill/>
        </p:spPr>
        <p:txBody>
          <a:bodyPr wrap="none" rtlCol="0" anchor="ctr">
            <a:spAutoFit/>
          </a:bodyPr>
          <a:lstStyle/>
          <a:p>
            <a:r>
              <a:rPr lang="en-US" altLang="zh-CN" sz="3200" dirty="0">
                <a:solidFill>
                  <a:schemeClr val="bg1"/>
                </a:solidFill>
                <a:latin typeface="汉仪润圆-75W" panose="00020600040101010101" pitchFamily="18" charset="-122"/>
                <a:ea typeface="汉仪润圆-75W" panose="00020600040101010101" pitchFamily="18" charset="-122"/>
              </a:rPr>
              <a:t>03 </a:t>
            </a:r>
            <a:r>
              <a:rPr lang="zh-CN" altLang="en-US" sz="3200" dirty="0">
                <a:solidFill>
                  <a:schemeClr val="bg1"/>
                </a:solidFill>
                <a:latin typeface="汉仪润圆-75W" panose="00020600040101010101" pitchFamily="18" charset="-122"/>
                <a:ea typeface="汉仪润圆-75W" panose="00020600040101010101" pitchFamily="18" charset="-122"/>
              </a:rPr>
              <a:t>新时代的基本方略</a:t>
            </a:r>
          </a:p>
        </p:txBody>
      </p:sp>
      <p:sp>
        <p:nvSpPr>
          <p:cNvPr id="17" name="矩形 16">
            <a:extLst>
              <a:ext uri="{FF2B5EF4-FFF2-40B4-BE49-F238E27FC236}">
                <a16:creationId xmlns:a16="http://schemas.microsoft.com/office/drawing/2014/main" xmlns="" id="{6F349C3E-EED3-4F4C-9C3A-37A941DA6104}"/>
              </a:ext>
            </a:extLst>
          </p:cNvPr>
          <p:cNvSpPr/>
          <p:nvPr/>
        </p:nvSpPr>
        <p:spPr>
          <a:xfrm>
            <a:off x="2529385" y="1642656"/>
            <a:ext cx="7133230" cy="830997"/>
          </a:xfrm>
          <a:prstGeom prst="rect">
            <a:avLst/>
          </a:prstGeom>
          <a:noFill/>
          <a:effectLst>
            <a:outerShdw blurRad="12700" dist="12700" dir="4380000" algn="tl" rotWithShape="0">
              <a:prstClr val="black">
                <a:alpha val="40000"/>
              </a:prstClr>
            </a:outerShdw>
          </a:effectLst>
        </p:spPr>
        <p:txBody>
          <a:bodyPr wrap="square">
            <a:spAutoFit/>
          </a:bodyPr>
          <a:lstStyle/>
          <a:p>
            <a:pPr algn="ctr"/>
            <a:r>
              <a:rPr lang="zh-CN" altLang="en-US" sz="4800" b="1" kern="0" dirty="0">
                <a:solidFill>
                  <a:srgbClr val="EE2C22"/>
                </a:solidFill>
                <a:latin typeface="Arial" panose="020B0604020202020204" pitchFamily="34" charset="0"/>
                <a:ea typeface="微软雅黑" panose="020B0503020204020204" pitchFamily="34" charset="-122"/>
                <a:cs typeface="Arial" panose="020B0604020202020204" pitchFamily="34" charset="0"/>
              </a:rPr>
              <a:t>坚持党对一切工作的领导</a:t>
            </a:r>
          </a:p>
        </p:txBody>
      </p:sp>
      <p:grpSp>
        <p:nvGrpSpPr>
          <p:cNvPr id="18" name="组合 17">
            <a:extLst>
              <a:ext uri="{FF2B5EF4-FFF2-40B4-BE49-F238E27FC236}">
                <a16:creationId xmlns:a16="http://schemas.microsoft.com/office/drawing/2014/main" xmlns="" id="{0F6A3946-CB64-4D68-93DE-AC1D64BDF5A0}"/>
              </a:ext>
            </a:extLst>
          </p:cNvPr>
          <p:cNvGrpSpPr/>
          <p:nvPr/>
        </p:nvGrpSpPr>
        <p:grpSpPr>
          <a:xfrm>
            <a:off x="1743209" y="3005412"/>
            <a:ext cx="8735493" cy="802396"/>
            <a:chOff x="1974664" y="3071958"/>
            <a:chExt cx="8735493" cy="802396"/>
          </a:xfrm>
        </p:grpSpPr>
        <p:grpSp>
          <p:nvGrpSpPr>
            <p:cNvPr id="19" name="组合 18">
              <a:extLst>
                <a:ext uri="{FF2B5EF4-FFF2-40B4-BE49-F238E27FC236}">
                  <a16:creationId xmlns:a16="http://schemas.microsoft.com/office/drawing/2014/main" xmlns="" id="{96DAF62B-DDB2-46F2-B7AA-04EBF84DC206}"/>
                </a:ext>
              </a:extLst>
            </p:cNvPr>
            <p:cNvGrpSpPr/>
            <p:nvPr/>
          </p:nvGrpSpPr>
          <p:grpSpPr>
            <a:xfrm>
              <a:off x="2906976" y="3071958"/>
              <a:ext cx="7803181" cy="802396"/>
              <a:chOff x="3147679" y="3675436"/>
              <a:chExt cx="7803181" cy="802396"/>
            </a:xfrm>
          </p:grpSpPr>
          <p:sp>
            <p:nvSpPr>
              <p:cNvPr id="35" name="圆角矩形 44">
                <a:extLst>
                  <a:ext uri="{FF2B5EF4-FFF2-40B4-BE49-F238E27FC236}">
                    <a16:creationId xmlns:a16="http://schemas.microsoft.com/office/drawing/2014/main" xmlns="" id="{9BC8E4DD-AADC-4406-B8E9-4BDD99E8EA99}"/>
                  </a:ext>
                </a:extLst>
              </p:cNvPr>
              <p:cNvSpPr/>
              <p:nvPr/>
            </p:nvSpPr>
            <p:spPr bwMode="auto">
              <a:xfrm>
                <a:off x="3147679" y="3675436"/>
                <a:ext cx="7761836" cy="802396"/>
              </a:xfrm>
              <a:prstGeom prst="roundRect">
                <a:avLst/>
              </a:prstGeom>
              <a:solidFill>
                <a:srgbClr val="EE2C22"/>
              </a:solidFill>
              <a:ln w="12700" cap="flat" cmpd="sng" algn="ctr">
                <a:solidFill>
                  <a:sysClr val="window" lastClr="FFFFFF"/>
                </a:solidFill>
                <a:prstDash val="solid"/>
              </a:ln>
              <a:effectLst>
                <a:outerShdw blurRad="50800" dist="38100" dir="2700000" algn="tl"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36" name="矩形 35">
                <a:extLst>
                  <a:ext uri="{FF2B5EF4-FFF2-40B4-BE49-F238E27FC236}">
                    <a16:creationId xmlns:a16="http://schemas.microsoft.com/office/drawing/2014/main" xmlns="" id="{A8C1F4E6-2F9D-4536-A52F-99FD6AB9B2E7}"/>
                  </a:ext>
                </a:extLst>
              </p:cNvPr>
              <p:cNvSpPr/>
              <p:nvPr/>
            </p:nvSpPr>
            <p:spPr>
              <a:xfrm>
                <a:off x="3270111" y="3739635"/>
                <a:ext cx="7680749" cy="700192"/>
              </a:xfrm>
              <a:prstGeom prst="rect">
                <a:avLst/>
              </a:prstGeom>
              <a:noFill/>
            </p:spPr>
            <p:txBody>
              <a:bodyPr wrap="square" rtlCol="0">
                <a:spAutoFit/>
              </a:bodyPr>
              <a:lstStyle/>
              <a:p>
                <a:pPr>
                  <a:lnSpc>
                    <a:spcPts val="2400"/>
                  </a:lnSpc>
                </a:pPr>
                <a:r>
                  <a:rPr lang="zh-CN" altLang="en-US" dirty="0">
                    <a:solidFill>
                      <a:schemeClr val="bg1"/>
                    </a:solidFill>
                    <a:latin typeface="方正正黑简体" panose="02000000000000000000" pitchFamily="2" charset="-122"/>
                    <a:ea typeface="方正正黑简体" panose="02000000000000000000" pitchFamily="2" charset="-122"/>
                  </a:rPr>
                  <a:t>必须增强政治意识、大局意识、核心意识、看齐意识，自觉维护党中央权威和集中统一领导，自觉在思想上政治上行动上同党中央保持高度一致。</a:t>
                </a:r>
              </a:p>
            </p:txBody>
          </p:sp>
        </p:grpSp>
        <p:sp>
          <p:nvSpPr>
            <p:cNvPr id="34" name="标题层">
              <a:extLst>
                <a:ext uri="{FF2B5EF4-FFF2-40B4-BE49-F238E27FC236}">
                  <a16:creationId xmlns:a16="http://schemas.microsoft.com/office/drawing/2014/main" xmlns="" id="{B6E9F4C8-92BA-40BC-807E-658F29692B1F}"/>
                </a:ext>
              </a:extLst>
            </p:cNvPr>
            <p:cNvSpPr txBox="1"/>
            <p:nvPr/>
          </p:nvSpPr>
          <p:spPr bwMode="auto">
            <a:xfrm>
              <a:off x="1974664" y="3087318"/>
              <a:ext cx="823128" cy="769441"/>
            </a:xfrm>
            <a:prstGeom prst="rect">
              <a:avLst/>
            </a:prstGeom>
            <a:noFill/>
          </p:spPr>
          <p:txBody>
            <a:bodyPr wrap="none" rtlCol="0" anchor="ctr">
              <a:spAutoFit/>
            </a:bodyPr>
            <a:lstStyle>
              <a:defPPr>
                <a:defRPr lang="en-US"/>
              </a:defPPr>
              <a:lvl1pPr algn="ctr">
                <a:defRPr sz="3600" b="1">
                  <a:solidFill>
                    <a:srgbClr val="EE2C22"/>
                  </a:solidFill>
                  <a:effectLst>
                    <a:outerShdw blurRad="38100" dist="38100" dir="2700000" algn="tl">
                      <a:srgbClr val="000000">
                        <a:alpha val="43137"/>
                      </a:srgbClr>
                    </a:outerShdw>
                  </a:effectLst>
                  <a:latin typeface="造字工房力黑（非商用）常规体" pitchFamily="2" charset="-122"/>
                  <a:ea typeface="造字工房力黑（非商用）常规体" pitchFamily="2" charset="-122"/>
                </a:defRPr>
              </a:lvl1pPr>
            </a:lstStyle>
            <a:p>
              <a:r>
                <a:rPr lang="en-US" altLang="zh-CN" dirty="0"/>
                <a:t>01</a:t>
              </a:r>
              <a:endParaRPr lang="zh-CN" altLang="en-US" dirty="0"/>
            </a:p>
          </p:txBody>
        </p:sp>
      </p:grpSp>
      <p:grpSp>
        <p:nvGrpSpPr>
          <p:cNvPr id="37" name="组合 36">
            <a:extLst>
              <a:ext uri="{FF2B5EF4-FFF2-40B4-BE49-F238E27FC236}">
                <a16:creationId xmlns:a16="http://schemas.microsoft.com/office/drawing/2014/main" xmlns="" id="{0A27E666-5C36-4C11-86A4-4AF463B5C672}"/>
              </a:ext>
            </a:extLst>
          </p:cNvPr>
          <p:cNvGrpSpPr/>
          <p:nvPr/>
        </p:nvGrpSpPr>
        <p:grpSpPr>
          <a:xfrm>
            <a:off x="1678521" y="4073282"/>
            <a:ext cx="8800181" cy="802396"/>
            <a:chOff x="1909976" y="3071958"/>
            <a:chExt cx="8800181" cy="802396"/>
          </a:xfrm>
        </p:grpSpPr>
        <p:grpSp>
          <p:nvGrpSpPr>
            <p:cNvPr id="38" name="组合 37">
              <a:extLst>
                <a:ext uri="{FF2B5EF4-FFF2-40B4-BE49-F238E27FC236}">
                  <a16:creationId xmlns:a16="http://schemas.microsoft.com/office/drawing/2014/main" xmlns="" id="{E8278356-5752-4A0A-8431-B1D66DF615DB}"/>
                </a:ext>
              </a:extLst>
            </p:cNvPr>
            <p:cNvGrpSpPr/>
            <p:nvPr/>
          </p:nvGrpSpPr>
          <p:grpSpPr>
            <a:xfrm>
              <a:off x="2906976" y="3071958"/>
              <a:ext cx="7803181" cy="802396"/>
              <a:chOff x="3147679" y="3675436"/>
              <a:chExt cx="7803181" cy="802396"/>
            </a:xfrm>
          </p:grpSpPr>
          <p:sp>
            <p:nvSpPr>
              <p:cNvPr id="40" name="圆角矩形 44">
                <a:extLst>
                  <a:ext uri="{FF2B5EF4-FFF2-40B4-BE49-F238E27FC236}">
                    <a16:creationId xmlns:a16="http://schemas.microsoft.com/office/drawing/2014/main" xmlns="" id="{35AD8CD3-F19D-409C-8CDD-DD8178D7B26C}"/>
                  </a:ext>
                </a:extLst>
              </p:cNvPr>
              <p:cNvSpPr/>
              <p:nvPr/>
            </p:nvSpPr>
            <p:spPr bwMode="auto">
              <a:xfrm>
                <a:off x="3147679" y="3675436"/>
                <a:ext cx="7761836" cy="802396"/>
              </a:xfrm>
              <a:prstGeom prst="roundRect">
                <a:avLst/>
              </a:prstGeom>
              <a:solidFill>
                <a:srgbClr val="EE2C22"/>
              </a:solidFill>
              <a:ln w="12700" cap="flat" cmpd="sng" algn="ctr">
                <a:solidFill>
                  <a:sysClr val="window" lastClr="FFFFFF"/>
                </a:solidFill>
                <a:prstDash val="solid"/>
              </a:ln>
              <a:effectLst>
                <a:outerShdw blurRad="50800" dist="38100" dir="2700000" algn="tl"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41" name="矩形 40">
                <a:extLst>
                  <a:ext uri="{FF2B5EF4-FFF2-40B4-BE49-F238E27FC236}">
                    <a16:creationId xmlns:a16="http://schemas.microsoft.com/office/drawing/2014/main" xmlns="" id="{3B09558A-7291-41E9-B0B4-723D531069C7}"/>
                  </a:ext>
                </a:extLst>
              </p:cNvPr>
              <p:cNvSpPr/>
              <p:nvPr/>
            </p:nvSpPr>
            <p:spPr>
              <a:xfrm>
                <a:off x="3270111" y="3739635"/>
                <a:ext cx="7680749" cy="700192"/>
              </a:xfrm>
              <a:prstGeom prst="rect">
                <a:avLst/>
              </a:prstGeom>
              <a:noFill/>
            </p:spPr>
            <p:txBody>
              <a:bodyPr wrap="square" rtlCol="0">
                <a:spAutoFit/>
              </a:bodyPr>
              <a:lstStyle/>
              <a:p>
                <a:pPr>
                  <a:lnSpc>
                    <a:spcPts val="2400"/>
                  </a:lnSpc>
                </a:pPr>
                <a:r>
                  <a:rPr lang="zh-CN" altLang="en-US" dirty="0">
                    <a:solidFill>
                      <a:schemeClr val="bg1"/>
                    </a:solidFill>
                    <a:latin typeface="方正正黑简体" panose="02000000000000000000" pitchFamily="2" charset="-122"/>
                    <a:ea typeface="方正正黑简体" panose="02000000000000000000" pitchFamily="2" charset="-122"/>
                  </a:rPr>
                  <a:t>完善坚持党的领导的体制机制，坚持稳中求进工作总基调，统筹推进“五位一体”总体布局。</a:t>
                </a:r>
              </a:p>
            </p:txBody>
          </p:sp>
        </p:grpSp>
        <p:sp>
          <p:nvSpPr>
            <p:cNvPr id="39" name="标题层">
              <a:extLst>
                <a:ext uri="{FF2B5EF4-FFF2-40B4-BE49-F238E27FC236}">
                  <a16:creationId xmlns:a16="http://schemas.microsoft.com/office/drawing/2014/main" xmlns="" id="{CD2B45FD-1EB4-4229-BAFB-8CCBDD84CB22}"/>
                </a:ext>
              </a:extLst>
            </p:cNvPr>
            <p:cNvSpPr txBox="1"/>
            <p:nvPr/>
          </p:nvSpPr>
          <p:spPr bwMode="auto">
            <a:xfrm>
              <a:off x="1974664" y="3087318"/>
              <a:ext cx="823128" cy="769441"/>
            </a:xfrm>
            <a:prstGeom prst="rect">
              <a:avLst/>
            </a:prstGeom>
            <a:noFill/>
          </p:spPr>
          <p:txBody>
            <a:bodyPr wrap="none" rtlCol="0" anchor="ctr">
              <a:spAutoFit/>
            </a:bodyPr>
            <a:lstStyle>
              <a:defPPr>
                <a:defRPr lang="en-US"/>
              </a:defPPr>
              <a:lvl1pPr algn="ctr">
                <a:defRPr sz="3600" b="1">
                  <a:solidFill>
                    <a:srgbClr val="EE2C22"/>
                  </a:solidFill>
                  <a:effectLst>
                    <a:outerShdw blurRad="38100" dist="38100" dir="2700000" algn="tl">
                      <a:srgbClr val="000000">
                        <a:alpha val="43137"/>
                      </a:srgbClr>
                    </a:outerShdw>
                  </a:effectLst>
                  <a:latin typeface="造字工房力黑（非商用）常规体" pitchFamily="2" charset="-122"/>
                  <a:ea typeface="造字工房力黑（非商用）常规体" pitchFamily="2" charset="-122"/>
                </a:defRPr>
              </a:lvl1pPr>
            </a:lstStyle>
            <a:p>
              <a:r>
                <a:rPr lang="en-US" altLang="zh-CN" dirty="0"/>
                <a:t>02</a:t>
              </a:r>
              <a:endParaRPr lang="zh-CN" altLang="en-US" dirty="0"/>
            </a:p>
          </p:txBody>
        </p:sp>
      </p:grpSp>
      <p:grpSp>
        <p:nvGrpSpPr>
          <p:cNvPr id="42" name="组合 41">
            <a:extLst>
              <a:ext uri="{FF2B5EF4-FFF2-40B4-BE49-F238E27FC236}">
                <a16:creationId xmlns:a16="http://schemas.microsoft.com/office/drawing/2014/main" xmlns="" id="{36FBF709-BE4B-41DC-B43A-D3C30ACDDEC5}"/>
              </a:ext>
            </a:extLst>
          </p:cNvPr>
          <p:cNvGrpSpPr/>
          <p:nvPr/>
        </p:nvGrpSpPr>
        <p:grpSpPr>
          <a:xfrm>
            <a:off x="1674514" y="5141152"/>
            <a:ext cx="8804188" cy="802396"/>
            <a:chOff x="1905969" y="3071958"/>
            <a:chExt cx="8804188" cy="802396"/>
          </a:xfrm>
        </p:grpSpPr>
        <p:grpSp>
          <p:nvGrpSpPr>
            <p:cNvPr id="43" name="组合 42">
              <a:extLst>
                <a:ext uri="{FF2B5EF4-FFF2-40B4-BE49-F238E27FC236}">
                  <a16:creationId xmlns:a16="http://schemas.microsoft.com/office/drawing/2014/main" xmlns="" id="{A259227A-110C-482C-9F89-D21352392C33}"/>
                </a:ext>
              </a:extLst>
            </p:cNvPr>
            <p:cNvGrpSpPr/>
            <p:nvPr/>
          </p:nvGrpSpPr>
          <p:grpSpPr>
            <a:xfrm>
              <a:off x="2906976" y="3071958"/>
              <a:ext cx="7803181" cy="802396"/>
              <a:chOff x="3147679" y="3675436"/>
              <a:chExt cx="7803181" cy="802396"/>
            </a:xfrm>
          </p:grpSpPr>
          <p:sp>
            <p:nvSpPr>
              <p:cNvPr id="45" name="圆角矩形 44">
                <a:extLst>
                  <a:ext uri="{FF2B5EF4-FFF2-40B4-BE49-F238E27FC236}">
                    <a16:creationId xmlns:a16="http://schemas.microsoft.com/office/drawing/2014/main" xmlns="" id="{C8D6E5CE-B44F-412F-843E-A222A5012382}"/>
                  </a:ext>
                </a:extLst>
              </p:cNvPr>
              <p:cNvSpPr/>
              <p:nvPr/>
            </p:nvSpPr>
            <p:spPr bwMode="auto">
              <a:xfrm>
                <a:off x="3147679" y="3675436"/>
                <a:ext cx="7761836" cy="802396"/>
              </a:xfrm>
              <a:prstGeom prst="roundRect">
                <a:avLst/>
              </a:prstGeom>
              <a:solidFill>
                <a:srgbClr val="EE2C22"/>
              </a:solidFill>
              <a:ln w="12700" cap="flat" cmpd="sng" algn="ctr">
                <a:solidFill>
                  <a:sysClr val="window" lastClr="FFFFFF"/>
                </a:solidFill>
                <a:prstDash val="solid"/>
              </a:ln>
              <a:effectLst>
                <a:outerShdw blurRad="50800" dist="38100" dir="2700000" algn="tl"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46" name="矩形 45">
                <a:extLst>
                  <a:ext uri="{FF2B5EF4-FFF2-40B4-BE49-F238E27FC236}">
                    <a16:creationId xmlns:a16="http://schemas.microsoft.com/office/drawing/2014/main" xmlns="" id="{51B08F82-C98B-4894-B7FF-C9572C2B9FD1}"/>
                  </a:ext>
                </a:extLst>
              </p:cNvPr>
              <p:cNvSpPr/>
              <p:nvPr/>
            </p:nvSpPr>
            <p:spPr>
              <a:xfrm>
                <a:off x="3270111" y="3739635"/>
                <a:ext cx="7680749" cy="700192"/>
              </a:xfrm>
              <a:prstGeom prst="rect">
                <a:avLst/>
              </a:prstGeom>
              <a:noFill/>
            </p:spPr>
            <p:txBody>
              <a:bodyPr wrap="square" rtlCol="0">
                <a:spAutoFit/>
              </a:bodyPr>
              <a:lstStyle/>
              <a:p>
                <a:pPr>
                  <a:lnSpc>
                    <a:spcPts val="2400"/>
                  </a:lnSpc>
                </a:pPr>
                <a:r>
                  <a:rPr lang="zh-CN" altLang="en-US" dirty="0">
                    <a:solidFill>
                      <a:schemeClr val="bg1"/>
                    </a:solidFill>
                    <a:latin typeface="方正正黑简体" panose="02000000000000000000" pitchFamily="2" charset="-122"/>
                    <a:ea typeface="方正正黑简体" panose="02000000000000000000" pitchFamily="2" charset="-122"/>
                  </a:rPr>
                  <a:t>协调推进“四个全面”战略布局，提高党把方向、谋大局、定政策、促改革的能力和定力，确保党始终总揽全局、协调各方。</a:t>
                </a:r>
              </a:p>
            </p:txBody>
          </p:sp>
        </p:grpSp>
        <p:sp>
          <p:nvSpPr>
            <p:cNvPr id="44" name="标题层">
              <a:extLst>
                <a:ext uri="{FF2B5EF4-FFF2-40B4-BE49-F238E27FC236}">
                  <a16:creationId xmlns:a16="http://schemas.microsoft.com/office/drawing/2014/main" xmlns="" id="{C82C3D30-6541-4787-9307-B23AD07B2283}"/>
                </a:ext>
              </a:extLst>
            </p:cNvPr>
            <p:cNvSpPr txBox="1"/>
            <p:nvPr/>
          </p:nvSpPr>
          <p:spPr bwMode="auto">
            <a:xfrm>
              <a:off x="1974664" y="3087318"/>
              <a:ext cx="823128" cy="769441"/>
            </a:xfrm>
            <a:prstGeom prst="rect">
              <a:avLst/>
            </a:prstGeom>
            <a:noFill/>
          </p:spPr>
          <p:txBody>
            <a:bodyPr wrap="none" rtlCol="0" anchor="ctr">
              <a:spAutoFit/>
            </a:bodyPr>
            <a:lstStyle>
              <a:defPPr>
                <a:defRPr lang="en-US"/>
              </a:defPPr>
              <a:lvl1pPr algn="ctr">
                <a:defRPr sz="3600" b="1">
                  <a:solidFill>
                    <a:srgbClr val="EE2C22"/>
                  </a:solidFill>
                  <a:effectLst>
                    <a:outerShdw blurRad="38100" dist="38100" dir="2700000" algn="tl">
                      <a:srgbClr val="000000">
                        <a:alpha val="43137"/>
                      </a:srgbClr>
                    </a:outerShdw>
                  </a:effectLst>
                  <a:latin typeface="造字工房力黑（非商用）常规体" pitchFamily="2" charset="-122"/>
                  <a:ea typeface="造字工房力黑（非商用）常规体" pitchFamily="2" charset="-122"/>
                </a:defRPr>
              </a:lvl1pPr>
            </a:lstStyle>
            <a:p>
              <a:r>
                <a:rPr lang="en-US" altLang="zh-CN" dirty="0"/>
                <a:t>03</a:t>
              </a:r>
              <a:endParaRPr lang="zh-CN" altLang="en-US" dirty="0"/>
            </a:p>
          </p:txBody>
        </p:sp>
      </p:grpSp>
    </p:spTree>
    <p:extLst>
      <p:ext uri="{BB962C8B-B14F-4D97-AF65-F5344CB8AC3E}">
        <p14:creationId xmlns:p14="http://schemas.microsoft.com/office/powerpoint/2010/main" xmlns="" val="19969246"/>
      </p:ext>
    </p:extLst>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1000"/>
                                        <p:tgtEl>
                                          <p:spTgt spid="17"/>
                                        </p:tgtEl>
                                      </p:cBhvr>
                                    </p:animEffect>
                                  </p:childTnLst>
                                </p:cTn>
                              </p:par>
                              <p:par>
                                <p:cTn id="8" presetID="2" presetClass="entr" presetSubtype="4" fill="hold" nodeType="withEffect">
                                  <p:stCondLst>
                                    <p:cond delay="750"/>
                                  </p:stCondLst>
                                  <p:childTnLst>
                                    <p:set>
                                      <p:cBhvr>
                                        <p:cTn id="9" dur="1" fill="hold">
                                          <p:stCondLst>
                                            <p:cond delay="0"/>
                                          </p:stCondLst>
                                        </p:cTn>
                                        <p:tgtEl>
                                          <p:spTgt spid="18"/>
                                        </p:tgtEl>
                                        <p:attrNameLst>
                                          <p:attrName>style.visibility</p:attrName>
                                        </p:attrNameLst>
                                      </p:cBhvr>
                                      <p:to>
                                        <p:strVal val="visible"/>
                                      </p:to>
                                    </p:set>
                                    <p:anim calcmode="lin" valueType="num">
                                      <p:cBhvr additive="base">
                                        <p:cTn id="10" dur="1000" fill="hold"/>
                                        <p:tgtEl>
                                          <p:spTgt spid="18"/>
                                        </p:tgtEl>
                                        <p:attrNameLst>
                                          <p:attrName>ppt_x</p:attrName>
                                        </p:attrNameLst>
                                      </p:cBhvr>
                                      <p:tavLst>
                                        <p:tav tm="0">
                                          <p:val>
                                            <p:strVal val="#ppt_x"/>
                                          </p:val>
                                        </p:tav>
                                        <p:tav tm="100000">
                                          <p:val>
                                            <p:strVal val="#ppt_x"/>
                                          </p:val>
                                        </p:tav>
                                      </p:tavLst>
                                    </p:anim>
                                    <p:anim calcmode="lin" valueType="num">
                                      <p:cBhvr additive="base">
                                        <p:cTn id="11" dur="1000" fill="hold"/>
                                        <p:tgtEl>
                                          <p:spTgt spid="18"/>
                                        </p:tgtEl>
                                        <p:attrNameLst>
                                          <p:attrName>ppt_y</p:attrName>
                                        </p:attrNameLst>
                                      </p:cBhvr>
                                      <p:tavLst>
                                        <p:tav tm="0">
                                          <p:val>
                                            <p:strVal val="1+#ppt_h/2"/>
                                          </p:val>
                                        </p:tav>
                                        <p:tav tm="100000">
                                          <p:val>
                                            <p:strVal val="#ppt_y"/>
                                          </p:val>
                                        </p:tav>
                                      </p:tavLst>
                                    </p:anim>
                                  </p:childTnLst>
                                </p:cTn>
                              </p:par>
                              <p:par>
                                <p:cTn id="12" presetID="2" presetClass="entr" presetSubtype="4" fill="hold" nodeType="withEffect">
                                  <p:stCondLst>
                                    <p:cond delay="1500"/>
                                  </p:stCondLst>
                                  <p:childTnLst>
                                    <p:set>
                                      <p:cBhvr>
                                        <p:cTn id="13" dur="1" fill="hold">
                                          <p:stCondLst>
                                            <p:cond delay="0"/>
                                          </p:stCondLst>
                                        </p:cTn>
                                        <p:tgtEl>
                                          <p:spTgt spid="37"/>
                                        </p:tgtEl>
                                        <p:attrNameLst>
                                          <p:attrName>style.visibility</p:attrName>
                                        </p:attrNameLst>
                                      </p:cBhvr>
                                      <p:to>
                                        <p:strVal val="visible"/>
                                      </p:to>
                                    </p:set>
                                    <p:anim calcmode="lin" valueType="num">
                                      <p:cBhvr additive="base">
                                        <p:cTn id="14" dur="1000" fill="hold"/>
                                        <p:tgtEl>
                                          <p:spTgt spid="37"/>
                                        </p:tgtEl>
                                        <p:attrNameLst>
                                          <p:attrName>ppt_x</p:attrName>
                                        </p:attrNameLst>
                                      </p:cBhvr>
                                      <p:tavLst>
                                        <p:tav tm="0">
                                          <p:val>
                                            <p:strVal val="#ppt_x"/>
                                          </p:val>
                                        </p:tav>
                                        <p:tav tm="100000">
                                          <p:val>
                                            <p:strVal val="#ppt_x"/>
                                          </p:val>
                                        </p:tav>
                                      </p:tavLst>
                                    </p:anim>
                                    <p:anim calcmode="lin" valueType="num">
                                      <p:cBhvr additive="base">
                                        <p:cTn id="15" dur="1000" fill="hold"/>
                                        <p:tgtEl>
                                          <p:spTgt spid="37"/>
                                        </p:tgtEl>
                                        <p:attrNameLst>
                                          <p:attrName>ppt_y</p:attrName>
                                        </p:attrNameLst>
                                      </p:cBhvr>
                                      <p:tavLst>
                                        <p:tav tm="0">
                                          <p:val>
                                            <p:strVal val="1+#ppt_h/2"/>
                                          </p:val>
                                        </p:tav>
                                        <p:tav tm="100000">
                                          <p:val>
                                            <p:strVal val="#ppt_y"/>
                                          </p:val>
                                        </p:tav>
                                      </p:tavLst>
                                    </p:anim>
                                  </p:childTnLst>
                                </p:cTn>
                              </p:par>
                              <p:par>
                                <p:cTn id="16" presetID="2" presetClass="entr" presetSubtype="4" fill="hold" nodeType="withEffect">
                                  <p:stCondLst>
                                    <p:cond delay="2250"/>
                                  </p:stCondLst>
                                  <p:childTnLst>
                                    <p:set>
                                      <p:cBhvr>
                                        <p:cTn id="17" dur="1" fill="hold">
                                          <p:stCondLst>
                                            <p:cond delay="0"/>
                                          </p:stCondLst>
                                        </p:cTn>
                                        <p:tgtEl>
                                          <p:spTgt spid="42"/>
                                        </p:tgtEl>
                                        <p:attrNameLst>
                                          <p:attrName>style.visibility</p:attrName>
                                        </p:attrNameLst>
                                      </p:cBhvr>
                                      <p:to>
                                        <p:strVal val="visible"/>
                                      </p:to>
                                    </p:set>
                                    <p:anim calcmode="lin" valueType="num">
                                      <p:cBhvr additive="base">
                                        <p:cTn id="18" dur="1000" fill="hold"/>
                                        <p:tgtEl>
                                          <p:spTgt spid="42"/>
                                        </p:tgtEl>
                                        <p:attrNameLst>
                                          <p:attrName>ppt_x</p:attrName>
                                        </p:attrNameLst>
                                      </p:cBhvr>
                                      <p:tavLst>
                                        <p:tav tm="0">
                                          <p:val>
                                            <p:strVal val="#ppt_x"/>
                                          </p:val>
                                        </p:tav>
                                        <p:tav tm="100000">
                                          <p:val>
                                            <p:strVal val="#ppt_x"/>
                                          </p:val>
                                        </p:tav>
                                      </p:tavLst>
                                    </p:anim>
                                    <p:anim calcmode="lin" valueType="num">
                                      <p:cBhvr additive="base">
                                        <p:cTn id="19" dur="1000" fill="hold"/>
                                        <p:tgtEl>
                                          <p:spTgt spid="4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xmlns="" id="{738A8546-CA46-4CE3-A135-530E33AE026A}"/>
              </a:ext>
            </a:extLst>
          </p:cNvPr>
          <p:cNvSpPr/>
          <p:nvPr/>
        </p:nvSpPr>
        <p:spPr>
          <a:xfrm>
            <a:off x="0" y="0"/>
            <a:ext cx="6018663" cy="791570"/>
          </a:xfrm>
          <a:custGeom>
            <a:avLst/>
            <a:gdLst>
              <a:gd name="connsiteX0" fmla="*/ 0 w 6018663"/>
              <a:gd name="connsiteY0" fmla="*/ 0 h 791570"/>
              <a:gd name="connsiteX1" fmla="*/ 6018663 w 6018663"/>
              <a:gd name="connsiteY1" fmla="*/ 0 h 791570"/>
              <a:gd name="connsiteX2" fmla="*/ 6018663 w 6018663"/>
              <a:gd name="connsiteY2" fmla="*/ 791570 h 791570"/>
              <a:gd name="connsiteX3" fmla="*/ 0 w 6018663"/>
              <a:gd name="connsiteY3" fmla="*/ 791570 h 791570"/>
              <a:gd name="connsiteX4" fmla="*/ 0 w 6018663"/>
              <a:gd name="connsiteY4" fmla="*/ 0 h 791570"/>
              <a:gd name="connsiteX0" fmla="*/ 0 w 6018663"/>
              <a:gd name="connsiteY0" fmla="*/ 0 h 791570"/>
              <a:gd name="connsiteX1" fmla="*/ 6018663 w 6018663"/>
              <a:gd name="connsiteY1" fmla="*/ 0 h 791570"/>
              <a:gd name="connsiteX2" fmla="*/ 5186149 w 6018663"/>
              <a:gd name="connsiteY2" fmla="*/ 791570 h 791570"/>
              <a:gd name="connsiteX3" fmla="*/ 0 w 6018663"/>
              <a:gd name="connsiteY3" fmla="*/ 791570 h 791570"/>
              <a:gd name="connsiteX4" fmla="*/ 0 w 6018663"/>
              <a:gd name="connsiteY4" fmla="*/ 0 h 7915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18663" h="791570">
                <a:moveTo>
                  <a:pt x="0" y="0"/>
                </a:moveTo>
                <a:lnTo>
                  <a:pt x="6018663" y="0"/>
                </a:lnTo>
                <a:lnTo>
                  <a:pt x="5186149" y="791570"/>
                </a:lnTo>
                <a:lnTo>
                  <a:pt x="0" y="791570"/>
                </a:lnTo>
                <a:lnTo>
                  <a:pt x="0" y="0"/>
                </a:lnTo>
                <a:close/>
              </a:path>
            </a:pathLst>
          </a:custGeom>
          <a:solidFill>
            <a:srgbClr val="EE2C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a:extLst>
              <a:ext uri="{FF2B5EF4-FFF2-40B4-BE49-F238E27FC236}">
                <a16:creationId xmlns:a16="http://schemas.microsoft.com/office/drawing/2014/main" xmlns="" id="{108615EB-8C5A-401B-9BB8-D46A0DD6254D}"/>
              </a:ext>
            </a:extLst>
          </p:cNvPr>
          <p:cNvSpPr txBox="1"/>
          <p:nvPr/>
        </p:nvSpPr>
        <p:spPr>
          <a:xfrm>
            <a:off x="341388" y="125419"/>
            <a:ext cx="4123245" cy="584775"/>
          </a:xfrm>
          <a:prstGeom prst="rect">
            <a:avLst/>
          </a:prstGeom>
          <a:noFill/>
        </p:spPr>
        <p:txBody>
          <a:bodyPr wrap="none" rtlCol="0" anchor="ctr">
            <a:spAutoFit/>
          </a:bodyPr>
          <a:lstStyle/>
          <a:p>
            <a:r>
              <a:rPr lang="en-US" altLang="zh-CN" sz="3200" dirty="0">
                <a:solidFill>
                  <a:schemeClr val="bg1"/>
                </a:solidFill>
                <a:latin typeface="汉仪润圆-75W" panose="00020600040101010101" pitchFamily="18" charset="-122"/>
                <a:ea typeface="汉仪润圆-75W" panose="00020600040101010101" pitchFamily="18" charset="-122"/>
              </a:rPr>
              <a:t>03 </a:t>
            </a:r>
            <a:r>
              <a:rPr lang="zh-CN" altLang="en-US" sz="3200" dirty="0">
                <a:solidFill>
                  <a:schemeClr val="bg1"/>
                </a:solidFill>
                <a:latin typeface="汉仪润圆-75W" panose="00020600040101010101" pitchFamily="18" charset="-122"/>
                <a:ea typeface="汉仪润圆-75W" panose="00020600040101010101" pitchFamily="18" charset="-122"/>
              </a:rPr>
              <a:t>新时代的基本方略</a:t>
            </a:r>
          </a:p>
        </p:txBody>
      </p:sp>
      <p:grpSp>
        <p:nvGrpSpPr>
          <p:cNvPr id="21" name="组合 20">
            <a:extLst>
              <a:ext uri="{FF2B5EF4-FFF2-40B4-BE49-F238E27FC236}">
                <a16:creationId xmlns:a16="http://schemas.microsoft.com/office/drawing/2014/main" xmlns="" id="{C47BE6A0-0F6A-4E72-A1F8-046F5C281624}"/>
              </a:ext>
            </a:extLst>
          </p:cNvPr>
          <p:cNvGrpSpPr/>
          <p:nvPr/>
        </p:nvGrpSpPr>
        <p:grpSpPr>
          <a:xfrm>
            <a:off x="5113361" y="3480652"/>
            <a:ext cx="1965278" cy="1965278"/>
            <a:chOff x="5113361" y="3480652"/>
            <a:chExt cx="1965278" cy="1965278"/>
          </a:xfrm>
        </p:grpSpPr>
        <p:sp>
          <p:nvSpPr>
            <p:cNvPr id="22" name="椭圆 21">
              <a:extLst>
                <a:ext uri="{FF2B5EF4-FFF2-40B4-BE49-F238E27FC236}">
                  <a16:creationId xmlns:a16="http://schemas.microsoft.com/office/drawing/2014/main" xmlns="" id="{7E334BBA-5E0A-457B-AFDD-127C7444D102}"/>
                </a:ext>
              </a:extLst>
            </p:cNvPr>
            <p:cNvSpPr/>
            <p:nvPr/>
          </p:nvSpPr>
          <p:spPr>
            <a:xfrm>
              <a:off x="5113361" y="3480652"/>
              <a:ext cx="1965278" cy="1965278"/>
            </a:xfrm>
            <a:prstGeom prst="ellipse">
              <a:avLst/>
            </a:prstGeom>
            <a:noFill/>
            <a:ln w="63500">
              <a:solidFill>
                <a:srgbClr val="EA7E1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标题层">
              <a:extLst>
                <a:ext uri="{FF2B5EF4-FFF2-40B4-BE49-F238E27FC236}">
                  <a16:creationId xmlns:a16="http://schemas.microsoft.com/office/drawing/2014/main" xmlns="" id="{05DCA40B-7878-4F64-B100-EEBCEE6E1B58}"/>
                </a:ext>
              </a:extLst>
            </p:cNvPr>
            <p:cNvSpPr txBox="1"/>
            <p:nvPr/>
          </p:nvSpPr>
          <p:spPr bwMode="auto">
            <a:xfrm>
              <a:off x="5431888" y="4078570"/>
              <a:ext cx="1328223" cy="769441"/>
            </a:xfrm>
            <a:prstGeom prst="rect">
              <a:avLst/>
            </a:prstGeom>
            <a:noFill/>
            <a:effectLst>
              <a:outerShdw blurRad="12700" dist="12700" dir="4380000" algn="tl" rotWithShape="0">
                <a:prstClr val="black">
                  <a:alpha val="40000"/>
                </a:prstClr>
              </a:outerShdw>
            </a:effectLst>
          </p:spPr>
          <p:txBody>
            <a:bodyPr wrap="square">
              <a:spAutoFit/>
            </a:bodyPr>
            <a:lstStyle/>
            <a:p>
              <a:pPr algn="ctr">
                <a:defRPr/>
              </a:pPr>
              <a:r>
                <a:rPr lang="zh-CN" altLang="en-US" sz="4400" b="1" kern="0" dirty="0">
                  <a:solidFill>
                    <a:srgbClr val="EB3028"/>
                  </a:solidFill>
                  <a:latin typeface="Arial" panose="020B0604020202020204" pitchFamily="34" charset="0"/>
                  <a:ea typeface="微软雅黑" panose="020B0503020204020204" pitchFamily="34" charset="-122"/>
                  <a:cs typeface="Arial" panose="020B0604020202020204" pitchFamily="34" charset="0"/>
                </a:rPr>
                <a:t>人民</a:t>
              </a:r>
            </a:p>
          </p:txBody>
        </p:sp>
      </p:grpSp>
      <p:grpSp>
        <p:nvGrpSpPr>
          <p:cNvPr id="24" name="组合 23">
            <a:extLst>
              <a:ext uri="{FF2B5EF4-FFF2-40B4-BE49-F238E27FC236}">
                <a16:creationId xmlns:a16="http://schemas.microsoft.com/office/drawing/2014/main" xmlns="" id="{0AE25C4D-BF8D-458A-A0E6-88401EAECBC7}"/>
              </a:ext>
            </a:extLst>
          </p:cNvPr>
          <p:cNvGrpSpPr/>
          <p:nvPr/>
        </p:nvGrpSpPr>
        <p:grpSpPr>
          <a:xfrm>
            <a:off x="1608198" y="3204478"/>
            <a:ext cx="3505163" cy="2517623"/>
            <a:chOff x="1608198" y="3204478"/>
            <a:chExt cx="3505163" cy="2517623"/>
          </a:xfrm>
        </p:grpSpPr>
        <p:grpSp>
          <p:nvGrpSpPr>
            <p:cNvPr id="25" name="组合 24">
              <a:extLst>
                <a:ext uri="{FF2B5EF4-FFF2-40B4-BE49-F238E27FC236}">
                  <a16:creationId xmlns:a16="http://schemas.microsoft.com/office/drawing/2014/main" xmlns="" id="{28DC3B70-3E8A-45FB-AC75-B019031DCF6D}"/>
                </a:ext>
              </a:extLst>
            </p:cNvPr>
            <p:cNvGrpSpPr/>
            <p:nvPr/>
          </p:nvGrpSpPr>
          <p:grpSpPr>
            <a:xfrm>
              <a:off x="1608198" y="3204478"/>
              <a:ext cx="2442951" cy="2517623"/>
              <a:chOff x="1869742" y="3292571"/>
              <a:chExt cx="2442951" cy="2517623"/>
            </a:xfrm>
          </p:grpSpPr>
          <p:sp>
            <p:nvSpPr>
              <p:cNvPr id="27" name="圆角矩形 44">
                <a:extLst>
                  <a:ext uri="{FF2B5EF4-FFF2-40B4-BE49-F238E27FC236}">
                    <a16:creationId xmlns:a16="http://schemas.microsoft.com/office/drawing/2014/main" xmlns="" id="{B17373BB-A83E-400A-B564-901F8D0D01EC}"/>
                  </a:ext>
                </a:extLst>
              </p:cNvPr>
              <p:cNvSpPr/>
              <p:nvPr/>
            </p:nvSpPr>
            <p:spPr bwMode="auto">
              <a:xfrm>
                <a:off x="1869742" y="3292571"/>
                <a:ext cx="2442951" cy="2517623"/>
              </a:xfrm>
              <a:prstGeom prst="roundRect">
                <a:avLst>
                  <a:gd name="adj" fmla="val 9536"/>
                </a:avLst>
              </a:prstGeom>
              <a:solidFill>
                <a:srgbClr val="EE2C22"/>
              </a:solidFill>
              <a:ln w="12700" cap="flat" cmpd="sng" algn="ctr">
                <a:solidFill>
                  <a:srgbClr val="EA7E11"/>
                </a:solidFill>
                <a:prstDash val="solid"/>
              </a:ln>
              <a:effectLst>
                <a:outerShdw blurRad="50800" dist="38100" dir="2700000" algn="tl"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28" name="标题层">
                <a:extLst>
                  <a:ext uri="{FF2B5EF4-FFF2-40B4-BE49-F238E27FC236}">
                    <a16:creationId xmlns:a16="http://schemas.microsoft.com/office/drawing/2014/main" xmlns="" id="{2E72109C-BFDC-4A63-8947-ED539FCCB090}"/>
                  </a:ext>
                </a:extLst>
              </p:cNvPr>
              <p:cNvSpPr txBox="1"/>
              <p:nvPr/>
            </p:nvSpPr>
            <p:spPr bwMode="auto">
              <a:xfrm>
                <a:off x="2151035" y="3581886"/>
                <a:ext cx="1880364" cy="1938992"/>
              </a:xfrm>
              <a:prstGeom prst="rect">
                <a:avLst/>
              </a:prstGeom>
              <a:noFill/>
              <a:ln>
                <a:noFill/>
              </a:ln>
              <a:effectLst>
                <a:outerShdw blurRad="12700" dist="12700" dir="4380000" algn="tl" rotWithShape="0">
                  <a:prstClr val="black">
                    <a:alpha val="40000"/>
                  </a:prstClr>
                </a:outerShdw>
              </a:effectLst>
            </p:spPr>
            <p:txBody>
              <a:bodyPr wrap="square">
                <a:spAutoFit/>
              </a:bodyPr>
              <a:lstStyle/>
              <a:p>
                <a:pPr algn="ctr" eaLnBrk="1" fontAlgn="auto" hangingPunct="1">
                  <a:spcBef>
                    <a:spcPts val="0"/>
                  </a:spcBef>
                  <a:spcAft>
                    <a:spcPts val="0"/>
                  </a:spcAft>
                  <a:defRPr/>
                </a:pPr>
                <a:r>
                  <a:rPr lang="zh-CN" altLang="en-US" sz="6000" b="1" kern="0" dirty="0">
                    <a:solidFill>
                      <a:schemeClr val="bg1"/>
                    </a:solidFill>
                    <a:latin typeface="Arial" panose="020B0604020202020204" pitchFamily="34" charset="0"/>
                    <a:ea typeface="微软雅黑" panose="020B0503020204020204" pitchFamily="34" charset="-122"/>
                    <a:cs typeface="Arial" panose="020B0604020202020204" pitchFamily="34" charset="0"/>
                  </a:rPr>
                  <a:t>立党为公</a:t>
                </a:r>
              </a:p>
            </p:txBody>
          </p:sp>
        </p:grpSp>
        <p:cxnSp>
          <p:nvCxnSpPr>
            <p:cNvPr id="26" name="直接箭头连接符 25">
              <a:extLst>
                <a:ext uri="{FF2B5EF4-FFF2-40B4-BE49-F238E27FC236}">
                  <a16:creationId xmlns:a16="http://schemas.microsoft.com/office/drawing/2014/main" xmlns="" id="{E7523177-8798-488E-B752-2CE0E3DD8FBB}"/>
                </a:ext>
              </a:extLst>
            </p:cNvPr>
            <p:cNvCxnSpPr>
              <a:stCxn id="27" idx="3"/>
            </p:cNvCxnSpPr>
            <p:nvPr/>
          </p:nvCxnSpPr>
          <p:spPr>
            <a:xfrm flipV="1">
              <a:off x="4051149" y="4463289"/>
              <a:ext cx="1062212" cy="1"/>
            </a:xfrm>
            <a:prstGeom prst="straightConnector1">
              <a:avLst/>
            </a:prstGeom>
            <a:ln w="63500" cap="rnd">
              <a:solidFill>
                <a:srgbClr val="EA7E11"/>
              </a:solidFill>
              <a:round/>
              <a:tailEnd type="triangle"/>
            </a:ln>
          </p:spPr>
          <p:style>
            <a:lnRef idx="1">
              <a:schemeClr val="accent1"/>
            </a:lnRef>
            <a:fillRef idx="0">
              <a:schemeClr val="accent1"/>
            </a:fillRef>
            <a:effectRef idx="0">
              <a:schemeClr val="accent1"/>
            </a:effectRef>
            <a:fontRef idx="minor">
              <a:schemeClr val="tx1"/>
            </a:fontRef>
          </p:style>
        </p:cxnSp>
      </p:grpSp>
      <p:grpSp>
        <p:nvGrpSpPr>
          <p:cNvPr id="29" name="组合 28">
            <a:extLst>
              <a:ext uri="{FF2B5EF4-FFF2-40B4-BE49-F238E27FC236}">
                <a16:creationId xmlns:a16="http://schemas.microsoft.com/office/drawing/2014/main" xmlns="" id="{E37A6527-76DB-4F9F-80A2-E276B4B92D19}"/>
              </a:ext>
            </a:extLst>
          </p:cNvPr>
          <p:cNvGrpSpPr/>
          <p:nvPr/>
        </p:nvGrpSpPr>
        <p:grpSpPr>
          <a:xfrm>
            <a:off x="7085201" y="3204478"/>
            <a:ext cx="3505164" cy="2517623"/>
            <a:chOff x="7085201" y="3204478"/>
            <a:chExt cx="3505164" cy="2517623"/>
          </a:xfrm>
        </p:grpSpPr>
        <p:grpSp>
          <p:nvGrpSpPr>
            <p:cNvPr id="30" name="组合 29">
              <a:extLst>
                <a:ext uri="{FF2B5EF4-FFF2-40B4-BE49-F238E27FC236}">
                  <a16:creationId xmlns:a16="http://schemas.microsoft.com/office/drawing/2014/main" xmlns="" id="{CE151CB8-9FF8-47FB-BBE4-F54CB3528DEA}"/>
                </a:ext>
              </a:extLst>
            </p:cNvPr>
            <p:cNvGrpSpPr/>
            <p:nvPr/>
          </p:nvGrpSpPr>
          <p:grpSpPr>
            <a:xfrm>
              <a:off x="8147414" y="3204478"/>
              <a:ext cx="2442951" cy="2517623"/>
              <a:chOff x="1869742" y="3292571"/>
              <a:chExt cx="2442951" cy="2517623"/>
            </a:xfrm>
          </p:grpSpPr>
          <p:sp>
            <p:nvSpPr>
              <p:cNvPr id="32" name="圆角矩形 44">
                <a:extLst>
                  <a:ext uri="{FF2B5EF4-FFF2-40B4-BE49-F238E27FC236}">
                    <a16:creationId xmlns:a16="http://schemas.microsoft.com/office/drawing/2014/main" xmlns="" id="{366FFF84-3F67-469F-A1F6-4F8D2762F7B8}"/>
                  </a:ext>
                </a:extLst>
              </p:cNvPr>
              <p:cNvSpPr/>
              <p:nvPr/>
            </p:nvSpPr>
            <p:spPr bwMode="auto">
              <a:xfrm>
                <a:off x="1869742" y="3292571"/>
                <a:ext cx="2442951" cy="2517623"/>
              </a:xfrm>
              <a:prstGeom prst="roundRect">
                <a:avLst>
                  <a:gd name="adj" fmla="val 9536"/>
                </a:avLst>
              </a:prstGeom>
              <a:solidFill>
                <a:srgbClr val="EE2C22"/>
              </a:solidFill>
              <a:ln w="12700" cap="flat" cmpd="sng" algn="ctr">
                <a:solidFill>
                  <a:sysClr val="window" lastClr="FFFFFF"/>
                </a:solidFill>
                <a:prstDash val="solid"/>
              </a:ln>
              <a:effectLst>
                <a:outerShdw blurRad="50800" dist="38100" dir="2700000" algn="tl"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33" name="标题层">
                <a:extLst>
                  <a:ext uri="{FF2B5EF4-FFF2-40B4-BE49-F238E27FC236}">
                    <a16:creationId xmlns:a16="http://schemas.microsoft.com/office/drawing/2014/main" xmlns="" id="{5030EA5B-DA6A-4BB6-9724-6E586B33FFB0}"/>
                  </a:ext>
                </a:extLst>
              </p:cNvPr>
              <p:cNvSpPr txBox="1"/>
              <p:nvPr/>
            </p:nvSpPr>
            <p:spPr bwMode="auto">
              <a:xfrm>
                <a:off x="2151035" y="3581886"/>
                <a:ext cx="1880364" cy="1938992"/>
              </a:xfrm>
              <a:prstGeom prst="rect">
                <a:avLst/>
              </a:prstGeom>
              <a:noFill/>
              <a:effectLst>
                <a:outerShdw blurRad="12700" dist="12700" dir="4380000" algn="tl" rotWithShape="0">
                  <a:prstClr val="black">
                    <a:alpha val="40000"/>
                  </a:prstClr>
                </a:outerShdw>
              </a:effectLst>
            </p:spPr>
            <p:txBody>
              <a:bodyPr wrap="square">
                <a:spAutoFit/>
              </a:bodyPr>
              <a:lstStyle/>
              <a:p>
                <a:pPr algn="ctr" eaLnBrk="1" fontAlgn="auto" hangingPunct="1">
                  <a:spcBef>
                    <a:spcPts val="0"/>
                  </a:spcBef>
                  <a:spcAft>
                    <a:spcPts val="0"/>
                  </a:spcAft>
                  <a:defRPr/>
                </a:pPr>
                <a:r>
                  <a:rPr lang="zh-CN" altLang="en-US" sz="6000" b="1" kern="0" dirty="0">
                    <a:solidFill>
                      <a:schemeClr val="bg1"/>
                    </a:solidFill>
                    <a:latin typeface="Arial" panose="020B0604020202020204" pitchFamily="34" charset="0"/>
                    <a:ea typeface="微软雅黑" panose="020B0503020204020204" pitchFamily="34" charset="-122"/>
                    <a:cs typeface="Arial" panose="020B0604020202020204" pitchFamily="34" charset="0"/>
                  </a:rPr>
                  <a:t>执政为民</a:t>
                </a:r>
              </a:p>
            </p:txBody>
          </p:sp>
        </p:grpSp>
        <p:cxnSp>
          <p:nvCxnSpPr>
            <p:cNvPr id="31" name="直接箭头连接符 30">
              <a:extLst>
                <a:ext uri="{FF2B5EF4-FFF2-40B4-BE49-F238E27FC236}">
                  <a16:creationId xmlns:a16="http://schemas.microsoft.com/office/drawing/2014/main" xmlns="" id="{14A5003C-DD54-4FC9-A389-BD9F70670C03}"/>
                </a:ext>
              </a:extLst>
            </p:cNvPr>
            <p:cNvCxnSpPr>
              <a:cxnSpLocks/>
            </p:cNvCxnSpPr>
            <p:nvPr/>
          </p:nvCxnSpPr>
          <p:spPr>
            <a:xfrm flipH="1" flipV="1">
              <a:off x="7085201" y="4463289"/>
              <a:ext cx="1062212" cy="1"/>
            </a:xfrm>
            <a:prstGeom prst="straightConnector1">
              <a:avLst/>
            </a:prstGeom>
            <a:ln w="63500" cap="rnd">
              <a:solidFill>
                <a:srgbClr val="EA7E11"/>
              </a:solidFill>
              <a:round/>
              <a:tailEnd type="triangle"/>
            </a:ln>
          </p:spPr>
          <p:style>
            <a:lnRef idx="1">
              <a:schemeClr val="accent1"/>
            </a:lnRef>
            <a:fillRef idx="0">
              <a:schemeClr val="accent1"/>
            </a:fillRef>
            <a:effectRef idx="0">
              <a:schemeClr val="accent1"/>
            </a:effectRef>
            <a:fontRef idx="minor">
              <a:schemeClr val="tx1"/>
            </a:fontRef>
          </p:style>
        </p:cxnSp>
      </p:grpSp>
      <p:sp>
        <p:nvSpPr>
          <p:cNvPr id="47" name="矩形 46">
            <a:extLst>
              <a:ext uri="{FF2B5EF4-FFF2-40B4-BE49-F238E27FC236}">
                <a16:creationId xmlns:a16="http://schemas.microsoft.com/office/drawing/2014/main" xmlns="" id="{9B257259-7065-40A9-AF71-996713122128}"/>
              </a:ext>
            </a:extLst>
          </p:cNvPr>
          <p:cNvSpPr/>
          <p:nvPr/>
        </p:nvSpPr>
        <p:spPr>
          <a:xfrm>
            <a:off x="2529385" y="1642656"/>
            <a:ext cx="7133230" cy="830997"/>
          </a:xfrm>
          <a:prstGeom prst="rect">
            <a:avLst/>
          </a:prstGeom>
          <a:noFill/>
          <a:effectLst>
            <a:outerShdw blurRad="12700" dist="12700" dir="4380000" algn="tl" rotWithShape="0">
              <a:prstClr val="black">
                <a:alpha val="40000"/>
              </a:prstClr>
            </a:outerShdw>
          </a:effectLst>
        </p:spPr>
        <p:txBody>
          <a:bodyPr wrap="square">
            <a:spAutoFit/>
          </a:bodyPr>
          <a:lstStyle/>
          <a:p>
            <a:pPr algn="ctr"/>
            <a:r>
              <a:rPr lang="zh-CN" altLang="en-US" sz="4800" b="1" kern="0" dirty="0">
                <a:solidFill>
                  <a:srgbClr val="EE2C22"/>
                </a:solidFill>
                <a:latin typeface="Arial" panose="020B0604020202020204" pitchFamily="34" charset="0"/>
                <a:ea typeface="微软雅黑" panose="020B0503020204020204" pitchFamily="34" charset="-122"/>
                <a:cs typeface="Arial" panose="020B0604020202020204" pitchFamily="34" charset="0"/>
              </a:rPr>
              <a:t>坚持以人民为中心</a:t>
            </a:r>
          </a:p>
        </p:txBody>
      </p:sp>
    </p:spTree>
    <p:extLst>
      <p:ext uri="{BB962C8B-B14F-4D97-AF65-F5344CB8AC3E}">
        <p14:creationId xmlns:p14="http://schemas.microsoft.com/office/powerpoint/2010/main" xmlns="" val="2099952656"/>
      </p:ext>
    </p:extLst>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wipe(left)">
                                      <p:cBhvr>
                                        <p:cTn id="7" dur="1000"/>
                                        <p:tgtEl>
                                          <p:spTgt spid="47"/>
                                        </p:tgtEl>
                                      </p:cBhvr>
                                    </p:animEffect>
                                  </p:childTnLst>
                                </p:cTn>
                              </p:par>
                            </p:childTnLst>
                          </p:cTn>
                        </p:par>
                        <p:par>
                          <p:cTn id="8" fill="hold">
                            <p:stCondLst>
                              <p:cond delay="1000"/>
                            </p:stCondLst>
                            <p:childTnLst>
                              <p:par>
                                <p:cTn id="9" presetID="53" presetClass="entr" presetSubtype="16" fill="hold" nodeType="after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p:cTn id="11" dur="1000" fill="hold"/>
                                        <p:tgtEl>
                                          <p:spTgt spid="21"/>
                                        </p:tgtEl>
                                        <p:attrNameLst>
                                          <p:attrName>ppt_w</p:attrName>
                                        </p:attrNameLst>
                                      </p:cBhvr>
                                      <p:tavLst>
                                        <p:tav tm="0">
                                          <p:val>
                                            <p:fltVal val="0"/>
                                          </p:val>
                                        </p:tav>
                                        <p:tav tm="100000">
                                          <p:val>
                                            <p:strVal val="#ppt_w"/>
                                          </p:val>
                                        </p:tav>
                                      </p:tavLst>
                                    </p:anim>
                                    <p:anim calcmode="lin" valueType="num">
                                      <p:cBhvr>
                                        <p:cTn id="12" dur="1000" fill="hold"/>
                                        <p:tgtEl>
                                          <p:spTgt spid="21"/>
                                        </p:tgtEl>
                                        <p:attrNameLst>
                                          <p:attrName>ppt_h</p:attrName>
                                        </p:attrNameLst>
                                      </p:cBhvr>
                                      <p:tavLst>
                                        <p:tav tm="0">
                                          <p:val>
                                            <p:fltVal val="0"/>
                                          </p:val>
                                        </p:tav>
                                        <p:tav tm="100000">
                                          <p:val>
                                            <p:strVal val="#ppt_h"/>
                                          </p:val>
                                        </p:tav>
                                      </p:tavLst>
                                    </p:anim>
                                    <p:animEffect transition="in" filter="fade">
                                      <p:cBhvr>
                                        <p:cTn id="13" dur="1000"/>
                                        <p:tgtEl>
                                          <p:spTgt spid="21"/>
                                        </p:tgtEl>
                                      </p:cBhvr>
                                    </p:animEffect>
                                  </p:childTnLst>
                                </p:cTn>
                              </p:par>
                              <p:par>
                                <p:cTn id="14" presetID="2" presetClass="entr" presetSubtype="8" fill="hold" nodeType="withEffect">
                                  <p:stCondLst>
                                    <p:cond delay="750"/>
                                  </p:stCondLst>
                                  <p:childTnLst>
                                    <p:set>
                                      <p:cBhvr>
                                        <p:cTn id="15" dur="1" fill="hold">
                                          <p:stCondLst>
                                            <p:cond delay="0"/>
                                          </p:stCondLst>
                                        </p:cTn>
                                        <p:tgtEl>
                                          <p:spTgt spid="24"/>
                                        </p:tgtEl>
                                        <p:attrNameLst>
                                          <p:attrName>style.visibility</p:attrName>
                                        </p:attrNameLst>
                                      </p:cBhvr>
                                      <p:to>
                                        <p:strVal val="visible"/>
                                      </p:to>
                                    </p:set>
                                    <p:anim calcmode="lin" valueType="num">
                                      <p:cBhvr additive="base">
                                        <p:cTn id="16" dur="1000" fill="hold"/>
                                        <p:tgtEl>
                                          <p:spTgt spid="24"/>
                                        </p:tgtEl>
                                        <p:attrNameLst>
                                          <p:attrName>ppt_x</p:attrName>
                                        </p:attrNameLst>
                                      </p:cBhvr>
                                      <p:tavLst>
                                        <p:tav tm="0">
                                          <p:val>
                                            <p:strVal val="0-#ppt_w/2"/>
                                          </p:val>
                                        </p:tav>
                                        <p:tav tm="100000">
                                          <p:val>
                                            <p:strVal val="#ppt_x"/>
                                          </p:val>
                                        </p:tav>
                                      </p:tavLst>
                                    </p:anim>
                                    <p:anim calcmode="lin" valueType="num">
                                      <p:cBhvr additive="base">
                                        <p:cTn id="17" dur="1000" fill="hold"/>
                                        <p:tgtEl>
                                          <p:spTgt spid="24"/>
                                        </p:tgtEl>
                                        <p:attrNameLst>
                                          <p:attrName>ppt_y</p:attrName>
                                        </p:attrNameLst>
                                      </p:cBhvr>
                                      <p:tavLst>
                                        <p:tav tm="0">
                                          <p:val>
                                            <p:strVal val="#ppt_y"/>
                                          </p:val>
                                        </p:tav>
                                        <p:tav tm="100000">
                                          <p:val>
                                            <p:strVal val="#ppt_y"/>
                                          </p:val>
                                        </p:tav>
                                      </p:tavLst>
                                    </p:anim>
                                  </p:childTnLst>
                                </p:cTn>
                              </p:par>
                              <p:par>
                                <p:cTn id="18" presetID="2" presetClass="entr" presetSubtype="2" fill="hold" nodeType="withEffect">
                                  <p:stCondLst>
                                    <p:cond delay="750"/>
                                  </p:stCondLst>
                                  <p:childTnLst>
                                    <p:set>
                                      <p:cBhvr>
                                        <p:cTn id="19" dur="1" fill="hold">
                                          <p:stCondLst>
                                            <p:cond delay="0"/>
                                          </p:stCondLst>
                                        </p:cTn>
                                        <p:tgtEl>
                                          <p:spTgt spid="29"/>
                                        </p:tgtEl>
                                        <p:attrNameLst>
                                          <p:attrName>style.visibility</p:attrName>
                                        </p:attrNameLst>
                                      </p:cBhvr>
                                      <p:to>
                                        <p:strVal val="visible"/>
                                      </p:to>
                                    </p:set>
                                    <p:anim calcmode="lin" valueType="num">
                                      <p:cBhvr additive="base">
                                        <p:cTn id="20" dur="1000" fill="hold"/>
                                        <p:tgtEl>
                                          <p:spTgt spid="29"/>
                                        </p:tgtEl>
                                        <p:attrNameLst>
                                          <p:attrName>ppt_x</p:attrName>
                                        </p:attrNameLst>
                                      </p:cBhvr>
                                      <p:tavLst>
                                        <p:tav tm="0">
                                          <p:val>
                                            <p:strVal val="1+#ppt_w/2"/>
                                          </p:val>
                                        </p:tav>
                                        <p:tav tm="100000">
                                          <p:val>
                                            <p:strVal val="#ppt_x"/>
                                          </p:val>
                                        </p:tav>
                                      </p:tavLst>
                                    </p:anim>
                                    <p:anim calcmode="lin" valueType="num">
                                      <p:cBhvr additive="base">
                                        <p:cTn id="21" dur="1000" fill="hold"/>
                                        <p:tgtEl>
                                          <p:spTgt spid="2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xmlns="" id="{738A8546-CA46-4CE3-A135-530E33AE026A}"/>
              </a:ext>
            </a:extLst>
          </p:cNvPr>
          <p:cNvSpPr/>
          <p:nvPr/>
        </p:nvSpPr>
        <p:spPr>
          <a:xfrm>
            <a:off x="0" y="0"/>
            <a:ext cx="6018663" cy="791570"/>
          </a:xfrm>
          <a:custGeom>
            <a:avLst/>
            <a:gdLst>
              <a:gd name="connsiteX0" fmla="*/ 0 w 6018663"/>
              <a:gd name="connsiteY0" fmla="*/ 0 h 791570"/>
              <a:gd name="connsiteX1" fmla="*/ 6018663 w 6018663"/>
              <a:gd name="connsiteY1" fmla="*/ 0 h 791570"/>
              <a:gd name="connsiteX2" fmla="*/ 6018663 w 6018663"/>
              <a:gd name="connsiteY2" fmla="*/ 791570 h 791570"/>
              <a:gd name="connsiteX3" fmla="*/ 0 w 6018663"/>
              <a:gd name="connsiteY3" fmla="*/ 791570 h 791570"/>
              <a:gd name="connsiteX4" fmla="*/ 0 w 6018663"/>
              <a:gd name="connsiteY4" fmla="*/ 0 h 791570"/>
              <a:gd name="connsiteX0" fmla="*/ 0 w 6018663"/>
              <a:gd name="connsiteY0" fmla="*/ 0 h 791570"/>
              <a:gd name="connsiteX1" fmla="*/ 6018663 w 6018663"/>
              <a:gd name="connsiteY1" fmla="*/ 0 h 791570"/>
              <a:gd name="connsiteX2" fmla="*/ 5186149 w 6018663"/>
              <a:gd name="connsiteY2" fmla="*/ 791570 h 791570"/>
              <a:gd name="connsiteX3" fmla="*/ 0 w 6018663"/>
              <a:gd name="connsiteY3" fmla="*/ 791570 h 791570"/>
              <a:gd name="connsiteX4" fmla="*/ 0 w 6018663"/>
              <a:gd name="connsiteY4" fmla="*/ 0 h 7915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18663" h="791570">
                <a:moveTo>
                  <a:pt x="0" y="0"/>
                </a:moveTo>
                <a:lnTo>
                  <a:pt x="6018663" y="0"/>
                </a:lnTo>
                <a:lnTo>
                  <a:pt x="5186149" y="791570"/>
                </a:lnTo>
                <a:lnTo>
                  <a:pt x="0" y="791570"/>
                </a:lnTo>
                <a:lnTo>
                  <a:pt x="0" y="0"/>
                </a:lnTo>
                <a:close/>
              </a:path>
            </a:pathLst>
          </a:custGeom>
          <a:solidFill>
            <a:srgbClr val="EE2C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a:extLst>
              <a:ext uri="{FF2B5EF4-FFF2-40B4-BE49-F238E27FC236}">
                <a16:creationId xmlns:a16="http://schemas.microsoft.com/office/drawing/2014/main" xmlns="" id="{108615EB-8C5A-401B-9BB8-D46A0DD6254D}"/>
              </a:ext>
            </a:extLst>
          </p:cNvPr>
          <p:cNvSpPr txBox="1"/>
          <p:nvPr/>
        </p:nvSpPr>
        <p:spPr>
          <a:xfrm>
            <a:off x="341388" y="125419"/>
            <a:ext cx="4123245" cy="584775"/>
          </a:xfrm>
          <a:prstGeom prst="rect">
            <a:avLst/>
          </a:prstGeom>
          <a:noFill/>
        </p:spPr>
        <p:txBody>
          <a:bodyPr wrap="none" rtlCol="0" anchor="ctr">
            <a:spAutoFit/>
          </a:bodyPr>
          <a:lstStyle/>
          <a:p>
            <a:r>
              <a:rPr lang="en-US" altLang="zh-CN" sz="3200" dirty="0">
                <a:solidFill>
                  <a:schemeClr val="bg1"/>
                </a:solidFill>
                <a:latin typeface="汉仪润圆-75W" panose="00020600040101010101" pitchFamily="18" charset="-122"/>
                <a:ea typeface="汉仪润圆-75W" panose="00020600040101010101" pitchFamily="18" charset="-122"/>
              </a:rPr>
              <a:t>03 </a:t>
            </a:r>
            <a:r>
              <a:rPr lang="zh-CN" altLang="en-US" sz="3200" dirty="0">
                <a:solidFill>
                  <a:schemeClr val="bg1"/>
                </a:solidFill>
                <a:latin typeface="汉仪润圆-75W" panose="00020600040101010101" pitchFamily="18" charset="-122"/>
                <a:ea typeface="汉仪润圆-75W" panose="00020600040101010101" pitchFamily="18" charset="-122"/>
              </a:rPr>
              <a:t>新时代的基本方略</a:t>
            </a:r>
          </a:p>
        </p:txBody>
      </p:sp>
      <p:pic>
        <p:nvPicPr>
          <p:cNvPr id="18" name="图片 17">
            <a:extLst>
              <a:ext uri="{FF2B5EF4-FFF2-40B4-BE49-F238E27FC236}">
                <a16:creationId xmlns:a16="http://schemas.microsoft.com/office/drawing/2014/main" xmlns="" id="{AA8089C3-6CDB-437E-82F1-C9EE4B41C706}"/>
              </a:ext>
            </a:extLst>
          </p:cNvPr>
          <p:cNvPicPr>
            <a:picLocks noChangeAspect="1"/>
          </p:cNvPicPr>
          <p:nvPr/>
        </p:nvPicPr>
        <p:blipFill rotWithShape="1">
          <a:blip r:embed="rId2">
            <a:extLst>
              <a:ext uri="{28A0092B-C50C-407E-A947-70E740481C1C}">
                <a14:useLocalDpi xmlns:a14="http://schemas.microsoft.com/office/drawing/2010/main" xmlns="" val="0"/>
              </a:ext>
            </a:extLst>
          </a:blip>
          <a:srcRect l="13723" t="19595" r="13723" b="19736"/>
          <a:stretch/>
        </p:blipFill>
        <p:spPr>
          <a:xfrm>
            <a:off x="7532227" y="3348934"/>
            <a:ext cx="4186932" cy="2579770"/>
          </a:xfrm>
          <a:prstGeom prst="rect">
            <a:avLst/>
          </a:prstGeom>
        </p:spPr>
      </p:pic>
      <p:grpSp>
        <p:nvGrpSpPr>
          <p:cNvPr id="19" name="组合 18">
            <a:extLst>
              <a:ext uri="{FF2B5EF4-FFF2-40B4-BE49-F238E27FC236}">
                <a16:creationId xmlns:a16="http://schemas.microsoft.com/office/drawing/2014/main" xmlns="" id="{75FD4A0A-DAED-437A-9A4B-465174C471C8}"/>
              </a:ext>
            </a:extLst>
          </p:cNvPr>
          <p:cNvGrpSpPr/>
          <p:nvPr/>
        </p:nvGrpSpPr>
        <p:grpSpPr>
          <a:xfrm>
            <a:off x="842138" y="3181494"/>
            <a:ext cx="6322934" cy="810478"/>
            <a:chOff x="1869741" y="3004070"/>
            <a:chExt cx="6957926" cy="810478"/>
          </a:xfrm>
        </p:grpSpPr>
        <p:sp>
          <p:nvSpPr>
            <p:cNvPr id="34" name="矩形 33">
              <a:extLst>
                <a:ext uri="{FF2B5EF4-FFF2-40B4-BE49-F238E27FC236}">
                  <a16:creationId xmlns:a16="http://schemas.microsoft.com/office/drawing/2014/main" xmlns="" id="{C349E901-1A66-45D4-AAE7-3526A6F7B92C}"/>
                </a:ext>
              </a:extLst>
            </p:cNvPr>
            <p:cNvSpPr/>
            <p:nvPr/>
          </p:nvSpPr>
          <p:spPr>
            <a:xfrm>
              <a:off x="2229134" y="3004070"/>
              <a:ext cx="6598533" cy="810478"/>
            </a:xfrm>
            <a:prstGeom prst="rect">
              <a:avLst/>
            </a:prstGeom>
            <a:noFill/>
          </p:spPr>
          <p:txBody>
            <a:bodyPr wrap="square" rtlCol="0">
              <a:spAutoFit/>
            </a:bodyPr>
            <a:lstStyle/>
            <a:p>
              <a:pPr>
                <a:lnSpc>
                  <a:spcPts val="2800"/>
                </a:lnSpc>
              </a:pPr>
              <a:r>
                <a:rPr lang="zh-CN" altLang="en-US" spc="300" dirty="0">
                  <a:solidFill>
                    <a:schemeClr val="tx1">
                      <a:lumMod val="85000"/>
                      <a:lumOff val="15000"/>
                    </a:schemeClr>
                  </a:solidFill>
                  <a:latin typeface="汉仪细圆简" panose="02010609000101010101" pitchFamily="49" charset="-122"/>
                  <a:ea typeface="汉仪细圆简" panose="02010609000101010101" pitchFamily="49" charset="-122"/>
                </a:rPr>
                <a:t>只有社会主义才能救中国，只有改革开放才能发展中国发展社会主义发展马克思主义。</a:t>
              </a:r>
            </a:p>
          </p:txBody>
        </p:sp>
        <p:sp>
          <p:nvSpPr>
            <p:cNvPr id="35" name="椭圆 34">
              <a:extLst>
                <a:ext uri="{FF2B5EF4-FFF2-40B4-BE49-F238E27FC236}">
                  <a16:creationId xmlns:a16="http://schemas.microsoft.com/office/drawing/2014/main" xmlns="" id="{EF4FDFC1-3D25-4A18-91F3-CB80604D96BD}"/>
                </a:ext>
              </a:extLst>
            </p:cNvPr>
            <p:cNvSpPr/>
            <p:nvPr/>
          </p:nvSpPr>
          <p:spPr>
            <a:xfrm>
              <a:off x="1869741" y="3116306"/>
              <a:ext cx="250209" cy="250209"/>
            </a:xfrm>
            <a:prstGeom prst="ellipse">
              <a:avLst/>
            </a:prstGeom>
            <a:solidFill>
              <a:srgbClr val="EE2C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6" name="组合 35">
            <a:extLst>
              <a:ext uri="{FF2B5EF4-FFF2-40B4-BE49-F238E27FC236}">
                <a16:creationId xmlns:a16="http://schemas.microsoft.com/office/drawing/2014/main" xmlns="" id="{EDD64B24-A395-4835-B575-24E65649451D}"/>
              </a:ext>
            </a:extLst>
          </p:cNvPr>
          <p:cNvGrpSpPr/>
          <p:nvPr/>
        </p:nvGrpSpPr>
        <p:grpSpPr>
          <a:xfrm>
            <a:off x="842138" y="4184693"/>
            <a:ext cx="6322934" cy="810478"/>
            <a:chOff x="1869741" y="3004070"/>
            <a:chExt cx="6957926" cy="810478"/>
          </a:xfrm>
        </p:grpSpPr>
        <p:sp>
          <p:nvSpPr>
            <p:cNvPr id="37" name="矩形 36">
              <a:extLst>
                <a:ext uri="{FF2B5EF4-FFF2-40B4-BE49-F238E27FC236}">
                  <a16:creationId xmlns:a16="http://schemas.microsoft.com/office/drawing/2014/main" xmlns="" id="{B4035986-2F76-4A3D-B916-AFDA43360656}"/>
                </a:ext>
              </a:extLst>
            </p:cNvPr>
            <p:cNvSpPr/>
            <p:nvPr/>
          </p:nvSpPr>
          <p:spPr>
            <a:xfrm>
              <a:off x="2229134" y="3004070"/>
              <a:ext cx="6598533" cy="810478"/>
            </a:xfrm>
            <a:prstGeom prst="rect">
              <a:avLst/>
            </a:prstGeom>
            <a:noFill/>
          </p:spPr>
          <p:txBody>
            <a:bodyPr wrap="square" rtlCol="0">
              <a:spAutoFit/>
            </a:bodyPr>
            <a:lstStyle/>
            <a:p>
              <a:pPr>
                <a:lnSpc>
                  <a:spcPts val="2800"/>
                </a:lnSpc>
              </a:pPr>
              <a:r>
                <a:rPr lang="zh-CN" altLang="en-US" spc="300" dirty="0">
                  <a:solidFill>
                    <a:schemeClr val="tx1">
                      <a:lumMod val="85000"/>
                      <a:lumOff val="15000"/>
                    </a:schemeClr>
                  </a:solidFill>
                  <a:latin typeface="汉仪细圆简" panose="02010609000101010101" pitchFamily="49" charset="-122"/>
                  <a:ea typeface="汉仪细圆简" panose="02010609000101010101" pitchFamily="49" charset="-122"/>
                </a:rPr>
                <a:t>不断推进国家治理体系治理能力现代化，坚决破除不合时宜的思想观念和体制机制弊端。</a:t>
              </a:r>
            </a:p>
          </p:txBody>
        </p:sp>
        <p:sp>
          <p:nvSpPr>
            <p:cNvPr id="38" name="椭圆 37">
              <a:extLst>
                <a:ext uri="{FF2B5EF4-FFF2-40B4-BE49-F238E27FC236}">
                  <a16:creationId xmlns:a16="http://schemas.microsoft.com/office/drawing/2014/main" xmlns="" id="{E3D6DC86-8E0F-4EEF-9D8E-A804BA6086F5}"/>
                </a:ext>
              </a:extLst>
            </p:cNvPr>
            <p:cNvSpPr/>
            <p:nvPr/>
          </p:nvSpPr>
          <p:spPr>
            <a:xfrm>
              <a:off x="1869741" y="3116306"/>
              <a:ext cx="250209" cy="250209"/>
            </a:xfrm>
            <a:prstGeom prst="ellipse">
              <a:avLst/>
            </a:prstGeom>
            <a:solidFill>
              <a:srgbClr val="EE2C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9" name="组合 38">
            <a:extLst>
              <a:ext uri="{FF2B5EF4-FFF2-40B4-BE49-F238E27FC236}">
                <a16:creationId xmlns:a16="http://schemas.microsoft.com/office/drawing/2014/main" xmlns="" id="{A8F678E1-D08D-46E3-8527-FF13AC04AC0C}"/>
              </a:ext>
            </a:extLst>
          </p:cNvPr>
          <p:cNvGrpSpPr/>
          <p:nvPr/>
        </p:nvGrpSpPr>
        <p:grpSpPr>
          <a:xfrm>
            <a:off x="842138" y="5187891"/>
            <a:ext cx="6322934" cy="810478"/>
            <a:chOff x="1869741" y="3004070"/>
            <a:chExt cx="6957926" cy="810478"/>
          </a:xfrm>
        </p:grpSpPr>
        <p:sp>
          <p:nvSpPr>
            <p:cNvPr id="40" name="矩形 39">
              <a:extLst>
                <a:ext uri="{FF2B5EF4-FFF2-40B4-BE49-F238E27FC236}">
                  <a16:creationId xmlns:a16="http://schemas.microsoft.com/office/drawing/2014/main" xmlns="" id="{3A895E7F-A71F-42CA-B86E-0B0644372917}"/>
                </a:ext>
              </a:extLst>
            </p:cNvPr>
            <p:cNvSpPr/>
            <p:nvPr/>
          </p:nvSpPr>
          <p:spPr>
            <a:xfrm>
              <a:off x="2229134" y="3004070"/>
              <a:ext cx="6598533" cy="810478"/>
            </a:xfrm>
            <a:prstGeom prst="rect">
              <a:avLst/>
            </a:prstGeom>
            <a:noFill/>
          </p:spPr>
          <p:txBody>
            <a:bodyPr wrap="square" rtlCol="0">
              <a:spAutoFit/>
            </a:bodyPr>
            <a:lstStyle/>
            <a:p>
              <a:pPr>
                <a:lnSpc>
                  <a:spcPts val="2800"/>
                </a:lnSpc>
              </a:pPr>
              <a:r>
                <a:rPr lang="zh-CN" altLang="en-US" spc="300" dirty="0">
                  <a:solidFill>
                    <a:schemeClr val="tx1">
                      <a:lumMod val="85000"/>
                      <a:lumOff val="15000"/>
                    </a:schemeClr>
                  </a:solidFill>
                  <a:latin typeface="汉仪细圆简" panose="02010609000101010101" pitchFamily="49" charset="-122"/>
                  <a:ea typeface="汉仪细圆简" panose="02010609000101010101" pitchFamily="49" charset="-122"/>
                </a:rPr>
                <a:t>吸收人类文明有益成果，构建系统完备、科学规范、充分发挥我国社会主义制度优越性。</a:t>
              </a:r>
            </a:p>
          </p:txBody>
        </p:sp>
        <p:sp>
          <p:nvSpPr>
            <p:cNvPr id="41" name="椭圆 40">
              <a:extLst>
                <a:ext uri="{FF2B5EF4-FFF2-40B4-BE49-F238E27FC236}">
                  <a16:creationId xmlns:a16="http://schemas.microsoft.com/office/drawing/2014/main" xmlns="" id="{6DCA2B21-3DFA-4CF7-B3AE-CD10737E02E6}"/>
                </a:ext>
              </a:extLst>
            </p:cNvPr>
            <p:cNvSpPr/>
            <p:nvPr/>
          </p:nvSpPr>
          <p:spPr>
            <a:xfrm>
              <a:off x="1869741" y="3116306"/>
              <a:ext cx="250209" cy="250209"/>
            </a:xfrm>
            <a:prstGeom prst="ellipse">
              <a:avLst/>
            </a:prstGeom>
            <a:solidFill>
              <a:srgbClr val="EE2C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2" name="矩形 41">
            <a:extLst>
              <a:ext uri="{FF2B5EF4-FFF2-40B4-BE49-F238E27FC236}">
                <a16:creationId xmlns:a16="http://schemas.microsoft.com/office/drawing/2014/main" xmlns="" id="{B4227B9C-44D1-4760-8B46-8B9AF15F1C4D}"/>
              </a:ext>
            </a:extLst>
          </p:cNvPr>
          <p:cNvSpPr/>
          <p:nvPr/>
        </p:nvSpPr>
        <p:spPr>
          <a:xfrm>
            <a:off x="2529385" y="1642656"/>
            <a:ext cx="7133230" cy="830997"/>
          </a:xfrm>
          <a:prstGeom prst="rect">
            <a:avLst/>
          </a:prstGeom>
          <a:noFill/>
          <a:effectLst>
            <a:outerShdw blurRad="12700" dist="12700" dir="4380000" algn="tl" rotWithShape="0">
              <a:prstClr val="black">
                <a:alpha val="40000"/>
              </a:prstClr>
            </a:outerShdw>
          </a:effectLst>
        </p:spPr>
        <p:txBody>
          <a:bodyPr wrap="square">
            <a:spAutoFit/>
          </a:bodyPr>
          <a:lstStyle/>
          <a:p>
            <a:pPr algn="ctr"/>
            <a:r>
              <a:rPr lang="zh-CN" altLang="en-US" sz="4800" b="1" kern="0" dirty="0">
                <a:solidFill>
                  <a:srgbClr val="EE2C22"/>
                </a:solidFill>
                <a:latin typeface="Arial" panose="020B0604020202020204" pitchFamily="34" charset="0"/>
                <a:ea typeface="微软雅黑" panose="020B0503020204020204" pitchFamily="34" charset="-122"/>
                <a:cs typeface="Arial" panose="020B0604020202020204" pitchFamily="34" charset="0"/>
              </a:rPr>
              <a:t>坚持全面深化改革</a:t>
            </a:r>
          </a:p>
        </p:txBody>
      </p:sp>
    </p:spTree>
    <p:extLst>
      <p:ext uri="{BB962C8B-B14F-4D97-AF65-F5344CB8AC3E}">
        <p14:creationId xmlns:p14="http://schemas.microsoft.com/office/powerpoint/2010/main" xmlns="" val="312496341"/>
      </p:ext>
    </p:extLst>
  </p:cSld>
  <p:clrMapOvr>
    <a:masterClrMapping/>
  </p:clrMapOvr>
  <p:transition spd="med" advClick="0" advTm="3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wipe(left)">
                                      <p:cBhvr>
                                        <p:cTn id="7" dur="1000"/>
                                        <p:tgtEl>
                                          <p:spTgt spid="42"/>
                                        </p:tgtEl>
                                      </p:cBhvr>
                                    </p:animEffect>
                                  </p:childTnLst>
                                </p:cTn>
                              </p:par>
                            </p:childTnLst>
                          </p:cTn>
                        </p:par>
                        <p:par>
                          <p:cTn id="8" fill="hold">
                            <p:stCondLst>
                              <p:cond delay="1000"/>
                            </p:stCondLst>
                            <p:childTnLst>
                              <p:par>
                                <p:cTn id="9" presetID="42" presetClass="entr" presetSubtype="0" fill="hold"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fade">
                                      <p:cBhvr>
                                        <p:cTn id="11" dur="1000"/>
                                        <p:tgtEl>
                                          <p:spTgt spid="18"/>
                                        </p:tgtEl>
                                      </p:cBhvr>
                                    </p:animEffect>
                                    <p:anim calcmode="lin" valueType="num">
                                      <p:cBhvr>
                                        <p:cTn id="12" dur="1000" fill="hold"/>
                                        <p:tgtEl>
                                          <p:spTgt spid="18"/>
                                        </p:tgtEl>
                                        <p:attrNameLst>
                                          <p:attrName>ppt_x</p:attrName>
                                        </p:attrNameLst>
                                      </p:cBhvr>
                                      <p:tavLst>
                                        <p:tav tm="0">
                                          <p:val>
                                            <p:strVal val="#ppt_x"/>
                                          </p:val>
                                        </p:tav>
                                        <p:tav tm="100000">
                                          <p:val>
                                            <p:strVal val="#ppt_x"/>
                                          </p:val>
                                        </p:tav>
                                      </p:tavLst>
                                    </p:anim>
                                    <p:anim calcmode="lin" valueType="num">
                                      <p:cBhvr>
                                        <p:cTn id="13" dur="1000" fill="hold"/>
                                        <p:tgtEl>
                                          <p:spTgt spid="18"/>
                                        </p:tgtEl>
                                        <p:attrNameLst>
                                          <p:attrName>ppt_y</p:attrName>
                                        </p:attrNameLst>
                                      </p:cBhvr>
                                      <p:tavLst>
                                        <p:tav tm="0">
                                          <p:val>
                                            <p:strVal val="#ppt_y+.1"/>
                                          </p:val>
                                        </p:tav>
                                        <p:tav tm="100000">
                                          <p:val>
                                            <p:strVal val="#ppt_y"/>
                                          </p:val>
                                        </p:tav>
                                      </p:tavLst>
                                    </p:anim>
                                  </p:childTnLst>
                                </p:cTn>
                              </p:par>
                              <p:par>
                                <p:cTn id="14" presetID="2" presetClass="entr" presetSubtype="2" fill="hold" nodeType="withEffect">
                                  <p:stCondLst>
                                    <p:cond delay="750"/>
                                  </p:stCondLst>
                                  <p:childTnLst>
                                    <p:set>
                                      <p:cBhvr>
                                        <p:cTn id="15" dur="1" fill="hold">
                                          <p:stCondLst>
                                            <p:cond delay="0"/>
                                          </p:stCondLst>
                                        </p:cTn>
                                        <p:tgtEl>
                                          <p:spTgt spid="19"/>
                                        </p:tgtEl>
                                        <p:attrNameLst>
                                          <p:attrName>style.visibility</p:attrName>
                                        </p:attrNameLst>
                                      </p:cBhvr>
                                      <p:to>
                                        <p:strVal val="visible"/>
                                      </p:to>
                                    </p:set>
                                    <p:anim calcmode="lin" valueType="num">
                                      <p:cBhvr additive="base">
                                        <p:cTn id="16" dur="1000" fill="hold"/>
                                        <p:tgtEl>
                                          <p:spTgt spid="19"/>
                                        </p:tgtEl>
                                        <p:attrNameLst>
                                          <p:attrName>ppt_x</p:attrName>
                                        </p:attrNameLst>
                                      </p:cBhvr>
                                      <p:tavLst>
                                        <p:tav tm="0">
                                          <p:val>
                                            <p:strVal val="1+#ppt_w/2"/>
                                          </p:val>
                                        </p:tav>
                                        <p:tav tm="100000">
                                          <p:val>
                                            <p:strVal val="#ppt_x"/>
                                          </p:val>
                                        </p:tav>
                                      </p:tavLst>
                                    </p:anim>
                                    <p:anim calcmode="lin" valueType="num">
                                      <p:cBhvr additive="base">
                                        <p:cTn id="17" dur="1000" fill="hold"/>
                                        <p:tgtEl>
                                          <p:spTgt spid="19"/>
                                        </p:tgtEl>
                                        <p:attrNameLst>
                                          <p:attrName>ppt_y</p:attrName>
                                        </p:attrNameLst>
                                      </p:cBhvr>
                                      <p:tavLst>
                                        <p:tav tm="0">
                                          <p:val>
                                            <p:strVal val="#ppt_y"/>
                                          </p:val>
                                        </p:tav>
                                        <p:tav tm="100000">
                                          <p:val>
                                            <p:strVal val="#ppt_y"/>
                                          </p:val>
                                        </p:tav>
                                      </p:tavLst>
                                    </p:anim>
                                  </p:childTnLst>
                                </p:cTn>
                              </p:par>
                              <p:par>
                                <p:cTn id="18" presetID="2" presetClass="entr" presetSubtype="2" fill="hold" nodeType="withEffect">
                                  <p:stCondLst>
                                    <p:cond delay="1500"/>
                                  </p:stCondLst>
                                  <p:childTnLst>
                                    <p:set>
                                      <p:cBhvr>
                                        <p:cTn id="19" dur="1" fill="hold">
                                          <p:stCondLst>
                                            <p:cond delay="0"/>
                                          </p:stCondLst>
                                        </p:cTn>
                                        <p:tgtEl>
                                          <p:spTgt spid="36"/>
                                        </p:tgtEl>
                                        <p:attrNameLst>
                                          <p:attrName>style.visibility</p:attrName>
                                        </p:attrNameLst>
                                      </p:cBhvr>
                                      <p:to>
                                        <p:strVal val="visible"/>
                                      </p:to>
                                    </p:set>
                                    <p:anim calcmode="lin" valueType="num">
                                      <p:cBhvr additive="base">
                                        <p:cTn id="20" dur="1000" fill="hold"/>
                                        <p:tgtEl>
                                          <p:spTgt spid="36"/>
                                        </p:tgtEl>
                                        <p:attrNameLst>
                                          <p:attrName>ppt_x</p:attrName>
                                        </p:attrNameLst>
                                      </p:cBhvr>
                                      <p:tavLst>
                                        <p:tav tm="0">
                                          <p:val>
                                            <p:strVal val="1+#ppt_w/2"/>
                                          </p:val>
                                        </p:tav>
                                        <p:tav tm="100000">
                                          <p:val>
                                            <p:strVal val="#ppt_x"/>
                                          </p:val>
                                        </p:tav>
                                      </p:tavLst>
                                    </p:anim>
                                    <p:anim calcmode="lin" valueType="num">
                                      <p:cBhvr additive="base">
                                        <p:cTn id="21" dur="1000" fill="hold"/>
                                        <p:tgtEl>
                                          <p:spTgt spid="36"/>
                                        </p:tgtEl>
                                        <p:attrNameLst>
                                          <p:attrName>ppt_y</p:attrName>
                                        </p:attrNameLst>
                                      </p:cBhvr>
                                      <p:tavLst>
                                        <p:tav tm="0">
                                          <p:val>
                                            <p:strVal val="#ppt_y"/>
                                          </p:val>
                                        </p:tav>
                                        <p:tav tm="100000">
                                          <p:val>
                                            <p:strVal val="#ppt_y"/>
                                          </p:val>
                                        </p:tav>
                                      </p:tavLst>
                                    </p:anim>
                                  </p:childTnLst>
                                </p:cTn>
                              </p:par>
                              <p:par>
                                <p:cTn id="22" presetID="2" presetClass="entr" presetSubtype="2" fill="hold" nodeType="withEffect">
                                  <p:stCondLst>
                                    <p:cond delay="2250"/>
                                  </p:stCondLst>
                                  <p:childTnLst>
                                    <p:set>
                                      <p:cBhvr>
                                        <p:cTn id="23" dur="1" fill="hold">
                                          <p:stCondLst>
                                            <p:cond delay="0"/>
                                          </p:stCondLst>
                                        </p:cTn>
                                        <p:tgtEl>
                                          <p:spTgt spid="39"/>
                                        </p:tgtEl>
                                        <p:attrNameLst>
                                          <p:attrName>style.visibility</p:attrName>
                                        </p:attrNameLst>
                                      </p:cBhvr>
                                      <p:to>
                                        <p:strVal val="visible"/>
                                      </p:to>
                                    </p:set>
                                    <p:anim calcmode="lin" valueType="num">
                                      <p:cBhvr additive="base">
                                        <p:cTn id="24" dur="1000" fill="hold"/>
                                        <p:tgtEl>
                                          <p:spTgt spid="39"/>
                                        </p:tgtEl>
                                        <p:attrNameLst>
                                          <p:attrName>ppt_x</p:attrName>
                                        </p:attrNameLst>
                                      </p:cBhvr>
                                      <p:tavLst>
                                        <p:tav tm="0">
                                          <p:val>
                                            <p:strVal val="1+#ppt_w/2"/>
                                          </p:val>
                                        </p:tav>
                                        <p:tav tm="100000">
                                          <p:val>
                                            <p:strVal val="#ppt_x"/>
                                          </p:val>
                                        </p:tav>
                                      </p:tavLst>
                                    </p:anim>
                                    <p:anim calcmode="lin" valueType="num">
                                      <p:cBhvr additive="base">
                                        <p:cTn id="25" dur="1000" fill="hold"/>
                                        <p:tgtEl>
                                          <p:spTgt spid="3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xmlns="" id="{33D5289F-E5C7-436B-9D23-873F3DA5D723}"/>
              </a:ext>
            </a:extLst>
          </p:cNvPr>
          <p:cNvPicPr>
            <a:picLocks noChangeAspect="1"/>
          </p:cNvPicPr>
          <p:nvPr/>
        </p:nvPicPr>
        <p:blipFill rotWithShape="1">
          <a:blip r:embed="rId2" cstate="print">
            <a:extLst>
              <a:ext uri="{28A0092B-C50C-407E-A947-70E740481C1C}">
                <a14:useLocalDpi xmlns:a14="http://schemas.microsoft.com/office/drawing/2010/main" xmlns="" val="0"/>
              </a:ext>
            </a:extLst>
          </a:blip>
          <a:srcRect t="34976"/>
          <a:stretch/>
        </p:blipFill>
        <p:spPr>
          <a:xfrm>
            <a:off x="0" y="2101755"/>
            <a:ext cx="12192000" cy="4756245"/>
          </a:xfrm>
          <a:prstGeom prst="rect">
            <a:avLst/>
          </a:prstGeom>
        </p:spPr>
      </p:pic>
      <p:grpSp>
        <p:nvGrpSpPr>
          <p:cNvPr id="29" name="组合 28">
            <a:extLst>
              <a:ext uri="{FF2B5EF4-FFF2-40B4-BE49-F238E27FC236}">
                <a16:creationId xmlns:a16="http://schemas.microsoft.com/office/drawing/2014/main" xmlns="" id="{7866C90C-6BCD-4BA8-929C-DB107992EFC6}"/>
              </a:ext>
            </a:extLst>
          </p:cNvPr>
          <p:cNvGrpSpPr/>
          <p:nvPr/>
        </p:nvGrpSpPr>
        <p:grpSpPr>
          <a:xfrm>
            <a:off x="0" y="1064924"/>
            <a:ext cx="3908631" cy="1818803"/>
            <a:chOff x="0" y="1064924"/>
            <a:chExt cx="3908631" cy="1818803"/>
          </a:xfrm>
        </p:grpSpPr>
        <p:sp>
          <p:nvSpPr>
            <p:cNvPr id="3" name="文本框 2">
              <a:extLst>
                <a:ext uri="{FF2B5EF4-FFF2-40B4-BE49-F238E27FC236}">
                  <a16:creationId xmlns:a16="http://schemas.microsoft.com/office/drawing/2014/main" xmlns="" id="{E854DC60-5F16-411C-9F9B-BE9F58A640E8}"/>
                </a:ext>
              </a:extLst>
            </p:cNvPr>
            <p:cNvSpPr txBox="1"/>
            <p:nvPr/>
          </p:nvSpPr>
          <p:spPr>
            <a:xfrm>
              <a:off x="1160058" y="1064924"/>
              <a:ext cx="2467342" cy="1323439"/>
            </a:xfrm>
            <a:prstGeom prst="rect">
              <a:avLst/>
            </a:prstGeom>
            <a:noFill/>
          </p:spPr>
          <p:txBody>
            <a:bodyPr wrap="none" rtlCol="0">
              <a:spAutoFit/>
            </a:bodyPr>
            <a:lstStyle>
              <a:defPPr>
                <a:defRPr lang="en-US"/>
              </a:defPPr>
              <a:lvl1pPr>
                <a:defRPr sz="11500" i="1">
                  <a:ln w="12700">
                    <a:solidFill>
                      <a:srgbClr val="EA7E11">
                        <a:alpha val="80000"/>
                      </a:srgbClr>
                    </a:solidFill>
                  </a:ln>
                  <a:gradFill>
                    <a:gsLst>
                      <a:gs pos="21000">
                        <a:srgbClr val="E51B11"/>
                      </a:gs>
                      <a:gs pos="88000">
                        <a:srgbClr val="EE2C22"/>
                      </a:gs>
                    </a:gsLst>
                    <a:lin ang="5400000"/>
                  </a:gradFill>
                  <a:effectLst>
                    <a:outerShdw blurRad="50800" dist="38100" dir="2700000" algn="tl" rotWithShape="0">
                      <a:schemeClr val="tx1">
                        <a:lumMod val="50000"/>
                        <a:lumOff val="50000"/>
                        <a:alpha val="40000"/>
                      </a:schemeClr>
                    </a:outerShdw>
                  </a:effectLst>
                  <a:latin typeface="造字工房力黑（非商用）常规体" pitchFamily="2" charset="-122"/>
                  <a:ea typeface="造字工房力黑（非商用）常规体" pitchFamily="2" charset="-122"/>
                </a:defRPr>
              </a:lvl1pPr>
            </a:lstStyle>
            <a:p>
              <a:r>
                <a:rPr lang="zh-CN" altLang="en-US" sz="8000" dirty="0"/>
                <a:t>目 录</a:t>
              </a:r>
            </a:p>
          </p:txBody>
        </p:sp>
        <p:cxnSp>
          <p:nvCxnSpPr>
            <p:cNvPr id="5" name="直接连接符 4">
              <a:extLst>
                <a:ext uri="{FF2B5EF4-FFF2-40B4-BE49-F238E27FC236}">
                  <a16:creationId xmlns:a16="http://schemas.microsoft.com/office/drawing/2014/main" xmlns="" id="{A2D5227B-F368-4697-B526-27E9A7105D34}"/>
                </a:ext>
              </a:extLst>
            </p:cNvPr>
            <p:cNvCxnSpPr/>
            <p:nvPr/>
          </p:nvCxnSpPr>
          <p:spPr>
            <a:xfrm>
              <a:off x="0" y="2497545"/>
              <a:ext cx="3627400" cy="0"/>
            </a:xfrm>
            <a:prstGeom prst="line">
              <a:avLst/>
            </a:prstGeom>
            <a:ln>
              <a:solidFill>
                <a:srgbClr val="EA7E11"/>
              </a:solidFill>
            </a:ln>
          </p:spPr>
          <p:style>
            <a:lnRef idx="1">
              <a:schemeClr val="accent1"/>
            </a:lnRef>
            <a:fillRef idx="0">
              <a:schemeClr val="accent1"/>
            </a:fillRef>
            <a:effectRef idx="0">
              <a:schemeClr val="accent1"/>
            </a:effectRef>
            <a:fontRef idx="minor">
              <a:schemeClr val="tx1"/>
            </a:fontRef>
          </p:style>
        </p:cxnSp>
        <p:sp>
          <p:nvSpPr>
            <p:cNvPr id="6" name="文本框 5">
              <a:extLst>
                <a:ext uri="{FF2B5EF4-FFF2-40B4-BE49-F238E27FC236}">
                  <a16:creationId xmlns:a16="http://schemas.microsoft.com/office/drawing/2014/main" xmlns="" id="{F82E6C76-6119-4AD0-ADD9-BE7F0041C72B}"/>
                </a:ext>
              </a:extLst>
            </p:cNvPr>
            <p:cNvSpPr txBox="1"/>
            <p:nvPr/>
          </p:nvSpPr>
          <p:spPr>
            <a:xfrm>
              <a:off x="764276" y="2606728"/>
              <a:ext cx="3144355" cy="276999"/>
            </a:xfrm>
            <a:prstGeom prst="rect">
              <a:avLst/>
            </a:prstGeom>
            <a:noFill/>
          </p:spPr>
          <p:txBody>
            <a:bodyPr wrap="square" rtlCol="0">
              <a:spAutoFit/>
            </a:bodyPr>
            <a:lstStyle/>
            <a:p>
              <a:pPr algn="r"/>
              <a:r>
                <a:rPr lang="en-US" altLang="zh-CN" sz="1200" spc="2000" dirty="0">
                  <a:solidFill>
                    <a:schemeClr val="tx1">
                      <a:lumMod val="75000"/>
                      <a:lumOff val="25000"/>
                    </a:schemeClr>
                  </a:solidFill>
                  <a:latin typeface="汉仪细圆简" panose="02010609000101010101" pitchFamily="49" charset="-122"/>
                  <a:ea typeface="汉仪细圆简" panose="02010609000101010101" pitchFamily="49" charset="-122"/>
                </a:rPr>
                <a:t>CONTENTS</a:t>
              </a:r>
              <a:endParaRPr lang="zh-CN" altLang="en-US" sz="1200" spc="2000" dirty="0">
                <a:solidFill>
                  <a:schemeClr val="tx1">
                    <a:lumMod val="75000"/>
                    <a:lumOff val="25000"/>
                  </a:schemeClr>
                </a:solidFill>
                <a:latin typeface="汉仪细圆简" panose="02010609000101010101" pitchFamily="49" charset="-122"/>
                <a:ea typeface="汉仪细圆简" panose="02010609000101010101" pitchFamily="49" charset="-122"/>
              </a:endParaRPr>
            </a:p>
          </p:txBody>
        </p:sp>
      </p:grpSp>
      <p:grpSp>
        <p:nvGrpSpPr>
          <p:cNvPr id="11" name="组合 10">
            <a:extLst>
              <a:ext uri="{FF2B5EF4-FFF2-40B4-BE49-F238E27FC236}">
                <a16:creationId xmlns:a16="http://schemas.microsoft.com/office/drawing/2014/main" xmlns="" id="{47A36305-6AB0-4328-B983-02B028FC0085}"/>
              </a:ext>
            </a:extLst>
          </p:cNvPr>
          <p:cNvGrpSpPr/>
          <p:nvPr/>
        </p:nvGrpSpPr>
        <p:grpSpPr>
          <a:xfrm>
            <a:off x="4787461" y="2292825"/>
            <a:ext cx="5737640" cy="799846"/>
            <a:chOff x="4195236" y="2349436"/>
            <a:chExt cx="5737640" cy="799846"/>
          </a:xfrm>
        </p:grpSpPr>
        <p:grpSp>
          <p:nvGrpSpPr>
            <p:cNvPr id="9" name="组合 8">
              <a:extLst>
                <a:ext uri="{FF2B5EF4-FFF2-40B4-BE49-F238E27FC236}">
                  <a16:creationId xmlns:a16="http://schemas.microsoft.com/office/drawing/2014/main" xmlns="" id="{45E0728A-24AC-4D70-8AF6-E5DB50EF1C0D}"/>
                </a:ext>
              </a:extLst>
            </p:cNvPr>
            <p:cNvGrpSpPr/>
            <p:nvPr/>
          </p:nvGrpSpPr>
          <p:grpSpPr>
            <a:xfrm>
              <a:off x="4195236" y="2349436"/>
              <a:ext cx="799846" cy="799846"/>
              <a:chOff x="4195236" y="2349436"/>
              <a:chExt cx="799846" cy="799846"/>
            </a:xfrm>
          </p:grpSpPr>
          <p:sp>
            <p:nvSpPr>
              <p:cNvPr id="7" name="椭圆 6">
                <a:extLst>
                  <a:ext uri="{FF2B5EF4-FFF2-40B4-BE49-F238E27FC236}">
                    <a16:creationId xmlns:a16="http://schemas.microsoft.com/office/drawing/2014/main" xmlns="" id="{841BDF81-8600-485D-B79B-5473804201DD}"/>
                  </a:ext>
                </a:extLst>
              </p:cNvPr>
              <p:cNvSpPr/>
              <p:nvPr/>
            </p:nvSpPr>
            <p:spPr>
              <a:xfrm>
                <a:off x="4195236" y="2349436"/>
                <a:ext cx="799846" cy="799846"/>
              </a:xfrm>
              <a:prstGeom prst="ellipse">
                <a:avLst/>
              </a:prstGeom>
              <a:solidFill>
                <a:srgbClr val="EE2C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a:extLst>
                  <a:ext uri="{FF2B5EF4-FFF2-40B4-BE49-F238E27FC236}">
                    <a16:creationId xmlns:a16="http://schemas.microsoft.com/office/drawing/2014/main" xmlns="" id="{A0CAC3FF-8C96-47C6-9AD8-03BF4BF41CE5}"/>
                  </a:ext>
                </a:extLst>
              </p:cNvPr>
              <p:cNvSpPr txBox="1"/>
              <p:nvPr/>
            </p:nvSpPr>
            <p:spPr>
              <a:xfrm>
                <a:off x="4288825" y="2491230"/>
                <a:ext cx="612668" cy="461665"/>
              </a:xfrm>
              <a:prstGeom prst="rect">
                <a:avLst/>
              </a:prstGeom>
              <a:noFill/>
            </p:spPr>
            <p:txBody>
              <a:bodyPr wrap="none" rtlCol="0" anchor="ctr">
                <a:spAutoFit/>
              </a:bodyPr>
              <a:lstStyle/>
              <a:p>
                <a:pPr algn="ctr"/>
                <a:r>
                  <a:rPr lang="en-US" altLang="zh-CN" sz="2400" dirty="0">
                    <a:solidFill>
                      <a:schemeClr val="bg1"/>
                    </a:solidFill>
                    <a:latin typeface="造字工房力黑（非商用）常规体" pitchFamily="2" charset="-122"/>
                    <a:ea typeface="造字工房力黑（非商用）常规体" pitchFamily="2" charset="-122"/>
                  </a:rPr>
                  <a:t>01</a:t>
                </a:r>
                <a:endParaRPr lang="zh-CN" altLang="en-US" sz="2400" dirty="0">
                  <a:solidFill>
                    <a:schemeClr val="bg1"/>
                  </a:solidFill>
                  <a:latin typeface="造字工房力黑（非商用）常规体" pitchFamily="2" charset="-122"/>
                  <a:ea typeface="造字工房力黑（非商用）常规体" pitchFamily="2" charset="-122"/>
                </a:endParaRPr>
              </a:p>
            </p:txBody>
          </p:sp>
        </p:grpSp>
        <p:sp>
          <p:nvSpPr>
            <p:cNvPr id="10" name="文本框 9">
              <a:extLst>
                <a:ext uri="{FF2B5EF4-FFF2-40B4-BE49-F238E27FC236}">
                  <a16:creationId xmlns:a16="http://schemas.microsoft.com/office/drawing/2014/main" xmlns="" id="{B56F84F3-3131-4486-B25D-FF5C81303215}"/>
                </a:ext>
              </a:extLst>
            </p:cNvPr>
            <p:cNvSpPr txBox="1"/>
            <p:nvPr/>
          </p:nvSpPr>
          <p:spPr>
            <a:xfrm>
              <a:off x="5131562" y="2379841"/>
              <a:ext cx="4801314" cy="707886"/>
            </a:xfrm>
            <a:prstGeom prst="rect">
              <a:avLst/>
            </a:prstGeom>
            <a:noFill/>
          </p:spPr>
          <p:txBody>
            <a:bodyPr wrap="none" rtlCol="0">
              <a:spAutoFit/>
            </a:bodyPr>
            <a:lstStyle/>
            <a:p>
              <a:r>
                <a:rPr lang="zh-CN" altLang="en-US" sz="4000" dirty="0">
                  <a:ln w="25400">
                    <a:noFill/>
                  </a:ln>
                  <a:solidFill>
                    <a:srgbClr val="EE2C22"/>
                  </a:solidFill>
                  <a:effectLst>
                    <a:outerShdw blurRad="50800" dist="38100" dir="2700000" algn="tl" rotWithShape="0">
                      <a:schemeClr val="tx1">
                        <a:lumMod val="50000"/>
                        <a:lumOff val="50000"/>
                        <a:alpha val="40000"/>
                      </a:schemeClr>
                    </a:outerShdw>
                  </a:effectLst>
                  <a:latin typeface="造字工房力黑（非商用）常规体" pitchFamily="2" charset="-122"/>
                  <a:ea typeface="造字工房力黑（非商用）常规体" pitchFamily="2" charset="-122"/>
                </a:rPr>
                <a:t>过去五年的工作回顾</a:t>
              </a:r>
            </a:p>
          </p:txBody>
        </p:sp>
      </p:grpSp>
      <p:grpSp>
        <p:nvGrpSpPr>
          <p:cNvPr id="12" name="组合 11">
            <a:extLst>
              <a:ext uri="{FF2B5EF4-FFF2-40B4-BE49-F238E27FC236}">
                <a16:creationId xmlns:a16="http://schemas.microsoft.com/office/drawing/2014/main" xmlns="" id="{BB72A402-D585-4D1B-89D6-73FA23218260}"/>
              </a:ext>
            </a:extLst>
          </p:cNvPr>
          <p:cNvGrpSpPr/>
          <p:nvPr/>
        </p:nvGrpSpPr>
        <p:grpSpPr>
          <a:xfrm>
            <a:off x="4055855" y="3242535"/>
            <a:ext cx="5224679" cy="799846"/>
            <a:chOff x="4195236" y="2349436"/>
            <a:chExt cx="5224679" cy="799846"/>
          </a:xfrm>
        </p:grpSpPr>
        <p:grpSp>
          <p:nvGrpSpPr>
            <p:cNvPr id="13" name="组合 12">
              <a:extLst>
                <a:ext uri="{FF2B5EF4-FFF2-40B4-BE49-F238E27FC236}">
                  <a16:creationId xmlns:a16="http://schemas.microsoft.com/office/drawing/2014/main" xmlns="" id="{C9883787-4424-4EFC-B708-DD5255EAE4D3}"/>
                </a:ext>
              </a:extLst>
            </p:cNvPr>
            <p:cNvGrpSpPr/>
            <p:nvPr/>
          </p:nvGrpSpPr>
          <p:grpSpPr>
            <a:xfrm>
              <a:off x="4195236" y="2349436"/>
              <a:ext cx="799846" cy="799846"/>
              <a:chOff x="4195236" y="2349436"/>
              <a:chExt cx="799846" cy="799846"/>
            </a:xfrm>
          </p:grpSpPr>
          <p:sp>
            <p:nvSpPr>
              <p:cNvPr id="15" name="椭圆 14">
                <a:extLst>
                  <a:ext uri="{FF2B5EF4-FFF2-40B4-BE49-F238E27FC236}">
                    <a16:creationId xmlns:a16="http://schemas.microsoft.com/office/drawing/2014/main" xmlns="" id="{7CCA7A23-1BF4-4894-B4A6-77E5766EED0C}"/>
                  </a:ext>
                </a:extLst>
              </p:cNvPr>
              <p:cNvSpPr/>
              <p:nvPr/>
            </p:nvSpPr>
            <p:spPr>
              <a:xfrm>
                <a:off x="4195236" y="2349436"/>
                <a:ext cx="799846" cy="799846"/>
              </a:xfrm>
              <a:prstGeom prst="ellipse">
                <a:avLst/>
              </a:prstGeom>
              <a:solidFill>
                <a:srgbClr val="EE2C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a:extLst>
                  <a:ext uri="{FF2B5EF4-FFF2-40B4-BE49-F238E27FC236}">
                    <a16:creationId xmlns:a16="http://schemas.microsoft.com/office/drawing/2014/main" xmlns="" id="{035B1DE8-ADAB-41CC-B7C1-D1C8907478EE}"/>
                  </a:ext>
                </a:extLst>
              </p:cNvPr>
              <p:cNvSpPr txBox="1"/>
              <p:nvPr/>
            </p:nvSpPr>
            <p:spPr>
              <a:xfrm>
                <a:off x="4247147" y="2491230"/>
                <a:ext cx="696024" cy="461665"/>
              </a:xfrm>
              <a:prstGeom prst="rect">
                <a:avLst/>
              </a:prstGeom>
              <a:noFill/>
            </p:spPr>
            <p:txBody>
              <a:bodyPr wrap="none" rtlCol="0" anchor="ctr">
                <a:spAutoFit/>
              </a:bodyPr>
              <a:lstStyle/>
              <a:p>
                <a:pPr algn="ctr"/>
                <a:r>
                  <a:rPr lang="en-US" altLang="zh-CN" sz="2400" dirty="0">
                    <a:solidFill>
                      <a:schemeClr val="bg1"/>
                    </a:solidFill>
                    <a:latin typeface="造字工房力黑（非商用）常规体" pitchFamily="2" charset="-122"/>
                    <a:ea typeface="造字工房力黑（非商用）常规体" pitchFamily="2" charset="-122"/>
                  </a:rPr>
                  <a:t>02</a:t>
                </a:r>
                <a:endParaRPr lang="zh-CN" altLang="en-US" sz="2400" dirty="0">
                  <a:solidFill>
                    <a:schemeClr val="bg1"/>
                  </a:solidFill>
                  <a:latin typeface="造字工房力黑（非商用）常规体" pitchFamily="2" charset="-122"/>
                  <a:ea typeface="造字工房力黑（非商用）常规体" pitchFamily="2" charset="-122"/>
                </a:endParaRPr>
              </a:p>
            </p:txBody>
          </p:sp>
        </p:grpSp>
        <p:sp>
          <p:nvSpPr>
            <p:cNvPr id="14" name="文本框 13">
              <a:extLst>
                <a:ext uri="{FF2B5EF4-FFF2-40B4-BE49-F238E27FC236}">
                  <a16:creationId xmlns:a16="http://schemas.microsoft.com/office/drawing/2014/main" xmlns="" id="{3BCA1C6B-8A3B-49D3-AA0D-BB53CBD1B981}"/>
                </a:ext>
              </a:extLst>
            </p:cNvPr>
            <p:cNvSpPr txBox="1"/>
            <p:nvPr/>
          </p:nvSpPr>
          <p:spPr>
            <a:xfrm>
              <a:off x="5131562" y="2379841"/>
              <a:ext cx="4288353" cy="707886"/>
            </a:xfrm>
            <a:prstGeom prst="rect">
              <a:avLst/>
            </a:prstGeom>
            <a:noFill/>
          </p:spPr>
          <p:txBody>
            <a:bodyPr wrap="none" rtlCol="0">
              <a:spAutoFit/>
            </a:bodyPr>
            <a:lstStyle/>
            <a:p>
              <a:r>
                <a:rPr lang="zh-CN" altLang="en-US" sz="4000" dirty="0">
                  <a:ln w="25400">
                    <a:noFill/>
                  </a:ln>
                  <a:solidFill>
                    <a:srgbClr val="EE2C22"/>
                  </a:solidFill>
                  <a:effectLst>
                    <a:outerShdw blurRad="50800" dist="38100" dir="2700000" algn="tl" rotWithShape="0">
                      <a:schemeClr val="tx1">
                        <a:lumMod val="50000"/>
                        <a:lumOff val="50000"/>
                        <a:alpha val="40000"/>
                      </a:schemeClr>
                    </a:outerShdw>
                  </a:effectLst>
                  <a:latin typeface="造字工房力黑（非商用）常规体" pitchFamily="2" charset="-122"/>
                  <a:ea typeface="造字工房力黑（非商用）常规体" pitchFamily="2" charset="-122"/>
                </a:rPr>
                <a:t>新时代的历史使命</a:t>
              </a:r>
            </a:p>
          </p:txBody>
        </p:sp>
      </p:grpSp>
      <p:grpSp>
        <p:nvGrpSpPr>
          <p:cNvPr id="17" name="组合 16">
            <a:extLst>
              <a:ext uri="{FF2B5EF4-FFF2-40B4-BE49-F238E27FC236}">
                <a16:creationId xmlns:a16="http://schemas.microsoft.com/office/drawing/2014/main" xmlns="" id="{4B99DAC1-0279-44C4-9038-29207B9E3A56}"/>
              </a:ext>
            </a:extLst>
          </p:cNvPr>
          <p:cNvGrpSpPr/>
          <p:nvPr/>
        </p:nvGrpSpPr>
        <p:grpSpPr>
          <a:xfrm>
            <a:off x="3239264" y="4192245"/>
            <a:ext cx="5224679" cy="799846"/>
            <a:chOff x="4195236" y="2349436"/>
            <a:chExt cx="5224679" cy="799846"/>
          </a:xfrm>
        </p:grpSpPr>
        <p:grpSp>
          <p:nvGrpSpPr>
            <p:cNvPr id="18" name="组合 17">
              <a:extLst>
                <a:ext uri="{FF2B5EF4-FFF2-40B4-BE49-F238E27FC236}">
                  <a16:creationId xmlns:a16="http://schemas.microsoft.com/office/drawing/2014/main" xmlns="" id="{12E777F2-0E52-4C08-AD96-8727224981FD}"/>
                </a:ext>
              </a:extLst>
            </p:cNvPr>
            <p:cNvGrpSpPr/>
            <p:nvPr/>
          </p:nvGrpSpPr>
          <p:grpSpPr>
            <a:xfrm>
              <a:off x="4195236" y="2349436"/>
              <a:ext cx="799846" cy="799846"/>
              <a:chOff x="4195236" y="2349436"/>
              <a:chExt cx="799846" cy="799846"/>
            </a:xfrm>
          </p:grpSpPr>
          <p:sp>
            <p:nvSpPr>
              <p:cNvPr id="20" name="椭圆 19">
                <a:extLst>
                  <a:ext uri="{FF2B5EF4-FFF2-40B4-BE49-F238E27FC236}">
                    <a16:creationId xmlns:a16="http://schemas.microsoft.com/office/drawing/2014/main" xmlns="" id="{22DEBCDD-5D23-4DA2-96C6-44F41C778F6E}"/>
                  </a:ext>
                </a:extLst>
              </p:cNvPr>
              <p:cNvSpPr/>
              <p:nvPr/>
            </p:nvSpPr>
            <p:spPr>
              <a:xfrm>
                <a:off x="4195236" y="2349436"/>
                <a:ext cx="799846" cy="799846"/>
              </a:xfrm>
              <a:prstGeom prst="ellipse">
                <a:avLst/>
              </a:prstGeom>
              <a:solidFill>
                <a:srgbClr val="EE2C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a:extLst>
                  <a:ext uri="{FF2B5EF4-FFF2-40B4-BE49-F238E27FC236}">
                    <a16:creationId xmlns:a16="http://schemas.microsoft.com/office/drawing/2014/main" xmlns="" id="{732D65E0-D9C1-4C7D-A1EC-D589273E4B8F}"/>
                  </a:ext>
                </a:extLst>
              </p:cNvPr>
              <p:cNvSpPr txBox="1"/>
              <p:nvPr/>
            </p:nvSpPr>
            <p:spPr>
              <a:xfrm>
                <a:off x="4244742" y="2491230"/>
                <a:ext cx="700834" cy="461665"/>
              </a:xfrm>
              <a:prstGeom prst="rect">
                <a:avLst/>
              </a:prstGeom>
              <a:noFill/>
            </p:spPr>
            <p:txBody>
              <a:bodyPr wrap="none" rtlCol="0" anchor="ctr">
                <a:spAutoFit/>
              </a:bodyPr>
              <a:lstStyle/>
              <a:p>
                <a:pPr algn="ctr"/>
                <a:r>
                  <a:rPr lang="en-US" altLang="zh-CN" sz="2400" dirty="0">
                    <a:solidFill>
                      <a:schemeClr val="bg1"/>
                    </a:solidFill>
                    <a:latin typeface="造字工房力黑（非商用）常规体" pitchFamily="2" charset="-122"/>
                    <a:ea typeface="造字工房力黑（非商用）常规体" pitchFamily="2" charset="-122"/>
                  </a:rPr>
                  <a:t>03</a:t>
                </a:r>
                <a:endParaRPr lang="zh-CN" altLang="en-US" sz="2400" dirty="0">
                  <a:solidFill>
                    <a:schemeClr val="bg1"/>
                  </a:solidFill>
                  <a:latin typeface="造字工房力黑（非商用）常规体" pitchFamily="2" charset="-122"/>
                  <a:ea typeface="造字工房力黑（非商用）常规体" pitchFamily="2" charset="-122"/>
                </a:endParaRPr>
              </a:p>
            </p:txBody>
          </p:sp>
        </p:grpSp>
        <p:sp>
          <p:nvSpPr>
            <p:cNvPr id="19" name="文本框 18">
              <a:extLst>
                <a:ext uri="{FF2B5EF4-FFF2-40B4-BE49-F238E27FC236}">
                  <a16:creationId xmlns:a16="http://schemas.microsoft.com/office/drawing/2014/main" xmlns="" id="{E1A16147-864A-46E4-B8B3-C468996C63DF}"/>
                </a:ext>
              </a:extLst>
            </p:cNvPr>
            <p:cNvSpPr txBox="1"/>
            <p:nvPr/>
          </p:nvSpPr>
          <p:spPr>
            <a:xfrm>
              <a:off x="5131562" y="2379841"/>
              <a:ext cx="4288353" cy="707886"/>
            </a:xfrm>
            <a:prstGeom prst="rect">
              <a:avLst/>
            </a:prstGeom>
            <a:noFill/>
          </p:spPr>
          <p:txBody>
            <a:bodyPr wrap="none" rtlCol="0">
              <a:spAutoFit/>
            </a:bodyPr>
            <a:lstStyle/>
            <a:p>
              <a:r>
                <a:rPr lang="zh-CN" altLang="en-US" sz="4000" dirty="0">
                  <a:ln w="25400">
                    <a:noFill/>
                  </a:ln>
                  <a:solidFill>
                    <a:srgbClr val="EE2C22"/>
                  </a:solidFill>
                  <a:effectLst>
                    <a:outerShdw blurRad="50800" dist="38100" dir="2700000" algn="tl" rotWithShape="0">
                      <a:schemeClr val="tx1">
                        <a:lumMod val="50000"/>
                        <a:lumOff val="50000"/>
                        <a:alpha val="40000"/>
                      </a:schemeClr>
                    </a:outerShdw>
                  </a:effectLst>
                  <a:latin typeface="造字工房力黑（非商用）常规体" pitchFamily="2" charset="-122"/>
                  <a:ea typeface="造字工房力黑（非商用）常规体" pitchFamily="2" charset="-122"/>
                </a:rPr>
                <a:t>新时代的基本方略</a:t>
              </a:r>
            </a:p>
          </p:txBody>
        </p:sp>
      </p:grpSp>
      <p:grpSp>
        <p:nvGrpSpPr>
          <p:cNvPr id="22" name="组合 21">
            <a:extLst>
              <a:ext uri="{FF2B5EF4-FFF2-40B4-BE49-F238E27FC236}">
                <a16:creationId xmlns:a16="http://schemas.microsoft.com/office/drawing/2014/main" xmlns="" id="{40CB7458-04FA-4142-9A30-8E13AD6857B1}"/>
              </a:ext>
            </a:extLst>
          </p:cNvPr>
          <p:cNvGrpSpPr/>
          <p:nvPr/>
        </p:nvGrpSpPr>
        <p:grpSpPr>
          <a:xfrm>
            <a:off x="2468797" y="5141955"/>
            <a:ext cx="5224679" cy="799846"/>
            <a:chOff x="4195236" y="2349436"/>
            <a:chExt cx="5224679" cy="799846"/>
          </a:xfrm>
        </p:grpSpPr>
        <p:grpSp>
          <p:nvGrpSpPr>
            <p:cNvPr id="23" name="组合 22">
              <a:extLst>
                <a:ext uri="{FF2B5EF4-FFF2-40B4-BE49-F238E27FC236}">
                  <a16:creationId xmlns:a16="http://schemas.microsoft.com/office/drawing/2014/main" xmlns="" id="{93C671C5-B7E8-4F3D-8AD8-E1FC5D88440E}"/>
                </a:ext>
              </a:extLst>
            </p:cNvPr>
            <p:cNvGrpSpPr/>
            <p:nvPr/>
          </p:nvGrpSpPr>
          <p:grpSpPr>
            <a:xfrm>
              <a:off x="4195236" y="2349436"/>
              <a:ext cx="799846" cy="799846"/>
              <a:chOff x="4195236" y="2349436"/>
              <a:chExt cx="799846" cy="799846"/>
            </a:xfrm>
          </p:grpSpPr>
          <p:sp>
            <p:nvSpPr>
              <p:cNvPr id="25" name="椭圆 24">
                <a:extLst>
                  <a:ext uri="{FF2B5EF4-FFF2-40B4-BE49-F238E27FC236}">
                    <a16:creationId xmlns:a16="http://schemas.microsoft.com/office/drawing/2014/main" xmlns="" id="{285176D8-C2C2-4333-86A8-3E55A044D985}"/>
                  </a:ext>
                </a:extLst>
              </p:cNvPr>
              <p:cNvSpPr/>
              <p:nvPr/>
            </p:nvSpPr>
            <p:spPr>
              <a:xfrm>
                <a:off x="4195236" y="2349436"/>
                <a:ext cx="799846" cy="799846"/>
              </a:xfrm>
              <a:prstGeom prst="ellipse">
                <a:avLst/>
              </a:prstGeom>
              <a:solidFill>
                <a:srgbClr val="EE2C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a:extLst>
                  <a:ext uri="{FF2B5EF4-FFF2-40B4-BE49-F238E27FC236}">
                    <a16:creationId xmlns:a16="http://schemas.microsoft.com/office/drawing/2014/main" xmlns="" id="{2E3CBCD2-14C3-4946-B2A5-D1422F91F72D}"/>
                  </a:ext>
                </a:extLst>
              </p:cNvPr>
              <p:cNvSpPr txBox="1"/>
              <p:nvPr/>
            </p:nvSpPr>
            <p:spPr>
              <a:xfrm>
                <a:off x="4231117" y="2491230"/>
                <a:ext cx="728084" cy="461665"/>
              </a:xfrm>
              <a:prstGeom prst="rect">
                <a:avLst/>
              </a:prstGeom>
              <a:noFill/>
            </p:spPr>
            <p:txBody>
              <a:bodyPr wrap="none" rtlCol="0" anchor="ctr">
                <a:spAutoFit/>
              </a:bodyPr>
              <a:lstStyle/>
              <a:p>
                <a:pPr algn="ctr"/>
                <a:r>
                  <a:rPr lang="en-US" altLang="zh-CN" sz="2400" dirty="0">
                    <a:solidFill>
                      <a:schemeClr val="bg1"/>
                    </a:solidFill>
                    <a:latin typeface="造字工房力黑（非商用）常规体" pitchFamily="2" charset="-122"/>
                    <a:ea typeface="造字工房力黑（非商用）常规体" pitchFamily="2" charset="-122"/>
                  </a:rPr>
                  <a:t>04</a:t>
                </a:r>
                <a:endParaRPr lang="zh-CN" altLang="en-US" sz="2400" dirty="0">
                  <a:solidFill>
                    <a:schemeClr val="bg1"/>
                  </a:solidFill>
                  <a:latin typeface="造字工房力黑（非商用）常规体" pitchFamily="2" charset="-122"/>
                  <a:ea typeface="造字工房力黑（非商用）常规体" pitchFamily="2" charset="-122"/>
                </a:endParaRPr>
              </a:p>
            </p:txBody>
          </p:sp>
        </p:grpSp>
        <p:sp>
          <p:nvSpPr>
            <p:cNvPr id="24" name="文本框 23">
              <a:extLst>
                <a:ext uri="{FF2B5EF4-FFF2-40B4-BE49-F238E27FC236}">
                  <a16:creationId xmlns:a16="http://schemas.microsoft.com/office/drawing/2014/main" xmlns="" id="{2EA0B6A0-E5F8-4907-A956-1EF93B9B7ED0}"/>
                </a:ext>
              </a:extLst>
            </p:cNvPr>
            <p:cNvSpPr txBox="1"/>
            <p:nvPr/>
          </p:nvSpPr>
          <p:spPr>
            <a:xfrm>
              <a:off x="5131562" y="2379841"/>
              <a:ext cx="4288353" cy="707886"/>
            </a:xfrm>
            <a:prstGeom prst="rect">
              <a:avLst/>
            </a:prstGeom>
            <a:noFill/>
          </p:spPr>
          <p:txBody>
            <a:bodyPr wrap="none" rtlCol="0">
              <a:spAutoFit/>
            </a:bodyPr>
            <a:lstStyle/>
            <a:p>
              <a:r>
                <a:rPr lang="zh-CN" altLang="en-US" sz="4000" dirty="0">
                  <a:ln w="25400">
                    <a:noFill/>
                  </a:ln>
                  <a:solidFill>
                    <a:srgbClr val="EE2C22"/>
                  </a:solidFill>
                  <a:effectLst>
                    <a:outerShdw blurRad="50800" dist="38100" dir="2700000" algn="tl" rotWithShape="0">
                      <a:schemeClr val="tx1">
                        <a:lumMod val="50000"/>
                        <a:lumOff val="50000"/>
                        <a:alpha val="40000"/>
                      </a:schemeClr>
                    </a:outerShdw>
                  </a:effectLst>
                  <a:latin typeface="造字工房力黑（非商用）常规体" pitchFamily="2" charset="-122"/>
                  <a:ea typeface="造字工房力黑（非商用）常规体" pitchFamily="2" charset="-122"/>
                </a:rPr>
                <a:t>新时代的中国特色</a:t>
              </a:r>
            </a:p>
          </p:txBody>
        </p:sp>
      </p:grpSp>
      <p:pic>
        <p:nvPicPr>
          <p:cNvPr id="27" name="图片 26">
            <a:extLst>
              <a:ext uri="{FF2B5EF4-FFF2-40B4-BE49-F238E27FC236}">
                <a16:creationId xmlns:a16="http://schemas.microsoft.com/office/drawing/2014/main" xmlns="" id="{51D8084D-E1E6-4CB3-8FBC-BDB37C66D84D}"/>
              </a:ext>
            </a:extLst>
          </p:cNvPr>
          <p:cNvPicPr>
            <a:picLocks noChangeAspect="1"/>
          </p:cNvPicPr>
          <p:nvPr/>
        </p:nvPicPr>
        <p:blipFill rotWithShape="1">
          <a:blip r:embed="rId3" cstate="print">
            <a:extLst>
              <a:ext uri="{28A0092B-C50C-407E-A947-70E740481C1C}">
                <a14:useLocalDpi xmlns:a14="http://schemas.microsoft.com/office/drawing/2010/main" xmlns="" val="0"/>
              </a:ext>
            </a:extLst>
          </a:blip>
          <a:srcRect t="77079"/>
          <a:stretch/>
        </p:blipFill>
        <p:spPr>
          <a:xfrm flipH="1" flipV="1">
            <a:off x="0" y="0"/>
            <a:ext cx="12192000" cy="1746913"/>
          </a:xfrm>
          <a:prstGeom prst="rect">
            <a:avLst/>
          </a:prstGeom>
          <a:noFill/>
        </p:spPr>
      </p:pic>
    </p:spTree>
    <p:extLst>
      <p:ext uri="{BB962C8B-B14F-4D97-AF65-F5344CB8AC3E}">
        <p14:creationId xmlns:p14="http://schemas.microsoft.com/office/powerpoint/2010/main" xmlns="" val="863305636"/>
      </p:ext>
    </p:extLst>
  </p:cSld>
  <p:clrMapOvr>
    <a:masterClrMapping/>
  </p:clrMapOvr>
  <p:transition spd="med" advClick="0" advTm="3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1000" fill="hold"/>
                                        <p:tgtEl>
                                          <p:spTgt spid="29"/>
                                        </p:tgtEl>
                                        <p:attrNameLst>
                                          <p:attrName>ppt_x</p:attrName>
                                        </p:attrNameLst>
                                      </p:cBhvr>
                                      <p:tavLst>
                                        <p:tav tm="0">
                                          <p:val>
                                            <p:strVal val="#ppt_x"/>
                                          </p:val>
                                        </p:tav>
                                        <p:tav tm="100000">
                                          <p:val>
                                            <p:strVal val="#ppt_x"/>
                                          </p:val>
                                        </p:tav>
                                      </p:tavLst>
                                    </p:anim>
                                    <p:anim calcmode="lin" valueType="num">
                                      <p:cBhvr additive="base">
                                        <p:cTn id="8" dur="1000" fill="hold"/>
                                        <p:tgtEl>
                                          <p:spTgt spid="29"/>
                                        </p:tgtEl>
                                        <p:attrNameLst>
                                          <p:attrName>ppt_y</p:attrName>
                                        </p:attrNameLst>
                                      </p:cBhvr>
                                      <p:tavLst>
                                        <p:tav tm="0">
                                          <p:val>
                                            <p:strVal val="1+#ppt_h/2"/>
                                          </p:val>
                                        </p:tav>
                                        <p:tav tm="100000">
                                          <p:val>
                                            <p:strVal val="#ppt_y"/>
                                          </p:val>
                                        </p:tav>
                                      </p:tavLst>
                                    </p:anim>
                                  </p:childTnLst>
                                </p:cTn>
                              </p:par>
                              <p:par>
                                <p:cTn id="9" presetID="2" presetClass="entr" presetSubtype="2" fill="hold" nodeType="withEffect">
                                  <p:stCondLst>
                                    <p:cond delay="7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1000" fill="hold"/>
                                        <p:tgtEl>
                                          <p:spTgt spid="11"/>
                                        </p:tgtEl>
                                        <p:attrNameLst>
                                          <p:attrName>ppt_x</p:attrName>
                                        </p:attrNameLst>
                                      </p:cBhvr>
                                      <p:tavLst>
                                        <p:tav tm="0">
                                          <p:val>
                                            <p:strVal val="1+#ppt_w/2"/>
                                          </p:val>
                                        </p:tav>
                                        <p:tav tm="100000">
                                          <p:val>
                                            <p:strVal val="#ppt_x"/>
                                          </p:val>
                                        </p:tav>
                                      </p:tavLst>
                                    </p:anim>
                                    <p:anim calcmode="lin" valueType="num">
                                      <p:cBhvr additive="base">
                                        <p:cTn id="12" dur="100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150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1000" fill="hold"/>
                                        <p:tgtEl>
                                          <p:spTgt spid="12"/>
                                        </p:tgtEl>
                                        <p:attrNameLst>
                                          <p:attrName>ppt_x</p:attrName>
                                        </p:attrNameLst>
                                      </p:cBhvr>
                                      <p:tavLst>
                                        <p:tav tm="0">
                                          <p:val>
                                            <p:strVal val="1+#ppt_w/2"/>
                                          </p:val>
                                        </p:tav>
                                        <p:tav tm="100000">
                                          <p:val>
                                            <p:strVal val="#ppt_x"/>
                                          </p:val>
                                        </p:tav>
                                      </p:tavLst>
                                    </p:anim>
                                    <p:anim calcmode="lin" valueType="num">
                                      <p:cBhvr additive="base">
                                        <p:cTn id="16" dur="100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2250"/>
                                  </p:stCondLst>
                                  <p:childTnLst>
                                    <p:set>
                                      <p:cBhvr>
                                        <p:cTn id="18" dur="1" fill="hold">
                                          <p:stCondLst>
                                            <p:cond delay="0"/>
                                          </p:stCondLst>
                                        </p:cTn>
                                        <p:tgtEl>
                                          <p:spTgt spid="17"/>
                                        </p:tgtEl>
                                        <p:attrNameLst>
                                          <p:attrName>style.visibility</p:attrName>
                                        </p:attrNameLst>
                                      </p:cBhvr>
                                      <p:to>
                                        <p:strVal val="visible"/>
                                      </p:to>
                                    </p:set>
                                    <p:anim calcmode="lin" valueType="num">
                                      <p:cBhvr additive="base">
                                        <p:cTn id="19" dur="1000" fill="hold"/>
                                        <p:tgtEl>
                                          <p:spTgt spid="17"/>
                                        </p:tgtEl>
                                        <p:attrNameLst>
                                          <p:attrName>ppt_x</p:attrName>
                                        </p:attrNameLst>
                                      </p:cBhvr>
                                      <p:tavLst>
                                        <p:tav tm="0">
                                          <p:val>
                                            <p:strVal val="1+#ppt_w/2"/>
                                          </p:val>
                                        </p:tav>
                                        <p:tav tm="100000">
                                          <p:val>
                                            <p:strVal val="#ppt_x"/>
                                          </p:val>
                                        </p:tav>
                                      </p:tavLst>
                                    </p:anim>
                                    <p:anim calcmode="lin" valueType="num">
                                      <p:cBhvr additive="base">
                                        <p:cTn id="20" dur="1000" fill="hold"/>
                                        <p:tgtEl>
                                          <p:spTgt spid="17"/>
                                        </p:tgtEl>
                                        <p:attrNameLst>
                                          <p:attrName>ppt_y</p:attrName>
                                        </p:attrNameLst>
                                      </p:cBhvr>
                                      <p:tavLst>
                                        <p:tav tm="0">
                                          <p:val>
                                            <p:strVal val="#ppt_y"/>
                                          </p:val>
                                        </p:tav>
                                        <p:tav tm="100000">
                                          <p:val>
                                            <p:strVal val="#ppt_y"/>
                                          </p:val>
                                        </p:tav>
                                      </p:tavLst>
                                    </p:anim>
                                  </p:childTnLst>
                                </p:cTn>
                              </p:par>
                              <p:par>
                                <p:cTn id="21" presetID="2" presetClass="entr" presetSubtype="2" fill="hold" nodeType="withEffect">
                                  <p:stCondLst>
                                    <p:cond delay="3000"/>
                                  </p:stCondLst>
                                  <p:childTnLst>
                                    <p:set>
                                      <p:cBhvr>
                                        <p:cTn id="22" dur="1" fill="hold">
                                          <p:stCondLst>
                                            <p:cond delay="0"/>
                                          </p:stCondLst>
                                        </p:cTn>
                                        <p:tgtEl>
                                          <p:spTgt spid="22"/>
                                        </p:tgtEl>
                                        <p:attrNameLst>
                                          <p:attrName>style.visibility</p:attrName>
                                        </p:attrNameLst>
                                      </p:cBhvr>
                                      <p:to>
                                        <p:strVal val="visible"/>
                                      </p:to>
                                    </p:set>
                                    <p:anim calcmode="lin" valueType="num">
                                      <p:cBhvr additive="base">
                                        <p:cTn id="23" dur="1000" fill="hold"/>
                                        <p:tgtEl>
                                          <p:spTgt spid="22"/>
                                        </p:tgtEl>
                                        <p:attrNameLst>
                                          <p:attrName>ppt_x</p:attrName>
                                        </p:attrNameLst>
                                      </p:cBhvr>
                                      <p:tavLst>
                                        <p:tav tm="0">
                                          <p:val>
                                            <p:strVal val="1+#ppt_w/2"/>
                                          </p:val>
                                        </p:tav>
                                        <p:tav tm="100000">
                                          <p:val>
                                            <p:strVal val="#ppt_x"/>
                                          </p:val>
                                        </p:tav>
                                      </p:tavLst>
                                    </p:anim>
                                    <p:anim calcmode="lin" valueType="num">
                                      <p:cBhvr additive="base">
                                        <p:cTn id="24" dur="10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xmlns="" id="{738A8546-CA46-4CE3-A135-530E33AE026A}"/>
              </a:ext>
            </a:extLst>
          </p:cNvPr>
          <p:cNvSpPr/>
          <p:nvPr/>
        </p:nvSpPr>
        <p:spPr>
          <a:xfrm>
            <a:off x="0" y="0"/>
            <a:ext cx="6018663" cy="791570"/>
          </a:xfrm>
          <a:custGeom>
            <a:avLst/>
            <a:gdLst>
              <a:gd name="connsiteX0" fmla="*/ 0 w 6018663"/>
              <a:gd name="connsiteY0" fmla="*/ 0 h 791570"/>
              <a:gd name="connsiteX1" fmla="*/ 6018663 w 6018663"/>
              <a:gd name="connsiteY1" fmla="*/ 0 h 791570"/>
              <a:gd name="connsiteX2" fmla="*/ 6018663 w 6018663"/>
              <a:gd name="connsiteY2" fmla="*/ 791570 h 791570"/>
              <a:gd name="connsiteX3" fmla="*/ 0 w 6018663"/>
              <a:gd name="connsiteY3" fmla="*/ 791570 h 791570"/>
              <a:gd name="connsiteX4" fmla="*/ 0 w 6018663"/>
              <a:gd name="connsiteY4" fmla="*/ 0 h 791570"/>
              <a:gd name="connsiteX0" fmla="*/ 0 w 6018663"/>
              <a:gd name="connsiteY0" fmla="*/ 0 h 791570"/>
              <a:gd name="connsiteX1" fmla="*/ 6018663 w 6018663"/>
              <a:gd name="connsiteY1" fmla="*/ 0 h 791570"/>
              <a:gd name="connsiteX2" fmla="*/ 5186149 w 6018663"/>
              <a:gd name="connsiteY2" fmla="*/ 791570 h 791570"/>
              <a:gd name="connsiteX3" fmla="*/ 0 w 6018663"/>
              <a:gd name="connsiteY3" fmla="*/ 791570 h 791570"/>
              <a:gd name="connsiteX4" fmla="*/ 0 w 6018663"/>
              <a:gd name="connsiteY4" fmla="*/ 0 h 7915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18663" h="791570">
                <a:moveTo>
                  <a:pt x="0" y="0"/>
                </a:moveTo>
                <a:lnTo>
                  <a:pt x="6018663" y="0"/>
                </a:lnTo>
                <a:lnTo>
                  <a:pt x="5186149" y="791570"/>
                </a:lnTo>
                <a:lnTo>
                  <a:pt x="0" y="791570"/>
                </a:lnTo>
                <a:lnTo>
                  <a:pt x="0" y="0"/>
                </a:lnTo>
                <a:close/>
              </a:path>
            </a:pathLst>
          </a:custGeom>
          <a:solidFill>
            <a:srgbClr val="EE2C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a:extLst>
              <a:ext uri="{FF2B5EF4-FFF2-40B4-BE49-F238E27FC236}">
                <a16:creationId xmlns:a16="http://schemas.microsoft.com/office/drawing/2014/main" xmlns="" id="{108615EB-8C5A-401B-9BB8-D46A0DD6254D}"/>
              </a:ext>
            </a:extLst>
          </p:cNvPr>
          <p:cNvSpPr txBox="1"/>
          <p:nvPr/>
        </p:nvSpPr>
        <p:spPr>
          <a:xfrm>
            <a:off x="341388" y="125419"/>
            <a:ext cx="4123245" cy="584775"/>
          </a:xfrm>
          <a:prstGeom prst="rect">
            <a:avLst/>
          </a:prstGeom>
          <a:noFill/>
        </p:spPr>
        <p:txBody>
          <a:bodyPr wrap="none" rtlCol="0" anchor="ctr">
            <a:spAutoFit/>
          </a:bodyPr>
          <a:lstStyle/>
          <a:p>
            <a:r>
              <a:rPr lang="en-US" altLang="zh-CN" sz="3200" dirty="0">
                <a:solidFill>
                  <a:schemeClr val="bg1"/>
                </a:solidFill>
                <a:latin typeface="汉仪润圆-75W" panose="00020600040101010101" pitchFamily="18" charset="-122"/>
                <a:ea typeface="汉仪润圆-75W" panose="00020600040101010101" pitchFamily="18" charset="-122"/>
              </a:rPr>
              <a:t>03 </a:t>
            </a:r>
            <a:r>
              <a:rPr lang="zh-CN" altLang="en-US" sz="3200" dirty="0">
                <a:solidFill>
                  <a:schemeClr val="bg1"/>
                </a:solidFill>
                <a:latin typeface="汉仪润圆-75W" panose="00020600040101010101" pitchFamily="18" charset="-122"/>
                <a:ea typeface="汉仪润圆-75W" panose="00020600040101010101" pitchFamily="18" charset="-122"/>
              </a:rPr>
              <a:t>新时代的基本方略</a:t>
            </a:r>
          </a:p>
        </p:txBody>
      </p:sp>
      <p:pic>
        <p:nvPicPr>
          <p:cNvPr id="15" name="图片 14">
            <a:extLst>
              <a:ext uri="{FF2B5EF4-FFF2-40B4-BE49-F238E27FC236}">
                <a16:creationId xmlns:a16="http://schemas.microsoft.com/office/drawing/2014/main" xmlns="" id="{FF7A61E3-1BF4-49D7-B337-E8DCFD253998}"/>
              </a:ext>
            </a:extLst>
          </p:cNvPr>
          <p:cNvPicPr>
            <a:picLocks noChangeAspect="1"/>
          </p:cNvPicPr>
          <p:nvPr/>
        </p:nvPicPr>
        <p:blipFill rotWithShape="1">
          <a:blip r:embed="rId2">
            <a:extLst>
              <a:ext uri="{28A0092B-C50C-407E-A947-70E740481C1C}">
                <a14:useLocalDpi xmlns:a14="http://schemas.microsoft.com/office/drawing/2010/main" xmlns="" val="0"/>
              </a:ext>
            </a:extLst>
          </a:blip>
          <a:srcRect t="36388"/>
          <a:stretch/>
        </p:blipFill>
        <p:spPr>
          <a:xfrm>
            <a:off x="1195747" y="2823461"/>
            <a:ext cx="2464167" cy="3135010"/>
          </a:xfrm>
          <a:prstGeom prst="rect">
            <a:avLst/>
          </a:prstGeom>
          <a:effectLst>
            <a:outerShdw blurRad="50800" dist="38100" dir="16200000" rotWithShape="0">
              <a:prstClr val="black">
                <a:alpha val="40000"/>
              </a:prstClr>
            </a:outerShdw>
          </a:effectLst>
        </p:spPr>
      </p:pic>
      <p:grpSp>
        <p:nvGrpSpPr>
          <p:cNvPr id="16" name="组合 15">
            <a:extLst>
              <a:ext uri="{FF2B5EF4-FFF2-40B4-BE49-F238E27FC236}">
                <a16:creationId xmlns:a16="http://schemas.microsoft.com/office/drawing/2014/main" xmlns="" id="{9C367038-7063-4B5A-A31E-BDD85DF2F15E}"/>
              </a:ext>
            </a:extLst>
          </p:cNvPr>
          <p:cNvGrpSpPr/>
          <p:nvPr/>
        </p:nvGrpSpPr>
        <p:grpSpPr>
          <a:xfrm>
            <a:off x="4064248" y="3185417"/>
            <a:ext cx="6795525" cy="1169551"/>
            <a:chOff x="5296391" y="3166462"/>
            <a:chExt cx="6795525" cy="1169551"/>
          </a:xfrm>
        </p:grpSpPr>
        <p:sp>
          <p:nvSpPr>
            <p:cNvPr id="17" name="矩形 16">
              <a:extLst>
                <a:ext uri="{FF2B5EF4-FFF2-40B4-BE49-F238E27FC236}">
                  <a16:creationId xmlns:a16="http://schemas.microsoft.com/office/drawing/2014/main" xmlns="" id="{25D62914-908C-4C1E-81B0-BDA90B1B860D}"/>
                </a:ext>
              </a:extLst>
            </p:cNvPr>
            <p:cNvSpPr/>
            <p:nvPr/>
          </p:nvSpPr>
          <p:spPr>
            <a:xfrm>
              <a:off x="5655784" y="3166462"/>
              <a:ext cx="6436132" cy="1169551"/>
            </a:xfrm>
            <a:prstGeom prst="rect">
              <a:avLst/>
            </a:prstGeom>
            <a:noFill/>
          </p:spPr>
          <p:txBody>
            <a:bodyPr wrap="square" rtlCol="0">
              <a:spAutoFit/>
            </a:bodyPr>
            <a:lstStyle/>
            <a:p>
              <a:pPr>
                <a:lnSpc>
                  <a:spcPts val="2800"/>
                </a:lnSpc>
              </a:pPr>
              <a:r>
                <a:rPr lang="zh-CN" altLang="en-US" spc="300" dirty="0">
                  <a:solidFill>
                    <a:schemeClr val="tx1">
                      <a:lumMod val="85000"/>
                      <a:lumOff val="15000"/>
                    </a:schemeClr>
                  </a:solidFill>
                  <a:latin typeface="汉仪细圆简" panose="02010609000101010101" pitchFamily="49" charset="-122"/>
                  <a:ea typeface="汉仪细圆简" panose="02010609000101010101" pitchFamily="49" charset="-122"/>
                </a:rPr>
                <a:t>发展是解决我国一切问题的基础和关键，发展必须是科学发展，必须坚定不移贯彻创新、协调、绿色、开放、共享的发展理念。</a:t>
              </a:r>
            </a:p>
          </p:txBody>
        </p:sp>
        <p:sp>
          <p:nvSpPr>
            <p:cNvPr id="21" name="椭圆 20">
              <a:extLst>
                <a:ext uri="{FF2B5EF4-FFF2-40B4-BE49-F238E27FC236}">
                  <a16:creationId xmlns:a16="http://schemas.microsoft.com/office/drawing/2014/main" xmlns="" id="{F3BF05B7-DC91-43F7-9AB7-23745220CCD5}"/>
                </a:ext>
              </a:extLst>
            </p:cNvPr>
            <p:cNvSpPr/>
            <p:nvPr/>
          </p:nvSpPr>
          <p:spPr>
            <a:xfrm>
              <a:off x="5296391" y="3278698"/>
              <a:ext cx="250209" cy="250209"/>
            </a:xfrm>
            <a:prstGeom prst="ellipse">
              <a:avLst/>
            </a:prstGeom>
            <a:solidFill>
              <a:srgbClr val="EE2C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2" name="组合 21">
            <a:extLst>
              <a:ext uri="{FF2B5EF4-FFF2-40B4-BE49-F238E27FC236}">
                <a16:creationId xmlns:a16="http://schemas.microsoft.com/office/drawing/2014/main" xmlns="" id="{5D6D15E5-1069-4C1A-9919-9ABBC09A70B4}"/>
              </a:ext>
            </a:extLst>
          </p:cNvPr>
          <p:cNvGrpSpPr/>
          <p:nvPr/>
        </p:nvGrpSpPr>
        <p:grpSpPr>
          <a:xfrm>
            <a:off x="4063169" y="4523418"/>
            <a:ext cx="6795525" cy="1528624"/>
            <a:chOff x="5296391" y="3166462"/>
            <a:chExt cx="6795525" cy="1528624"/>
          </a:xfrm>
        </p:grpSpPr>
        <p:sp>
          <p:nvSpPr>
            <p:cNvPr id="23" name="矩形 22">
              <a:extLst>
                <a:ext uri="{FF2B5EF4-FFF2-40B4-BE49-F238E27FC236}">
                  <a16:creationId xmlns:a16="http://schemas.microsoft.com/office/drawing/2014/main" xmlns="" id="{98EE317B-D56C-45E3-B0C1-946553BB1298}"/>
                </a:ext>
              </a:extLst>
            </p:cNvPr>
            <p:cNvSpPr/>
            <p:nvPr/>
          </p:nvSpPr>
          <p:spPr>
            <a:xfrm>
              <a:off x="5655784" y="3166462"/>
              <a:ext cx="6436132" cy="1508105"/>
            </a:xfrm>
            <a:prstGeom prst="rect">
              <a:avLst/>
            </a:prstGeom>
            <a:noFill/>
          </p:spPr>
          <p:txBody>
            <a:bodyPr wrap="square" rtlCol="0">
              <a:spAutoFit/>
            </a:bodyPr>
            <a:lstStyle/>
            <a:p>
              <a:pPr>
                <a:lnSpc>
                  <a:spcPts val="2800"/>
                </a:lnSpc>
              </a:pPr>
              <a:r>
                <a:rPr lang="zh-CN" altLang="en-US" spc="300" dirty="0">
                  <a:solidFill>
                    <a:schemeClr val="tx1">
                      <a:lumMod val="85000"/>
                      <a:lumOff val="15000"/>
                    </a:schemeClr>
                  </a:solidFill>
                  <a:latin typeface="汉仪细圆简" panose="02010609000101010101" pitchFamily="49" charset="-122"/>
                  <a:ea typeface="汉仪细圆简" panose="02010609000101010101" pitchFamily="49" charset="-122"/>
                </a:rPr>
                <a:t>必须坚持和完善我国社会主义基本经济制度和分配制度，毫不动摇巩固和发展公有制经济，毫不动摇鼓励、支持、引导非公有制经济发展，使市场在资源配置中起决定性作用。</a:t>
              </a:r>
            </a:p>
          </p:txBody>
        </p:sp>
        <p:sp>
          <p:nvSpPr>
            <p:cNvPr id="24" name="椭圆 23">
              <a:extLst>
                <a:ext uri="{FF2B5EF4-FFF2-40B4-BE49-F238E27FC236}">
                  <a16:creationId xmlns:a16="http://schemas.microsoft.com/office/drawing/2014/main" xmlns="" id="{5F84F371-9B7F-4667-B740-441E34A3FB57}"/>
                </a:ext>
              </a:extLst>
            </p:cNvPr>
            <p:cNvSpPr/>
            <p:nvPr/>
          </p:nvSpPr>
          <p:spPr>
            <a:xfrm>
              <a:off x="5296391" y="3278698"/>
              <a:ext cx="250209" cy="250209"/>
            </a:xfrm>
            <a:prstGeom prst="ellipse">
              <a:avLst/>
            </a:prstGeom>
            <a:solidFill>
              <a:srgbClr val="EE2C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5" name="矩形 24">
            <a:extLst>
              <a:ext uri="{FF2B5EF4-FFF2-40B4-BE49-F238E27FC236}">
                <a16:creationId xmlns:a16="http://schemas.microsoft.com/office/drawing/2014/main" xmlns="" id="{2F01146F-75B7-475F-AA6D-3F807699EC7E}"/>
              </a:ext>
            </a:extLst>
          </p:cNvPr>
          <p:cNvSpPr/>
          <p:nvPr/>
        </p:nvSpPr>
        <p:spPr>
          <a:xfrm>
            <a:off x="2529385" y="1642656"/>
            <a:ext cx="7133230" cy="830997"/>
          </a:xfrm>
          <a:prstGeom prst="rect">
            <a:avLst/>
          </a:prstGeom>
          <a:noFill/>
          <a:effectLst>
            <a:outerShdw blurRad="12700" dist="12700" dir="4380000" algn="tl" rotWithShape="0">
              <a:prstClr val="black">
                <a:alpha val="40000"/>
              </a:prstClr>
            </a:outerShdw>
          </a:effectLst>
        </p:spPr>
        <p:txBody>
          <a:bodyPr wrap="square">
            <a:spAutoFit/>
          </a:bodyPr>
          <a:lstStyle/>
          <a:p>
            <a:pPr algn="ctr"/>
            <a:r>
              <a:rPr lang="zh-CN" altLang="en-US" sz="4800" b="1" kern="0" dirty="0">
                <a:solidFill>
                  <a:srgbClr val="EE2C22"/>
                </a:solidFill>
                <a:latin typeface="Arial" panose="020B0604020202020204" pitchFamily="34" charset="0"/>
                <a:ea typeface="微软雅黑" panose="020B0503020204020204" pitchFamily="34" charset="-122"/>
                <a:cs typeface="Arial" panose="020B0604020202020204" pitchFamily="34" charset="0"/>
              </a:rPr>
              <a:t>坚持新发展理念</a:t>
            </a:r>
          </a:p>
        </p:txBody>
      </p:sp>
    </p:spTree>
    <p:extLst>
      <p:ext uri="{BB962C8B-B14F-4D97-AF65-F5344CB8AC3E}">
        <p14:creationId xmlns:p14="http://schemas.microsoft.com/office/powerpoint/2010/main" xmlns="" val="2486055776"/>
      </p:ext>
    </p:extLst>
  </p:cSld>
  <p:clrMapOvr>
    <a:masterClrMapping/>
  </p:clrMapOvr>
  <p:transition spd="med" advClick="0" advTm="3000">
    <p:pull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1000"/>
                                        <p:tgtEl>
                                          <p:spTgt spid="25"/>
                                        </p:tgtEl>
                                      </p:cBhvr>
                                    </p:animEffect>
                                  </p:childTnLst>
                                </p:cTn>
                              </p:par>
                            </p:childTnLst>
                          </p:cTn>
                        </p:par>
                        <p:par>
                          <p:cTn id="8" fill="hold">
                            <p:stCondLst>
                              <p:cond delay="1000"/>
                            </p:stCondLst>
                            <p:childTnLst>
                              <p:par>
                                <p:cTn id="9" presetID="42" presetClass="entr" presetSubtype="0"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fade">
                                      <p:cBhvr>
                                        <p:cTn id="11" dur="1000"/>
                                        <p:tgtEl>
                                          <p:spTgt spid="15"/>
                                        </p:tgtEl>
                                      </p:cBhvr>
                                    </p:animEffect>
                                    <p:anim calcmode="lin" valueType="num">
                                      <p:cBhvr>
                                        <p:cTn id="12" dur="1000" fill="hold"/>
                                        <p:tgtEl>
                                          <p:spTgt spid="15"/>
                                        </p:tgtEl>
                                        <p:attrNameLst>
                                          <p:attrName>ppt_x</p:attrName>
                                        </p:attrNameLst>
                                      </p:cBhvr>
                                      <p:tavLst>
                                        <p:tav tm="0">
                                          <p:val>
                                            <p:strVal val="#ppt_x"/>
                                          </p:val>
                                        </p:tav>
                                        <p:tav tm="100000">
                                          <p:val>
                                            <p:strVal val="#ppt_x"/>
                                          </p:val>
                                        </p:tav>
                                      </p:tavLst>
                                    </p:anim>
                                    <p:anim calcmode="lin" valueType="num">
                                      <p:cBhvr>
                                        <p:cTn id="13" dur="1000" fill="hold"/>
                                        <p:tgtEl>
                                          <p:spTgt spid="15"/>
                                        </p:tgtEl>
                                        <p:attrNameLst>
                                          <p:attrName>ppt_y</p:attrName>
                                        </p:attrNameLst>
                                      </p:cBhvr>
                                      <p:tavLst>
                                        <p:tav tm="0">
                                          <p:val>
                                            <p:strVal val="#ppt_y+.1"/>
                                          </p:val>
                                        </p:tav>
                                        <p:tav tm="100000">
                                          <p:val>
                                            <p:strVal val="#ppt_y"/>
                                          </p:val>
                                        </p:tav>
                                      </p:tavLst>
                                    </p:anim>
                                  </p:childTnLst>
                                </p:cTn>
                              </p:par>
                              <p:par>
                                <p:cTn id="14" presetID="2" presetClass="entr" presetSubtype="4" fill="hold" nodeType="withEffect">
                                  <p:stCondLst>
                                    <p:cond delay="750"/>
                                  </p:stCondLst>
                                  <p:childTnLst>
                                    <p:set>
                                      <p:cBhvr>
                                        <p:cTn id="15" dur="1" fill="hold">
                                          <p:stCondLst>
                                            <p:cond delay="0"/>
                                          </p:stCondLst>
                                        </p:cTn>
                                        <p:tgtEl>
                                          <p:spTgt spid="16"/>
                                        </p:tgtEl>
                                        <p:attrNameLst>
                                          <p:attrName>style.visibility</p:attrName>
                                        </p:attrNameLst>
                                      </p:cBhvr>
                                      <p:to>
                                        <p:strVal val="visible"/>
                                      </p:to>
                                    </p:set>
                                    <p:anim calcmode="lin" valueType="num">
                                      <p:cBhvr additive="base">
                                        <p:cTn id="16" dur="1000" fill="hold"/>
                                        <p:tgtEl>
                                          <p:spTgt spid="16"/>
                                        </p:tgtEl>
                                        <p:attrNameLst>
                                          <p:attrName>ppt_x</p:attrName>
                                        </p:attrNameLst>
                                      </p:cBhvr>
                                      <p:tavLst>
                                        <p:tav tm="0">
                                          <p:val>
                                            <p:strVal val="#ppt_x"/>
                                          </p:val>
                                        </p:tav>
                                        <p:tav tm="100000">
                                          <p:val>
                                            <p:strVal val="#ppt_x"/>
                                          </p:val>
                                        </p:tav>
                                      </p:tavLst>
                                    </p:anim>
                                    <p:anim calcmode="lin" valueType="num">
                                      <p:cBhvr additive="base">
                                        <p:cTn id="17" dur="1000" fill="hold"/>
                                        <p:tgtEl>
                                          <p:spTgt spid="16"/>
                                        </p:tgtEl>
                                        <p:attrNameLst>
                                          <p:attrName>ppt_y</p:attrName>
                                        </p:attrNameLst>
                                      </p:cBhvr>
                                      <p:tavLst>
                                        <p:tav tm="0">
                                          <p:val>
                                            <p:strVal val="1+#ppt_h/2"/>
                                          </p:val>
                                        </p:tav>
                                        <p:tav tm="100000">
                                          <p:val>
                                            <p:strVal val="#ppt_y"/>
                                          </p:val>
                                        </p:tav>
                                      </p:tavLst>
                                    </p:anim>
                                  </p:childTnLst>
                                </p:cTn>
                              </p:par>
                              <p:par>
                                <p:cTn id="18" presetID="2" presetClass="entr" presetSubtype="4" fill="hold" nodeType="withEffect">
                                  <p:stCondLst>
                                    <p:cond delay="1500"/>
                                  </p:stCondLst>
                                  <p:childTnLst>
                                    <p:set>
                                      <p:cBhvr>
                                        <p:cTn id="19" dur="1" fill="hold">
                                          <p:stCondLst>
                                            <p:cond delay="0"/>
                                          </p:stCondLst>
                                        </p:cTn>
                                        <p:tgtEl>
                                          <p:spTgt spid="22"/>
                                        </p:tgtEl>
                                        <p:attrNameLst>
                                          <p:attrName>style.visibility</p:attrName>
                                        </p:attrNameLst>
                                      </p:cBhvr>
                                      <p:to>
                                        <p:strVal val="visible"/>
                                      </p:to>
                                    </p:set>
                                    <p:anim calcmode="lin" valueType="num">
                                      <p:cBhvr additive="base">
                                        <p:cTn id="20" dur="1000" fill="hold"/>
                                        <p:tgtEl>
                                          <p:spTgt spid="22"/>
                                        </p:tgtEl>
                                        <p:attrNameLst>
                                          <p:attrName>ppt_x</p:attrName>
                                        </p:attrNameLst>
                                      </p:cBhvr>
                                      <p:tavLst>
                                        <p:tav tm="0">
                                          <p:val>
                                            <p:strVal val="#ppt_x"/>
                                          </p:val>
                                        </p:tav>
                                        <p:tav tm="100000">
                                          <p:val>
                                            <p:strVal val="#ppt_x"/>
                                          </p:val>
                                        </p:tav>
                                      </p:tavLst>
                                    </p:anim>
                                    <p:anim calcmode="lin" valueType="num">
                                      <p:cBhvr additive="base">
                                        <p:cTn id="21" dur="1000" fill="hold"/>
                                        <p:tgtEl>
                                          <p:spTgt spid="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65B0B3B4-6CAC-4A9C-8ABC-6A168E22D89C}"/>
              </a:ext>
            </a:extLst>
          </p:cNvPr>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3616654"/>
            <a:ext cx="11972919" cy="3910085"/>
          </a:xfrm>
          <a:prstGeom prst="rect">
            <a:avLst/>
          </a:prstGeom>
        </p:spPr>
      </p:pic>
      <p:sp>
        <p:nvSpPr>
          <p:cNvPr id="4" name="文本框 3">
            <a:extLst>
              <a:ext uri="{FF2B5EF4-FFF2-40B4-BE49-F238E27FC236}">
                <a16:creationId xmlns:a16="http://schemas.microsoft.com/office/drawing/2014/main" xmlns="" id="{82D69C8E-4FAC-4D2F-A54B-F42F35067CF8}"/>
              </a:ext>
            </a:extLst>
          </p:cNvPr>
          <p:cNvSpPr txBox="1"/>
          <p:nvPr/>
        </p:nvSpPr>
        <p:spPr>
          <a:xfrm>
            <a:off x="2661313" y="1679350"/>
            <a:ext cx="7571303" cy="1200329"/>
          </a:xfrm>
          <a:prstGeom prst="rect">
            <a:avLst/>
          </a:prstGeom>
          <a:noFill/>
        </p:spPr>
        <p:txBody>
          <a:bodyPr wrap="none" rtlCol="0">
            <a:spAutoFit/>
          </a:bodyPr>
          <a:lstStyle>
            <a:defPPr>
              <a:defRPr lang="en-US"/>
            </a:defPPr>
            <a:lvl1pPr>
              <a:defRPr sz="7200" i="1">
                <a:ln w="12700">
                  <a:solidFill>
                    <a:srgbClr val="EA7E11">
                      <a:alpha val="80000"/>
                    </a:srgbClr>
                  </a:solidFill>
                </a:ln>
                <a:gradFill>
                  <a:gsLst>
                    <a:gs pos="21000">
                      <a:srgbClr val="E51B11"/>
                    </a:gs>
                    <a:gs pos="88000">
                      <a:srgbClr val="EE2C22"/>
                    </a:gs>
                  </a:gsLst>
                  <a:lin ang="5400000"/>
                </a:gradFill>
                <a:effectLst>
                  <a:outerShdw blurRad="50800" dist="38100" dir="2700000" algn="tl" rotWithShape="0">
                    <a:schemeClr val="tx1">
                      <a:lumMod val="50000"/>
                      <a:lumOff val="50000"/>
                      <a:alpha val="40000"/>
                    </a:schemeClr>
                  </a:outerShdw>
                </a:effectLst>
                <a:latin typeface="造字工房力黑（非商用）常规体" pitchFamily="2" charset="-122"/>
                <a:ea typeface="造字工房力黑（非商用）常规体" pitchFamily="2" charset="-122"/>
              </a:defRPr>
            </a:lvl1pPr>
          </a:lstStyle>
          <a:p>
            <a:r>
              <a:rPr lang="zh-CN" altLang="en-US" dirty="0"/>
              <a:t>新时代的中国特色</a:t>
            </a:r>
          </a:p>
        </p:txBody>
      </p:sp>
      <p:cxnSp>
        <p:nvCxnSpPr>
          <p:cNvPr id="7" name="直接连接符 6">
            <a:extLst>
              <a:ext uri="{FF2B5EF4-FFF2-40B4-BE49-F238E27FC236}">
                <a16:creationId xmlns:a16="http://schemas.microsoft.com/office/drawing/2014/main" xmlns="" id="{3CFD8BA6-F32B-49A5-BD53-4E9331F0AEA9}"/>
              </a:ext>
            </a:extLst>
          </p:cNvPr>
          <p:cNvCxnSpPr/>
          <p:nvPr/>
        </p:nvCxnSpPr>
        <p:spPr>
          <a:xfrm>
            <a:off x="2661313" y="3070746"/>
            <a:ext cx="9530687" cy="0"/>
          </a:xfrm>
          <a:prstGeom prst="line">
            <a:avLst/>
          </a:prstGeom>
          <a:ln>
            <a:solidFill>
              <a:srgbClr val="EA7E11"/>
            </a:solidFill>
          </a:ln>
        </p:spPr>
        <p:style>
          <a:lnRef idx="1">
            <a:schemeClr val="accent1"/>
          </a:lnRef>
          <a:fillRef idx="0">
            <a:schemeClr val="accent1"/>
          </a:fillRef>
          <a:effectRef idx="0">
            <a:schemeClr val="accent1"/>
          </a:effectRef>
          <a:fontRef idx="minor">
            <a:schemeClr val="tx1"/>
          </a:fontRef>
        </p:style>
      </p:cxnSp>
      <p:pic>
        <p:nvPicPr>
          <p:cNvPr id="8" name="图片 7">
            <a:extLst>
              <a:ext uri="{FF2B5EF4-FFF2-40B4-BE49-F238E27FC236}">
                <a16:creationId xmlns:a16="http://schemas.microsoft.com/office/drawing/2014/main" xmlns="" id="{48069C65-B376-4AB9-B79B-4F7DE45ADE8D}"/>
              </a:ext>
            </a:extLst>
          </p:cNvPr>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flipH="1">
            <a:off x="5986459" y="-1605205"/>
            <a:ext cx="8636653" cy="2820536"/>
          </a:xfrm>
          <a:prstGeom prst="rect">
            <a:avLst/>
          </a:prstGeom>
        </p:spPr>
      </p:pic>
      <p:pic>
        <p:nvPicPr>
          <p:cNvPr id="9" name="图片 8">
            <a:extLst>
              <a:ext uri="{FF2B5EF4-FFF2-40B4-BE49-F238E27FC236}">
                <a16:creationId xmlns:a16="http://schemas.microsoft.com/office/drawing/2014/main" xmlns="" id="{B9B45757-E090-4E61-A90D-78E97D2B3DDE}"/>
              </a:ext>
            </a:extLst>
          </p:cNvPr>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696036" y="1397634"/>
            <a:ext cx="1965277" cy="1965277"/>
          </a:xfrm>
          <a:prstGeom prst="rect">
            <a:avLst/>
          </a:prstGeom>
        </p:spPr>
      </p:pic>
      <p:sp>
        <p:nvSpPr>
          <p:cNvPr id="10" name="文本框 9">
            <a:extLst>
              <a:ext uri="{FF2B5EF4-FFF2-40B4-BE49-F238E27FC236}">
                <a16:creationId xmlns:a16="http://schemas.microsoft.com/office/drawing/2014/main" xmlns="" id="{FBB37A23-4B9F-44F2-BEF1-CB320136EFFC}"/>
              </a:ext>
            </a:extLst>
          </p:cNvPr>
          <p:cNvSpPr txBox="1"/>
          <p:nvPr/>
        </p:nvSpPr>
        <p:spPr>
          <a:xfrm>
            <a:off x="2647664" y="3174423"/>
            <a:ext cx="8420670" cy="338554"/>
          </a:xfrm>
          <a:prstGeom prst="rect">
            <a:avLst/>
          </a:prstGeom>
          <a:noFill/>
        </p:spPr>
        <p:txBody>
          <a:bodyPr wrap="square" rtlCol="0">
            <a:spAutoFit/>
          </a:bodyPr>
          <a:lstStyle/>
          <a:p>
            <a:r>
              <a:rPr lang="en-US" altLang="zh-CN" sz="1600" spc="3800" dirty="0">
                <a:solidFill>
                  <a:schemeClr val="tx1">
                    <a:lumMod val="75000"/>
                    <a:lumOff val="25000"/>
                  </a:schemeClr>
                </a:solidFill>
                <a:latin typeface="汉仪细圆简" panose="02010609000101010101" pitchFamily="49" charset="-122"/>
                <a:ea typeface="汉仪细圆简" panose="02010609000101010101" pitchFamily="49" charset="-122"/>
              </a:rPr>
              <a:t>CHAPTER FOUR</a:t>
            </a:r>
            <a:endParaRPr lang="zh-CN" altLang="en-US" sz="1600" spc="3800" dirty="0">
              <a:solidFill>
                <a:schemeClr val="tx1">
                  <a:lumMod val="75000"/>
                  <a:lumOff val="25000"/>
                </a:schemeClr>
              </a:solidFill>
              <a:latin typeface="汉仪细圆简" panose="02010609000101010101" pitchFamily="49" charset="-122"/>
              <a:ea typeface="汉仪细圆简" panose="02010609000101010101" pitchFamily="49" charset="-122"/>
            </a:endParaRPr>
          </a:p>
        </p:txBody>
      </p:sp>
    </p:spTree>
    <p:extLst>
      <p:ext uri="{BB962C8B-B14F-4D97-AF65-F5344CB8AC3E}">
        <p14:creationId xmlns:p14="http://schemas.microsoft.com/office/powerpoint/2010/main" xmlns="" val="1318013896"/>
      </p:ext>
    </p:extLst>
  </p:cSld>
  <p:clrMapOvr>
    <a:masterClrMapping/>
  </p:clrMapOvr>
  <mc:AlternateContent xmlns:mc="http://schemas.openxmlformats.org/markup-compatibility/2006">
    <mc:Choice xmlns:p14="http://schemas.microsoft.com/office/powerpoint/2010/main" xmlns="" Requires="p14">
      <p:transition spd="med" p14:dur="700" advClick="0" advTm="3000">
        <p:fade/>
      </p:transition>
    </mc:Choice>
    <mc:Fallback>
      <p:transition spd="med"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1000" fill="hold"/>
                                        <p:tgtEl>
                                          <p:spTgt spid="9"/>
                                        </p:tgtEl>
                                        <p:attrNameLst>
                                          <p:attrName>ppt_w</p:attrName>
                                        </p:attrNameLst>
                                      </p:cBhvr>
                                      <p:tavLst>
                                        <p:tav tm="0">
                                          <p:val>
                                            <p:fltVal val="0"/>
                                          </p:val>
                                        </p:tav>
                                        <p:tav tm="100000">
                                          <p:val>
                                            <p:strVal val="#ppt_w"/>
                                          </p:val>
                                        </p:tav>
                                      </p:tavLst>
                                    </p:anim>
                                    <p:anim calcmode="lin" valueType="num">
                                      <p:cBhvr>
                                        <p:cTn id="8" dur="1000" fill="hold"/>
                                        <p:tgtEl>
                                          <p:spTgt spid="9"/>
                                        </p:tgtEl>
                                        <p:attrNameLst>
                                          <p:attrName>ppt_h</p:attrName>
                                        </p:attrNameLst>
                                      </p:cBhvr>
                                      <p:tavLst>
                                        <p:tav tm="0">
                                          <p:val>
                                            <p:fltVal val="0"/>
                                          </p:val>
                                        </p:tav>
                                        <p:tav tm="100000">
                                          <p:val>
                                            <p:strVal val="#ppt_h"/>
                                          </p:val>
                                        </p:tav>
                                      </p:tavLst>
                                    </p:anim>
                                    <p:animEffect transition="in" filter="fade">
                                      <p:cBhvr>
                                        <p:cTn id="9" dur="1000"/>
                                        <p:tgtEl>
                                          <p:spTgt spid="9"/>
                                        </p:tgtEl>
                                      </p:cBhvr>
                                    </p:animEffect>
                                  </p:childTnLst>
                                </p:cTn>
                              </p:par>
                              <p:par>
                                <p:cTn id="10" presetID="2" presetClass="entr" presetSubtype="2" fill="hold" grpId="0" nodeType="withEffect">
                                  <p:stCondLst>
                                    <p:cond delay="75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1000" fill="hold"/>
                                        <p:tgtEl>
                                          <p:spTgt spid="4"/>
                                        </p:tgtEl>
                                        <p:attrNameLst>
                                          <p:attrName>ppt_x</p:attrName>
                                        </p:attrNameLst>
                                      </p:cBhvr>
                                      <p:tavLst>
                                        <p:tav tm="0">
                                          <p:val>
                                            <p:strVal val="1+#ppt_w/2"/>
                                          </p:val>
                                        </p:tav>
                                        <p:tav tm="100000">
                                          <p:val>
                                            <p:strVal val="#ppt_x"/>
                                          </p:val>
                                        </p:tav>
                                      </p:tavLst>
                                    </p:anim>
                                    <p:anim calcmode="lin" valueType="num">
                                      <p:cBhvr additive="base">
                                        <p:cTn id="13" dur="1000" fill="hold"/>
                                        <p:tgtEl>
                                          <p:spTgt spid="4"/>
                                        </p:tgtEl>
                                        <p:attrNameLst>
                                          <p:attrName>ppt_y</p:attrName>
                                        </p:attrNameLst>
                                      </p:cBhvr>
                                      <p:tavLst>
                                        <p:tav tm="0">
                                          <p:val>
                                            <p:strVal val="#ppt_y"/>
                                          </p:val>
                                        </p:tav>
                                        <p:tav tm="100000">
                                          <p:val>
                                            <p:strVal val="#ppt_y"/>
                                          </p:val>
                                        </p:tav>
                                      </p:tavLst>
                                    </p:anim>
                                  </p:childTnLst>
                                </p:cTn>
                              </p:par>
                              <p:par>
                                <p:cTn id="14" presetID="42" presetClass="entr" presetSubtype="0" fill="hold" nodeType="withEffect">
                                  <p:stCondLst>
                                    <p:cond delay="150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1000"/>
                                        <p:tgtEl>
                                          <p:spTgt spid="7"/>
                                        </p:tgtEl>
                                      </p:cBhvr>
                                    </p:animEffect>
                                    <p:anim calcmode="lin" valueType="num">
                                      <p:cBhvr>
                                        <p:cTn id="17" dur="1000" fill="hold"/>
                                        <p:tgtEl>
                                          <p:spTgt spid="7"/>
                                        </p:tgtEl>
                                        <p:attrNameLst>
                                          <p:attrName>ppt_x</p:attrName>
                                        </p:attrNameLst>
                                      </p:cBhvr>
                                      <p:tavLst>
                                        <p:tav tm="0">
                                          <p:val>
                                            <p:strVal val="#ppt_x"/>
                                          </p:val>
                                        </p:tav>
                                        <p:tav tm="100000">
                                          <p:val>
                                            <p:strVal val="#ppt_x"/>
                                          </p:val>
                                        </p:tav>
                                      </p:tavLst>
                                    </p:anim>
                                    <p:anim calcmode="lin" valueType="num">
                                      <p:cBhvr>
                                        <p:cTn id="18" dur="1000" fill="hold"/>
                                        <p:tgtEl>
                                          <p:spTgt spid="7"/>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150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1000"/>
                                        <p:tgtEl>
                                          <p:spTgt spid="10"/>
                                        </p:tgtEl>
                                      </p:cBhvr>
                                    </p:animEffect>
                                    <p:anim calcmode="lin" valueType="num">
                                      <p:cBhvr>
                                        <p:cTn id="22" dur="1000" fill="hold"/>
                                        <p:tgtEl>
                                          <p:spTgt spid="10"/>
                                        </p:tgtEl>
                                        <p:attrNameLst>
                                          <p:attrName>ppt_x</p:attrName>
                                        </p:attrNameLst>
                                      </p:cBhvr>
                                      <p:tavLst>
                                        <p:tav tm="0">
                                          <p:val>
                                            <p:strVal val="#ppt_x"/>
                                          </p:val>
                                        </p:tav>
                                        <p:tav tm="100000">
                                          <p:val>
                                            <p:strVal val="#ppt_x"/>
                                          </p:val>
                                        </p:tav>
                                      </p:tavLst>
                                    </p:anim>
                                    <p:anim calcmode="lin" valueType="num">
                                      <p:cBhvr>
                                        <p:cTn id="23"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0"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xmlns="" id="{738A8546-CA46-4CE3-A135-530E33AE026A}"/>
              </a:ext>
            </a:extLst>
          </p:cNvPr>
          <p:cNvSpPr/>
          <p:nvPr/>
        </p:nvSpPr>
        <p:spPr>
          <a:xfrm>
            <a:off x="0" y="0"/>
            <a:ext cx="6018663" cy="791570"/>
          </a:xfrm>
          <a:custGeom>
            <a:avLst/>
            <a:gdLst>
              <a:gd name="connsiteX0" fmla="*/ 0 w 6018663"/>
              <a:gd name="connsiteY0" fmla="*/ 0 h 791570"/>
              <a:gd name="connsiteX1" fmla="*/ 6018663 w 6018663"/>
              <a:gd name="connsiteY1" fmla="*/ 0 h 791570"/>
              <a:gd name="connsiteX2" fmla="*/ 6018663 w 6018663"/>
              <a:gd name="connsiteY2" fmla="*/ 791570 h 791570"/>
              <a:gd name="connsiteX3" fmla="*/ 0 w 6018663"/>
              <a:gd name="connsiteY3" fmla="*/ 791570 h 791570"/>
              <a:gd name="connsiteX4" fmla="*/ 0 w 6018663"/>
              <a:gd name="connsiteY4" fmla="*/ 0 h 791570"/>
              <a:gd name="connsiteX0" fmla="*/ 0 w 6018663"/>
              <a:gd name="connsiteY0" fmla="*/ 0 h 791570"/>
              <a:gd name="connsiteX1" fmla="*/ 6018663 w 6018663"/>
              <a:gd name="connsiteY1" fmla="*/ 0 h 791570"/>
              <a:gd name="connsiteX2" fmla="*/ 5186149 w 6018663"/>
              <a:gd name="connsiteY2" fmla="*/ 791570 h 791570"/>
              <a:gd name="connsiteX3" fmla="*/ 0 w 6018663"/>
              <a:gd name="connsiteY3" fmla="*/ 791570 h 791570"/>
              <a:gd name="connsiteX4" fmla="*/ 0 w 6018663"/>
              <a:gd name="connsiteY4" fmla="*/ 0 h 7915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18663" h="791570">
                <a:moveTo>
                  <a:pt x="0" y="0"/>
                </a:moveTo>
                <a:lnTo>
                  <a:pt x="6018663" y="0"/>
                </a:lnTo>
                <a:lnTo>
                  <a:pt x="5186149" y="791570"/>
                </a:lnTo>
                <a:lnTo>
                  <a:pt x="0" y="791570"/>
                </a:lnTo>
                <a:lnTo>
                  <a:pt x="0" y="0"/>
                </a:lnTo>
                <a:close/>
              </a:path>
            </a:pathLst>
          </a:custGeom>
          <a:solidFill>
            <a:srgbClr val="EE2C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a:extLst>
              <a:ext uri="{FF2B5EF4-FFF2-40B4-BE49-F238E27FC236}">
                <a16:creationId xmlns:a16="http://schemas.microsoft.com/office/drawing/2014/main" xmlns="" id="{ACC299D8-A703-40E9-A5B2-DE55D0C2FE69}"/>
              </a:ext>
            </a:extLst>
          </p:cNvPr>
          <p:cNvSpPr txBox="1"/>
          <p:nvPr/>
        </p:nvSpPr>
        <p:spPr>
          <a:xfrm>
            <a:off x="341388" y="125419"/>
            <a:ext cx="4272323" cy="584775"/>
          </a:xfrm>
          <a:prstGeom prst="rect">
            <a:avLst/>
          </a:prstGeom>
          <a:noFill/>
        </p:spPr>
        <p:txBody>
          <a:bodyPr wrap="none" rtlCol="0" anchor="ctr">
            <a:spAutoFit/>
          </a:bodyPr>
          <a:lstStyle/>
          <a:p>
            <a:r>
              <a:rPr lang="en-US" altLang="zh-CN" sz="3200" dirty="0">
                <a:solidFill>
                  <a:schemeClr val="bg1"/>
                </a:solidFill>
                <a:latin typeface="汉仪润圆-75W" panose="00020600040101010101" pitchFamily="18" charset="-122"/>
                <a:ea typeface="汉仪润圆-75W" panose="00020600040101010101" pitchFamily="18" charset="-122"/>
              </a:rPr>
              <a:t>04 </a:t>
            </a:r>
            <a:r>
              <a:rPr lang="zh-CN" altLang="en-US" sz="3200" dirty="0">
                <a:solidFill>
                  <a:schemeClr val="bg1"/>
                </a:solidFill>
                <a:latin typeface="汉仪润圆-75W" panose="00020600040101010101" pitchFamily="18" charset="-122"/>
                <a:ea typeface="汉仪润圆-75W" panose="00020600040101010101" pitchFamily="18" charset="-122"/>
              </a:rPr>
              <a:t>新时代的中国特色</a:t>
            </a:r>
          </a:p>
        </p:txBody>
      </p:sp>
      <p:grpSp>
        <p:nvGrpSpPr>
          <p:cNvPr id="13" name="组合 12">
            <a:extLst>
              <a:ext uri="{FF2B5EF4-FFF2-40B4-BE49-F238E27FC236}">
                <a16:creationId xmlns:a16="http://schemas.microsoft.com/office/drawing/2014/main" xmlns="" id="{D7F7A8CC-16EE-4D60-88A1-2A394755EFE1}"/>
              </a:ext>
            </a:extLst>
          </p:cNvPr>
          <p:cNvGrpSpPr/>
          <p:nvPr/>
        </p:nvGrpSpPr>
        <p:grpSpPr>
          <a:xfrm>
            <a:off x="1696925" y="1665028"/>
            <a:ext cx="8798151" cy="4353636"/>
            <a:chOff x="1696925" y="1705972"/>
            <a:chExt cx="8798151" cy="4353636"/>
          </a:xfrm>
        </p:grpSpPr>
        <p:cxnSp>
          <p:nvCxnSpPr>
            <p:cNvPr id="19" name="直接连接符 18">
              <a:extLst>
                <a:ext uri="{FF2B5EF4-FFF2-40B4-BE49-F238E27FC236}">
                  <a16:creationId xmlns:a16="http://schemas.microsoft.com/office/drawing/2014/main" xmlns="" id="{C870AE68-4AA6-4A14-BEB1-9926054F4446}"/>
                </a:ext>
              </a:extLst>
            </p:cNvPr>
            <p:cNvCxnSpPr/>
            <p:nvPr/>
          </p:nvCxnSpPr>
          <p:spPr>
            <a:xfrm>
              <a:off x="6096000" y="1705972"/>
              <a:ext cx="0" cy="4353636"/>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4" name="直接连接符 13">
              <a:extLst>
                <a:ext uri="{FF2B5EF4-FFF2-40B4-BE49-F238E27FC236}">
                  <a16:creationId xmlns:a16="http://schemas.microsoft.com/office/drawing/2014/main" xmlns="" id="{1D5DCC45-A01F-4175-AB0B-BF2B04C757A0}"/>
                </a:ext>
              </a:extLst>
            </p:cNvPr>
            <p:cNvCxnSpPr/>
            <p:nvPr/>
          </p:nvCxnSpPr>
          <p:spPr>
            <a:xfrm>
              <a:off x="1696925" y="4026091"/>
              <a:ext cx="8798151"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nvGrpSpPr>
            <p:cNvPr id="18" name="组合 17">
              <a:extLst>
                <a:ext uri="{FF2B5EF4-FFF2-40B4-BE49-F238E27FC236}">
                  <a16:creationId xmlns:a16="http://schemas.microsoft.com/office/drawing/2014/main" xmlns="" id="{C70B01CD-82D5-4220-9687-A092B10E7400}"/>
                </a:ext>
              </a:extLst>
            </p:cNvPr>
            <p:cNvGrpSpPr/>
            <p:nvPr/>
          </p:nvGrpSpPr>
          <p:grpSpPr>
            <a:xfrm>
              <a:off x="4875834" y="2688610"/>
              <a:ext cx="2470244" cy="2470244"/>
              <a:chOff x="5854890" y="2457895"/>
              <a:chExt cx="2470244" cy="2470244"/>
            </a:xfrm>
          </p:grpSpPr>
          <p:sp>
            <p:nvSpPr>
              <p:cNvPr id="26" name="矩形: 圆角 25">
                <a:extLst>
                  <a:ext uri="{FF2B5EF4-FFF2-40B4-BE49-F238E27FC236}">
                    <a16:creationId xmlns:a16="http://schemas.microsoft.com/office/drawing/2014/main" xmlns="" id="{0479BAA9-CAD7-48ED-84AD-12A0C6B845A4}"/>
                  </a:ext>
                </a:extLst>
              </p:cNvPr>
              <p:cNvSpPr/>
              <p:nvPr/>
            </p:nvSpPr>
            <p:spPr>
              <a:xfrm>
                <a:off x="5854890" y="2457895"/>
                <a:ext cx="2470244" cy="2470244"/>
              </a:xfrm>
              <a:prstGeom prst="roundRect">
                <a:avLst/>
              </a:prstGeom>
              <a:solidFill>
                <a:srgbClr val="EE2C22"/>
              </a:solidFill>
              <a:ln w="12700" cap="flat" cmpd="sng" algn="ctr">
                <a:solidFill>
                  <a:sysClr val="window" lastClr="FFFFFF"/>
                </a:solidFill>
                <a:prstDash val="solid"/>
              </a:ln>
              <a:effectLst>
                <a:outerShdw blurRad="50800" dist="38100" dir="2700000" algn="tl" rotWithShape="0">
                  <a:prstClr val="black">
                    <a:alpha val="40000"/>
                  </a:prstClr>
                </a:outerShdw>
              </a:effectLst>
            </p:spPr>
            <p:txBody>
              <a:bodyPr anchor="ctr"/>
              <a:lstStyle/>
              <a:p>
                <a:pPr algn="ctr"/>
                <a:endParaRPr lang="zh-CN" altLang="en-US" kern="0">
                  <a:solidFill>
                    <a:sysClr val="window" lastClr="FFFFFF"/>
                  </a:solidFill>
                  <a:latin typeface="Calibri" panose="020F0502020204030204"/>
                  <a:ea typeface="宋体" panose="02010600030101010101" pitchFamily="2" charset="-122"/>
                </a:endParaRPr>
              </a:p>
            </p:txBody>
          </p:sp>
          <p:sp>
            <p:nvSpPr>
              <p:cNvPr id="27" name="标题层">
                <a:extLst>
                  <a:ext uri="{FF2B5EF4-FFF2-40B4-BE49-F238E27FC236}">
                    <a16:creationId xmlns:a16="http://schemas.microsoft.com/office/drawing/2014/main" xmlns="" id="{7495C708-9F27-47F7-B53E-1A83B65E3148}"/>
                  </a:ext>
                </a:extLst>
              </p:cNvPr>
              <p:cNvSpPr txBox="1"/>
              <p:nvPr/>
            </p:nvSpPr>
            <p:spPr bwMode="auto">
              <a:xfrm>
                <a:off x="5966953" y="3031297"/>
                <a:ext cx="2246117" cy="1323439"/>
              </a:xfrm>
              <a:prstGeom prst="rect">
                <a:avLst/>
              </a:prstGeom>
              <a:noFill/>
              <a:effectLst>
                <a:outerShdw blurRad="12700" dist="12700" dir="4380000" algn="tl" rotWithShape="0">
                  <a:prstClr val="black">
                    <a:alpha val="40000"/>
                  </a:prstClr>
                </a:outerShdw>
              </a:effectLst>
            </p:spPr>
            <p:txBody>
              <a:bodyPr wrap="square">
                <a:spAutoFit/>
              </a:bodyPr>
              <a:lstStyle/>
              <a:p>
                <a:pPr algn="ctr" eaLnBrk="1" fontAlgn="auto" hangingPunct="1">
                  <a:spcBef>
                    <a:spcPts val="0"/>
                  </a:spcBef>
                  <a:spcAft>
                    <a:spcPts val="0"/>
                  </a:spcAft>
                  <a:defRPr/>
                </a:pPr>
                <a:r>
                  <a:rPr lang="zh-CN" altLang="en-US" sz="4000" b="1" kern="0" dirty="0">
                    <a:solidFill>
                      <a:schemeClr val="bg1"/>
                    </a:solidFill>
                    <a:latin typeface="Arial" panose="020B0604020202020204" pitchFamily="34" charset="0"/>
                    <a:ea typeface="微软雅黑" panose="020B0503020204020204" pitchFamily="34" charset="-122"/>
                    <a:cs typeface="Arial" panose="020B0604020202020204" pitchFamily="34" charset="0"/>
                  </a:rPr>
                  <a:t>社会主义</a:t>
                </a:r>
                <a:endParaRPr lang="en-US" altLang="zh-CN" sz="4000" b="1" kern="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a:p>
                <a:pPr algn="ctr" eaLnBrk="1" fontAlgn="auto" hangingPunct="1">
                  <a:spcBef>
                    <a:spcPts val="0"/>
                  </a:spcBef>
                  <a:spcAft>
                    <a:spcPts val="0"/>
                  </a:spcAft>
                  <a:defRPr/>
                </a:pPr>
                <a:r>
                  <a:rPr lang="zh-CN" altLang="en-US" sz="4000" b="1" kern="0" dirty="0">
                    <a:solidFill>
                      <a:schemeClr val="bg1"/>
                    </a:solidFill>
                    <a:latin typeface="Arial" panose="020B0604020202020204" pitchFamily="34" charset="0"/>
                    <a:ea typeface="微软雅黑" panose="020B0503020204020204" pitchFamily="34" charset="-122"/>
                    <a:cs typeface="Arial" panose="020B0604020202020204" pitchFamily="34" charset="0"/>
                  </a:rPr>
                  <a:t>核心价值</a:t>
                </a:r>
              </a:p>
            </p:txBody>
          </p:sp>
        </p:grpSp>
      </p:grpSp>
      <p:sp>
        <p:nvSpPr>
          <p:cNvPr id="28" name="标题层">
            <a:extLst>
              <a:ext uri="{FF2B5EF4-FFF2-40B4-BE49-F238E27FC236}">
                <a16:creationId xmlns:a16="http://schemas.microsoft.com/office/drawing/2014/main" xmlns="" id="{2C3288F6-2D81-4B19-8E8F-6E898477546D}"/>
              </a:ext>
            </a:extLst>
          </p:cNvPr>
          <p:cNvSpPr txBox="1"/>
          <p:nvPr/>
        </p:nvSpPr>
        <p:spPr bwMode="auto">
          <a:xfrm>
            <a:off x="2087346" y="2643170"/>
            <a:ext cx="2465589" cy="769441"/>
          </a:xfrm>
          <a:prstGeom prst="rect">
            <a:avLst/>
          </a:prstGeom>
          <a:noFill/>
          <a:effectLst>
            <a:outerShdw blurRad="12700" dist="12700" dir="4380000" algn="tl" rotWithShape="0">
              <a:prstClr val="black">
                <a:alpha val="40000"/>
              </a:prstClr>
            </a:outerShdw>
          </a:effectLst>
        </p:spPr>
        <p:txBody>
          <a:bodyPr wrap="square">
            <a:spAutoFit/>
          </a:bodyPr>
          <a:lstStyle/>
          <a:p>
            <a:pPr algn="ctr">
              <a:defRPr/>
            </a:pPr>
            <a:r>
              <a:rPr lang="zh-CN" altLang="en-US" sz="4400" b="1" kern="0" dirty="0">
                <a:solidFill>
                  <a:srgbClr val="EB3028"/>
                </a:solidFill>
                <a:latin typeface="Arial" panose="020B0604020202020204" pitchFamily="34" charset="0"/>
                <a:ea typeface="微软雅黑" panose="020B0503020204020204" pitchFamily="34" charset="-122"/>
                <a:cs typeface="Arial" panose="020B0604020202020204" pitchFamily="34" charset="0"/>
              </a:rPr>
              <a:t>文化自信</a:t>
            </a:r>
          </a:p>
        </p:txBody>
      </p:sp>
      <p:sp>
        <p:nvSpPr>
          <p:cNvPr id="29" name="标题层">
            <a:extLst>
              <a:ext uri="{FF2B5EF4-FFF2-40B4-BE49-F238E27FC236}">
                <a16:creationId xmlns:a16="http://schemas.microsoft.com/office/drawing/2014/main" xmlns="" id="{7D08E330-CFEF-41D4-B310-04A727E436E3}"/>
              </a:ext>
            </a:extLst>
          </p:cNvPr>
          <p:cNvSpPr txBox="1"/>
          <p:nvPr/>
        </p:nvSpPr>
        <p:spPr bwMode="auto">
          <a:xfrm>
            <a:off x="7639066" y="2643169"/>
            <a:ext cx="2465589" cy="769441"/>
          </a:xfrm>
          <a:prstGeom prst="rect">
            <a:avLst/>
          </a:prstGeom>
          <a:noFill/>
          <a:effectLst>
            <a:outerShdw blurRad="12700" dist="12700" dir="4380000" algn="tl" rotWithShape="0">
              <a:prstClr val="black">
                <a:alpha val="40000"/>
              </a:prstClr>
            </a:outerShdw>
          </a:effectLst>
        </p:spPr>
        <p:txBody>
          <a:bodyPr wrap="square">
            <a:spAutoFit/>
          </a:bodyPr>
          <a:lstStyle/>
          <a:p>
            <a:pPr algn="ctr">
              <a:defRPr/>
            </a:pPr>
            <a:r>
              <a:rPr lang="zh-CN" altLang="en-US" sz="4400" b="1" kern="0" dirty="0">
                <a:solidFill>
                  <a:srgbClr val="EB3028"/>
                </a:solidFill>
                <a:latin typeface="Arial" panose="020B0604020202020204" pitchFamily="34" charset="0"/>
                <a:ea typeface="微软雅黑" panose="020B0503020204020204" pitchFamily="34" charset="-122"/>
                <a:cs typeface="Arial" panose="020B0604020202020204" pitchFamily="34" charset="0"/>
              </a:rPr>
              <a:t>理论自信</a:t>
            </a:r>
          </a:p>
        </p:txBody>
      </p:sp>
      <p:sp>
        <p:nvSpPr>
          <p:cNvPr id="30" name="标题层">
            <a:extLst>
              <a:ext uri="{FF2B5EF4-FFF2-40B4-BE49-F238E27FC236}">
                <a16:creationId xmlns:a16="http://schemas.microsoft.com/office/drawing/2014/main" xmlns="" id="{88DC181B-655D-4BBA-B7D1-52A0CB8122F6}"/>
              </a:ext>
            </a:extLst>
          </p:cNvPr>
          <p:cNvSpPr txBox="1"/>
          <p:nvPr/>
        </p:nvSpPr>
        <p:spPr bwMode="auto">
          <a:xfrm>
            <a:off x="2087345" y="4459841"/>
            <a:ext cx="2465589" cy="769441"/>
          </a:xfrm>
          <a:prstGeom prst="rect">
            <a:avLst/>
          </a:prstGeom>
          <a:noFill/>
          <a:effectLst>
            <a:outerShdw blurRad="12700" dist="12700" dir="4380000" algn="tl" rotWithShape="0">
              <a:prstClr val="black">
                <a:alpha val="40000"/>
              </a:prstClr>
            </a:outerShdw>
          </a:effectLst>
        </p:spPr>
        <p:txBody>
          <a:bodyPr wrap="square">
            <a:spAutoFit/>
          </a:bodyPr>
          <a:lstStyle/>
          <a:p>
            <a:pPr algn="ctr">
              <a:defRPr/>
            </a:pPr>
            <a:r>
              <a:rPr lang="zh-CN" altLang="en-US" sz="4400" b="1" kern="0" dirty="0">
                <a:solidFill>
                  <a:srgbClr val="EB3028"/>
                </a:solidFill>
                <a:latin typeface="Arial" panose="020B0604020202020204" pitchFamily="34" charset="0"/>
                <a:ea typeface="微软雅黑" panose="020B0503020204020204" pitchFamily="34" charset="-122"/>
                <a:cs typeface="Arial" panose="020B0604020202020204" pitchFamily="34" charset="0"/>
              </a:rPr>
              <a:t>制度自信</a:t>
            </a:r>
          </a:p>
        </p:txBody>
      </p:sp>
      <p:sp>
        <p:nvSpPr>
          <p:cNvPr id="31" name="标题层">
            <a:extLst>
              <a:ext uri="{FF2B5EF4-FFF2-40B4-BE49-F238E27FC236}">
                <a16:creationId xmlns:a16="http://schemas.microsoft.com/office/drawing/2014/main" xmlns="" id="{25FA9898-D7C0-4A08-90A8-B18DD3E2574B}"/>
              </a:ext>
            </a:extLst>
          </p:cNvPr>
          <p:cNvSpPr txBox="1"/>
          <p:nvPr/>
        </p:nvSpPr>
        <p:spPr bwMode="auto">
          <a:xfrm>
            <a:off x="7639066" y="4459841"/>
            <a:ext cx="2465589" cy="769441"/>
          </a:xfrm>
          <a:prstGeom prst="rect">
            <a:avLst/>
          </a:prstGeom>
          <a:noFill/>
          <a:effectLst>
            <a:outerShdw blurRad="12700" dist="12700" dir="4380000" algn="tl" rotWithShape="0">
              <a:prstClr val="black">
                <a:alpha val="40000"/>
              </a:prstClr>
            </a:outerShdw>
          </a:effectLst>
        </p:spPr>
        <p:txBody>
          <a:bodyPr wrap="square">
            <a:spAutoFit/>
          </a:bodyPr>
          <a:lstStyle/>
          <a:p>
            <a:pPr algn="ctr">
              <a:defRPr/>
            </a:pPr>
            <a:r>
              <a:rPr lang="zh-CN" altLang="en-US" sz="4400" b="1" kern="0" dirty="0">
                <a:solidFill>
                  <a:srgbClr val="EB3028"/>
                </a:solidFill>
                <a:latin typeface="Arial" panose="020B0604020202020204" pitchFamily="34" charset="0"/>
                <a:ea typeface="微软雅黑" panose="020B0503020204020204" pitchFamily="34" charset="-122"/>
                <a:cs typeface="Arial" panose="020B0604020202020204" pitchFamily="34" charset="0"/>
              </a:rPr>
              <a:t>精神自信</a:t>
            </a:r>
          </a:p>
        </p:txBody>
      </p:sp>
    </p:spTree>
    <p:extLst>
      <p:ext uri="{BB962C8B-B14F-4D97-AF65-F5344CB8AC3E}">
        <p14:creationId xmlns:p14="http://schemas.microsoft.com/office/powerpoint/2010/main" xmlns="" val="4046918186"/>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3000">
        <p15:prstTrans prst="peelOff" invX="1"/>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1500" fill="hold"/>
                                        <p:tgtEl>
                                          <p:spTgt spid="13"/>
                                        </p:tgtEl>
                                        <p:attrNameLst>
                                          <p:attrName>ppt_w</p:attrName>
                                        </p:attrNameLst>
                                      </p:cBhvr>
                                      <p:tavLst>
                                        <p:tav tm="0">
                                          <p:val>
                                            <p:fltVal val="0"/>
                                          </p:val>
                                        </p:tav>
                                        <p:tav tm="100000">
                                          <p:val>
                                            <p:strVal val="#ppt_w"/>
                                          </p:val>
                                        </p:tav>
                                      </p:tavLst>
                                    </p:anim>
                                    <p:anim calcmode="lin" valueType="num">
                                      <p:cBhvr>
                                        <p:cTn id="8" dur="1500" fill="hold"/>
                                        <p:tgtEl>
                                          <p:spTgt spid="13"/>
                                        </p:tgtEl>
                                        <p:attrNameLst>
                                          <p:attrName>ppt_h</p:attrName>
                                        </p:attrNameLst>
                                      </p:cBhvr>
                                      <p:tavLst>
                                        <p:tav tm="0">
                                          <p:val>
                                            <p:fltVal val="0"/>
                                          </p:val>
                                        </p:tav>
                                        <p:tav tm="100000">
                                          <p:val>
                                            <p:strVal val="#ppt_h"/>
                                          </p:val>
                                        </p:tav>
                                      </p:tavLst>
                                    </p:anim>
                                    <p:animEffect transition="in" filter="fade">
                                      <p:cBhvr>
                                        <p:cTn id="9" dur="1500"/>
                                        <p:tgtEl>
                                          <p:spTgt spid="13"/>
                                        </p:tgtEl>
                                      </p:cBhvr>
                                    </p:animEffect>
                                  </p:childTnLst>
                                </p:cTn>
                              </p:par>
                              <p:par>
                                <p:cTn id="10" presetID="10" presetClass="entr" presetSubtype="0" fill="hold" grpId="0" nodeType="withEffect">
                                  <p:stCondLst>
                                    <p:cond delay="1000"/>
                                  </p:stCondLst>
                                  <p:childTnLst>
                                    <p:set>
                                      <p:cBhvr>
                                        <p:cTn id="11" dur="1" fill="hold">
                                          <p:stCondLst>
                                            <p:cond delay="0"/>
                                          </p:stCondLst>
                                        </p:cTn>
                                        <p:tgtEl>
                                          <p:spTgt spid="28"/>
                                        </p:tgtEl>
                                        <p:attrNameLst>
                                          <p:attrName>style.visibility</p:attrName>
                                        </p:attrNameLst>
                                      </p:cBhvr>
                                      <p:to>
                                        <p:strVal val="visible"/>
                                      </p:to>
                                    </p:set>
                                    <p:animEffect transition="in" filter="fade">
                                      <p:cBhvr>
                                        <p:cTn id="12" dur="1000"/>
                                        <p:tgtEl>
                                          <p:spTgt spid="28"/>
                                        </p:tgtEl>
                                      </p:cBhvr>
                                    </p:animEffect>
                                  </p:childTnLst>
                                </p:cTn>
                              </p:par>
                              <p:par>
                                <p:cTn id="13" presetID="10" presetClass="entr" presetSubtype="0" fill="hold" grpId="0" nodeType="withEffect">
                                  <p:stCondLst>
                                    <p:cond delay="1750"/>
                                  </p:stCondLst>
                                  <p:childTnLst>
                                    <p:set>
                                      <p:cBhvr>
                                        <p:cTn id="14" dur="1" fill="hold">
                                          <p:stCondLst>
                                            <p:cond delay="0"/>
                                          </p:stCondLst>
                                        </p:cTn>
                                        <p:tgtEl>
                                          <p:spTgt spid="29"/>
                                        </p:tgtEl>
                                        <p:attrNameLst>
                                          <p:attrName>style.visibility</p:attrName>
                                        </p:attrNameLst>
                                      </p:cBhvr>
                                      <p:to>
                                        <p:strVal val="visible"/>
                                      </p:to>
                                    </p:set>
                                    <p:animEffect transition="in" filter="fade">
                                      <p:cBhvr>
                                        <p:cTn id="15" dur="1000"/>
                                        <p:tgtEl>
                                          <p:spTgt spid="29"/>
                                        </p:tgtEl>
                                      </p:cBhvr>
                                    </p:animEffect>
                                  </p:childTnLst>
                                </p:cTn>
                              </p:par>
                              <p:par>
                                <p:cTn id="16" presetID="10" presetClass="entr" presetSubtype="0" fill="hold" grpId="0" nodeType="withEffect">
                                  <p:stCondLst>
                                    <p:cond delay="2500"/>
                                  </p:stCondLst>
                                  <p:childTnLst>
                                    <p:set>
                                      <p:cBhvr>
                                        <p:cTn id="17" dur="1" fill="hold">
                                          <p:stCondLst>
                                            <p:cond delay="0"/>
                                          </p:stCondLst>
                                        </p:cTn>
                                        <p:tgtEl>
                                          <p:spTgt spid="31"/>
                                        </p:tgtEl>
                                        <p:attrNameLst>
                                          <p:attrName>style.visibility</p:attrName>
                                        </p:attrNameLst>
                                      </p:cBhvr>
                                      <p:to>
                                        <p:strVal val="visible"/>
                                      </p:to>
                                    </p:set>
                                    <p:animEffect transition="in" filter="fade">
                                      <p:cBhvr>
                                        <p:cTn id="18" dur="1000"/>
                                        <p:tgtEl>
                                          <p:spTgt spid="31"/>
                                        </p:tgtEl>
                                      </p:cBhvr>
                                    </p:animEffect>
                                  </p:childTnLst>
                                </p:cTn>
                              </p:par>
                              <p:par>
                                <p:cTn id="19" presetID="10" presetClass="entr" presetSubtype="0" fill="hold" grpId="0" nodeType="withEffect">
                                  <p:stCondLst>
                                    <p:cond delay="3250"/>
                                  </p:stCondLst>
                                  <p:childTnLst>
                                    <p:set>
                                      <p:cBhvr>
                                        <p:cTn id="20" dur="1" fill="hold">
                                          <p:stCondLst>
                                            <p:cond delay="0"/>
                                          </p:stCondLst>
                                        </p:cTn>
                                        <p:tgtEl>
                                          <p:spTgt spid="30"/>
                                        </p:tgtEl>
                                        <p:attrNameLst>
                                          <p:attrName>style.visibility</p:attrName>
                                        </p:attrNameLst>
                                      </p:cBhvr>
                                      <p:to>
                                        <p:strVal val="visible"/>
                                      </p:to>
                                    </p:set>
                                    <p:animEffect transition="in" filter="fade">
                                      <p:cBhvr>
                                        <p:cTn id="21" dur="10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P spid="30" grpId="0"/>
      <p:bldP spid="31"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xmlns="" id="{738A8546-CA46-4CE3-A135-530E33AE026A}"/>
              </a:ext>
            </a:extLst>
          </p:cNvPr>
          <p:cNvSpPr/>
          <p:nvPr/>
        </p:nvSpPr>
        <p:spPr>
          <a:xfrm>
            <a:off x="0" y="0"/>
            <a:ext cx="6018663" cy="791570"/>
          </a:xfrm>
          <a:custGeom>
            <a:avLst/>
            <a:gdLst>
              <a:gd name="connsiteX0" fmla="*/ 0 w 6018663"/>
              <a:gd name="connsiteY0" fmla="*/ 0 h 791570"/>
              <a:gd name="connsiteX1" fmla="*/ 6018663 w 6018663"/>
              <a:gd name="connsiteY1" fmla="*/ 0 h 791570"/>
              <a:gd name="connsiteX2" fmla="*/ 6018663 w 6018663"/>
              <a:gd name="connsiteY2" fmla="*/ 791570 h 791570"/>
              <a:gd name="connsiteX3" fmla="*/ 0 w 6018663"/>
              <a:gd name="connsiteY3" fmla="*/ 791570 h 791570"/>
              <a:gd name="connsiteX4" fmla="*/ 0 w 6018663"/>
              <a:gd name="connsiteY4" fmla="*/ 0 h 791570"/>
              <a:gd name="connsiteX0" fmla="*/ 0 w 6018663"/>
              <a:gd name="connsiteY0" fmla="*/ 0 h 791570"/>
              <a:gd name="connsiteX1" fmla="*/ 6018663 w 6018663"/>
              <a:gd name="connsiteY1" fmla="*/ 0 h 791570"/>
              <a:gd name="connsiteX2" fmla="*/ 5186149 w 6018663"/>
              <a:gd name="connsiteY2" fmla="*/ 791570 h 791570"/>
              <a:gd name="connsiteX3" fmla="*/ 0 w 6018663"/>
              <a:gd name="connsiteY3" fmla="*/ 791570 h 791570"/>
              <a:gd name="connsiteX4" fmla="*/ 0 w 6018663"/>
              <a:gd name="connsiteY4" fmla="*/ 0 h 7915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18663" h="791570">
                <a:moveTo>
                  <a:pt x="0" y="0"/>
                </a:moveTo>
                <a:lnTo>
                  <a:pt x="6018663" y="0"/>
                </a:lnTo>
                <a:lnTo>
                  <a:pt x="5186149" y="791570"/>
                </a:lnTo>
                <a:lnTo>
                  <a:pt x="0" y="791570"/>
                </a:lnTo>
                <a:lnTo>
                  <a:pt x="0" y="0"/>
                </a:lnTo>
                <a:close/>
              </a:path>
            </a:pathLst>
          </a:custGeom>
          <a:solidFill>
            <a:srgbClr val="EE2C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a:extLst>
              <a:ext uri="{FF2B5EF4-FFF2-40B4-BE49-F238E27FC236}">
                <a16:creationId xmlns:a16="http://schemas.microsoft.com/office/drawing/2014/main" xmlns="" id="{ACC299D8-A703-40E9-A5B2-DE55D0C2FE69}"/>
              </a:ext>
            </a:extLst>
          </p:cNvPr>
          <p:cNvSpPr txBox="1"/>
          <p:nvPr/>
        </p:nvSpPr>
        <p:spPr>
          <a:xfrm>
            <a:off x="341388" y="125419"/>
            <a:ext cx="4272323" cy="584775"/>
          </a:xfrm>
          <a:prstGeom prst="rect">
            <a:avLst/>
          </a:prstGeom>
          <a:noFill/>
        </p:spPr>
        <p:txBody>
          <a:bodyPr wrap="none" rtlCol="0" anchor="ctr">
            <a:spAutoFit/>
          </a:bodyPr>
          <a:lstStyle/>
          <a:p>
            <a:r>
              <a:rPr lang="en-US" altLang="zh-CN" sz="3200" dirty="0">
                <a:solidFill>
                  <a:schemeClr val="bg1"/>
                </a:solidFill>
                <a:latin typeface="汉仪润圆-75W" panose="00020600040101010101" pitchFamily="18" charset="-122"/>
                <a:ea typeface="汉仪润圆-75W" panose="00020600040101010101" pitchFamily="18" charset="-122"/>
              </a:rPr>
              <a:t>04 </a:t>
            </a:r>
            <a:r>
              <a:rPr lang="zh-CN" altLang="en-US" sz="3200" dirty="0">
                <a:solidFill>
                  <a:schemeClr val="bg1"/>
                </a:solidFill>
                <a:latin typeface="汉仪润圆-75W" panose="00020600040101010101" pitchFamily="18" charset="-122"/>
                <a:ea typeface="汉仪润圆-75W" panose="00020600040101010101" pitchFamily="18" charset="-122"/>
              </a:rPr>
              <a:t>新时代的中国特色</a:t>
            </a:r>
          </a:p>
        </p:txBody>
      </p:sp>
      <p:sp>
        <p:nvSpPr>
          <p:cNvPr id="5" name="矩形 4">
            <a:extLst>
              <a:ext uri="{FF2B5EF4-FFF2-40B4-BE49-F238E27FC236}">
                <a16:creationId xmlns:a16="http://schemas.microsoft.com/office/drawing/2014/main" xmlns="" id="{2FB2C6BF-C5F9-4C4B-8334-CD327CC5B00B}"/>
              </a:ext>
            </a:extLst>
          </p:cNvPr>
          <p:cNvSpPr/>
          <p:nvPr/>
        </p:nvSpPr>
        <p:spPr>
          <a:xfrm>
            <a:off x="2581294" y="1683600"/>
            <a:ext cx="7029413" cy="830997"/>
          </a:xfrm>
          <a:prstGeom prst="rect">
            <a:avLst/>
          </a:prstGeom>
          <a:noFill/>
          <a:effectLst>
            <a:outerShdw blurRad="12700" dist="12700" dir="4380000" algn="tl" rotWithShape="0">
              <a:prstClr val="black">
                <a:alpha val="40000"/>
              </a:prstClr>
            </a:outerShdw>
          </a:effectLst>
        </p:spPr>
        <p:txBody>
          <a:bodyPr wrap="square">
            <a:spAutoFit/>
          </a:bodyPr>
          <a:lstStyle/>
          <a:p>
            <a:pPr algn="ctr"/>
            <a:r>
              <a:rPr lang="zh-CN" altLang="en-US" sz="4800" b="1" kern="0" dirty="0">
                <a:solidFill>
                  <a:srgbClr val="EE2C22"/>
                </a:solidFill>
                <a:latin typeface="Arial" panose="020B0604020202020204" pitchFamily="34" charset="0"/>
                <a:ea typeface="微软雅黑" panose="020B0503020204020204" pitchFamily="34" charset="-122"/>
                <a:cs typeface="Arial" panose="020B0604020202020204" pitchFamily="34" charset="0"/>
              </a:rPr>
              <a:t>在发展中保障和改善民生</a:t>
            </a:r>
          </a:p>
        </p:txBody>
      </p:sp>
      <p:grpSp>
        <p:nvGrpSpPr>
          <p:cNvPr id="6" name="组合 5">
            <a:extLst>
              <a:ext uri="{FF2B5EF4-FFF2-40B4-BE49-F238E27FC236}">
                <a16:creationId xmlns:a16="http://schemas.microsoft.com/office/drawing/2014/main" xmlns="" id="{8F96E7ED-C6E9-4CAB-B0DD-1E1A95F210D0}"/>
              </a:ext>
            </a:extLst>
          </p:cNvPr>
          <p:cNvGrpSpPr/>
          <p:nvPr/>
        </p:nvGrpSpPr>
        <p:grpSpPr>
          <a:xfrm>
            <a:off x="1688384" y="2920993"/>
            <a:ext cx="1141060" cy="3150463"/>
            <a:chOff x="1717481" y="2793153"/>
            <a:chExt cx="1141060" cy="3150463"/>
          </a:xfrm>
        </p:grpSpPr>
        <p:sp>
          <p:nvSpPr>
            <p:cNvPr id="7" name="矩形: 圆角 6">
              <a:extLst>
                <a:ext uri="{FF2B5EF4-FFF2-40B4-BE49-F238E27FC236}">
                  <a16:creationId xmlns:a16="http://schemas.microsoft.com/office/drawing/2014/main" xmlns="" id="{9A04E697-58EF-45C5-B97C-3180949D4F91}"/>
                </a:ext>
              </a:extLst>
            </p:cNvPr>
            <p:cNvSpPr/>
            <p:nvPr/>
          </p:nvSpPr>
          <p:spPr>
            <a:xfrm>
              <a:off x="1717481" y="3267986"/>
              <a:ext cx="1141060" cy="2675630"/>
            </a:xfrm>
            <a:prstGeom prst="roundRect">
              <a:avLst>
                <a:gd name="adj" fmla="val 13219"/>
              </a:avLst>
            </a:prstGeom>
            <a:noFill/>
            <a:ln w="50800">
              <a:solidFill>
                <a:srgbClr val="D8272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7">
              <a:extLst>
                <a:ext uri="{FF2B5EF4-FFF2-40B4-BE49-F238E27FC236}">
                  <a16:creationId xmlns:a16="http://schemas.microsoft.com/office/drawing/2014/main" xmlns="" id="{60ACDA18-0E72-4D20-943A-5FDECCA13FAA}"/>
                </a:ext>
              </a:extLst>
            </p:cNvPr>
            <p:cNvGrpSpPr/>
            <p:nvPr/>
          </p:nvGrpSpPr>
          <p:grpSpPr>
            <a:xfrm>
              <a:off x="1893207" y="2793153"/>
              <a:ext cx="764275" cy="764275"/>
              <a:chOff x="2743200" y="3138985"/>
              <a:chExt cx="764275" cy="764275"/>
            </a:xfrm>
          </p:grpSpPr>
          <p:sp>
            <p:nvSpPr>
              <p:cNvPr id="10" name="椭圆 9">
                <a:extLst>
                  <a:ext uri="{FF2B5EF4-FFF2-40B4-BE49-F238E27FC236}">
                    <a16:creationId xmlns:a16="http://schemas.microsoft.com/office/drawing/2014/main" xmlns="" id="{EC02FDB4-9E39-4BA7-B0A9-8AC9197C857F}"/>
                  </a:ext>
                </a:extLst>
              </p:cNvPr>
              <p:cNvSpPr/>
              <p:nvPr/>
            </p:nvSpPr>
            <p:spPr>
              <a:xfrm>
                <a:off x="2743200" y="3138985"/>
                <a:ext cx="764275" cy="764275"/>
              </a:xfrm>
              <a:prstGeom prst="ellipse">
                <a:avLst/>
              </a:prstGeom>
              <a:solidFill>
                <a:srgbClr val="EE2C22"/>
              </a:solidFill>
              <a:ln w="12700" cap="flat" cmpd="sng" algn="ctr">
                <a:solidFill>
                  <a:sysClr val="window" lastClr="FFFFFF"/>
                </a:solidFill>
                <a:prstDash val="solid"/>
              </a:ln>
              <a:effectLst>
                <a:outerShdw blurRad="50800" dist="38100" dir="2700000" algn="tl" rotWithShape="0">
                  <a:prstClr val="black">
                    <a:alpha val="40000"/>
                  </a:prstClr>
                </a:outerShdw>
              </a:effectLst>
            </p:spPr>
            <p:txBody>
              <a:bodyPr anchor="ctr"/>
              <a:lstStyle/>
              <a:p>
                <a:pPr algn="ctr"/>
                <a:endParaRPr lang="zh-CN" altLang="en-US" kern="0">
                  <a:solidFill>
                    <a:sysClr val="window" lastClr="FFFFFF"/>
                  </a:solidFill>
                  <a:latin typeface="Calibri" panose="020F0502020204030204"/>
                  <a:ea typeface="宋体" panose="02010600030101010101" pitchFamily="2" charset="-122"/>
                </a:endParaRPr>
              </a:p>
            </p:txBody>
          </p:sp>
          <p:sp>
            <p:nvSpPr>
              <p:cNvPr id="11" name="标题层">
                <a:extLst>
                  <a:ext uri="{FF2B5EF4-FFF2-40B4-BE49-F238E27FC236}">
                    <a16:creationId xmlns:a16="http://schemas.microsoft.com/office/drawing/2014/main" xmlns="" id="{6D4D6A61-2ABE-43CD-8B68-E3837A7A4281}"/>
                  </a:ext>
                </a:extLst>
              </p:cNvPr>
              <p:cNvSpPr txBox="1"/>
              <p:nvPr/>
            </p:nvSpPr>
            <p:spPr bwMode="auto">
              <a:xfrm>
                <a:off x="2817226" y="3286808"/>
                <a:ext cx="616223" cy="523220"/>
              </a:xfrm>
              <a:prstGeom prst="rect">
                <a:avLst/>
              </a:prstGeom>
              <a:noFill/>
              <a:effectLst>
                <a:outerShdw blurRad="12700" dist="12700" dir="4380000" algn="tl" rotWithShape="0">
                  <a:prstClr val="black">
                    <a:alpha val="40000"/>
                  </a:prstClr>
                </a:outerShdw>
              </a:effectLst>
            </p:spPr>
            <p:txBody>
              <a:bodyPr wrap="square" anchor="ctr">
                <a:spAutoFit/>
              </a:bodyPr>
              <a:lstStyle/>
              <a:p>
                <a:pPr algn="ctr" eaLnBrk="1" fontAlgn="auto" hangingPunct="1">
                  <a:spcBef>
                    <a:spcPts val="0"/>
                  </a:spcBef>
                  <a:spcAft>
                    <a:spcPts val="0"/>
                  </a:spcAft>
                  <a:defRPr/>
                </a:pPr>
                <a:r>
                  <a:rPr lang="en-US" altLang="zh-CN" sz="2800" b="1" kern="0" dirty="0">
                    <a:ln w="25400">
                      <a:noFill/>
                    </a:ln>
                    <a:solidFill>
                      <a:schemeClr val="bg1"/>
                    </a:solidFill>
                    <a:effectLst>
                      <a:outerShdw blurRad="38100" dist="38100" dir="2700000" algn="tl" rotWithShape="0">
                        <a:srgbClr val="CC0012">
                          <a:alpha val="50000"/>
                        </a:srgbClr>
                      </a:outerShdw>
                    </a:effectLst>
                    <a:latin typeface="Arial" panose="020B0604020202020204" pitchFamily="34" charset="0"/>
                    <a:ea typeface="微软雅黑" panose="020B0503020204020204" pitchFamily="34" charset="-122"/>
                    <a:cs typeface="Arial" panose="020B0604020202020204" pitchFamily="34" charset="0"/>
                  </a:rPr>
                  <a:t>01</a:t>
                </a:r>
                <a:endParaRPr lang="zh-CN" altLang="en-US" sz="2800" b="1" kern="0" dirty="0">
                  <a:ln w="25400">
                    <a:noFill/>
                  </a:ln>
                  <a:solidFill>
                    <a:schemeClr val="bg1"/>
                  </a:solidFill>
                  <a:effectLst>
                    <a:outerShdw blurRad="38100" dist="38100" dir="2700000" algn="tl" rotWithShape="0">
                      <a:srgbClr val="CC0012">
                        <a:alpha val="50000"/>
                      </a:srgbClr>
                    </a:outerShdw>
                  </a:effectLst>
                  <a:latin typeface="Arial" panose="020B0604020202020204" pitchFamily="34" charset="0"/>
                  <a:ea typeface="微软雅黑" panose="020B0503020204020204" pitchFamily="34" charset="-122"/>
                  <a:cs typeface="Arial" panose="020B0604020202020204" pitchFamily="34" charset="0"/>
                </a:endParaRPr>
              </a:p>
            </p:txBody>
          </p:sp>
        </p:grpSp>
        <p:sp>
          <p:nvSpPr>
            <p:cNvPr id="9" name="标题层">
              <a:extLst>
                <a:ext uri="{FF2B5EF4-FFF2-40B4-BE49-F238E27FC236}">
                  <a16:creationId xmlns:a16="http://schemas.microsoft.com/office/drawing/2014/main" xmlns="" id="{A1680ADC-70E8-442B-8F5E-FB81295EBFB6}"/>
                </a:ext>
              </a:extLst>
            </p:cNvPr>
            <p:cNvSpPr txBox="1"/>
            <p:nvPr/>
          </p:nvSpPr>
          <p:spPr bwMode="auto">
            <a:xfrm>
              <a:off x="1879758" y="3438805"/>
              <a:ext cx="816506" cy="2333991"/>
            </a:xfrm>
            <a:prstGeom prst="rect">
              <a:avLst/>
            </a:prstGeom>
            <a:noFill/>
            <a:effectLst>
              <a:outerShdw blurRad="12700" dist="12700" dir="4380000" algn="tl" rotWithShape="0">
                <a:prstClr val="black">
                  <a:alpha val="40000"/>
                </a:prstClr>
              </a:outerShdw>
            </a:effectLst>
          </p:spPr>
          <p:txBody>
            <a:bodyPr vert="wordArtVertRtl" wrap="square">
              <a:spAutoFit/>
            </a:bodyPr>
            <a:lstStyle/>
            <a:p>
              <a:pPr algn="ctr">
                <a:defRPr/>
              </a:pPr>
              <a:r>
                <a:rPr lang="zh-CN" altLang="en-US" sz="3200" b="1" kern="0" spc="-800" dirty="0">
                  <a:solidFill>
                    <a:srgbClr val="EB3028"/>
                  </a:solidFill>
                  <a:latin typeface="Arial" panose="020B0604020202020204" pitchFamily="34" charset="0"/>
                  <a:ea typeface="微软雅黑" panose="020B0503020204020204" pitchFamily="34" charset="-122"/>
                  <a:cs typeface="Arial" panose="020B0604020202020204" pitchFamily="34" charset="0"/>
                </a:rPr>
                <a:t>幼有所育</a:t>
              </a:r>
            </a:p>
          </p:txBody>
        </p:sp>
      </p:grpSp>
      <p:grpSp>
        <p:nvGrpSpPr>
          <p:cNvPr id="13" name="组合 12">
            <a:extLst>
              <a:ext uri="{FF2B5EF4-FFF2-40B4-BE49-F238E27FC236}">
                <a16:creationId xmlns:a16="http://schemas.microsoft.com/office/drawing/2014/main" xmlns="" id="{CC228F69-4E75-4482-A54F-6C4D04DE5B97}"/>
              </a:ext>
            </a:extLst>
          </p:cNvPr>
          <p:cNvGrpSpPr/>
          <p:nvPr/>
        </p:nvGrpSpPr>
        <p:grpSpPr>
          <a:xfrm>
            <a:off x="3223218" y="2920993"/>
            <a:ext cx="1141060" cy="3150463"/>
            <a:chOff x="1717481" y="2793153"/>
            <a:chExt cx="1141060" cy="3150463"/>
          </a:xfrm>
        </p:grpSpPr>
        <p:sp>
          <p:nvSpPr>
            <p:cNvPr id="14" name="矩形: 圆角 13">
              <a:extLst>
                <a:ext uri="{FF2B5EF4-FFF2-40B4-BE49-F238E27FC236}">
                  <a16:creationId xmlns:a16="http://schemas.microsoft.com/office/drawing/2014/main" xmlns="" id="{4F722C57-47BE-43F9-8E57-B9DA3171F908}"/>
                </a:ext>
              </a:extLst>
            </p:cNvPr>
            <p:cNvSpPr/>
            <p:nvPr/>
          </p:nvSpPr>
          <p:spPr>
            <a:xfrm>
              <a:off x="1717481" y="3267986"/>
              <a:ext cx="1141060" cy="2675630"/>
            </a:xfrm>
            <a:prstGeom prst="roundRect">
              <a:avLst>
                <a:gd name="adj" fmla="val 13219"/>
              </a:avLst>
            </a:prstGeom>
            <a:noFill/>
            <a:ln w="50800">
              <a:solidFill>
                <a:srgbClr val="D8272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组合 14">
              <a:extLst>
                <a:ext uri="{FF2B5EF4-FFF2-40B4-BE49-F238E27FC236}">
                  <a16:creationId xmlns:a16="http://schemas.microsoft.com/office/drawing/2014/main" xmlns="" id="{74B17064-88C7-4B56-9391-18DB2B2631AA}"/>
                </a:ext>
              </a:extLst>
            </p:cNvPr>
            <p:cNvGrpSpPr/>
            <p:nvPr/>
          </p:nvGrpSpPr>
          <p:grpSpPr>
            <a:xfrm>
              <a:off x="1893207" y="2793153"/>
              <a:ext cx="764275" cy="764275"/>
              <a:chOff x="2743200" y="3138985"/>
              <a:chExt cx="764275" cy="764275"/>
            </a:xfrm>
          </p:grpSpPr>
          <p:sp>
            <p:nvSpPr>
              <p:cNvPr id="17" name="椭圆 16">
                <a:extLst>
                  <a:ext uri="{FF2B5EF4-FFF2-40B4-BE49-F238E27FC236}">
                    <a16:creationId xmlns:a16="http://schemas.microsoft.com/office/drawing/2014/main" xmlns="" id="{EB2DBE4C-0EA7-4366-AC13-9DBB73B86BCB}"/>
                  </a:ext>
                </a:extLst>
              </p:cNvPr>
              <p:cNvSpPr/>
              <p:nvPr/>
            </p:nvSpPr>
            <p:spPr>
              <a:xfrm>
                <a:off x="2743200" y="3138985"/>
                <a:ext cx="764275" cy="764275"/>
              </a:xfrm>
              <a:prstGeom prst="ellipse">
                <a:avLst/>
              </a:prstGeom>
              <a:solidFill>
                <a:srgbClr val="EE2C22"/>
              </a:solidFill>
              <a:ln w="12700" cap="flat" cmpd="sng" algn="ctr">
                <a:solidFill>
                  <a:sysClr val="window" lastClr="FFFFFF"/>
                </a:solidFill>
                <a:prstDash val="solid"/>
              </a:ln>
              <a:effectLst>
                <a:outerShdw blurRad="50800" dist="38100" dir="2700000" algn="tl" rotWithShape="0">
                  <a:prstClr val="black">
                    <a:alpha val="40000"/>
                  </a:prstClr>
                </a:outerShdw>
              </a:effectLst>
            </p:spPr>
            <p:txBody>
              <a:bodyPr anchor="ctr"/>
              <a:lstStyle/>
              <a:p>
                <a:pPr algn="ctr"/>
                <a:endParaRPr lang="zh-CN" altLang="en-US" kern="0">
                  <a:solidFill>
                    <a:sysClr val="window" lastClr="FFFFFF"/>
                  </a:solidFill>
                  <a:latin typeface="Calibri" panose="020F0502020204030204"/>
                  <a:ea typeface="宋体" panose="02010600030101010101" pitchFamily="2" charset="-122"/>
                </a:endParaRPr>
              </a:p>
            </p:txBody>
          </p:sp>
          <p:sp>
            <p:nvSpPr>
              <p:cNvPr id="18" name="标题层">
                <a:extLst>
                  <a:ext uri="{FF2B5EF4-FFF2-40B4-BE49-F238E27FC236}">
                    <a16:creationId xmlns:a16="http://schemas.microsoft.com/office/drawing/2014/main" xmlns="" id="{A2C7D150-1C9B-4632-AD70-FF5523492414}"/>
                  </a:ext>
                </a:extLst>
              </p:cNvPr>
              <p:cNvSpPr txBox="1"/>
              <p:nvPr/>
            </p:nvSpPr>
            <p:spPr bwMode="auto">
              <a:xfrm>
                <a:off x="2817226" y="3286808"/>
                <a:ext cx="616223" cy="523220"/>
              </a:xfrm>
              <a:prstGeom prst="rect">
                <a:avLst/>
              </a:prstGeom>
              <a:noFill/>
              <a:effectLst>
                <a:outerShdw blurRad="12700" dist="12700" dir="4380000" algn="tl" rotWithShape="0">
                  <a:prstClr val="black">
                    <a:alpha val="40000"/>
                  </a:prstClr>
                </a:outerShdw>
              </a:effectLst>
            </p:spPr>
            <p:txBody>
              <a:bodyPr wrap="square" anchor="ctr">
                <a:spAutoFit/>
              </a:bodyPr>
              <a:lstStyle/>
              <a:p>
                <a:pPr algn="ctr" eaLnBrk="1" fontAlgn="auto" hangingPunct="1">
                  <a:spcBef>
                    <a:spcPts val="0"/>
                  </a:spcBef>
                  <a:spcAft>
                    <a:spcPts val="0"/>
                  </a:spcAft>
                  <a:defRPr/>
                </a:pPr>
                <a:r>
                  <a:rPr lang="en-US" altLang="zh-CN" sz="2800" b="1" kern="0" dirty="0">
                    <a:ln w="25400">
                      <a:noFill/>
                    </a:ln>
                    <a:solidFill>
                      <a:schemeClr val="bg1"/>
                    </a:solidFill>
                    <a:effectLst>
                      <a:outerShdw blurRad="38100" dist="38100" dir="2700000" algn="tl" rotWithShape="0">
                        <a:srgbClr val="CC0012">
                          <a:alpha val="50000"/>
                        </a:srgbClr>
                      </a:outerShdw>
                    </a:effectLst>
                    <a:latin typeface="Arial" panose="020B0604020202020204" pitchFamily="34" charset="0"/>
                    <a:ea typeface="微软雅黑" panose="020B0503020204020204" pitchFamily="34" charset="-122"/>
                    <a:cs typeface="Arial" panose="020B0604020202020204" pitchFamily="34" charset="0"/>
                  </a:rPr>
                  <a:t>02</a:t>
                </a:r>
                <a:endParaRPr lang="zh-CN" altLang="en-US" sz="2800" b="1" kern="0" dirty="0">
                  <a:ln w="25400">
                    <a:noFill/>
                  </a:ln>
                  <a:solidFill>
                    <a:schemeClr val="bg1"/>
                  </a:solidFill>
                  <a:effectLst>
                    <a:outerShdw blurRad="38100" dist="38100" dir="2700000" algn="tl" rotWithShape="0">
                      <a:srgbClr val="CC0012">
                        <a:alpha val="50000"/>
                      </a:srgbClr>
                    </a:outerShdw>
                  </a:effectLst>
                  <a:latin typeface="Arial" panose="020B0604020202020204" pitchFamily="34" charset="0"/>
                  <a:ea typeface="微软雅黑" panose="020B0503020204020204" pitchFamily="34" charset="-122"/>
                  <a:cs typeface="Arial" panose="020B0604020202020204" pitchFamily="34" charset="0"/>
                </a:endParaRPr>
              </a:p>
            </p:txBody>
          </p:sp>
        </p:grpSp>
        <p:sp>
          <p:nvSpPr>
            <p:cNvPr id="16" name="标题层">
              <a:extLst>
                <a:ext uri="{FF2B5EF4-FFF2-40B4-BE49-F238E27FC236}">
                  <a16:creationId xmlns:a16="http://schemas.microsoft.com/office/drawing/2014/main" xmlns="" id="{66CDD55E-AA18-4D01-B143-464757FE6BD1}"/>
                </a:ext>
              </a:extLst>
            </p:cNvPr>
            <p:cNvSpPr txBox="1"/>
            <p:nvPr/>
          </p:nvSpPr>
          <p:spPr bwMode="auto">
            <a:xfrm>
              <a:off x="1879758" y="3438805"/>
              <a:ext cx="816506" cy="2333991"/>
            </a:xfrm>
            <a:prstGeom prst="rect">
              <a:avLst/>
            </a:prstGeom>
            <a:noFill/>
            <a:effectLst>
              <a:outerShdw blurRad="12700" dist="12700" dir="4380000" algn="tl" rotWithShape="0">
                <a:prstClr val="black">
                  <a:alpha val="40000"/>
                </a:prstClr>
              </a:outerShdw>
            </a:effectLst>
          </p:spPr>
          <p:txBody>
            <a:bodyPr vert="wordArtVertRtl" wrap="square">
              <a:spAutoFit/>
            </a:bodyPr>
            <a:lstStyle/>
            <a:p>
              <a:pPr algn="ctr">
                <a:defRPr/>
              </a:pPr>
              <a:r>
                <a:rPr lang="zh-CN" altLang="en-US" sz="3200" b="1" kern="0" spc="-800" dirty="0">
                  <a:solidFill>
                    <a:srgbClr val="EB3028"/>
                  </a:solidFill>
                  <a:latin typeface="Arial" panose="020B0604020202020204" pitchFamily="34" charset="0"/>
                  <a:ea typeface="微软雅黑" panose="020B0503020204020204" pitchFamily="34" charset="-122"/>
                  <a:cs typeface="Arial" panose="020B0604020202020204" pitchFamily="34" charset="0"/>
                </a:rPr>
                <a:t>学有所教</a:t>
              </a:r>
            </a:p>
          </p:txBody>
        </p:sp>
      </p:grpSp>
      <p:grpSp>
        <p:nvGrpSpPr>
          <p:cNvPr id="19" name="组合 18">
            <a:extLst>
              <a:ext uri="{FF2B5EF4-FFF2-40B4-BE49-F238E27FC236}">
                <a16:creationId xmlns:a16="http://schemas.microsoft.com/office/drawing/2014/main" xmlns="" id="{F8AD03EE-0525-4AA3-8720-4E46281719EB}"/>
              </a:ext>
            </a:extLst>
          </p:cNvPr>
          <p:cNvGrpSpPr/>
          <p:nvPr/>
        </p:nvGrpSpPr>
        <p:grpSpPr>
          <a:xfrm>
            <a:off x="4758052" y="2920993"/>
            <a:ext cx="1141060" cy="3150463"/>
            <a:chOff x="1717481" y="2793153"/>
            <a:chExt cx="1141060" cy="3150463"/>
          </a:xfrm>
        </p:grpSpPr>
        <p:sp>
          <p:nvSpPr>
            <p:cNvPr id="20" name="矩形: 圆角 19">
              <a:extLst>
                <a:ext uri="{FF2B5EF4-FFF2-40B4-BE49-F238E27FC236}">
                  <a16:creationId xmlns:a16="http://schemas.microsoft.com/office/drawing/2014/main" xmlns="" id="{9A680F99-787B-455A-868B-C25FB2C4273D}"/>
                </a:ext>
              </a:extLst>
            </p:cNvPr>
            <p:cNvSpPr/>
            <p:nvPr/>
          </p:nvSpPr>
          <p:spPr>
            <a:xfrm>
              <a:off x="1717481" y="3267986"/>
              <a:ext cx="1141060" cy="2675630"/>
            </a:xfrm>
            <a:prstGeom prst="roundRect">
              <a:avLst>
                <a:gd name="adj" fmla="val 13219"/>
              </a:avLst>
            </a:prstGeom>
            <a:noFill/>
            <a:ln w="50800">
              <a:solidFill>
                <a:srgbClr val="D8272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1" name="组合 20">
              <a:extLst>
                <a:ext uri="{FF2B5EF4-FFF2-40B4-BE49-F238E27FC236}">
                  <a16:creationId xmlns:a16="http://schemas.microsoft.com/office/drawing/2014/main" xmlns="" id="{E406030F-7094-490E-8E08-8233387444B8}"/>
                </a:ext>
              </a:extLst>
            </p:cNvPr>
            <p:cNvGrpSpPr/>
            <p:nvPr/>
          </p:nvGrpSpPr>
          <p:grpSpPr>
            <a:xfrm>
              <a:off x="1893207" y="2793153"/>
              <a:ext cx="764275" cy="764275"/>
              <a:chOff x="2743200" y="3138985"/>
              <a:chExt cx="764275" cy="764275"/>
            </a:xfrm>
          </p:grpSpPr>
          <p:sp>
            <p:nvSpPr>
              <p:cNvPr id="23" name="椭圆 22">
                <a:extLst>
                  <a:ext uri="{FF2B5EF4-FFF2-40B4-BE49-F238E27FC236}">
                    <a16:creationId xmlns:a16="http://schemas.microsoft.com/office/drawing/2014/main" xmlns="" id="{474A4F8F-BFE3-4254-AF38-F96EC6BCCABE}"/>
                  </a:ext>
                </a:extLst>
              </p:cNvPr>
              <p:cNvSpPr/>
              <p:nvPr/>
            </p:nvSpPr>
            <p:spPr>
              <a:xfrm>
                <a:off x="2743200" y="3138985"/>
                <a:ext cx="764275" cy="764275"/>
              </a:xfrm>
              <a:prstGeom prst="ellipse">
                <a:avLst/>
              </a:prstGeom>
              <a:solidFill>
                <a:srgbClr val="EE2C22"/>
              </a:solidFill>
              <a:ln w="12700" cap="flat" cmpd="sng" algn="ctr">
                <a:solidFill>
                  <a:sysClr val="window" lastClr="FFFFFF"/>
                </a:solidFill>
                <a:prstDash val="solid"/>
              </a:ln>
              <a:effectLst>
                <a:outerShdw blurRad="50800" dist="38100" dir="2700000" algn="tl" rotWithShape="0">
                  <a:prstClr val="black">
                    <a:alpha val="40000"/>
                  </a:prstClr>
                </a:outerShdw>
              </a:effectLst>
            </p:spPr>
            <p:txBody>
              <a:bodyPr anchor="ctr"/>
              <a:lstStyle/>
              <a:p>
                <a:pPr algn="ctr"/>
                <a:endParaRPr lang="zh-CN" altLang="en-US" kern="0">
                  <a:solidFill>
                    <a:sysClr val="window" lastClr="FFFFFF"/>
                  </a:solidFill>
                  <a:latin typeface="Calibri" panose="020F0502020204030204"/>
                  <a:ea typeface="宋体" panose="02010600030101010101" pitchFamily="2" charset="-122"/>
                </a:endParaRPr>
              </a:p>
            </p:txBody>
          </p:sp>
          <p:sp>
            <p:nvSpPr>
              <p:cNvPr id="24" name="标题层">
                <a:extLst>
                  <a:ext uri="{FF2B5EF4-FFF2-40B4-BE49-F238E27FC236}">
                    <a16:creationId xmlns:a16="http://schemas.microsoft.com/office/drawing/2014/main" xmlns="" id="{4DEB4E52-3D5B-43A1-B652-29B120F98898}"/>
                  </a:ext>
                </a:extLst>
              </p:cNvPr>
              <p:cNvSpPr txBox="1"/>
              <p:nvPr/>
            </p:nvSpPr>
            <p:spPr bwMode="auto">
              <a:xfrm>
                <a:off x="2817226" y="3286808"/>
                <a:ext cx="616223" cy="523220"/>
              </a:xfrm>
              <a:prstGeom prst="rect">
                <a:avLst/>
              </a:prstGeom>
              <a:noFill/>
              <a:effectLst>
                <a:outerShdw blurRad="12700" dist="12700" dir="4380000" algn="tl" rotWithShape="0">
                  <a:prstClr val="black">
                    <a:alpha val="40000"/>
                  </a:prstClr>
                </a:outerShdw>
              </a:effectLst>
            </p:spPr>
            <p:txBody>
              <a:bodyPr wrap="square" anchor="ctr">
                <a:spAutoFit/>
              </a:bodyPr>
              <a:lstStyle/>
              <a:p>
                <a:pPr algn="ctr" eaLnBrk="1" fontAlgn="auto" hangingPunct="1">
                  <a:spcBef>
                    <a:spcPts val="0"/>
                  </a:spcBef>
                  <a:spcAft>
                    <a:spcPts val="0"/>
                  </a:spcAft>
                  <a:defRPr/>
                </a:pPr>
                <a:r>
                  <a:rPr lang="en-US" altLang="zh-CN" sz="2800" b="1" kern="0" dirty="0">
                    <a:ln w="25400">
                      <a:noFill/>
                    </a:ln>
                    <a:solidFill>
                      <a:schemeClr val="bg1"/>
                    </a:solidFill>
                    <a:effectLst>
                      <a:outerShdw blurRad="38100" dist="38100" dir="2700000" algn="tl" rotWithShape="0">
                        <a:srgbClr val="CC0012">
                          <a:alpha val="50000"/>
                        </a:srgbClr>
                      </a:outerShdw>
                    </a:effectLst>
                    <a:latin typeface="Arial" panose="020B0604020202020204" pitchFamily="34" charset="0"/>
                    <a:ea typeface="微软雅黑" panose="020B0503020204020204" pitchFamily="34" charset="-122"/>
                    <a:cs typeface="Arial" panose="020B0604020202020204" pitchFamily="34" charset="0"/>
                  </a:rPr>
                  <a:t>03</a:t>
                </a:r>
                <a:endParaRPr lang="zh-CN" altLang="en-US" sz="2800" b="1" kern="0" dirty="0">
                  <a:ln w="25400">
                    <a:noFill/>
                  </a:ln>
                  <a:solidFill>
                    <a:schemeClr val="bg1"/>
                  </a:solidFill>
                  <a:effectLst>
                    <a:outerShdw blurRad="38100" dist="38100" dir="2700000" algn="tl" rotWithShape="0">
                      <a:srgbClr val="CC0012">
                        <a:alpha val="50000"/>
                      </a:srgbClr>
                    </a:outerShdw>
                  </a:effectLst>
                  <a:latin typeface="Arial" panose="020B0604020202020204" pitchFamily="34" charset="0"/>
                  <a:ea typeface="微软雅黑" panose="020B0503020204020204" pitchFamily="34" charset="-122"/>
                  <a:cs typeface="Arial" panose="020B0604020202020204" pitchFamily="34" charset="0"/>
                </a:endParaRPr>
              </a:p>
            </p:txBody>
          </p:sp>
        </p:grpSp>
        <p:sp>
          <p:nvSpPr>
            <p:cNvPr id="22" name="标题层">
              <a:extLst>
                <a:ext uri="{FF2B5EF4-FFF2-40B4-BE49-F238E27FC236}">
                  <a16:creationId xmlns:a16="http://schemas.microsoft.com/office/drawing/2014/main" xmlns="" id="{248137D6-04BA-4E3B-8D0D-F49BF6306AA9}"/>
                </a:ext>
              </a:extLst>
            </p:cNvPr>
            <p:cNvSpPr txBox="1"/>
            <p:nvPr/>
          </p:nvSpPr>
          <p:spPr bwMode="auto">
            <a:xfrm>
              <a:off x="1879758" y="3438805"/>
              <a:ext cx="816506" cy="2333991"/>
            </a:xfrm>
            <a:prstGeom prst="rect">
              <a:avLst/>
            </a:prstGeom>
            <a:noFill/>
            <a:effectLst>
              <a:outerShdw blurRad="12700" dist="12700" dir="4380000" algn="tl" rotWithShape="0">
                <a:prstClr val="black">
                  <a:alpha val="40000"/>
                </a:prstClr>
              </a:outerShdw>
            </a:effectLst>
          </p:spPr>
          <p:txBody>
            <a:bodyPr vert="wordArtVertRtl" wrap="square">
              <a:spAutoFit/>
            </a:bodyPr>
            <a:lstStyle/>
            <a:p>
              <a:pPr algn="ctr">
                <a:defRPr/>
              </a:pPr>
              <a:r>
                <a:rPr lang="zh-CN" altLang="en-US" sz="3200" b="1" kern="0" spc="-800" dirty="0">
                  <a:solidFill>
                    <a:srgbClr val="EB3028"/>
                  </a:solidFill>
                  <a:latin typeface="Arial" panose="020B0604020202020204" pitchFamily="34" charset="0"/>
                  <a:ea typeface="微软雅黑" panose="020B0503020204020204" pitchFamily="34" charset="-122"/>
                  <a:cs typeface="Arial" panose="020B0604020202020204" pitchFamily="34" charset="0"/>
                </a:rPr>
                <a:t>劳有所得</a:t>
              </a:r>
            </a:p>
          </p:txBody>
        </p:sp>
      </p:grpSp>
      <p:grpSp>
        <p:nvGrpSpPr>
          <p:cNvPr id="25" name="组合 24">
            <a:extLst>
              <a:ext uri="{FF2B5EF4-FFF2-40B4-BE49-F238E27FC236}">
                <a16:creationId xmlns:a16="http://schemas.microsoft.com/office/drawing/2014/main" xmlns="" id="{C9C2548A-D8BB-4874-B8BF-CF4EAD2387AD}"/>
              </a:ext>
            </a:extLst>
          </p:cNvPr>
          <p:cNvGrpSpPr/>
          <p:nvPr/>
        </p:nvGrpSpPr>
        <p:grpSpPr>
          <a:xfrm>
            <a:off x="6292886" y="2920993"/>
            <a:ext cx="1141060" cy="3150463"/>
            <a:chOff x="1717481" y="2793153"/>
            <a:chExt cx="1141060" cy="3150463"/>
          </a:xfrm>
        </p:grpSpPr>
        <p:sp>
          <p:nvSpPr>
            <p:cNvPr id="26" name="矩形: 圆角 25">
              <a:extLst>
                <a:ext uri="{FF2B5EF4-FFF2-40B4-BE49-F238E27FC236}">
                  <a16:creationId xmlns:a16="http://schemas.microsoft.com/office/drawing/2014/main" xmlns="" id="{42D4416F-6364-43D1-938D-5E61E7798A1F}"/>
                </a:ext>
              </a:extLst>
            </p:cNvPr>
            <p:cNvSpPr/>
            <p:nvPr/>
          </p:nvSpPr>
          <p:spPr>
            <a:xfrm>
              <a:off x="1717481" y="3267986"/>
              <a:ext cx="1141060" cy="2675630"/>
            </a:xfrm>
            <a:prstGeom prst="roundRect">
              <a:avLst>
                <a:gd name="adj" fmla="val 13219"/>
              </a:avLst>
            </a:prstGeom>
            <a:noFill/>
            <a:ln w="50800">
              <a:solidFill>
                <a:srgbClr val="D8272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7" name="组合 26">
              <a:extLst>
                <a:ext uri="{FF2B5EF4-FFF2-40B4-BE49-F238E27FC236}">
                  <a16:creationId xmlns:a16="http://schemas.microsoft.com/office/drawing/2014/main" xmlns="" id="{DA64EC3B-36B5-4ABF-8777-F243BF8EA8A9}"/>
                </a:ext>
              </a:extLst>
            </p:cNvPr>
            <p:cNvGrpSpPr/>
            <p:nvPr/>
          </p:nvGrpSpPr>
          <p:grpSpPr>
            <a:xfrm>
              <a:off x="1893207" y="2793153"/>
              <a:ext cx="764275" cy="764275"/>
              <a:chOff x="2743200" y="3138985"/>
              <a:chExt cx="764275" cy="764275"/>
            </a:xfrm>
          </p:grpSpPr>
          <p:sp>
            <p:nvSpPr>
              <p:cNvPr id="29" name="椭圆 28">
                <a:extLst>
                  <a:ext uri="{FF2B5EF4-FFF2-40B4-BE49-F238E27FC236}">
                    <a16:creationId xmlns:a16="http://schemas.microsoft.com/office/drawing/2014/main" xmlns="" id="{5005F6BC-A1E3-4FC1-A82C-3DCE64486A61}"/>
                  </a:ext>
                </a:extLst>
              </p:cNvPr>
              <p:cNvSpPr/>
              <p:nvPr/>
            </p:nvSpPr>
            <p:spPr>
              <a:xfrm>
                <a:off x="2743200" y="3138985"/>
                <a:ext cx="764275" cy="764275"/>
              </a:xfrm>
              <a:prstGeom prst="ellipse">
                <a:avLst/>
              </a:prstGeom>
              <a:solidFill>
                <a:srgbClr val="EE2C22"/>
              </a:solidFill>
              <a:ln w="12700" cap="flat" cmpd="sng" algn="ctr">
                <a:solidFill>
                  <a:sysClr val="window" lastClr="FFFFFF"/>
                </a:solidFill>
                <a:prstDash val="solid"/>
              </a:ln>
              <a:effectLst>
                <a:outerShdw blurRad="50800" dist="38100" dir="2700000" algn="tl" rotWithShape="0">
                  <a:prstClr val="black">
                    <a:alpha val="40000"/>
                  </a:prstClr>
                </a:outerShdw>
              </a:effectLst>
            </p:spPr>
            <p:txBody>
              <a:bodyPr anchor="ctr"/>
              <a:lstStyle/>
              <a:p>
                <a:pPr algn="ctr"/>
                <a:endParaRPr lang="zh-CN" altLang="en-US" kern="0">
                  <a:solidFill>
                    <a:sysClr val="window" lastClr="FFFFFF"/>
                  </a:solidFill>
                  <a:latin typeface="Calibri" panose="020F0502020204030204"/>
                  <a:ea typeface="宋体" panose="02010600030101010101" pitchFamily="2" charset="-122"/>
                </a:endParaRPr>
              </a:p>
            </p:txBody>
          </p:sp>
          <p:sp>
            <p:nvSpPr>
              <p:cNvPr id="30" name="标题层">
                <a:extLst>
                  <a:ext uri="{FF2B5EF4-FFF2-40B4-BE49-F238E27FC236}">
                    <a16:creationId xmlns:a16="http://schemas.microsoft.com/office/drawing/2014/main" xmlns="" id="{2723A64B-405F-4379-8C09-5152AAC20FF4}"/>
                  </a:ext>
                </a:extLst>
              </p:cNvPr>
              <p:cNvSpPr txBox="1"/>
              <p:nvPr/>
            </p:nvSpPr>
            <p:spPr bwMode="auto">
              <a:xfrm>
                <a:off x="2817226" y="3286808"/>
                <a:ext cx="616223" cy="523220"/>
              </a:xfrm>
              <a:prstGeom prst="rect">
                <a:avLst/>
              </a:prstGeom>
              <a:noFill/>
              <a:effectLst>
                <a:outerShdw blurRad="12700" dist="12700" dir="4380000" algn="tl" rotWithShape="0">
                  <a:prstClr val="black">
                    <a:alpha val="40000"/>
                  </a:prstClr>
                </a:outerShdw>
              </a:effectLst>
            </p:spPr>
            <p:txBody>
              <a:bodyPr wrap="square" anchor="ctr">
                <a:spAutoFit/>
              </a:bodyPr>
              <a:lstStyle/>
              <a:p>
                <a:pPr algn="ctr" eaLnBrk="1" fontAlgn="auto" hangingPunct="1">
                  <a:spcBef>
                    <a:spcPts val="0"/>
                  </a:spcBef>
                  <a:spcAft>
                    <a:spcPts val="0"/>
                  </a:spcAft>
                  <a:defRPr/>
                </a:pPr>
                <a:r>
                  <a:rPr lang="en-US" altLang="zh-CN" sz="2800" b="1" kern="0" dirty="0">
                    <a:ln w="25400">
                      <a:noFill/>
                    </a:ln>
                    <a:solidFill>
                      <a:schemeClr val="bg1"/>
                    </a:solidFill>
                    <a:effectLst>
                      <a:outerShdw blurRad="38100" dist="38100" dir="2700000" algn="tl" rotWithShape="0">
                        <a:srgbClr val="CC0012">
                          <a:alpha val="50000"/>
                        </a:srgbClr>
                      </a:outerShdw>
                    </a:effectLst>
                    <a:latin typeface="Arial" panose="020B0604020202020204" pitchFamily="34" charset="0"/>
                    <a:ea typeface="微软雅黑" panose="020B0503020204020204" pitchFamily="34" charset="-122"/>
                    <a:cs typeface="Arial" panose="020B0604020202020204" pitchFamily="34" charset="0"/>
                  </a:rPr>
                  <a:t>04</a:t>
                </a:r>
                <a:endParaRPr lang="zh-CN" altLang="en-US" sz="2800" b="1" kern="0" dirty="0">
                  <a:ln w="25400">
                    <a:noFill/>
                  </a:ln>
                  <a:solidFill>
                    <a:schemeClr val="bg1"/>
                  </a:solidFill>
                  <a:effectLst>
                    <a:outerShdw blurRad="38100" dist="38100" dir="2700000" algn="tl" rotWithShape="0">
                      <a:srgbClr val="CC0012">
                        <a:alpha val="50000"/>
                      </a:srgbClr>
                    </a:outerShdw>
                  </a:effectLst>
                  <a:latin typeface="Arial" panose="020B0604020202020204" pitchFamily="34" charset="0"/>
                  <a:ea typeface="微软雅黑" panose="020B0503020204020204" pitchFamily="34" charset="-122"/>
                  <a:cs typeface="Arial" panose="020B0604020202020204" pitchFamily="34" charset="0"/>
                </a:endParaRPr>
              </a:p>
            </p:txBody>
          </p:sp>
        </p:grpSp>
        <p:sp>
          <p:nvSpPr>
            <p:cNvPr id="28" name="标题层">
              <a:extLst>
                <a:ext uri="{FF2B5EF4-FFF2-40B4-BE49-F238E27FC236}">
                  <a16:creationId xmlns:a16="http://schemas.microsoft.com/office/drawing/2014/main" xmlns="" id="{30C105FC-646B-47FF-BCBB-076127573197}"/>
                </a:ext>
              </a:extLst>
            </p:cNvPr>
            <p:cNvSpPr txBox="1"/>
            <p:nvPr/>
          </p:nvSpPr>
          <p:spPr bwMode="auto">
            <a:xfrm>
              <a:off x="1879758" y="3438805"/>
              <a:ext cx="816506" cy="2333991"/>
            </a:xfrm>
            <a:prstGeom prst="rect">
              <a:avLst/>
            </a:prstGeom>
            <a:noFill/>
            <a:effectLst>
              <a:outerShdw blurRad="12700" dist="12700" dir="4380000" algn="tl" rotWithShape="0">
                <a:prstClr val="black">
                  <a:alpha val="40000"/>
                </a:prstClr>
              </a:outerShdw>
            </a:effectLst>
          </p:spPr>
          <p:txBody>
            <a:bodyPr vert="wordArtVertRtl" wrap="square">
              <a:spAutoFit/>
            </a:bodyPr>
            <a:lstStyle/>
            <a:p>
              <a:pPr algn="ctr">
                <a:defRPr/>
              </a:pPr>
              <a:r>
                <a:rPr lang="zh-CN" altLang="en-US" sz="3200" b="1" kern="0" spc="-800" dirty="0">
                  <a:solidFill>
                    <a:srgbClr val="EB3028"/>
                  </a:solidFill>
                  <a:latin typeface="Arial" panose="020B0604020202020204" pitchFamily="34" charset="0"/>
                  <a:ea typeface="微软雅黑" panose="020B0503020204020204" pitchFamily="34" charset="-122"/>
                  <a:cs typeface="Arial" panose="020B0604020202020204" pitchFamily="34" charset="0"/>
                </a:rPr>
                <a:t>病有所医</a:t>
              </a:r>
            </a:p>
          </p:txBody>
        </p:sp>
      </p:grpSp>
      <p:grpSp>
        <p:nvGrpSpPr>
          <p:cNvPr id="31" name="组合 30">
            <a:extLst>
              <a:ext uri="{FF2B5EF4-FFF2-40B4-BE49-F238E27FC236}">
                <a16:creationId xmlns:a16="http://schemas.microsoft.com/office/drawing/2014/main" xmlns="" id="{C54DFE61-3705-439E-AD8C-A6050CCD0751}"/>
              </a:ext>
            </a:extLst>
          </p:cNvPr>
          <p:cNvGrpSpPr/>
          <p:nvPr/>
        </p:nvGrpSpPr>
        <p:grpSpPr>
          <a:xfrm>
            <a:off x="7827720" y="2920993"/>
            <a:ext cx="1141060" cy="3150463"/>
            <a:chOff x="1717481" y="2793153"/>
            <a:chExt cx="1141060" cy="3150463"/>
          </a:xfrm>
        </p:grpSpPr>
        <p:sp>
          <p:nvSpPr>
            <p:cNvPr id="32" name="矩形: 圆角 31">
              <a:extLst>
                <a:ext uri="{FF2B5EF4-FFF2-40B4-BE49-F238E27FC236}">
                  <a16:creationId xmlns:a16="http://schemas.microsoft.com/office/drawing/2014/main" xmlns="" id="{6968C60D-0B4D-4856-B93F-7D0359F65580}"/>
                </a:ext>
              </a:extLst>
            </p:cNvPr>
            <p:cNvSpPr/>
            <p:nvPr/>
          </p:nvSpPr>
          <p:spPr>
            <a:xfrm>
              <a:off x="1717481" y="3267986"/>
              <a:ext cx="1141060" cy="2675630"/>
            </a:xfrm>
            <a:prstGeom prst="roundRect">
              <a:avLst>
                <a:gd name="adj" fmla="val 13219"/>
              </a:avLst>
            </a:prstGeom>
            <a:noFill/>
            <a:ln w="50800">
              <a:solidFill>
                <a:srgbClr val="D8272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3" name="组合 32">
              <a:extLst>
                <a:ext uri="{FF2B5EF4-FFF2-40B4-BE49-F238E27FC236}">
                  <a16:creationId xmlns:a16="http://schemas.microsoft.com/office/drawing/2014/main" xmlns="" id="{EA76E770-B8B8-41E2-8AE2-C4751BCD465E}"/>
                </a:ext>
              </a:extLst>
            </p:cNvPr>
            <p:cNvGrpSpPr/>
            <p:nvPr/>
          </p:nvGrpSpPr>
          <p:grpSpPr>
            <a:xfrm>
              <a:off x="1893207" y="2793153"/>
              <a:ext cx="764275" cy="764275"/>
              <a:chOff x="2743200" y="3138985"/>
              <a:chExt cx="764275" cy="764275"/>
            </a:xfrm>
          </p:grpSpPr>
          <p:sp>
            <p:nvSpPr>
              <p:cNvPr id="35" name="椭圆 34">
                <a:extLst>
                  <a:ext uri="{FF2B5EF4-FFF2-40B4-BE49-F238E27FC236}">
                    <a16:creationId xmlns:a16="http://schemas.microsoft.com/office/drawing/2014/main" xmlns="" id="{5B7D0806-9D2E-400C-BB21-4922AA6633C3}"/>
                  </a:ext>
                </a:extLst>
              </p:cNvPr>
              <p:cNvSpPr/>
              <p:nvPr/>
            </p:nvSpPr>
            <p:spPr>
              <a:xfrm>
                <a:off x="2743200" y="3138985"/>
                <a:ext cx="764275" cy="764275"/>
              </a:xfrm>
              <a:prstGeom prst="ellipse">
                <a:avLst/>
              </a:prstGeom>
              <a:solidFill>
                <a:srgbClr val="EE2C22"/>
              </a:solidFill>
              <a:ln w="12700" cap="flat" cmpd="sng" algn="ctr">
                <a:solidFill>
                  <a:sysClr val="window" lastClr="FFFFFF"/>
                </a:solidFill>
                <a:prstDash val="solid"/>
              </a:ln>
              <a:effectLst>
                <a:outerShdw blurRad="50800" dist="38100" dir="2700000" algn="tl" rotWithShape="0">
                  <a:prstClr val="black">
                    <a:alpha val="40000"/>
                  </a:prstClr>
                </a:outerShdw>
              </a:effectLst>
            </p:spPr>
            <p:txBody>
              <a:bodyPr anchor="ctr"/>
              <a:lstStyle/>
              <a:p>
                <a:pPr algn="ctr"/>
                <a:endParaRPr lang="zh-CN" altLang="en-US" kern="0" dirty="0">
                  <a:solidFill>
                    <a:sysClr val="window" lastClr="FFFFFF"/>
                  </a:solidFill>
                  <a:latin typeface="Calibri" panose="020F0502020204030204"/>
                  <a:ea typeface="宋体" panose="02010600030101010101" pitchFamily="2" charset="-122"/>
                </a:endParaRPr>
              </a:p>
            </p:txBody>
          </p:sp>
          <p:sp>
            <p:nvSpPr>
              <p:cNvPr id="36" name="标题层">
                <a:extLst>
                  <a:ext uri="{FF2B5EF4-FFF2-40B4-BE49-F238E27FC236}">
                    <a16:creationId xmlns:a16="http://schemas.microsoft.com/office/drawing/2014/main" xmlns="" id="{C550272E-D50B-411C-ACAA-7C776EFCFEAB}"/>
                  </a:ext>
                </a:extLst>
              </p:cNvPr>
              <p:cNvSpPr txBox="1"/>
              <p:nvPr/>
            </p:nvSpPr>
            <p:spPr bwMode="auto">
              <a:xfrm>
                <a:off x="2817226" y="3286808"/>
                <a:ext cx="616223" cy="523220"/>
              </a:xfrm>
              <a:prstGeom prst="rect">
                <a:avLst/>
              </a:prstGeom>
              <a:noFill/>
              <a:effectLst>
                <a:outerShdw blurRad="12700" dist="12700" dir="4380000" algn="tl" rotWithShape="0">
                  <a:prstClr val="black">
                    <a:alpha val="40000"/>
                  </a:prstClr>
                </a:outerShdw>
              </a:effectLst>
            </p:spPr>
            <p:txBody>
              <a:bodyPr wrap="square" anchor="ctr">
                <a:spAutoFit/>
              </a:bodyPr>
              <a:lstStyle/>
              <a:p>
                <a:pPr algn="ctr" eaLnBrk="1" fontAlgn="auto" hangingPunct="1">
                  <a:spcBef>
                    <a:spcPts val="0"/>
                  </a:spcBef>
                  <a:spcAft>
                    <a:spcPts val="0"/>
                  </a:spcAft>
                  <a:defRPr/>
                </a:pPr>
                <a:r>
                  <a:rPr lang="en-US" altLang="zh-CN" sz="2800" b="1" kern="0" dirty="0">
                    <a:ln w="25400">
                      <a:noFill/>
                    </a:ln>
                    <a:solidFill>
                      <a:schemeClr val="bg1"/>
                    </a:solidFill>
                    <a:effectLst>
                      <a:outerShdw blurRad="38100" dist="38100" dir="2700000" algn="tl" rotWithShape="0">
                        <a:srgbClr val="CC0012">
                          <a:alpha val="50000"/>
                        </a:srgbClr>
                      </a:outerShdw>
                    </a:effectLst>
                    <a:latin typeface="Arial" panose="020B0604020202020204" pitchFamily="34" charset="0"/>
                    <a:ea typeface="微软雅黑" panose="020B0503020204020204" pitchFamily="34" charset="-122"/>
                    <a:cs typeface="Arial" panose="020B0604020202020204" pitchFamily="34" charset="0"/>
                  </a:rPr>
                  <a:t>05</a:t>
                </a:r>
                <a:endParaRPr lang="zh-CN" altLang="en-US" sz="2800" b="1" kern="0" dirty="0">
                  <a:ln w="25400">
                    <a:noFill/>
                  </a:ln>
                  <a:solidFill>
                    <a:schemeClr val="bg1"/>
                  </a:solidFill>
                  <a:effectLst>
                    <a:outerShdw blurRad="38100" dist="38100" dir="2700000" algn="tl" rotWithShape="0">
                      <a:srgbClr val="CC0012">
                        <a:alpha val="50000"/>
                      </a:srgbClr>
                    </a:outerShdw>
                  </a:effectLst>
                  <a:latin typeface="Arial" panose="020B0604020202020204" pitchFamily="34" charset="0"/>
                  <a:ea typeface="微软雅黑" panose="020B0503020204020204" pitchFamily="34" charset="-122"/>
                  <a:cs typeface="Arial" panose="020B0604020202020204" pitchFamily="34" charset="0"/>
                </a:endParaRPr>
              </a:p>
            </p:txBody>
          </p:sp>
        </p:grpSp>
        <p:sp>
          <p:nvSpPr>
            <p:cNvPr id="34" name="标题层">
              <a:extLst>
                <a:ext uri="{FF2B5EF4-FFF2-40B4-BE49-F238E27FC236}">
                  <a16:creationId xmlns:a16="http://schemas.microsoft.com/office/drawing/2014/main" xmlns="" id="{A4D2EBF3-7466-407E-9686-EDC7C0A4133A}"/>
                </a:ext>
              </a:extLst>
            </p:cNvPr>
            <p:cNvSpPr txBox="1"/>
            <p:nvPr/>
          </p:nvSpPr>
          <p:spPr bwMode="auto">
            <a:xfrm>
              <a:off x="1879758" y="3438805"/>
              <a:ext cx="816506" cy="2333991"/>
            </a:xfrm>
            <a:prstGeom prst="rect">
              <a:avLst/>
            </a:prstGeom>
            <a:noFill/>
            <a:effectLst>
              <a:outerShdw blurRad="12700" dist="12700" dir="4380000" algn="tl" rotWithShape="0">
                <a:prstClr val="black">
                  <a:alpha val="40000"/>
                </a:prstClr>
              </a:outerShdw>
            </a:effectLst>
          </p:spPr>
          <p:txBody>
            <a:bodyPr vert="wordArtVertRtl" wrap="square">
              <a:spAutoFit/>
            </a:bodyPr>
            <a:lstStyle/>
            <a:p>
              <a:pPr algn="ctr">
                <a:defRPr/>
              </a:pPr>
              <a:r>
                <a:rPr lang="zh-CN" altLang="en-US" sz="3200" b="1" kern="0" spc="-800" dirty="0">
                  <a:solidFill>
                    <a:srgbClr val="EB3028"/>
                  </a:solidFill>
                  <a:latin typeface="Arial" panose="020B0604020202020204" pitchFamily="34" charset="0"/>
                  <a:ea typeface="微软雅黑" panose="020B0503020204020204" pitchFamily="34" charset="-122"/>
                  <a:cs typeface="Arial" panose="020B0604020202020204" pitchFamily="34" charset="0"/>
                </a:rPr>
                <a:t>老有所养</a:t>
              </a:r>
            </a:p>
          </p:txBody>
        </p:sp>
      </p:grpSp>
      <p:grpSp>
        <p:nvGrpSpPr>
          <p:cNvPr id="37" name="组合 36">
            <a:extLst>
              <a:ext uri="{FF2B5EF4-FFF2-40B4-BE49-F238E27FC236}">
                <a16:creationId xmlns:a16="http://schemas.microsoft.com/office/drawing/2014/main" xmlns="" id="{1C89322F-85B0-4146-93F5-AE3C9B41AFB0}"/>
              </a:ext>
            </a:extLst>
          </p:cNvPr>
          <p:cNvGrpSpPr/>
          <p:nvPr/>
        </p:nvGrpSpPr>
        <p:grpSpPr>
          <a:xfrm>
            <a:off x="9362556" y="2920993"/>
            <a:ext cx="1141060" cy="3150463"/>
            <a:chOff x="1717481" y="2793153"/>
            <a:chExt cx="1141060" cy="3150463"/>
          </a:xfrm>
        </p:grpSpPr>
        <p:sp>
          <p:nvSpPr>
            <p:cNvPr id="38" name="矩形: 圆角 37">
              <a:extLst>
                <a:ext uri="{FF2B5EF4-FFF2-40B4-BE49-F238E27FC236}">
                  <a16:creationId xmlns:a16="http://schemas.microsoft.com/office/drawing/2014/main" xmlns="" id="{3965C109-A5B7-4B24-873A-E097E9909531}"/>
                </a:ext>
              </a:extLst>
            </p:cNvPr>
            <p:cNvSpPr/>
            <p:nvPr/>
          </p:nvSpPr>
          <p:spPr>
            <a:xfrm>
              <a:off x="1717481" y="3267986"/>
              <a:ext cx="1141060" cy="2675630"/>
            </a:xfrm>
            <a:prstGeom prst="roundRect">
              <a:avLst>
                <a:gd name="adj" fmla="val 13219"/>
              </a:avLst>
            </a:prstGeom>
            <a:noFill/>
            <a:ln w="50800">
              <a:solidFill>
                <a:srgbClr val="D8272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9" name="组合 38">
              <a:extLst>
                <a:ext uri="{FF2B5EF4-FFF2-40B4-BE49-F238E27FC236}">
                  <a16:creationId xmlns:a16="http://schemas.microsoft.com/office/drawing/2014/main" xmlns="" id="{72F9D926-357F-4AEB-86B4-5B94556A1424}"/>
                </a:ext>
              </a:extLst>
            </p:cNvPr>
            <p:cNvGrpSpPr/>
            <p:nvPr/>
          </p:nvGrpSpPr>
          <p:grpSpPr>
            <a:xfrm>
              <a:off x="1893207" y="2793153"/>
              <a:ext cx="764275" cy="764275"/>
              <a:chOff x="2743200" y="3138985"/>
              <a:chExt cx="764275" cy="764275"/>
            </a:xfrm>
          </p:grpSpPr>
          <p:sp>
            <p:nvSpPr>
              <p:cNvPr id="41" name="椭圆 40">
                <a:extLst>
                  <a:ext uri="{FF2B5EF4-FFF2-40B4-BE49-F238E27FC236}">
                    <a16:creationId xmlns:a16="http://schemas.microsoft.com/office/drawing/2014/main" xmlns="" id="{CACB7B13-A27F-4A76-A66A-37CD7A271DA4}"/>
                  </a:ext>
                </a:extLst>
              </p:cNvPr>
              <p:cNvSpPr/>
              <p:nvPr/>
            </p:nvSpPr>
            <p:spPr>
              <a:xfrm>
                <a:off x="2743200" y="3138985"/>
                <a:ext cx="764275" cy="764275"/>
              </a:xfrm>
              <a:prstGeom prst="ellipse">
                <a:avLst/>
              </a:prstGeom>
              <a:solidFill>
                <a:srgbClr val="EE2C22"/>
              </a:solidFill>
              <a:ln w="12700" cap="flat" cmpd="sng" algn="ctr">
                <a:solidFill>
                  <a:sysClr val="window" lastClr="FFFFFF"/>
                </a:solidFill>
                <a:prstDash val="solid"/>
              </a:ln>
              <a:effectLst>
                <a:outerShdw blurRad="50800" dist="38100" dir="2700000" algn="tl" rotWithShape="0">
                  <a:prstClr val="black">
                    <a:alpha val="40000"/>
                  </a:prstClr>
                </a:outerShdw>
              </a:effectLst>
            </p:spPr>
            <p:txBody>
              <a:bodyPr anchor="ctr"/>
              <a:lstStyle/>
              <a:p>
                <a:pPr algn="ctr"/>
                <a:endParaRPr lang="zh-CN" altLang="en-US" kern="0">
                  <a:solidFill>
                    <a:sysClr val="window" lastClr="FFFFFF"/>
                  </a:solidFill>
                  <a:latin typeface="Calibri" panose="020F0502020204030204"/>
                  <a:ea typeface="宋体" panose="02010600030101010101" pitchFamily="2" charset="-122"/>
                </a:endParaRPr>
              </a:p>
            </p:txBody>
          </p:sp>
          <p:sp>
            <p:nvSpPr>
              <p:cNvPr id="42" name="标题层">
                <a:extLst>
                  <a:ext uri="{FF2B5EF4-FFF2-40B4-BE49-F238E27FC236}">
                    <a16:creationId xmlns:a16="http://schemas.microsoft.com/office/drawing/2014/main" xmlns="" id="{ACBFC50D-4FF3-4DF1-8A8A-B71147E44815}"/>
                  </a:ext>
                </a:extLst>
              </p:cNvPr>
              <p:cNvSpPr txBox="1"/>
              <p:nvPr/>
            </p:nvSpPr>
            <p:spPr bwMode="auto">
              <a:xfrm>
                <a:off x="2817226" y="3286808"/>
                <a:ext cx="616223" cy="523220"/>
              </a:xfrm>
              <a:prstGeom prst="rect">
                <a:avLst/>
              </a:prstGeom>
              <a:noFill/>
              <a:effectLst>
                <a:outerShdw blurRad="12700" dist="12700" dir="4380000" algn="tl" rotWithShape="0">
                  <a:prstClr val="black">
                    <a:alpha val="40000"/>
                  </a:prstClr>
                </a:outerShdw>
              </a:effectLst>
            </p:spPr>
            <p:txBody>
              <a:bodyPr wrap="square" anchor="ctr">
                <a:spAutoFit/>
              </a:bodyPr>
              <a:lstStyle/>
              <a:p>
                <a:pPr algn="ctr" eaLnBrk="1" fontAlgn="auto" hangingPunct="1">
                  <a:spcBef>
                    <a:spcPts val="0"/>
                  </a:spcBef>
                  <a:spcAft>
                    <a:spcPts val="0"/>
                  </a:spcAft>
                  <a:defRPr/>
                </a:pPr>
                <a:r>
                  <a:rPr lang="en-US" altLang="zh-CN" sz="2800" b="1" kern="0" dirty="0">
                    <a:ln w="25400">
                      <a:noFill/>
                    </a:ln>
                    <a:solidFill>
                      <a:schemeClr val="bg1"/>
                    </a:solidFill>
                    <a:effectLst>
                      <a:outerShdw blurRad="38100" dist="38100" dir="2700000" algn="tl" rotWithShape="0">
                        <a:srgbClr val="CC0012">
                          <a:alpha val="50000"/>
                        </a:srgbClr>
                      </a:outerShdw>
                    </a:effectLst>
                    <a:latin typeface="Arial" panose="020B0604020202020204" pitchFamily="34" charset="0"/>
                    <a:ea typeface="微软雅黑" panose="020B0503020204020204" pitchFamily="34" charset="-122"/>
                    <a:cs typeface="Arial" panose="020B0604020202020204" pitchFamily="34" charset="0"/>
                  </a:rPr>
                  <a:t>06</a:t>
                </a:r>
                <a:endParaRPr lang="zh-CN" altLang="en-US" sz="2800" b="1" kern="0" dirty="0">
                  <a:ln w="25400">
                    <a:noFill/>
                  </a:ln>
                  <a:solidFill>
                    <a:schemeClr val="bg1"/>
                  </a:solidFill>
                  <a:effectLst>
                    <a:outerShdw blurRad="38100" dist="38100" dir="2700000" algn="tl" rotWithShape="0">
                      <a:srgbClr val="CC0012">
                        <a:alpha val="50000"/>
                      </a:srgbClr>
                    </a:outerShdw>
                  </a:effectLst>
                  <a:latin typeface="Arial" panose="020B0604020202020204" pitchFamily="34" charset="0"/>
                  <a:ea typeface="微软雅黑" panose="020B0503020204020204" pitchFamily="34" charset="-122"/>
                  <a:cs typeface="Arial" panose="020B0604020202020204" pitchFamily="34" charset="0"/>
                </a:endParaRPr>
              </a:p>
            </p:txBody>
          </p:sp>
        </p:grpSp>
        <p:sp>
          <p:nvSpPr>
            <p:cNvPr id="40" name="标题层">
              <a:extLst>
                <a:ext uri="{FF2B5EF4-FFF2-40B4-BE49-F238E27FC236}">
                  <a16:creationId xmlns:a16="http://schemas.microsoft.com/office/drawing/2014/main" xmlns="" id="{CD0D901F-E846-4621-BF40-ADAF86416FEF}"/>
                </a:ext>
              </a:extLst>
            </p:cNvPr>
            <p:cNvSpPr txBox="1"/>
            <p:nvPr/>
          </p:nvSpPr>
          <p:spPr bwMode="auto">
            <a:xfrm>
              <a:off x="1879758" y="3438805"/>
              <a:ext cx="816506" cy="2333991"/>
            </a:xfrm>
            <a:prstGeom prst="rect">
              <a:avLst/>
            </a:prstGeom>
            <a:noFill/>
            <a:effectLst>
              <a:outerShdw blurRad="12700" dist="12700" dir="4380000" algn="tl" rotWithShape="0">
                <a:prstClr val="black">
                  <a:alpha val="40000"/>
                </a:prstClr>
              </a:outerShdw>
            </a:effectLst>
          </p:spPr>
          <p:txBody>
            <a:bodyPr vert="wordArtVertRtl" wrap="square">
              <a:spAutoFit/>
            </a:bodyPr>
            <a:lstStyle/>
            <a:p>
              <a:pPr algn="ctr">
                <a:defRPr/>
              </a:pPr>
              <a:r>
                <a:rPr lang="zh-CN" altLang="en-US" sz="3200" b="1" kern="0" spc="-800" dirty="0">
                  <a:solidFill>
                    <a:srgbClr val="EB3028"/>
                  </a:solidFill>
                  <a:latin typeface="Arial" panose="020B0604020202020204" pitchFamily="34" charset="0"/>
                  <a:ea typeface="微软雅黑" panose="020B0503020204020204" pitchFamily="34" charset="-122"/>
                  <a:cs typeface="Arial" panose="020B0604020202020204" pitchFamily="34" charset="0"/>
                </a:rPr>
                <a:t>住有所居</a:t>
              </a:r>
            </a:p>
          </p:txBody>
        </p:sp>
      </p:grpSp>
    </p:spTree>
    <p:extLst>
      <p:ext uri="{BB962C8B-B14F-4D97-AF65-F5344CB8AC3E}">
        <p14:creationId xmlns:p14="http://schemas.microsoft.com/office/powerpoint/2010/main" xmlns="" val="3209438341"/>
      </p:ext>
    </p:extLst>
  </p:cSld>
  <p:clrMapOvr>
    <a:masterClrMapping/>
  </p:clrMapOvr>
  <p:transition spd="slow" advClick="0" advTm="3000">
    <p:push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1000"/>
                                        <p:tgtEl>
                                          <p:spTgt spid="5"/>
                                        </p:tgtEl>
                                      </p:cBhvr>
                                    </p:animEffect>
                                  </p:childTnLst>
                                </p:cTn>
                              </p:par>
                              <p:par>
                                <p:cTn id="8" presetID="42" presetClass="entr" presetSubtype="0" fill="hold" nodeType="withEffect">
                                  <p:stCondLst>
                                    <p:cond delay="75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1000"/>
                                        <p:tgtEl>
                                          <p:spTgt spid="6"/>
                                        </p:tgtEl>
                                      </p:cBhvr>
                                    </p:animEffect>
                                    <p:anim calcmode="lin" valueType="num">
                                      <p:cBhvr>
                                        <p:cTn id="11" dur="1000" fill="hold"/>
                                        <p:tgtEl>
                                          <p:spTgt spid="6"/>
                                        </p:tgtEl>
                                        <p:attrNameLst>
                                          <p:attrName>ppt_x</p:attrName>
                                        </p:attrNameLst>
                                      </p:cBhvr>
                                      <p:tavLst>
                                        <p:tav tm="0">
                                          <p:val>
                                            <p:strVal val="#ppt_x"/>
                                          </p:val>
                                        </p:tav>
                                        <p:tav tm="100000">
                                          <p:val>
                                            <p:strVal val="#ppt_x"/>
                                          </p:val>
                                        </p:tav>
                                      </p:tavLst>
                                    </p:anim>
                                    <p:anim calcmode="lin" valueType="num">
                                      <p:cBhvr>
                                        <p:cTn id="12" dur="1000" fill="hold"/>
                                        <p:tgtEl>
                                          <p:spTgt spid="6"/>
                                        </p:tgtEl>
                                        <p:attrNameLst>
                                          <p:attrName>ppt_y</p:attrName>
                                        </p:attrNameLst>
                                      </p:cBhvr>
                                      <p:tavLst>
                                        <p:tav tm="0">
                                          <p:val>
                                            <p:strVal val="#ppt_y+.1"/>
                                          </p:val>
                                        </p:tav>
                                        <p:tav tm="100000">
                                          <p:val>
                                            <p:strVal val="#ppt_y"/>
                                          </p:val>
                                        </p:tav>
                                      </p:tavLst>
                                    </p:anim>
                                  </p:childTnLst>
                                </p:cTn>
                              </p:par>
                              <p:par>
                                <p:cTn id="13" presetID="42" presetClass="entr" presetSubtype="0" fill="hold" nodeType="withEffect">
                                  <p:stCondLst>
                                    <p:cond delay="75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1000"/>
                                        <p:tgtEl>
                                          <p:spTgt spid="13"/>
                                        </p:tgtEl>
                                      </p:cBhvr>
                                    </p:animEffect>
                                    <p:anim calcmode="lin" valueType="num">
                                      <p:cBhvr>
                                        <p:cTn id="16" dur="1000" fill="hold"/>
                                        <p:tgtEl>
                                          <p:spTgt spid="13"/>
                                        </p:tgtEl>
                                        <p:attrNameLst>
                                          <p:attrName>ppt_x</p:attrName>
                                        </p:attrNameLst>
                                      </p:cBhvr>
                                      <p:tavLst>
                                        <p:tav tm="0">
                                          <p:val>
                                            <p:strVal val="#ppt_x"/>
                                          </p:val>
                                        </p:tav>
                                        <p:tav tm="100000">
                                          <p:val>
                                            <p:strVal val="#ppt_x"/>
                                          </p:val>
                                        </p:tav>
                                      </p:tavLst>
                                    </p:anim>
                                    <p:anim calcmode="lin" valueType="num">
                                      <p:cBhvr>
                                        <p:cTn id="17" dur="1000" fill="hold"/>
                                        <p:tgtEl>
                                          <p:spTgt spid="13"/>
                                        </p:tgtEl>
                                        <p:attrNameLst>
                                          <p:attrName>ppt_y</p:attrName>
                                        </p:attrNameLst>
                                      </p:cBhvr>
                                      <p:tavLst>
                                        <p:tav tm="0">
                                          <p:val>
                                            <p:strVal val="#ppt_y+.1"/>
                                          </p:val>
                                        </p:tav>
                                        <p:tav tm="100000">
                                          <p:val>
                                            <p:strVal val="#ppt_y"/>
                                          </p:val>
                                        </p:tav>
                                      </p:tavLst>
                                    </p:anim>
                                  </p:childTnLst>
                                </p:cTn>
                              </p:par>
                              <p:par>
                                <p:cTn id="18" presetID="42" presetClass="entr" presetSubtype="0" fill="hold" nodeType="withEffect">
                                  <p:stCondLst>
                                    <p:cond delay="750"/>
                                  </p:stCondLst>
                                  <p:childTnLst>
                                    <p:set>
                                      <p:cBhvr>
                                        <p:cTn id="19" dur="1" fill="hold">
                                          <p:stCondLst>
                                            <p:cond delay="0"/>
                                          </p:stCondLst>
                                        </p:cTn>
                                        <p:tgtEl>
                                          <p:spTgt spid="19"/>
                                        </p:tgtEl>
                                        <p:attrNameLst>
                                          <p:attrName>style.visibility</p:attrName>
                                        </p:attrNameLst>
                                      </p:cBhvr>
                                      <p:to>
                                        <p:strVal val="visible"/>
                                      </p:to>
                                    </p:set>
                                    <p:animEffect transition="in" filter="fade">
                                      <p:cBhvr>
                                        <p:cTn id="20" dur="1000"/>
                                        <p:tgtEl>
                                          <p:spTgt spid="19"/>
                                        </p:tgtEl>
                                      </p:cBhvr>
                                    </p:animEffect>
                                    <p:anim calcmode="lin" valueType="num">
                                      <p:cBhvr>
                                        <p:cTn id="21" dur="1000" fill="hold"/>
                                        <p:tgtEl>
                                          <p:spTgt spid="19"/>
                                        </p:tgtEl>
                                        <p:attrNameLst>
                                          <p:attrName>ppt_x</p:attrName>
                                        </p:attrNameLst>
                                      </p:cBhvr>
                                      <p:tavLst>
                                        <p:tav tm="0">
                                          <p:val>
                                            <p:strVal val="#ppt_x"/>
                                          </p:val>
                                        </p:tav>
                                        <p:tav tm="100000">
                                          <p:val>
                                            <p:strVal val="#ppt_x"/>
                                          </p:val>
                                        </p:tav>
                                      </p:tavLst>
                                    </p:anim>
                                    <p:anim calcmode="lin" valueType="num">
                                      <p:cBhvr>
                                        <p:cTn id="22" dur="1000" fill="hold"/>
                                        <p:tgtEl>
                                          <p:spTgt spid="19"/>
                                        </p:tgtEl>
                                        <p:attrNameLst>
                                          <p:attrName>ppt_y</p:attrName>
                                        </p:attrNameLst>
                                      </p:cBhvr>
                                      <p:tavLst>
                                        <p:tav tm="0">
                                          <p:val>
                                            <p:strVal val="#ppt_y+.1"/>
                                          </p:val>
                                        </p:tav>
                                        <p:tav tm="100000">
                                          <p:val>
                                            <p:strVal val="#ppt_y"/>
                                          </p:val>
                                        </p:tav>
                                      </p:tavLst>
                                    </p:anim>
                                  </p:childTnLst>
                                </p:cTn>
                              </p:par>
                              <p:par>
                                <p:cTn id="23" presetID="42" presetClass="entr" presetSubtype="0" fill="hold" nodeType="withEffect">
                                  <p:stCondLst>
                                    <p:cond delay="750"/>
                                  </p:stCondLst>
                                  <p:childTnLst>
                                    <p:set>
                                      <p:cBhvr>
                                        <p:cTn id="24" dur="1" fill="hold">
                                          <p:stCondLst>
                                            <p:cond delay="0"/>
                                          </p:stCondLst>
                                        </p:cTn>
                                        <p:tgtEl>
                                          <p:spTgt spid="25"/>
                                        </p:tgtEl>
                                        <p:attrNameLst>
                                          <p:attrName>style.visibility</p:attrName>
                                        </p:attrNameLst>
                                      </p:cBhvr>
                                      <p:to>
                                        <p:strVal val="visible"/>
                                      </p:to>
                                    </p:set>
                                    <p:animEffect transition="in" filter="fade">
                                      <p:cBhvr>
                                        <p:cTn id="25" dur="1000"/>
                                        <p:tgtEl>
                                          <p:spTgt spid="25"/>
                                        </p:tgtEl>
                                      </p:cBhvr>
                                    </p:animEffect>
                                    <p:anim calcmode="lin" valueType="num">
                                      <p:cBhvr>
                                        <p:cTn id="26" dur="1000" fill="hold"/>
                                        <p:tgtEl>
                                          <p:spTgt spid="25"/>
                                        </p:tgtEl>
                                        <p:attrNameLst>
                                          <p:attrName>ppt_x</p:attrName>
                                        </p:attrNameLst>
                                      </p:cBhvr>
                                      <p:tavLst>
                                        <p:tav tm="0">
                                          <p:val>
                                            <p:strVal val="#ppt_x"/>
                                          </p:val>
                                        </p:tav>
                                        <p:tav tm="100000">
                                          <p:val>
                                            <p:strVal val="#ppt_x"/>
                                          </p:val>
                                        </p:tav>
                                      </p:tavLst>
                                    </p:anim>
                                    <p:anim calcmode="lin" valueType="num">
                                      <p:cBhvr>
                                        <p:cTn id="27" dur="1000" fill="hold"/>
                                        <p:tgtEl>
                                          <p:spTgt spid="25"/>
                                        </p:tgtEl>
                                        <p:attrNameLst>
                                          <p:attrName>ppt_y</p:attrName>
                                        </p:attrNameLst>
                                      </p:cBhvr>
                                      <p:tavLst>
                                        <p:tav tm="0">
                                          <p:val>
                                            <p:strVal val="#ppt_y+.1"/>
                                          </p:val>
                                        </p:tav>
                                        <p:tav tm="100000">
                                          <p:val>
                                            <p:strVal val="#ppt_y"/>
                                          </p:val>
                                        </p:tav>
                                      </p:tavLst>
                                    </p:anim>
                                  </p:childTnLst>
                                </p:cTn>
                              </p:par>
                              <p:par>
                                <p:cTn id="28" presetID="42" presetClass="entr" presetSubtype="0" fill="hold" nodeType="withEffect">
                                  <p:stCondLst>
                                    <p:cond delay="750"/>
                                  </p:stCondLst>
                                  <p:childTnLst>
                                    <p:set>
                                      <p:cBhvr>
                                        <p:cTn id="29" dur="1" fill="hold">
                                          <p:stCondLst>
                                            <p:cond delay="0"/>
                                          </p:stCondLst>
                                        </p:cTn>
                                        <p:tgtEl>
                                          <p:spTgt spid="31"/>
                                        </p:tgtEl>
                                        <p:attrNameLst>
                                          <p:attrName>style.visibility</p:attrName>
                                        </p:attrNameLst>
                                      </p:cBhvr>
                                      <p:to>
                                        <p:strVal val="visible"/>
                                      </p:to>
                                    </p:set>
                                    <p:animEffect transition="in" filter="fade">
                                      <p:cBhvr>
                                        <p:cTn id="30" dur="1000"/>
                                        <p:tgtEl>
                                          <p:spTgt spid="31"/>
                                        </p:tgtEl>
                                      </p:cBhvr>
                                    </p:animEffect>
                                    <p:anim calcmode="lin" valueType="num">
                                      <p:cBhvr>
                                        <p:cTn id="31" dur="1000" fill="hold"/>
                                        <p:tgtEl>
                                          <p:spTgt spid="31"/>
                                        </p:tgtEl>
                                        <p:attrNameLst>
                                          <p:attrName>ppt_x</p:attrName>
                                        </p:attrNameLst>
                                      </p:cBhvr>
                                      <p:tavLst>
                                        <p:tav tm="0">
                                          <p:val>
                                            <p:strVal val="#ppt_x"/>
                                          </p:val>
                                        </p:tav>
                                        <p:tav tm="100000">
                                          <p:val>
                                            <p:strVal val="#ppt_x"/>
                                          </p:val>
                                        </p:tav>
                                      </p:tavLst>
                                    </p:anim>
                                    <p:anim calcmode="lin" valueType="num">
                                      <p:cBhvr>
                                        <p:cTn id="32" dur="1000" fill="hold"/>
                                        <p:tgtEl>
                                          <p:spTgt spid="31"/>
                                        </p:tgtEl>
                                        <p:attrNameLst>
                                          <p:attrName>ppt_y</p:attrName>
                                        </p:attrNameLst>
                                      </p:cBhvr>
                                      <p:tavLst>
                                        <p:tav tm="0">
                                          <p:val>
                                            <p:strVal val="#ppt_y+.1"/>
                                          </p:val>
                                        </p:tav>
                                        <p:tav tm="100000">
                                          <p:val>
                                            <p:strVal val="#ppt_y"/>
                                          </p:val>
                                        </p:tav>
                                      </p:tavLst>
                                    </p:anim>
                                  </p:childTnLst>
                                </p:cTn>
                              </p:par>
                              <p:par>
                                <p:cTn id="33" presetID="42" presetClass="entr" presetSubtype="0" fill="hold" nodeType="withEffect">
                                  <p:stCondLst>
                                    <p:cond delay="750"/>
                                  </p:stCondLst>
                                  <p:childTnLst>
                                    <p:set>
                                      <p:cBhvr>
                                        <p:cTn id="34" dur="1" fill="hold">
                                          <p:stCondLst>
                                            <p:cond delay="0"/>
                                          </p:stCondLst>
                                        </p:cTn>
                                        <p:tgtEl>
                                          <p:spTgt spid="37"/>
                                        </p:tgtEl>
                                        <p:attrNameLst>
                                          <p:attrName>style.visibility</p:attrName>
                                        </p:attrNameLst>
                                      </p:cBhvr>
                                      <p:to>
                                        <p:strVal val="visible"/>
                                      </p:to>
                                    </p:set>
                                    <p:animEffect transition="in" filter="fade">
                                      <p:cBhvr>
                                        <p:cTn id="35" dur="1000"/>
                                        <p:tgtEl>
                                          <p:spTgt spid="37"/>
                                        </p:tgtEl>
                                      </p:cBhvr>
                                    </p:animEffect>
                                    <p:anim calcmode="lin" valueType="num">
                                      <p:cBhvr>
                                        <p:cTn id="36" dur="1000" fill="hold"/>
                                        <p:tgtEl>
                                          <p:spTgt spid="37"/>
                                        </p:tgtEl>
                                        <p:attrNameLst>
                                          <p:attrName>ppt_x</p:attrName>
                                        </p:attrNameLst>
                                      </p:cBhvr>
                                      <p:tavLst>
                                        <p:tav tm="0">
                                          <p:val>
                                            <p:strVal val="#ppt_x"/>
                                          </p:val>
                                        </p:tav>
                                        <p:tav tm="100000">
                                          <p:val>
                                            <p:strVal val="#ppt_x"/>
                                          </p:val>
                                        </p:tav>
                                      </p:tavLst>
                                    </p:anim>
                                    <p:anim calcmode="lin" valueType="num">
                                      <p:cBhvr>
                                        <p:cTn id="37" dur="1000" fill="hold"/>
                                        <p:tgtEl>
                                          <p:spTgt spid="3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xmlns="" id="{738A8546-CA46-4CE3-A135-530E33AE026A}"/>
              </a:ext>
            </a:extLst>
          </p:cNvPr>
          <p:cNvSpPr/>
          <p:nvPr/>
        </p:nvSpPr>
        <p:spPr>
          <a:xfrm>
            <a:off x="0" y="0"/>
            <a:ext cx="6018663" cy="791570"/>
          </a:xfrm>
          <a:custGeom>
            <a:avLst/>
            <a:gdLst>
              <a:gd name="connsiteX0" fmla="*/ 0 w 6018663"/>
              <a:gd name="connsiteY0" fmla="*/ 0 h 791570"/>
              <a:gd name="connsiteX1" fmla="*/ 6018663 w 6018663"/>
              <a:gd name="connsiteY1" fmla="*/ 0 h 791570"/>
              <a:gd name="connsiteX2" fmla="*/ 6018663 w 6018663"/>
              <a:gd name="connsiteY2" fmla="*/ 791570 h 791570"/>
              <a:gd name="connsiteX3" fmla="*/ 0 w 6018663"/>
              <a:gd name="connsiteY3" fmla="*/ 791570 h 791570"/>
              <a:gd name="connsiteX4" fmla="*/ 0 w 6018663"/>
              <a:gd name="connsiteY4" fmla="*/ 0 h 791570"/>
              <a:gd name="connsiteX0" fmla="*/ 0 w 6018663"/>
              <a:gd name="connsiteY0" fmla="*/ 0 h 791570"/>
              <a:gd name="connsiteX1" fmla="*/ 6018663 w 6018663"/>
              <a:gd name="connsiteY1" fmla="*/ 0 h 791570"/>
              <a:gd name="connsiteX2" fmla="*/ 5186149 w 6018663"/>
              <a:gd name="connsiteY2" fmla="*/ 791570 h 791570"/>
              <a:gd name="connsiteX3" fmla="*/ 0 w 6018663"/>
              <a:gd name="connsiteY3" fmla="*/ 791570 h 791570"/>
              <a:gd name="connsiteX4" fmla="*/ 0 w 6018663"/>
              <a:gd name="connsiteY4" fmla="*/ 0 h 7915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18663" h="791570">
                <a:moveTo>
                  <a:pt x="0" y="0"/>
                </a:moveTo>
                <a:lnTo>
                  <a:pt x="6018663" y="0"/>
                </a:lnTo>
                <a:lnTo>
                  <a:pt x="5186149" y="791570"/>
                </a:lnTo>
                <a:lnTo>
                  <a:pt x="0" y="791570"/>
                </a:lnTo>
                <a:lnTo>
                  <a:pt x="0" y="0"/>
                </a:lnTo>
                <a:close/>
              </a:path>
            </a:pathLst>
          </a:custGeom>
          <a:solidFill>
            <a:srgbClr val="EE2C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a:extLst>
              <a:ext uri="{FF2B5EF4-FFF2-40B4-BE49-F238E27FC236}">
                <a16:creationId xmlns:a16="http://schemas.microsoft.com/office/drawing/2014/main" xmlns="" id="{ACC299D8-A703-40E9-A5B2-DE55D0C2FE69}"/>
              </a:ext>
            </a:extLst>
          </p:cNvPr>
          <p:cNvSpPr txBox="1"/>
          <p:nvPr/>
        </p:nvSpPr>
        <p:spPr>
          <a:xfrm>
            <a:off x="341388" y="125419"/>
            <a:ext cx="4272323" cy="584775"/>
          </a:xfrm>
          <a:prstGeom prst="rect">
            <a:avLst/>
          </a:prstGeom>
          <a:noFill/>
        </p:spPr>
        <p:txBody>
          <a:bodyPr wrap="none" rtlCol="0" anchor="ctr">
            <a:spAutoFit/>
          </a:bodyPr>
          <a:lstStyle/>
          <a:p>
            <a:r>
              <a:rPr lang="en-US" altLang="zh-CN" sz="3200" dirty="0">
                <a:solidFill>
                  <a:schemeClr val="bg1"/>
                </a:solidFill>
                <a:latin typeface="汉仪润圆-75W" panose="00020600040101010101" pitchFamily="18" charset="-122"/>
                <a:ea typeface="汉仪润圆-75W" panose="00020600040101010101" pitchFamily="18" charset="-122"/>
              </a:rPr>
              <a:t>04 </a:t>
            </a:r>
            <a:r>
              <a:rPr lang="zh-CN" altLang="en-US" sz="3200" dirty="0">
                <a:solidFill>
                  <a:schemeClr val="bg1"/>
                </a:solidFill>
                <a:latin typeface="汉仪润圆-75W" panose="00020600040101010101" pitchFamily="18" charset="-122"/>
                <a:ea typeface="汉仪润圆-75W" panose="00020600040101010101" pitchFamily="18" charset="-122"/>
              </a:rPr>
              <a:t>新时代的中国特色</a:t>
            </a:r>
          </a:p>
        </p:txBody>
      </p:sp>
      <p:sp>
        <p:nvSpPr>
          <p:cNvPr id="5" name="矩形 4">
            <a:extLst>
              <a:ext uri="{FF2B5EF4-FFF2-40B4-BE49-F238E27FC236}">
                <a16:creationId xmlns:a16="http://schemas.microsoft.com/office/drawing/2014/main" xmlns="" id="{D3B72B34-DF03-4FA5-B445-03CA3D0EB7AC}"/>
              </a:ext>
            </a:extLst>
          </p:cNvPr>
          <p:cNvSpPr/>
          <p:nvPr/>
        </p:nvSpPr>
        <p:spPr>
          <a:xfrm>
            <a:off x="2624512" y="1683600"/>
            <a:ext cx="6942976" cy="830997"/>
          </a:xfrm>
          <a:prstGeom prst="rect">
            <a:avLst/>
          </a:prstGeom>
          <a:noFill/>
          <a:effectLst>
            <a:outerShdw blurRad="12700" dist="12700" dir="4380000" algn="tl" rotWithShape="0">
              <a:prstClr val="black">
                <a:alpha val="40000"/>
              </a:prstClr>
            </a:outerShdw>
          </a:effectLst>
        </p:spPr>
        <p:txBody>
          <a:bodyPr wrap="square">
            <a:spAutoFit/>
          </a:bodyPr>
          <a:lstStyle/>
          <a:p>
            <a:pPr algn="ctr"/>
            <a:r>
              <a:rPr lang="zh-CN" altLang="en-US" sz="4800" b="1" kern="0" dirty="0">
                <a:solidFill>
                  <a:srgbClr val="EE2C22"/>
                </a:solidFill>
                <a:latin typeface="Arial" panose="020B0604020202020204" pitchFamily="34" charset="0"/>
                <a:ea typeface="微软雅黑" panose="020B0503020204020204" pitchFamily="34" charset="-122"/>
                <a:cs typeface="Arial" panose="020B0604020202020204" pitchFamily="34" charset="0"/>
              </a:rPr>
              <a:t>推动构建人类命运共同体</a:t>
            </a:r>
          </a:p>
        </p:txBody>
      </p:sp>
      <p:grpSp>
        <p:nvGrpSpPr>
          <p:cNvPr id="6" name="组合 5">
            <a:extLst>
              <a:ext uri="{FF2B5EF4-FFF2-40B4-BE49-F238E27FC236}">
                <a16:creationId xmlns:a16="http://schemas.microsoft.com/office/drawing/2014/main" xmlns="" id="{10C0094E-BAD9-4AD9-82B2-6C146A58D182}"/>
              </a:ext>
            </a:extLst>
          </p:cNvPr>
          <p:cNvGrpSpPr/>
          <p:nvPr/>
        </p:nvGrpSpPr>
        <p:grpSpPr>
          <a:xfrm>
            <a:off x="1909457" y="3041447"/>
            <a:ext cx="8509566" cy="810478"/>
            <a:chOff x="2620880" y="2864394"/>
            <a:chExt cx="8509566" cy="810478"/>
          </a:xfrm>
        </p:grpSpPr>
        <p:sp>
          <p:nvSpPr>
            <p:cNvPr id="7" name="矩形 6">
              <a:extLst>
                <a:ext uri="{FF2B5EF4-FFF2-40B4-BE49-F238E27FC236}">
                  <a16:creationId xmlns:a16="http://schemas.microsoft.com/office/drawing/2014/main" xmlns="" id="{383C0AFA-5E2E-4B3F-AB0D-EE7DC76CCD78}"/>
                </a:ext>
              </a:extLst>
            </p:cNvPr>
            <p:cNvSpPr/>
            <p:nvPr/>
          </p:nvSpPr>
          <p:spPr>
            <a:xfrm>
              <a:off x="3599341" y="2864394"/>
              <a:ext cx="7531105" cy="810478"/>
            </a:xfrm>
            <a:prstGeom prst="rect">
              <a:avLst/>
            </a:prstGeom>
            <a:noFill/>
          </p:spPr>
          <p:txBody>
            <a:bodyPr wrap="square" rtlCol="0">
              <a:spAutoFit/>
            </a:bodyPr>
            <a:lstStyle/>
            <a:p>
              <a:pPr>
                <a:lnSpc>
                  <a:spcPts val="2800"/>
                </a:lnSpc>
              </a:pPr>
              <a:r>
                <a:rPr lang="zh-CN" altLang="en-US" sz="2000" spc="300" dirty="0">
                  <a:solidFill>
                    <a:schemeClr val="tx1">
                      <a:lumMod val="85000"/>
                      <a:lumOff val="15000"/>
                    </a:schemeClr>
                  </a:solidFill>
                  <a:latin typeface="汉仪家书简" panose="02010600000101010101" pitchFamily="2" charset="-122"/>
                  <a:ea typeface="汉仪家书简" panose="02010600000101010101" pitchFamily="2" charset="-122"/>
                </a:rPr>
                <a:t>中国人民的梦想同各国人民的梦想息息相通，实现中国梦离不开和平的国际环境和稳定的国际秩序。</a:t>
              </a:r>
            </a:p>
          </p:txBody>
        </p:sp>
        <p:pic>
          <p:nvPicPr>
            <p:cNvPr id="8" name="图片 7">
              <a:extLst>
                <a:ext uri="{FF2B5EF4-FFF2-40B4-BE49-F238E27FC236}">
                  <a16:creationId xmlns:a16="http://schemas.microsoft.com/office/drawing/2014/main" xmlns="" id="{E3C9EFC0-2BD8-409A-B3DC-B328139CD429}"/>
                </a:ext>
              </a:extLst>
            </p:cNvPr>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2620880" y="2903221"/>
              <a:ext cx="706321" cy="720000"/>
            </a:xfrm>
            <a:prstGeom prst="rect">
              <a:avLst/>
            </a:prstGeom>
          </p:spPr>
        </p:pic>
      </p:grpSp>
      <p:grpSp>
        <p:nvGrpSpPr>
          <p:cNvPr id="9" name="组合 8">
            <a:extLst>
              <a:ext uri="{FF2B5EF4-FFF2-40B4-BE49-F238E27FC236}">
                <a16:creationId xmlns:a16="http://schemas.microsoft.com/office/drawing/2014/main" xmlns="" id="{1630ED75-0E80-4001-84A7-A98191347312}"/>
              </a:ext>
            </a:extLst>
          </p:cNvPr>
          <p:cNvGrpSpPr/>
          <p:nvPr/>
        </p:nvGrpSpPr>
        <p:grpSpPr>
          <a:xfrm>
            <a:off x="1909457" y="4171293"/>
            <a:ext cx="8443822" cy="810478"/>
            <a:chOff x="2620880" y="2864394"/>
            <a:chExt cx="8443822" cy="810478"/>
          </a:xfrm>
        </p:grpSpPr>
        <p:sp>
          <p:nvSpPr>
            <p:cNvPr id="10" name="矩形 9">
              <a:extLst>
                <a:ext uri="{FF2B5EF4-FFF2-40B4-BE49-F238E27FC236}">
                  <a16:creationId xmlns:a16="http://schemas.microsoft.com/office/drawing/2014/main" xmlns="" id="{FACC29A4-1110-4BE9-BD79-5343E0A14E16}"/>
                </a:ext>
              </a:extLst>
            </p:cNvPr>
            <p:cNvSpPr/>
            <p:nvPr/>
          </p:nvSpPr>
          <p:spPr>
            <a:xfrm>
              <a:off x="3599341" y="2864394"/>
              <a:ext cx="7465361" cy="810478"/>
            </a:xfrm>
            <a:prstGeom prst="rect">
              <a:avLst/>
            </a:prstGeom>
            <a:noFill/>
          </p:spPr>
          <p:txBody>
            <a:bodyPr wrap="square" rtlCol="0">
              <a:spAutoFit/>
            </a:bodyPr>
            <a:lstStyle/>
            <a:p>
              <a:pPr>
                <a:lnSpc>
                  <a:spcPts val="2800"/>
                </a:lnSpc>
              </a:pPr>
              <a:r>
                <a:rPr lang="zh-CN" altLang="en-US" sz="2000" spc="300" dirty="0">
                  <a:solidFill>
                    <a:schemeClr val="tx1">
                      <a:lumMod val="85000"/>
                      <a:lumOff val="15000"/>
                    </a:schemeClr>
                  </a:solidFill>
                  <a:latin typeface="汉仪家书简" panose="02010600000101010101" pitchFamily="2" charset="-122"/>
                  <a:ea typeface="汉仪家书简" panose="02010600000101010101" pitchFamily="2" charset="-122"/>
                </a:rPr>
                <a:t>必须统筹国内国际两个大局，始终不渝走和平发展道路、奉行互利共赢的开放战略，坚持可持续的新安全观。</a:t>
              </a:r>
            </a:p>
          </p:txBody>
        </p:sp>
        <p:pic>
          <p:nvPicPr>
            <p:cNvPr id="11" name="图片 10">
              <a:extLst>
                <a:ext uri="{FF2B5EF4-FFF2-40B4-BE49-F238E27FC236}">
                  <a16:creationId xmlns:a16="http://schemas.microsoft.com/office/drawing/2014/main" xmlns="" id="{AE62AB2D-2320-4BA2-B7CD-56C1AF534A03}"/>
                </a:ext>
              </a:extLst>
            </p:cNvPr>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2620880" y="2903221"/>
              <a:ext cx="706321" cy="720000"/>
            </a:xfrm>
            <a:prstGeom prst="rect">
              <a:avLst/>
            </a:prstGeom>
          </p:spPr>
        </p:pic>
      </p:grpSp>
      <p:grpSp>
        <p:nvGrpSpPr>
          <p:cNvPr id="13" name="组合 12">
            <a:extLst>
              <a:ext uri="{FF2B5EF4-FFF2-40B4-BE49-F238E27FC236}">
                <a16:creationId xmlns:a16="http://schemas.microsoft.com/office/drawing/2014/main" xmlns="" id="{948CD91F-1168-4C0D-9585-777D9D656E07}"/>
              </a:ext>
            </a:extLst>
          </p:cNvPr>
          <p:cNvGrpSpPr/>
          <p:nvPr/>
        </p:nvGrpSpPr>
        <p:grpSpPr>
          <a:xfrm>
            <a:off x="1909457" y="5301139"/>
            <a:ext cx="8443822" cy="810478"/>
            <a:chOff x="2620880" y="2864394"/>
            <a:chExt cx="8443822" cy="810478"/>
          </a:xfrm>
        </p:grpSpPr>
        <p:sp>
          <p:nvSpPr>
            <p:cNvPr id="14" name="矩形 13">
              <a:extLst>
                <a:ext uri="{FF2B5EF4-FFF2-40B4-BE49-F238E27FC236}">
                  <a16:creationId xmlns:a16="http://schemas.microsoft.com/office/drawing/2014/main" xmlns="" id="{64E2511B-F3CC-4183-8463-4C4247842AF2}"/>
                </a:ext>
              </a:extLst>
            </p:cNvPr>
            <p:cNvSpPr/>
            <p:nvPr/>
          </p:nvSpPr>
          <p:spPr>
            <a:xfrm>
              <a:off x="3599341" y="2864394"/>
              <a:ext cx="7465361" cy="797654"/>
            </a:xfrm>
            <a:prstGeom prst="rect">
              <a:avLst/>
            </a:prstGeom>
            <a:noFill/>
          </p:spPr>
          <p:txBody>
            <a:bodyPr wrap="square" rtlCol="0">
              <a:spAutoFit/>
            </a:bodyPr>
            <a:lstStyle/>
            <a:p>
              <a:pPr>
                <a:lnSpc>
                  <a:spcPts val="2800"/>
                </a:lnSpc>
              </a:pPr>
              <a:r>
                <a:rPr lang="zh-CN" altLang="en-US" sz="2000" spc="300" dirty="0">
                  <a:solidFill>
                    <a:schemeClr val="tx1">
                      <a:lumMod val="85000"/>
                      <a:lumOff val="15000"/>
                    </a:schemeClr>
                  </a:solidFill>
                  <a:latin typeface="汉仪家书简" panose="02010600000101010101" pitchFamily="2" charset="-122"/>
                  <a:ea typeface="汉仪家书简" panose="02010600000101010101" pitchFamily="2" charset="-122"/>
                </a:rPr>
                <a:t>谋求开放创新包容互惠的发展前景，促进和而不同兼收并蓄的文明交流，构筑尊崇自然、绿色发展的生态体系。</a:t>
              </a:r>
            </a:p>
          </p:txBody>
        </p:sp>
        <p:pic>
          <p:nvPicPr>
            <p:cNvPr id="15" name="图片 14">
              <a:extLst>
                <a:ext uri="{FF2B5EF4-FFF2-40B4-BE49-F238E27FC236}">
                  <a16:creationId xmlns:a16="http://schemas.microsoft.com/office/drawing/2014/main" xmlns="" id="{BB40A361-2006-49EC-AA6D-F649434B7EF0}"/>
                </a:ext>
              </a:extLst>
            </p:cNvPr>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2620880" y="2903221"/>
              <a:ext cx="706321" cy="720000"/>
            </a:xfrm>
            <a:prstGeom prst="rect">
              <a:avLst/>
            </a:prstGeom>
          </p:spPr>
        </p:pic>
      </p:grpSp>
    </p:spTree>
    <p:extLst>
      <p:ext uri="{BB962C8B-B14F-4D97-AF65-F5344CB8AC3E}">
        <p14:creationId xmlns:p14="http://schemas.microsoft.com/office/powerpoint/2010/main" xmlns="" val="1936711090"/>
      </p:ext>
    </p:extLst>
  </p:cSld>
  <p:clrMapOvr>
    <a:masterClrMapping/>
  </p:clrMapOvr>
  <p:transition spd="slow" advClick="0" advTm="3000">
    <p:cover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1000"/>
                                        <p:tgtEl>
                                          <p:spTgt spid="5"/>
                                        </p:tgtEl>
                                      </p:cBhvr>
                                    </p:animEffect>
                                  </p:childTnLst>
                                </p:cTn>
                              </p:par>
                              <p:par>
                                <p:cTn id="8" presetID="2" presetClass="entr" presetSubtype="2" fill="hold" nodeType="withEffect">
                                  <p:stCondLst>
                                    <p:cond delay="750"/>
                                  </p:stCondLst>
                                  <p:childTnLst>
                                    <p:set>
                                      <p:cBhvr>
                                        <p:cTn id="9" dur="1" fill="hold">
                                          <p:stCondLst>
                                            <p:cond delay="0"/>
                                          </p:stCondLst>
                                        </p:cTn>
                                        <p:tgtEl>
                                          <p:spTgt spid="6"/>
                                        </p:tgtEl>
                                        <p:attrNameLst>
                                          <p:attrName>style.visibility</p:attrName>
                                        </p:attrNameLst>
                                      </p:cBhvr>
                                      <p:to>
                                        <p:strVal val="visible"/>
                                      </p:to>
                                    </p:set>
                                    <p:anim calcmode="lin" valueType="num">
                                      <p:cBhvr additive="base">
                                        <p:cTn id="10" dur="1000" fill="hold"/>
                                        <p:tgtEl>
                                          <p:spTgt spid="6"/>
                                        </p:tgtEl>
                                        <p:attrNameLst>
                                          <p:attrName>ppt_x</p:attrName>
                                        </p:attrNameLst>
                                      </p:cBhvr>
                                      <p:tavLst>
                                        <p:tav tm="0">
                                          <p:val>
                                            <p:strVal val="1+#ppt_w/2"/>
                                          </p:val>
                                        </p:tav>
                                        <p:tav tm="100000">
                                          <p:val>
                                            <p:strVal val="#ppt_x"/>
                                          </p:val>
                                        </p:tav>
                                      </p:tavLst>
                                    </p:anim>
                                    <p:anim calcmode="lin" valueType="num">
                                      <p:cBhvr additive="base">
                                        <p:cTn id="11" dur="1000" fill="hold"/>
                                        <p:tgtEl>
                                          <p:spTgt spid="6"/>
                                        </p:tgtEl>
                                        <p:attrNameLst>
                                          <p:attrName>ppt_y</p:attrName>
                                        </p:attrNameLst>
                                      </p:cBhvr>
                                      <p:tavLst>
                                        <p:tav tm="0">
                                          <p:val>
                                            <p:strVal val="#ppt_y"/>
                                          </p:val>
                                        </p:tav>
                                        <p:tav tm="100000">
                                          <p:val>
                                            <p:strVal val="#ppt_y"/>
                                          </p:val>
                                        </p:tav>
                                      </p:tavLst>
                                    </p:anim>
                                  </p:childTnLst>
                                </p:cTn>
                              </p:par>
                              <p:par>
                                <p:cTn id="12" presetID="2" presetClass="entr" presetSubtype="2" fill="hold" nodeType="withEffect">
                                  <p:stCondLst>
                                    <p:cond delay="150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1000" fill="hold"/>
                                        <p:tgtEl>
                                          <p:spTgt spid="9"/>
                                        </p:tgtEl>
                                        <p:attrNameLst>
                                          <p:attrName>ppt_x</p:attrName>
                                        </p:attrNameLst>
                                      </p:cBhvr>
                                      <p:tavLst>
                                        <p:tav tm="0">
                                          <p:val>
                                            <p:strVal val="1+#ppt_w/2"/>
                                          </p:val>
                                        </p:tav>
                                        <p:tav tm="100000">
                                          <p:val>
                                            <p:strVal val="#ppt_x"/>
                                          </p:val>
                                        </p:tav>
                                      </p:tavLst>
                                    </p:anim>
                                    <p:anim calcmode="lin" valueType="num">
                                      <p:cBhvr additive="base">
                                        <p:cTn id="15" dur="1000" fill="hold"/>
                                        <p:tgtEl>
                                          <p:spTgt spid="9"/>
                                        </p:tgtEl>
                                        <p:attrNameLst>
                                          <p:attrName>ppt_y</p:attrName>
                                        </p:attrNameLst>
                                      </p:cBhvr>
                                      <p:tavLst>
                                        <p:tav tm="0">
                                          <p:val>
                                            <p:strVal val="#ppt_y"/>
                                          </p:val>
                                        </p:tav>
                                        <p:tav tm="100000">
                                          <p:val>
                                            <p:strVal val="#ppt_y"/>
                                          </p:val>
                                        </p:tav>
                                      </p:tavLst>
                                    </p:anim>
                                  </p:childTnLst>
                                </p:cTn>
                              </p:par>
                              <p:par>
                                <p:cTn id="16" presetID="2" presetClass="entr" presetSubtype="2" fill="hold" nodeType="withEffect">
                                  <p:stCondLst>
                                    <p:cond delay="2250"/>
                                  </p:stCondLst>
                                  <p:childTnLst>
                                    <p:set>
                                      <p:cBhvr>
                                        <p:cTn id="17" dur="1" fill="hold">
                                          <p:stCondLst>
                                            <p:cond delay="0"/>
                                          </p:stCondLst>
                                        </p:cTn>
                                        <p:tgtEl>
                                          <p:spTgt spid="13"/>
                                        </p:tgtEl>
                                        <p:attrNameLst>
                                          <p:attrName>style.visibility</p:attrName>
                                        </p:attrNameLst>
                                      </p:cBhvr>
                                      <p:to>
                                        <p:strVal val="visible"/>
                                      </p:to>
                                    </p:set>
                                    <p:anim calcmode="lin" valueType="num">
                                      <p:cBhvr additive="base">
                                        <p:cTn id="18" dur="1000" fill="hold"/>
                                        <p:tgtEl>
                                          <p:spTgt spid="13"/>
                                        </p:tgtEl>
                                        <p:attrNameLst>
                                          <p:attrName>ppt_x</p:attrName>
                                        </p:attrNameLst>
                                      </p:cBhvr>
                                      <p:tavLst>
                                        <p:tav tm="0">
                                          <p:val>
                                            <p:strVal val="1+#ppt_w/2"/>
                                          </p:val>
                                        </p:tav>
                                        <p:tav tm="100000">
                                          <p:val>
                                            <p:strVal val="#ppt_x"/>
                                          </p:val>
                                        </p:tav>
                                      </p:tavLst>
                                    </p:anim>
                                    <p:anim calcmode="lin" valueType="num">
                                      <p:cBhvr additive="base">
                                        <p:cTn id="19" dur="10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a:extLst>
              <a:ext uri="{FF2B5EF4-FFF2-40B4-BE49-F238E27FC236}">
                <a16:creationId xmlns:a16="http://schemas.microsoft.com/office/drawing/2014/main" xmlns="" id="{759219DC-30F2-4063-965D-5C35E8F8DB6D}"/>
              </a:ext>
            </a:extLst>
          </p:cNvPr>
          <p:cNvPicPr>
            <a:picLocks noChangeAspect="1"/>
          </p:cNvPicPr>
          <p:nvPr/>
        </p:nvPicPr>
        <p:blipFill rotWithShape="1">
          <a:blip r:embed="rId2" cstate="print">
            <a:extLst>
              <a:ext uri="{28A0092B-C50C-407E-A947-70E740481C1C}">
                <a14:useLocalDpi xmlns:a14="http://schemas.microsoft.com/office/drawing/2010/main" xmlns="" val="0"/>
              </a:ext>
            </a:extLst>
          </a:blip>
          <a:srcRect t="34976"/>
          <a:stretch/>
        </p:blipFill>
        <p:spPr>
          <a:xfrm flipH="1">
            <a:off x="0" y="2101755"/>
            <a:ext cx="12192000" cy="4756245"/>
          </a:xfrm>
          <a:prstGeom prst="rect">
            <a:avLst/>
          </a:prstGeom>
        </p:spPr>
      </p:pic>
      <p:pic>
        <p:nvPicPr>
          <p:cNvPr id="20" name="图片 19">
            <a:extLst>
              <a:ext uri="{FF2B5EF4-FFF2-40B4-BE49-F238E27FC236}">
                <a16:creationId xmlns:a16="http://schemas.microsoft.com/office/drawing/2014/main" xmlns="" id="{9E125A87-984A-4A2C-921F-513E24093A1A}"/>
              </a:ext>
            </a:extLst>
          </p:cNvPr>
          <p:cNvPicPr>
            <a:picLocks noChangeAspect="1"/>
          </p:cNvPicPr>
          <p:nvPr/>
        </p:nvPicPr>
        <p:blipFill rotWithShape="1">
          <a:blip r:embed="rId3" cstate="print">
            <a:extLst>
              <a:ext uri="{28A0092B-C50C-407E-A947-70E740481C1C}">
                <a14:useLocalDpi xmlns:a14="http://schemas.microsoft.com/office/drawing/2010/main" xmlns="" val="0"/>
              </a:ext>
            </a:extLst>
          </a:blip>
          <a:srcRect t="77079"/>
          <a:stretch/>
        </p:blipFill>
        <p:spPr>
          <a:xfrm flipH="1" flipV="1">
            <a:off x="0" y="0"/>
            <a:ext cx="12192000" cy="1746913"/>
          </a:xfrm>
          <a:prstGeom prst="rect">
            <a:avLst/>
          </a:prstGeom>
        </p:spPr>
      </p:pic>
      <p:pic>
        <p:nvPicPr>
          <p:cNvPr id="22" name="图片 21">
            <a:extLst>
              <a:ext uri="{FF2B5EF4-FFF2-40B4-BE49-F238E27FC236}">
                <a16:creationId xmlns:a16="http://schemas.microsoft.com/office/drawing/2014/main" xmlns="" id="{B12ABBC3-E677-4A8E-90DE-6C8CB4DAD481}"/>
              </a:ext>
            </a:extLst>
          </p:cNvPr>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9662615" y="0"/>
            <a:ext cx="2529385" cy="2529385"/>
          </a:xfrm>
          <a:prstGeom prst="rect">
            <a:avLst/>
          </a:prstGeom>
        </p:spPr>
      </p:pic>
      <p:sp>
        <p:nvSpPr>
          <p:cNvPr id="23" name="文本框 22">
            <a:extLst>
              <a:ext uri="{FF2B5EF4-FFF2-40B4-BE49-F238E27FC236}">
                <a16:creationId xmlns:a16="http://schemas.microsoft.com/office/drawing/2014/main" xmlns="" id="{35A4DB96-E126-4B78-BACB-586B67F4160E}"/>
              </a:ext>
            </a:extLst>
          </p:cNvPr>
          <p:cNvSpPr txBox="1"/>
          <p:nvPr/>
        </p:nvSpPr>
        <p:spPr>
          <a:xfrm>
            <a:off x="1828797" y="1501249"/>
            <a:ext cx="6083717" cy="1862048"/>
          </a:xfrm>
          <a:prstGeom prst="rect">
            <a:avLst/>
          </a:prstGeom>
          <a:noFill/>
        </p:spPr>
        <p:txBody>
          <a:bodyPr wrap="none" rtlCol="0">
            <a:spAutoFit/>
          </a:bodyPr>
          <a:lstStyle>
            <a:defPPr>
              <a:defRPr lang="en-US"/>
            </a:defPPr>
            <a:lvl1pPr>
              <a:defRPr sz="11500" i="1">
                <a:ln w="12700">
                  <a:solidFill>
                    <a:srgbClr val="EA7E11">
                      <a:alpha val="80000"/>
                    </a:srgbClr>
                  </a:solidFill>
                </a:ln>
                <a:gradFill>
                  <a:gsLst>
                    <a:gs pos="21000">
                      <a:srgbClr val="E51B11"/>
                    </a:gs>
                    <a:gs pos="88000">
                      <a:srgbClr val="EE2C22"/>
                    </a:gs>
                  </a:gsLst>
                  <a:lin ang="5400000"/>
                </a:gradFill>
                <a:effectLst>
                  <a:outerShdw blurRad="50800" dist="38100" dir="2700000" algn="tl" rotWithShape="0">
                    <a:schemeClr val="tx1">
                      <a:lumMod val="50000"/>
                      <a:lumOff val="50000"/>
                      <a:alpha val="40000"/>
                    </a:schemeClr>
                  </a:outerShdw>
                </a:effectLst>
                <a:latin typeface="造字工房力黑（非商用）常规体" pitchFamily="2" charset="-122"/>
                <a:ea typeface="造字工房力黑（非商用）常规体" pitchFamily="2" charset="-122"/>
              </a:defRPr>
            </a:lvl1pPr>
          </a:lstStyle>
          <a:p>
            <a:r>
              <a:rPr lang="zh-CN" altLang="en-US" dirty="0"/>
              <a:t>感谢您的</a:t>
            </a:r>
          </a:p>
        </p:txBody>
      </p:sp>
      <p:sp>
        <p:nvSpPr>
          <p:cNvPr id="24" name="文本框 23">
            <a:extLst>
              <a:ext uri="{FF2B5EF4-FFF2-40B4-BE49-F238E27FC236}">
                <a16:creationId xmlns:a16="http://schemas.microsoft.com/office/drawing/2014/main" xmlns="" id="{52782786-AD3F-44F2-B8CF-284CF1E765BB}"/>
              </a:ext>
            </a:extLst>
          </p:cNvPr>
          <p:cNvSpPr txBox="1"/>
          <p:nvPr/>
        </p:nvSpPr>
        <p:spPr>
          <a:xfrm>
            <a:off x="4301319" y="3034355"/>
            <a:ext cx="6083717" cy="1862048"/>
          </a:xfrm>
          <a:prstGeom prst="rect">
            <a:avLst/>
          </a:prstGeom>
          <a:noFill/>
        </p:spPr>
        <p:txBody>
          <a:bodyPr wrap="none" rtlCol="0">
            <a:spAutoFit/>
          </a:bodyPr>
          <a:lstStyle>
            <a:defPPr>
              <a:defRPr lang="en-US"/>
            </a:defPPr>
            <a:lvl1pPr>
              <a:defRPr sz="11500" i="1">
                <a:ln w="12700">
                  <a:solidFill>
                    <a:srgbClr val="EA7E11">
                      <a:alpha val="80000"/>
                    </a:srgbClr>
                  </a:solidFill>
                </a:ln>
                <a:gradFill>
                  <a:gsLst>
                    <a:gs pos="21000">
                      <a:srgbClr val="E51B11"/>
                    </a:gs>
                    <a:gs pos="88000">
                      <a:srgbClr val="EE2C22"/>
                    </a:gs>
                  </a:gsLst>
                  <a:lin ang="5400000"/>
                </a:gradFill>
                <a:effectLst>
                  <a:outerShdw blurRad="50800" dist="38100" dir="2700000" algn="tl" rotWithShape="0">
                    <a:schemeClr val="tx1">
                      <a:lumMod val="50000"/>
                      <a:lumOff val="50000"/>
                      <a:alpha val="40000"/>
                    </a:schemeClr>
                  </a:outerShdw>
                </a:effectLst>
                <a:latin typeface="造字工房力黑（非商用）常规体" pitchFamily="2" charset="-122"/>
                <a:ea typeface="造字工房力黑（非商用）常规体" pitchFamily="2" charset="-122"/>
              </a:defRPr>
            </a:lvl1pPr>
          </a:lstStyle>
          <a:p>
            <a:r>
              <a:rPr lang="zh-CN" altLang="en-US" dirty="0"/>
              <a:t>耐心观看</a:t>
            </a:r>
          </a:p>
        </p:txBody>
      </p:sp>
      <p:cxnSp>
        <p:nvCxnSpPr>
          <p:cNvPr id="26" name="直接连接符 25">
            <a:extLst>
              <a:ext uri="{FF2B5EF4-FFF2-40B4-BE49-F238E27FC236}">
                <a16:creationId xmlns:a16="http://schemas.microsoft.com/office/drawing/2014/main" xmlns="" id="{5D7E7E05-EEAC-42FD-989D-EA0AF62B5650}"/>
              </a:ext>
            </a:extLst>
          </p:cNvPr>
          <p:cNvCxnSpPr/>
          <p:nvPr/>
        </p:nvCxnSpPr>
        <p:spPr>
          <a:xfrm>
            <a:off x="4517409" y="5022379"/>
            <a:ext cx="7674591" cy="0"/>
          </a:xfrm>
          <a:prstGeom prst="line">
            <a:avLst/>
          </a:prstGeom>
          <a:ln>
            <a:solidFill>
              <a:srgbClr val="EA7E11"/>
            </a:solidFill>
          </a:ln>
        </p:spPr>
        <p:style>
          <a:lnRef idx="1">
            <a:schemeClr val="accent1"/>
          </a:lnRef>
          <a:fillRef idx="0">
            <a:schemeClr val="accent1"/>
          </a:fillRef>
          <a:effectRef idx="0">
            <a:schemeClr val="accent1"/>
          </a:effectRef>
          <a:fontRef idx="minor">
            <a:schemeClr val="tx1"/>
          </a:fontRef>
        </p:style>
      </p:cxnSp>
      <p:sp>
        <p:nvSpPr>
          <p:cNvPr id="27" name="文本框 26">
            <a:extLst>
              <a:ext uri="{FF2B5EF4-FFF2-40B4-BE49-F238E27FC236}">
                <a16:creationId xmlns:a16="http://schemas.microsoft.com/office/drawing/2014/main" xmlns="" id="{EA2821FB-492E-49DC-8759-1CB68C0AA9BA}"/>
              </a:ext>
            </a:extLst>
          </p:cNvPr>
          <p:cNvSpPr txBox="1"/>
          <p:nvPr/>
        </p:nvSpPr>
        <p:spPr>
          <a:xfrm>
            <a:off x="4462817" y="5125652"/>
            <a:ext cx="6045959" cy="461665"/>
          </a:xfrm>
          <a:prstGeom prst="rect">
            <a:avLst/>
          </a:prstGeom>
          <a:noFill/>
        </p:spPr>
        <p:txBody>
          <a:bodyPr wrap="square" rtlCol="0">
            <a:spAutoFit/>
          </a:bodyPr>
          <a:lstStyle/>
          <a:p>
            <a:r>
              <a:rPr lang="zh-CN" altLang="en-US" sz="2400" spc="2700" dirty="0">
                <a:solidFill>
                  <a:schemeClr val="tx1">
                    <a:lumMod val="75000"/>
                    <a:lumOff val="25000"/>
                  </a:schemeClr>
                </a:solidFill>
                <a:latin typeface="汉仪细圆简" panose="02010609000101010101" pitchFamily="49" charset="-122"/>
                <a:ea typeface="汉仪细圆简" panose="02010609000101010101" pitchFamily="49" charset="-122"/>
              </a:rPr>
              <a:t>十九大报告深入解读</a:t>
            </a:r>
          </a:p>
        </p:txBody>
      </p:sp>
    </p:spTree>
    <p:extLst>
      <p:ext uri="{BB962C8B-B14F-4D97-AF65-F5344CB8AC3E}">
        <p14:creationId xmlns:p14="http://schemas.microsoft.com/office/powerpoint/2010/main" xmlns="" val="1920717207"/>
      </p:ext>
    </p:extLst>
  </p:cSld>
  <p:clrMapOvr>
    <a:masterClrMapping/>
  </p:clrMapOvr>
  <mc:AlternateContent xmlns:mc="http://schemas.openxmlformats.org/markup-compatibility/2006">
    <mc:Choice xmlns:p14="http://schemas.microsoft.com/office/powerpoint/2010/main" xmlns="" Requires="p14">
      <p:transition spd="slow" p14:dur="2500" advClick="0" advTm="3000">
        <p:checker dir="vert"/>
      </p:transition>
    </mc:Choice>
    <mc:Fallback>
      <p:transition spd="slow" advClick="0" advTm="3000">
        <p:checke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1000" fill="hold"/>
                                        <p:tgtEl>
                                          <p:spTgt spid="23"/>
                                        </p:tgtEl>
                                        <p:attrNameLst>
                                          <p:attrName>ppt_x</p:attrName>
                                        </p:attrNameLst>
                                      </p:cBhvr>
                                      <p:tavLst>
                                        <p:tav tm="0">
                                          <p:val>
                                            <p:strVal val="0-#ppt_w/2"/>
                                          </p:val>
                                        </p:tav>
                                        <p:tav tm="100000">
                                          <p:val>
                                            <p:strVal val="#ppt_x"/>
                                          </p:val>
                                        </p:tav>
                                      </p:tavLst>
                                    </p:anim>
                                    <p:anim calcmode="lin" valueType="num">
                                      <p:cBhvr additive="base">
                                        <p:cTn id="8" dur="1000" fill="hold"/>
                                        <p:tgtEl>
                                          <p:spTgt spid="23"/>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24"/>
                                        </p:tgtEl>
                                        <p:attrNameLst>
                                          <p:attrName>style.visibility</p:attrName>
                                        </p:attrNameLst>
                                      </p:cBhvr>
                                      <p:to>
                                        <p:strVal val="visible"/>
                                      </p:to>
                                    </p:set>
                                    <p:anim calcmode="lin" valueType="num">
                                      <p:cBhvr additive="base">
                                        <p:cTn id="11" dur="1000" fill="hold"/>
                                        <p:tgtEl>
                                          <p:spTgt spid="24"/>
                                        </p:tgtEl>
                                        <p:attrNameLst>
                                          <p:attrName>ppt_x</p:attrName>
                                        </p:attrNameLst>
                                      </p:cBhvr>
                                      <p:tavLst>
                                        <p:tav tm="0">
                                          <p:val>
                                            <p:strVal val="1+#ppt_w/2"/>
                                          </p:val>
                                        </p:tav>
                                        <p:tav tm="100000">
                                          <p:val>
                                            <p:strVal val="#ppt_x"/>
                                          </p:val>
                                        </p:tav>
                                      </p:tavLst>
                                    </p:anim>
                                    <p:anim calcmode="lin" valueType="num">
                                      <p:cBhvr additive="base">
                                        <p:cTn id="12" dur="1000" fill="hold"/>
                                        <p:tgtEl>
                                          <p:spTgt spid="24"/>
                                        </p:tgtEl>
                                        <p:attrNameLst>
                                          <p:attrName>ppt_y</p:attrName>
                                        </p:attrNameLst>
                                      </p:cBhvr>
                                      <p:tavLst>
                                        <p:tav tm="0">
                                          <p:val>
                                            <p:strVal val="#ppt_y"/>
                                          </p:val>
                                        </p:tav>
                                        <p:tav tm="100000">
                                          <p:val>
                                            <p:strVal val="#ppt_y"/>
                                          </p:val>
                                        </p:tav>
                                      </p:tavLst>
                                    </p:anim>
                                  </p:childTnLst>
                                </p:cTn>
                              </p:par>
                              <p:par>
                                <p:cTn id="13" presetID="42" presetClass="entr" presetSubtype="0" fill="hold" nodeType="withEffect">
                                  <p:stCondLst>
                                    <p:cond delay="750"/>
                                  </p:stCondLst>
                                  <p:childTnLst>
                                    <p:set>
                                      <p:cBhvr>
                                        <p:cTn id="14" dur="1" fill="hold">
                                          <p:stCondLst>
                                            <p:cond delay="0"/>
                                          </p:stCondLst>
                                        </p:cTn>
                                        <p:tgtEl>
                                          <p:spTgt spid="26"/>
                                        </p:tgtEl>
                                        <p:attrNameLst>
                                          <p:attrName>style.visibility</p:attrName>
                                        </p:attrNameLst>
                                      </p:cBhvr>
                                      <p:to>
                                        <p:strVal val="visible"/>
                                      </p:to>
                                    </p:set>
                                    <p:animEffect transition="in" filter="fade">
                                      <p:cBhvr>
                                        <p:cTn id="15" dur="1000"/>
                                        <p:tgtEl>
                                          <p:spTgt spid="26"/>
                                        </p:tgtEl>
                                      </p:cBhvr>
                                    </p:animEffect>
                                    <p:anim calcmode="lin" valueType="num">
                                      <p:cBhvr>
                                        <p:cTn id="16" dur="1000" fill="hold"/>
                                        <p:tgtEl>
                                          <p:spTgt spid="26"/>
                                        </p:tgtEl>
                                        <p:attrNameLst>
                                          <p:attrName>ppt_x</p:attrName>
                                        </p:attrNameLst>
                                      </p:cBhvr>
                                      <p:tavLst>
                                        <p:tav tm="0">
                                          <p:val>
                                            <p:strVal val="#ppt_x"/>
                                          </p:val>
                                        </p:tav>
                                        <p:tav tm="100000">
                                          <p:val>
                                            <p:strVal val="#ppt_x"/>
                                          </p:val>
                                        </p:tav>
                                      </p:tavLst>
                                    </p:anim>
                                    <p:anim calcmode="lin" valueType="num">
                                      <p:cBhvr>
                                        <p:cTn id="17" dur="1000" fill="hold"/>
                                        <p:tgtEl>
                                          <p:spTgt spid="26"/>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750"/>
                                  </p:stCondLst>
                                  <p:childTnLst>
                                    <p:set>
                                      <p:cBhvr>
                                        <p:cTn id="19" dur="1" fill="hold">
                                          <p:stCondLst>
                                            <p:cond delay="0"/>
                                          </p:stCondLst>
                                        </p:cTn>
                                        <p:tgtEl>
                                          <p:spTgt spid="27"/>
                                        </p:tgtEl>
                                        <p:attrNameLst>
                                          <p:attrName>style.visibility</p:attrName>
                                        </p:attrNameLst>
                                      </p:cBhvr>
                                      <p:to>
                                        <p:strVal val="visible"/>
                                      </p:to>
                                    </p:set>
                                    <p:animEffect transition="in" filter="fade">
                                      <p:cBhvr>
                                        <p:cTn id="20" dur="1000"/>
                                        <p:tgtEl>
                                          <p:spTgt spid="27"/>
                                        </p:tgtEl>
                                      </p:cBhvr>
                                    </p:animEffect>
                                    <p:anim calcmode="lin" valueType="num">
                                      <p:cBhvr>
                                        <p:cTn id="21" dur="1000" fill="hold"/>
                                        <p:tgtEl>
                                          <p:spTgt spid="27"/>
                                        </p:tgtEl>
                                        <p:attrNameLst>
                                          <p:attrName>ppt_x</p:attrName>
                                        </p:attrNameLst>
                                      </p:cBhvr>
                                      <p:tavLst>
                                        <p:tav tm="0">
                                          <p:val>
                                            <p:strVal val="#ppt_x"/>
                                          </p:val>
                                        </p:tav>
                                        <p:tav tm="100000">
                                          <p:val>
                                            <p:strVal val="#ppt_x"/>
                                          </p:val>
                                        </p:tav>
                                      </p:tavLst>
                                    </p:anim>
                                    <p:anim calcmode="lin" valueType="num">
                                      <p:cBhvr>
                                        <p:cTn id="22"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p:bldP spid="2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65B0B3B4-6CAC-4A9C-8ABC-6A168E22D89C}"/>
              </a:ext>
            </a:extLst>
          </p:cNvPr>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3616654"/>
            <a:ext cx="11972919" cy="3910085"/>
          </a:xfrm>
          <a:prstGeom prst="rect">
            <a:avLst/>
          </a:prstGeom>
        </p:spPr>
      </p:pic>
      <p:sp>
        <p:nvSpPr>
          <p:cNvPr id="4" name="文本框 3">
            <a:extLst>
              <a:ext uri="{FF2B5EF4-FFF2-40B4-BE49-F238E27FC236}">
                <a16:creationId xmlns:a16="http://schemas.microsoft.com/office/drawing/2014/main" xmlns="" id="{82D69C8E-4FAC-4D2F-A54B-F42F35067CF8}"/>
              </a:ext>
            </a:extLst>
          </p:cNvPr>
          <p:cNvSpPr txBox="1"/>
          <p:nvPr/>
        </p:nvSpPr>
        <p:spPr>
          <a:xfrm>
            <a:off x="2661313" y="1679350"/>
            <a:ext cx="8494633" cy="1200329"/>
          </a:xfrm>
          <a:prstGeom prst="rect">
            <a:avLst/>
          </a:prstGeom>
          <a:noFill/>
        </p:spPr>
        <p:txBody>
          <a:bodyPr wrap="none" rtlCol="0">
            <a:spAutoFit/>
          </a:bodyPr>
          <a:lstStyle>
            <a:defPPr>
              <a:defRPr lang="en-US"/>
            </a:defPPr>
            <a:lvl1pPr>
              <a:defRPr sz="8000" i="1">
                <a:ln w="12700">
                  <a:solidFill>
                    <a:srgbClr val="EA7E11">
                      <a:alpha val="80000"/>
                    </a:srgbClr>
                  </a:solidFill>
                </a:ln>
                <a:gradFill>
                  <a:gsLst>
                    <a:gs pos="21000">
                      <a:srgbClr val="E51B11"/>
                    </a:gs>
                    <a:gs pos="88000">
                      <a:srgbClr val="EE2C22"/>
                    </a:gs>
                  </a:gsLst>
                  <a:lin ang="5400000"/>
                </a:gradFill>
                <a:effectLst>
                  <a:outerShdw blurRad="50800" dist="38100" dir="2700000" algn="tl" rotWithShape="0">
                    <a:schemeClr val="tx1">
                      <a:lumMod val="50000"/>
                      <a:lumOff val="50000"/>
                      <a:alpha val="40000"/>
                    </a:schemeClr>
                  </a:outerShdw>
                </a:effectLst>
                <a:latin typeface="造字工房力黑（非商用）常规体" pitchFamily="2" charset="-122"/>
                <a:ea typeface="造字工房力黑（非商用）常规体" pitchFamily="2" charset="-122"/>
              </a:defRPr>
            </a:lvl1pPr>
          </a:lstStyle>
          <a:p>
            <a:r>
              <a:rPr lang="zh-CN" altLang="en-US" sz="7200" dirty="0"/>
              <a:t>过去五年的工作回顾</a:t>
            </a:r>
          </a:p>
        </p:txBody>
      </p:sp>
      <p:cxnSp>
        <p:nvCxnSpPr>
          <p:cNvPr id="7" name="直接连接符 6">
            <a:extLst>
              <a:ext uri="{FF2B5EF4-FFF2-40B4-BE49-F238E27FC236}">
                <a16:creationId xmlns:a16="http://schemas.microsoft.com/office/drawing/2014/main" xmlns="" id="{3CFD8BA6-F32B-49A5-BD53-4E9331F0AEA9}"/>
              </a:ext>
            </a:extLst>
          </p:cNvPr>
          <p:cNvCxnSpPr/>
          <p:nvPr/>
        </p:nvCxnSpPr>
        <p:spPr>
          <a:xfrm>
            <a:off x="2661313" y="3070746"/>
            <a:ext cx="9530687" cy="0"/>
          </a:xfrm>
          <a:prstGeom prst="line">
            <a:avLst/>
          </a:prstGeom>
          <a:ln>
            <a:solidFill>
              <a:srgbClr val="EA7E11"/>
            </a:solidFill>
          </a:ln>
        </p:spPr>
        <p:style>
          <a:lnRef idx="1">
            <a:schemeClr val="accent1"/>
          </a:lnRef>
          <a:fillRef idx="0">
            <a:schemeClr val="accent1"/>
          </a:fillRef>
          <a:effectRef idx="0">
            <a:schemeClr val="accent1"/>
          </a:effectRef>
          <a:fontRef idx="minor">
            <a:schemeClr val="tx1"/>
          </a:fontRef>
        </p:style>
      </p:cxnSp>
      <p:pic>
        <p:nvPicPr>
          <p:cNvPr id="8" name="图片 7">
            <a:extLst>
              <a:ext uri="{FF2B5EF4-FFF2-40B4-BE49-F238E27FC236}">
                <a16:creationId xmlns:a16="http://schemas.microsoft.com/office/drawing/2014/main" xmlns="" id="{48069C65-B376-4AB9-B79B-4F7DE45ADE8D}"/>
              </a:ext>
            </a:extLst>
          </p:cNvPr>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flipH="1">
            <a:off x="5986459" y="-1605205"/>
            <a:ext cx="8636653" cy="2820536"/>
          </a:xfrm>
          <a:prstGeom prst="rect">
            <a:avLst/>
          </a:prstGeom>
        </p:spPr>
      </p:pic>
      <p:pic>
        <p:nvPicPr>
          <p:cNvPr id="9" name="图片 8">
            <a:extLst>
              <a:ext uri="{FF2B5EF4-FFF2-40B4-BE49-F238E27FC236}">
                <a16:creationId xmlns:a16="http://schemas.microsoft.com/office/drawing/2014/main" xmlns="" id="{B9B45757-E090-4E61-A90D-78E97D2B3DDE}"/>
              </a:ext>
            </a:extLst>
          </p:cNvPr>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696036" y="1397634"/>
            <a:ext cx="1965277" cy="1965277"/>
          </a:xfrm>
          <a:prstGeom prst="rect">
            <a:avLst/>
          </a:prstGeom>
        </p:spPr>
      </p:pic>
      <p:sp>
        <p:nvSpPr>
          <p:cNvPr id="10" name="文本框 9">
            <a:extLst>
              <a:ext uri="{FF2B5EF4-FFF2-40B4-BE49-F238E27FC236}">
                <a16:creationId xmlns:a16="http://schemas.microsoft.com/office/drawing/2014/main" xmlns="" id="{FBB37A23-4B9F-44F2-BEF1-CB320136EFFC}"/>
              </a:ext>
            </a:extLst>
          </p:cNvPr>
          <p:cNvSpPr txBox="1"/>
          <p:nvPr/>
        </p:nvSpPr>
        <p:spPr>
          <a:xfrm>
            <a:off x="2647664" y="3174423"/>
            <a:ext cx="7888407" cy="338554"/>
          </a:xfrm>
          <a:prstGeom prst="rect">
            <a:avLst/>
          </a:prstGeom>
          <a:noFill/>
        </p:spPr>
        <p:txBody>
          <a:bodyPr wrap="square" rtlCol="0">
            <a:spAutoFit/>
          </a:bodyPr>
          <a:lstStyle/>
          <a:p>
            <a:r>
              <a:rPr lang="en-US" altLang="zh-CN" sz="1600" spc="3800" dirty="0">
                <a:solidFill>
                  <a:schemeClr val="tx1">
                    <a:lumMod val="75000"/>
                    <a:lumOff val="25000"/>
                  </a:schemeClr>
                </a:solidFill>
                <a:latin typeface="汉仪细圆简" panose="02010609000101010101" pitchFamily="49" charset="-122"/>
                <a:ea typeface="汉仪细圆简" panose="02010609000101010101" pitchFamily="49" charset="-122"/>
              </a:rPr>
              <a:t>CHAPTER ONE</a:t>
            </a:r>
            <a:endParaRPr lang="zh-CN" altLang="en-US" sz="1600" spc="3800" dirty="0">
              <a:solidFill>
                <a:schemeClr val="tx1">
                  <a:lumMod val="75000"/>
                  <a:lumOff val="25000"/>
                </a:schemeClr>
              </a:solidFill>
              <a:latin typeface="汉仪细圆简" panose="02010609000101010101" pitchFamily="49" charset="-122"/>
              <a:ea typeface="汉仪细圆简" panose="02010609000101010101" pitchFamily="49" charset="-122"/>
            </a:endParaRPr>
          </a:p>
        </p:txBody>
      </p:sp>
    </p:spTree>
    <p:extLst>
      <p:ext uri="{BB962C8B-B14F-4D97-AF65-F5344CB8AC3E}">
        <p14:creationId xmlns:p14="http://schemas.microsoft.com/office/powerpoint/2010/main" xmlns="" val="2049825155"/>
      </p:ext>
    </p:extLst>
  </p:cSld>
  <p:clrMapOvr>
    <a:masterClrMapping/>
  </p:clrMapOvr>
  <mc:AlternateContent xmlns:mc="http://schemas.openxmlformats.org/markup-compatibility/2006">
    <mc:Choice xmlns:p14="http://schemas.microsoft.com/office/powerpoint/2010/main" xmlns="" Requires="p14">
      <p:transition spd="med" p14:dur="700" advClick="0" advTm="3000">
        <p:fade/>
      </p:transition>
    </mc:Choice>
    <mc:Fallback>
      <p:transition spd="med"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1000" fill="hold"/>
                                        <p:tgtEl>
                                          <p:spTgt spid="9"/>
                                        </p:tgtEl>
                                        <p:attrNameLst>
                                          <p:attrName>ppt_w</p:attrName>
                                        </p:attrNameLst>
                                      </p:cBhvr>
                                      <p:tavLst>
                                        <p:tav tm="0">
                                          <p:val>
                                            <p:fltVal val="0"/>
                                          </p:val>
                                        </p:tav>
                                        <p:tav tm="100000">
                                          <p:val>
                                            <p:strVal val="#ppt_w"/>
                                          </p:val>
                                        </p:tav>
                                      </p:tavLst>
                                    </p:anim>
                                    <p:anim calcmode="lin" valueType="num">
                                      <p:cBhvr>
                                        <p:cTn id="8" dur="1000" fill="hold"/>
                                        <p:tgtEl>
                                          <p:spTgt spid="9"/>
                                        </p:tgtEl>
                                        <p:attrNameLst>
                                          <p:attrName>ppt_h</p:attrName>
                                        </p:attrNameLst>
                                      </p:cBhvr>
                                      <p:tavLst>
                                        <p:tav tm="0">
                                          <p:val>
                                            <p:fltVal val="0"/>
                                          </p:val>
                                        </p:tav>
                                        <p:tav tm="100000">
                                          <p:val>
                                            <p:strVal val="#ppt_h"/>
                                          </p:val>
                                        </p:tav>
                                      </p:tavLst>
                                    </p:anim>
                                    <p:animEffect transition="in" filter="fade">
                                      <p:cBhvr>
                                        <p:cTn id="9" dur="1000"/>
                                        <p:tgtEl>
                                          <p:spTgt spid="9"/>
                                        </p:tgtEl>
                                      </p:cBhvr>
                                    </p:animEffect>
                                  </p:childTnLst>
                                </p:cTn>
                              </p:par>
                              <p:par>
                                <p:cTn id="10" presetID="2" presetClass="entr" presetSubtype="2" fill="hold" grpId="0" nodeType="withEffect">
                                  <p:stCondLst>
                                    <p:cond delay="75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1000" fill="hold"/>
                                        <p:tgtEl>
                                          <p:spTgt spid="4"/>
                                        </p:tgtEl>
                                        <p:attrNameLst>
                                          <p:attrName>ppt_x</p:attrName>
                                        </p:attrNameLst>
                                      </p:cBhvr>
                                      <p:tavLst>
                                        <p:tav tm="0">
                                          <p:val>
                                            <p:strVal val="1+#ppt_w/2"/>
                                          </p:val>
                                        </p:tav>
                                        <p:tav tm="100000">
                                          <p:val>
                                            <p:strVal val="#ppt_x"/>
                                          </p:val>
                                        </p:tav>
                                      </p:tavLst>
                                    </p:anim>
                                    <p:anim calcmode="lin" valueType="num">
                                      <p:cBhvr additive="base">
                                        <p:cTn id="13" dur="1000" fill="hold"/>
                                        <p:tgtEl>
                                          <p:spTgt spid="4"/>
                                        </p:tgtEl>
                                        <p:attrNameLst>
                                          <p:attrName>ppt_y</p:attrName>
                                        </p:attrNameLst>
                                      </p:cBhvr>
                                      <p:tavLst>
                                        <p:tav tm="0">
                                          <p:val>
                                            <p:strVal val="#ppt_y"/>
                                          </p:val>
                                        </p:tav>
                                        <p:tav tm="100000">
                                          <p:val>
                                            <p:strVal val="#ppt_y"/>
                                          </p:val>
                                        </p:tav>
                                      </p:tavLst>
                                    </p:anim>
                                  </p:childTnLst>
                                </p:cTn>
                              </p:par>
                              <p:par>
                                <p:cTn id="14" presetID="42" presetClass="entr" presetSubtype="0" fill="hold" nodeType="withEffect">
                                  <p:stCondLst>
                                    <p:cond delay="150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1000"/>
                                        <p:tgtEl>
                                          <p:spTgt spid="7"/>
                                        </p:tgtEl>
                                      </p:cBhvr>
                                    </p:animEffect>
                                    <p:anim calcmode="lin" valueType="num">
                                      <p:cBhvr>
                                        <p:cTn id="17" dur="1000" fill="hold"/>
                                        <p:tgtEl>
                                          <p:spTgt spid="7"/>
                                        </p:tgtEl>
                                        <p:attrNameLst>
                                          <p:attrName>ppt_x</p:attrName>
                                        </p:attrNameLst>
                                      </p:cBhvr>
                                      <p:tavLst>
                                        <p:tav tm="0">
                                          <p:val>
                                            <p:strVal val="#ppt_x"/>
                                          </p:val>
                                        </p:tav>
                                        <p:tav tm="100000">
                                          <p:val>
                                            <p:strVal val="#ppt_x"/>
                                          </p:val>
                                        </p:tav>
                                      </p:tavLst>
                                    </p:anim>
                                    <p:anim calcmode="lin" valueType="num">
                                      <p:cBhvr>
                                        <p:cTn id="18" dur="1000" fill="hold"/>
                                        <p:tgtEl>
                                          <p:spTgt spid="7"/>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150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1000"/>
                                        <p:tgtEl>
                                          <p:spTgt spid="10"/>
                                        </p:tgtEl>
                                      </p:cBhvr>
                                    </p:animEffect>
                                    <p:anim calcmode="lin" valueType="num">
                                      <p:cBhvr>
                                        <p:cTn id="22" dur="1000" fill="hold"/>
                                        <p:tgtEl>
                                          <p:spTgt spid="10"/>
                                        </p:tgtEl>
                                        <p:attrNameLst>
                                          <p:attrName>ppt_x</p:attrName>
                                        </p:attrNameLst>
                                      </p:cBhvr>
                                      <p:tavLst>
                                        <p:tav tm="0">
                                          <p:val>
                                            <p:strVal val="#ppt_x"/>
                                          </p:val>
                                        </p:tav>
                                        <p:tav tm="100000">
                                          <p:val>
                                            <p:strVal val="#ppt_x"/>
                                          </p:val>
                                        </p:tav>
                                      </p:tavLst>
                                    </p:anim>
                                    <p:anim calcmode="lin" valueType="num">
                                      <p:cBhvr>
                                        <p:cTn id="23"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xmlns="" id="{738A8546-CA46-4CE3-A135-530E33AE026A}"/>
              </a:ext>
            </a:extLst>
          </p:cNvPr>
          <p:cNvSpPr/>
          <p:nvPr/>
        </p:nvSpPr>
        <p:spPr>
          <a:xfrm>
            <a:off x="0" y="0"/>
            <a:ext cx="6018663" cy="791570"/>
          </a:xfrm>
          <a:custGeom>
            <a:avLst/>
            <a:gdLst>
              <a:gd name="connsiteX0" fmla="*/ 0 w 6018663"/>
              <a:gd name="connsiteY0" fmla="*/ 0 h 791570"/>
              <a:gd name="connsiteX1" fmla="*/ 6018663 w 6018663"/>
              <a:gd name="connsiteY1" fmla="*/ 0 h 791570"/>
              <a:gd name="connsiteX2" fmla="*/ 6018663 w 6018663"/>
              <a:gd name="connsiteY2" fmla="*/ 791570 h 791570"/>
              <a:gd name="connsiteX3" fmla="*/ 0 w 6018663"/>
              <a:gd name="connsiteY3" fmla="*/ 791570 h 791570"/>
              <a:gd name="connsiteX4" fmla="*/ 0 w 6018663"/>
              <a:gd name="connsiteY4" fmla="*/ 0 h 791570"/>
              <a:gd name="connsiteX0" fmla="*/ 0 w 6018663"/>
              <a:gd name="connsiteY0" fmla="*/ 0 h 791570"/>
              <a:gd name="connsiteX1" fmla="*/ 6018663 w 6018663"/>
              <a:gd name="connsiteY1" fmla="*/ 0 h 791570"/>
              <a:gd name="connsiteX2" fmla="*/ 5186149 w 6018663"/>
              <a:gd name="connsiteY2" fmla="*/ 791570 h 791570"/>
              <a:gd name="connsiteX3" fmla="*/ 0 w 6018663"/>
              <a:gd name="connsiteY3" fmla="*/ 791570 h 791570"/>
              <a:gd name="connsiteX4" fmla="*/ 0 w 6018663"/>
              <a:gd name="connsiteY4" fmla="*/ 0 h 7915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18663" h="791570">
                <a:moveTo>
                  <a:pt x="0" y="0"/>
                </a:moveTo>
                <a:lnTo>
                  <a:pt x="6018663" y="0"/>
                </a:lnTo>
                <a:lnTo>
                  <a:pt x="5186149" y="791570"/>
                </a:lnTo>
                <a:lnTo>
                  <a:pt x="0" y="791570"/>
                </a:lnTo>
                <a:lnTo>
                  <a:pt x="0" y="0"/>
                </a:lnTo>
                <a:close/>
              </a:path>
            </a:pathLst>
          </a:custGeom>
          <a:solidFill>
            <a:srgbClr val="EE2C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a:extLst>
              <a:ext uri="{FF2B5EF4-FFF2-40B4-BE49-F238E27FC236}">
                <a16:creationId xmlns:a16="http://schemas.microsoft.com/office/drawing/2014/main" xmlns="" id="{F2F18A76-F629-4AA1-907C-66BD88EE5841}"/>
              </a:ext>
            </a:extLst>
          </p:cNvPr>
          <p:cNvSpPr txBox="1"/>
          <p:nvPr/>
        </p:nvSpPr>
        <p:spPr>
          <a:xfrm>
            <a:off x="341388" y="125419"/>
            <a:ext cx="4533613" cy="584775"/>
          </a:xfrm>
          <a:prstGeom prst="rect">
            <a:avLst/>
          </a:prstGeom>
          <a:noFill/>
        </p:spPr>
        <p:txBody>
          <a:bodyPr wrap="none" rtlCol="0" anchor="ctr">
            <a:spAutoFit/>
          </a:bodyPr>
          <a:lstStyle/>
          <a:p>
            <a:r>
              <a:rPr lang="en-US" altLang="zh-CN" sz="3200" dirty="0">
                <a:solidFill>
                  <a:schemeClr val="bg1"/>
                </a:solidFill>
                <a:latin typeface="汉仪润圆-75W" panose="00020600040101010101" pitchFamily="18" charset="-122"/>
                <a:ea typeface="汉仪润圆-75W" panose="00020600040101010101" pitchFamily="18" charset="-122"/>
              </a:rPr>
              <a:t>01 </a:t>
            </a:r>
            <a:r>
              <a:rPr lang="zh-CN" altLang="en-US" sz="3200" dirty="0">
                <a:solidFill>
                  <a:schemeClr val="bg1"/>
                </a:solidFill>
                <a:latin typeface="汉仪润圆-75W" panose="00020600040101010101" pitchFamily="18" charset="-122"/>
                <a:ea typeface="汉仪润圆-75W" panose="00020600040101010101" pitchFamily="18" charset="-122"/>
              </a:rPr>
              <a:t>过去五年的工作回顾</a:t>
            </a:r>
          </a:p>
        </p:txBody>
      </p:sp>
      <p:sp>
        <p:nvSpPr>
          <p:cNvPr id="6" name="矩形 5">
            <a:extLst>
              <a:ext uri="{FF2B5EF4-FFF2-40B4-BE49-F238E27FC236}">
                <a16:creationId xmlns:a16="http://schemas.microsoft.com/office/drawing/2014/main" xmlns="" id="{C88475A3-2271-4996-B781-0BE6559AE2D1}"/>
              </a:ext>
            </a:extLst>
          </p:cNvPr>
          <p:cNvSpPr/>
          <p:nvPr/>
        </p:nvSpPr>
        <p:spPr>
          <a:xfrm>
            <a:off x="1621808" y="1492434"/>
            <a:ext cx="8948384" cy="1246495"/>
          </a:xfrm>
          <a:prstGeom prst="rect">
            <a:avLst/>
          </a:prstGeom>
          <a:noFill/>
        </p:spPr>
        <p:txBody>
          <a:bodyPr wrap="square" rtlCol="0">
            <a:spAutoFit/>
          </a:bodyPr>
          <a:lstStyle/>
          <a:p>
            <a:pPr indent="684000">
              <a:lnSpc>
                <a:spcPts val="3000"/>
              </a:lnSpc>
            </a:pPr>
            <a:r>
              <a:rPr lang="zh-CN" altLang="en-US" sz="2400" spc="300" dirty="0">
                <a:solidFill>
                  <a:schemeClr val="tx1">
                    <a:lumMod val="85000"/>
                    <a:lumOff val="15000"/>
                  </a:schemeClr>
                </a:solidFill>
                <a:latin typeface="汉仪家书简" panose="02010600000101010101" pitchFamily="2" charset="-122"/>
                <a:ea typeface="汉仪家书简" panose="02010600000101010101" pitchFamily="2" charset="-122"/>
              </a:rPr>
              <a:t>五年来的成就是全方位的、开创性的，五年来的变革是深层次的、根本性的。五年来的成就，是党中央坚强领导的结果，更是全党全国各族人民共同奋斗的结果。</a:t>
            </a:r>
          </a:p>
        </p:txBody>
      </p:sp>
      <p:grpSp>
        <p:nvGrpSpPr>
          <p:cNvPr id="7" name="组合 6">
            <a:extLst>
              <a:ext uri="{FF2B5EF4-FFF2-40B4-BE49-F238E27FC236}">
                <a16:creationId xmlns:a16="http://schemas.microsoft.com/office/drawing/2014/main" xmlns="" id="{641DE001-7557-4266-8EEC-9E3EFE923336}"/>
              </a:ext>
            </a:extLst>
          </p:cNvPr>
          <p:cNvGrpSpPr/>
          <p:nvPr/>
        </p:nvGrpSpPr>
        <p:grpSpPr>
          <a:xfrm>
            <a:off x="1741038" y="3100948"/>
            <a:ext cx="8737664" cy="802396"/>
            <a:chOff x="1972493" y="3071958"/>
            <a:chExt cx="8737664" cy="802396"/>
          </a:xfrm>
        </p:grpSpPr>
        <p:grpSp>
          <p:nvGrpSpPr>
            <p:cNvPr id="8" name="组合 7">
              <a:extLst>
                <a:ext uri="{FF2B5EF4-FFF2-40B4-BE49-F238E27FC236}">
                  <a16:creationId xmlns:a16="http://schemas.microsoft.com/office/drawing/2014/main" xmlns="" id="{831594ED-3310-400A-BDD9-2E7F3E61FE14}"/>
                </a:ext>
              </a:extLst>
            </p:cNvPr>
            <p:cNvGrpSpPr/>
            <p:nvPr/>
          </p:nvGrpSpPr>
          <p:grpSpPr>
            <a:xfrm>
              <a:off x="2906976" y="3071958"/>
              <a:ext cx="7803181" cy="802396"/>
              <a:chOff x="3147679" y="3675436"/>
              <a:chExt cx="7803181" cy="802396"/>
            </a:xfrm>
          </p:grpSpPr>
          <p:sp>
            <p:nvSpPr>
              <p:cNvPr id="10" name="圆角矩形 44">
                <a:extLst>
                  <a:ext uri="{FF2B5EF4-FFF2-40B4-BE49-F238E27FC236}">
                    <a16:creationId xmlns:a16="http://schemas.microsoft.com/office/drawing/2014/main" xmlns="" id="{DE9CC718-B50A-4C25-81E5-6FB73E57D710}"/>
                  </a:ext>
                </a:extLst>
              </p:cNvPr>
              <p:cNvSpPr/>
              <p:nvPr/>
            </p:nvSpPr>
            <p:spPr bwMode="auto">
              <a:xfrm>
                <a:off x="3147679" y="3675436"/>
                <a:ext cx="7761836" cy="802396"/>
              </a:xfrm>
              <a:prstGeom prst="roundRect">
                <a:avLst/>
              </a:prstGeom>
              <a:solidFill>
                <a:srgbClr val="EE2C22"/>
              </a:solidFill>
              <a:ln w="12700" cap="flat" cmpd="sng" algn="ctr">
                <a:solidFill>
                  <a:sysClr val="window" lastClr="FFFFFF"/>
                </a:solidFill>
                <a:prstDash val="solid"/>
              </a:ln>
              <a:effectLst>
                <a:outerShdw blurRad="50800" dist="38100" dir="2700000" algn="tl"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11" name="矩形 10">
                <a:extLst>
                  <a:ext uri="{FF2B5EF4-FFF2-40B4-BE49-F238E27FC236}">
                    <a16:creationId xmlns:a16="http://schemas.microsoft.com/office/drawing/2014/main" xmlns="" id="{037E1795-9C19-4A65-87FE-FC4AE5CD39D0}"/>
                  </a:ext>
                </a:extLst>
              </p:cNvPr>
              <p:cNvSpPr/>
              <p:nvPr/>
            </p:nvSpPr>
            <p:spPr>
              <a:xfrm>
                <a:off x="3270111" y="3739635"/>
                <a:ext cx="7680749" cy="707886"/>
              </a:xfrm>
              <a:prstGeom prst="rect">
                <a:avLst/>
              </a:prstGeom>
              <a:noFill/>
            </p:spPr>
            <p:txBody>
              <a:bodyPr wrap="square" rtlCol="0">
                <a:spAutoFit/>
              </a:bodyPr>
              <a:lstStyle/>
              <a:p>
                <a:pPr>
                  <a:lnSpc>
                    <a:spcPts val="2400"/>
                  </a:lnSpc>
                </a:pPr>
                <a:r>
                  <a:rPr lang="zh-CN" altLang="en-US" dirty="0">
                    <a:solidFill>
                      <a:schemeClr val="bg1"/>
                    </a:solidFill>
                    <a:latin typeface="方正正黑简体" panose="02000000000000000000" pitchFamily="2" charset="-122"/>
                    <a:ea typeface="方正正黑简体" panose="02000000000000000000" pitchFamily="2" charset="-122"/>
                  </a:rPr>
                  <a:t>中国特色社会主义进入新时代，我国社会主要矛盾已经转化为人民日益增长的美好生活需要和不平衡不充分的发展之间的矛盾。</a:t>
                </a:r>
              </a:p>
            </p:txBody>
          </p:sp>
        </p:grpSp>
        <p:sp>
          <p:nvSpPr>
            <p:cNvPr id="9" name="标题层">
              <a:extLst>
                <a:ext uri="{FF2B5EF4-FFF2-40B4-BE49-F238E27FC236}">
                  <a16:creationId xmlns:a16="http://schemas.microsoft.com/office/drawing/2014/main" xmlns="" id="{6D61D340-3DC4-45F3-BFB5-EF5C7CCEE7AE}"/>
                </a:ext>
              </a:extLst>
            </p:cNvPr>
            <p:cNvSpPr txBox="1"/>
            <p:nvPr/>
          </p:nvSpPr>
          <p:spPr bwMode="auto">
            <a:xfrm>
              <a:off x="1972493" y="3148874"/>
              <a:ext cx="827470" cy="646331"/>
            </a:xfrm>
            <a:prstGeom prst="rect">
              <a:avLst/>
            </a:prstGeom>
            <a:noFill/>
          </p:spPr>
          <p:txBody>
            <a:bodyPr wrap="none" rtlCol="0" anchor="ctr">
              <a:spAutoFit/>
            </a:bodyPr>
            <a:lstStyle>
              <a:defPPr>
                <a:defRPr lang="en-US"/>
              </a:defPPr>
              <a:lvl1pPr algn="ctr">
                <a:defRPr sz="2400">
                  <a:solidFill>
                    <a:schemeClr val="bg1"/>
                  </a:solidFill>
                  <a:latin typeface="造字工房力黑（非商用）常规体" pitchFamily="2" charset="-122"/>
                  <a:ea typeface="造字工房力黑（非商用）常规体" pitchFamily="2" charset="-122"/>
                </a:defRPr>
              </a:lvl1pPr>
            </a:lstStyle>
            <a:p>
              <a:r>
                <a:rPr lang="en-US" altLang="zh-CN" sz="3600" b="1" dirty="0">
                  <a:solidFill>
                    <a:srgbClr val="EE2C22"/>
                  </a:solidFill>
                  <a:effectLst>
                    <a:outerShdw blurRad="38100" dist="38100" dir="2700000" algn="tl">
                      <a:srgbClr val="000000">
                        <a:alpha val="43137"/>
                      </a:srgbClr>
                    </a:outerShdw>
                  </a:effectLst>
                </a:rPr>
                <a:t>01</a:t>
              </a:r>
              <a:endParaRPr lang="zh-CN" altLang="en-US" sz="3600" b="1" dirty="0">
                <a:solidFill>
                  <a:srgbClr val="EE2C22"/>
                </a:solidFill>
                <a:effectLst>
                  <a:outerShdw blurRad="38100" dist="38100" dir="2700000" algn="tl">
                    <a:srgbClr val="000000">
                      <a:alpha val="43137"/>
                    </a:srgbClr>
                  </a:outerShdw>
                </a:effectLst>
              </a:endParaRPr>
            </a:p>
          </p:txBody>
        </p:sp>
      </p:grpSp>
      <p:grpSp>
        <p:nvGrpSpPr>
          <p:cNvPr id="12" name="组合 11">
            <a:extLst>
              <a:ext uri="{FF2B5EF4-FFF2-40B4-BE49-F238E27FC236}">
                <a16:creationId xmlns:a16="http://schemas.microsoft.com/office/drawing/2014/main" xmlns="" id="{3CC454D8-28B0-4383-98EB-61BDEB0BBE00}"/>
              </a:ext>
            </a:extLst>
          </p:cNvPr>
          <p:cNvGrpSpPr/>
          <p:nvPr/>
        </p:nvGrpSpPr>
        <p:grpSpPr>
          <a:xfrm>
            <a:off x="1678521" y="4168818"/>
            <a:ext cx="8800181" cy="802396"/>
            <a:chOff x="1909976" y="3071958"/>
            <a:chExt cx="8800181" cy="802396"/>
          </a:xfrm>
        </p:grpSpPr>
        <p:grpSp>
          <p:nvGrpSpPr>
            <p:cNvPr id="13" name="组合 12">
              <a:extLst>
                <a:ext uri="{FF2B5EF4-FFF2-40B4-BE49-F238E27FC236}">
                  <a16:creationId xmlns:a16="http://schemas.microsoft.com/office/drawing/2014/main" xmlns="" id="{FF7D2E9E-E414-4ADB-AA98-B9A26095A3EA}"/>
                </a:ext>
              </a:extLst>
            </p:cNvPr>
            <p:cNvGrpSpPr/>
            <p:nvPr/>
          </p:nvGrpSpPr>
          <p:grpSpPr>
            <a:xfrm>
              <a:off x="2906976" y="3071958"/>
              <a:ext cx="7803181" cy="802396"/>
              <a:chOff x="3147679" y="3675436"/>
              <a:chExt cx="7803181" cy="802396"/>
            </a:xfrm>
          </p:grpSpPr>
          <p:sp>
            <p:nvSpPr>
              <p:cNvPr id="15" name="圆角矩形 44">
                <a:extLst>
                  <a:ext uri="{FF2B5EF4-FFF2-40B4-BE49-F238E27FC236}">
                    <a16:creationId xmlns:a16="http://schemas.microsoft.com/office/drawing/2014/main" xmlns="" id="{F58A9C1A-2AA4-48DF-A7CD-E98A4B5851A9}"/>
                  </a:ext>
                </a:extLst>
              </p:cNvPr>
              <p:cNvSpPr/>
              <p:nvPr/>
            </p:nvSpPr>
            <p:spPr bwMode="auto">
              <a:xfrm>
                <a:off x="3147679" y="3675436"/>
                <a:ext cx="7761836" cy="802396"/>
              </a:xfrm>
              <a:prstGeom prst="roundRect">
                <a:avLst/>
              </a:prstGeom>
              <a:solidFill>
                <a:srgbClr val="EE2C22"/>
              </a:solidFill>
              <a:ln w="12700" cap="flat" cmpd="sng" algn="ctr">
                <a:solidFill>
                  <a:sysClr val="window" lastClr="FFFFFF"/>
                </a:solidFill>
                <a:prstDash val="solid"/>
              </a:ln>
              <a:effectLst>
                <a:outerShdw blurRad="50800" dist="38100" dir="2700000" algn="tl"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16" name="矩形 15">
                <a:extLst>
                  <a:ext uri="{FF2B5EF4-FFF2-40B4-BE49-F238E27FC236}">
                    <a16:creationId xmlns:a16="http://schemas.microsoft.com/office/drawing/2014/main" xmlns="" id="{9E1FB9C8-D75E-4A00-89C8-B7076F7F678D}"/>
                  </a:ext>
                </a:extLst>
              </p:cNvPr>
              <p:cNvSpPr/>
              <p:nvPr/>
            </p:nvSpPr>
            <p:spPr>
              <a:xfrm>
                <a:off x="3270111" y="3739635"/>
                <a:ext cx="7680749" cy="700192"/>
              </a:xfrm>
              <a:prstGeom prst="rect">
                <a:avLst/>
              </a:prstGeom>
              <a:noFill/>
            </p:spPr>
            <p:txBody>
              <a:bodyPr wrap="square" rtlCol="0">
                <a:spAutoFit/>
              </a:bodyPr>
              <a:lstStyle/>
              <a:p>
                <a:pPr>
                  <a:lnSpc>
                    <a:spcPts val="2400"/>
                  </a:lnSpc>
                </a:pPr>
                <a:r>
                  <a:rPr lang="zh-CN" altLang="en-US" dirty="0">
                    <a:solidFill>
                      <a:schemeClr val="bg1"/>
                    </a:solidFill>
                    <a:latin typeface="方正正黑简体" panose="02000000000000000000" pitchFamily="2" charset="-122"/>
                    <a:ea typeface="方正正黑简体" panose="02000000000000000000" pitchFamily="2" charset="-122"/>
                  </a:rPr>
                  <a:t>我国社会主要矛盾的变化是关系全局的历史性变化，对党和国家工作提出了许多新要求。</a:t>
                </a:r>
              </a:p>
            </p:txBody>
          </p:sp>
        </p:grpSp>
        <p:sp>
          <p:nvSpPr>
            <p:cNvPr id="14" name="标题层">
              <a:extLst>
                <a:ext uri="{FF2B5EF4-FFF2-40B4-BE49-F238E27FC236}">
                  <a16:creationId xmlns:a16="http://schemas.microsoft.com/office/drawing/2014/main" xmlns="" id="{68A65B61-0337-4ED0-B1E6-0463C548DE47}"/>
                </a:ext>
              </a:extLst>
            </p:cNvPr>
            <p:cNvSpPr txBox="1"/>
            <p:nvPr/>
          </p:nvSpPr>
          <p:spPr bwMode="auto">
            <a:xfrm>
              <a:off x="1974664" y="3087318"/>
              <a:ext cx="823128" cy="769441"/>
            </a:xfrm>
            <a:prstGeom prst="rect">
              <a:avLst/>
            </a:prstGeom>
            <a:noFill/>
          </p:spPr>
          <p:txBody>
            <a:bodyPr wrap="none" rtlCol="0" anchor="ctr">
              <a:spAutoFit/>
            </a:bodyPr>
            <a:lstStyle>
              <a:defPPr>
                <a:defRPr lang="en-US"/>
              </a:defPPr>
              <a:lvl1pPr algn="ctr">
                <a:defRPr sz="3600" b="1">
                  <a:solidFill>
                    <a:srgbClr val="EE2C22"/>
                  </a:solidFill>
                  <a:effectLst>
                    <a:outerShdw blurRad="38100" dist="38100" dir="2700000" algn="tl">
                      <a:srgbClr val="000000">
                        <a:alpha val="43137"/>
                      </a:srgbClr>
                    </a:outerShdw>
                  </a:effectLst>
                  <a:latin typeface="造字工房力黑（非商用）常规体" pitchFamily="2" charset="-122"/>
                  <a:ea typeface="造字工房力黑（非商用）常规体" pitchFamily="2" charset="-122"/>
                </a:defRPr>
              </a:lvl1pPr>
            </a:lstStyle>
            <a:p>
              <a:r>
                <a:rPr lang="en-US" altLang="zh-CN" dirty="0"/>
                <a:t>02</a:t>
              </a:r>
              <a:endParaRPr lang="zh-CN" altLang="en-US" dirty="0"/>
            </a:p>
          </p:txBody>
        </p:sp>
      </p:grpSp>
      <p:grpSp>
        <p:nvGrpSpPr>
          <p:cNvPr id="17" name="组合 16">
            <a:extLst>
              <a:ext uri="{FF2B5EF4-FFF2-40B4-BE49-F238E27FC236}">
                <a16:creationId xmlns:a16="http://schemas.microsoft.com/office/drawing/2014/main" xmlns="" id="{EE027131-040D-4DB5-A17F-BC7AC275B487}"/>
              </a:ext>
            </a:extLst>
          </p:cNvPr>
          <p:cNvGrpSpPr/>
          <p:nvPr/>
        </p:nvGrpSpPr>
        <p:grpSpPr>
          <a:xfrm>
            <a:off x="1674514" y="5236688"/>
            <a:ext cx="8804188" cy="802396"/>
            <a:chOff x="1905969" y="3071958"/>
            <a:chExt cx="8804188" cy="802396"/>
          </a:xfrm>
        </p:grpSpPr>
        <p:grpSp>
          <p:nvGrpSpPr>
            <p:cNvPr id="18" name="组合 17">
              <a:extLst>
                <a:ext uri="{FF2B5EF4-FFF2-40B4-BE49-F238E27FC236}">
                  <a16:creationId xmlns:a16="http://schemas.microsoft.com/office/drawing/2014/main" xmlns="" id="{A9492911-0951-48E9-A2AC-9D3D81DFB777}"/>
                </a:ext>
              </a:extLst>
            </p:cNvPr>
            <p:cNvGrpSpPr/>
            <p:nvPr/>
          </p:nvGrpSpPr>
          <p:grpSpPr>
            <a:xfrm>
              <a:off x="2906976" y="3071958"/>
              <a:ext cx="7803181" cy="802396"/>
              <a:chOff x="3147679" y="3675436"/>
              <a:chExt cx="7803181" cy="802396"/>
            </a:xfrm>
          </p:grpSpPr>
          <p:sp>
            <p:nvSpPr>
              <p:cNvPr id="20" name="圆角矩形 44">
                <a:extLst>
                  <a:ext uri="{FF2B5EF4-FFF2-40B4-BE49-F238E27FC236}">
                    <a16:creationId xmlns:a16="http://schemas.microsoft.com/office/drawing/2014/main" xmlns="" id="{089B7EC7-E46C-4F3E-AFF1-195F809F0191}"/>
                  </a:ext>
                </a:extLst>
              </p:cNvPr>
              <p:cNvSpPr/>
              <p:nvPr/>
            </p:nvSpPr>
            <p:spPr bwMode="auto">
              <a:xfrm>
                <a:off x="3147679" y="3675436"/>
                <a:ext cx="7761836" cy="802396"/>
              </a:xfrm>
              <a:prstGeom prst="roundRect">
                <a:avLst/>
              </a:prstGeom>
              <a:solidFill>
                <a:srgbClr val="EE2C22"/>
              </a:solidFill>
              <a:ln w="12700" cap="flat" cmpd="sng" algn="ctr">
                <a:solidFill>
                  <a:sysClr val="window" lastClr="FFFFFF"/>
                </a:solidFill>
                <a:prstDash val="solid"/>
              </a:ln>
              <a:effectLst>
                <a:outerShdw blurRad="50800" dist="38100" dir="2700000" algn="tl"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21" name="矩形 20">
                <a:extLst>
                  <a:ext uri="{FF2B5EF4-FFF2-40B4-BE49-F238E27FC236}">
                    <a16:creationId xmlns:a16="http://schemas.microsoft.com/office/drawing/2014/main" xmlns="" id="{27243855-D35C-4707-A279-29697122ED32}"/>
                  </a:ext>
                </a:extLst>
              </p:cNvPr>
              <p:cNvSpPr/>
              <p:nvPr/>
            </p:nvSpPr>
            <p:spPr>
              <a:xfrm>
                <a:off x="3270111" y="3739635"/>
                <a:ext cx="7680749" cy="700192"/>
              </a:xfrm>
              <a:prstGeom prst="rect">
                <a:avLst/>
              </a:prstGeom>
              <a:noFill/>
            </p:spPr>
            <p:txBody>
              <a:bodyPr wrap="square" rtlCol="0">
                <a:spAutoFit/>
              </a:bodyPr>
              <a:lstStyle/>
              <a:p>
                <a:pPr>
                  <a:lnSpc>
                    <a:spcPts val="2400"/>
                  </a:lnSpc>
                </a:pPr>
                <a:r>
                  <a:rPr lang="zh-CN" altLang="en-US" dirty="0">
                    <a:solidFill>
                      <a:schemeClr val="bg1"/>
                    </a:solidFill>
                    <a:latin typeface="方正正黑简体" panose="02000000000000000000" pitchFamily="2" charset="-122"/>
                    <a:ea typeface="方正正黑简体" panose="02000000000000000000" pitchFamily="2" charset="-122"/>
                  </a:rPr>
                  <a:t>我国社会主要矛盾的变化，没有改变我们对我国社会主义所处历史阶段的判断，我国仍处于并将长期处于社会主义初级阶段的基本国情没有变。</a:t>
                </a:r>
              </a:p>
            </p:txBody>
          </p:sp>
        </p:grpSp>
        <p:sp>
          <p:nvSpPr>
            <p:cNvPr id="19" name="标题层">
              <a:extLst>
                <a:ext uri="{FF2B5EF4-FFF2-40B4-BE49-F238E27FC236}">
                  <a16:creationId xmlns:a16="http://schemas.microsoft.com/office/drawing/2014/main" xmlns="" id="{7E83697C-9515-407D-8AB8-1BCB6B741903}"/>
                </a:ext>
              </a:extLst>
            </p:cNvPr>
            <p:cNvSpPr txBox="1"/>
            <p:nvPr/>
          </p:nvSpPr>
          <p:spPr bwMode="auto">
            <a:xfrm>
              <a:off x="1974664" y="3087318"/>
              <a:ext cx="823128" cy="769441"/>
            </a:xfrm>
            <a:prstGeom prst="rect">
              <a:avLst/>
            </a:prstGeom>
            <a:noFill/>
          </p:spPr>
          <p:txBody>
            <a:bodyPr wrap="none" rtlCol="0" anchor="ctr">
              <a:spAutoFit/>
            </a:bodyPr>
            <a:lstStyle>
              <a:defPPr>
                <a:defRPr lang="en-US"/>
              </a:defPPr>
              <a:lvl1pPr algn="ctr">
                <a:defRPr sz="3600" b="1">
                  <a:solidFill>
                    <a:srgbClr val="EE2C22"/>
                  </a:solidFill>
                  <a:effectLst>
                    <a:outerShdw blurRad="38100" dist="38100" dir="2700000" algn="tl">
                      <a:srgbClr val="000000">
                        <a:alpha val="43137"/>
                      </a:srgbClr>
                    </a:outerShdw>
                  </a:effectLst>
                  <a:latin typeface="造字工房力黑（非商用）常规体" pitchFamily="2" charset="-122"/>
                  <a:ea typeface="造字工房力黑（非商用）常规体" pitchFamily="2" charset="-122"/>
                </a:defRPr>
              </a:lvl1pPr>
            </a:lstStyle>
            <a:p>
              <a:r>
                <a:rPr lang="en-US" altLang="zh-CN" dirty="0"/>
                <a:t>03</a:t>
              </a:r>
              <a:endParaRPr lang="zh-CN" altLang="en-US" dirty="0"/>
            </a:p>
          </p:txBody>
        </p:sp>
      </p:grpSp>
    </p:spTree>
    <p:extLst>
      <p:ext uri="{BB962C8B-B14F-4D97-AF65-F5344CB8AC3E}">
        <p14:creationId xmlns:p14="http://schemas.microsoft.com/office/powerpoint/2010/main" xmlns="" val="1616628548"/>
      </p:ext>
    </p:extLst>
  </p:cSld>
  <p:clrMapOvr>
    <a:masterClrMapping/>
  </p:clrMapOvr>
  <p:transition spd="slow" advClick="0" advTm="3000">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1000"/>
                                        <p:tgtEl>
                                          <p:spTgt spid="6"/>
                                        </p:tgtEl>
                                      </p:cBhvr>
                                    </p:animEffect>
                                  </p:childTnLst>
                                </p:cTn>
                              </p:par>
                              <p:par>
                                <p:cTn id="8" presetID="2" presetClass="entr" presetSubtype="8" fill="hold" nodeType="withEffect">
                                  <p:stCondLst>
                                    <p:cond delay="750"/>
                                  </p:stCondLst>
                                  <p:childTnLst>
                                    <p:set>
                                      <p:cBhvr>
                                        <p:cTn id="9" dur="1" fill="hold">
                                          <p:stCondLst>
                                            <p:cond delay="0"/>
                                          </p:stCondLst>
                                        </p:cTn>
                                        <p:tgtEl>
                                          <p:spTgt spid="7"/>
                                        </p:tgtEl>
                                        <p:attrNameLst>
                                          <p:attrName>style.visibility</p:attrName>
                                        </p:attrNameLst>
                                      </p:cBhvr>
                                      <p:to>
                                        <p:strVal val="visible"/>
                                      </p:to>
                                    </p:set>
                                    <p:anim calcmode="lin" valueType="num">
                                      <p:cBhvr additive="base">
                                        <p:cTn id="10" dur="1000" fill="hold"/>
                                        <p:tgtEl>
                                          <p:spTgt spid="7"/>
                                        </p:tgtEl>
                                        <p:attrNameLst>
                                          <p:attrName>ppt_x</p:attrName>
                                        </p:attrNameLst>
                                      </p:cBhvr>
                                      <p:tavLst>
                                        <p:tav tm="0">
                                          <p:val>
                                            <p:strVal val="0-#ppt_w/2"/>
                                          </p:val>
                                        </p:tav>
                                        <p:tav tm="100000">
                                          <p:val>
                                            <p:strVal val="#ppt_x"/>
                                          </p:val>
                                        </p:tav>
                                      </p:tavLst>
                                    </p:anim>
                                    <p:anim calcmode="lin" valueType="num">
                                      <p:cBhvr additive="base">
                                        <p:cTn id="11" dur="1000" fill="hold"/>
                                        <p:tgtEl>
                                          <p:spTgt spid="7"/>
                                        </p:tgtEl>
                                        <p:attrNameLst>
                                          <p:attrName>ppt_y</p:attrName>
                                        </p:attrNameLst>
                                      </p:cBhvr>
                                      <p:tavLst>
                                        <p:tav tm="0">
                                          <p:val>
                                            <p:strVal val="#ppt_y"/>
                                          </p:val>
                                        </p:tav>
                                        <p:tav tm="100000">
                                          <p:val>
                                            <p:strVal val="#ppt_y"/>
                                          </p:val>
                                        </p:tav>
                                      </p:tavLst>
                                    </p:anim>
                                  </p:childTnLst>
                                </p:cTn>
                              </p:par>
                              <p:par>
                                <p:cTn id="12" presetID="2" presetClass="entr" presetSubtype="8" fill="hold" nodeType="withEffect">
                                  <p:stCondLst>
                                    <p:cond delay="1500"/>
                                  </p:stCondLst>
                                  <p:childTnLst>
                                    <p:set>
                                      <p:cBhvr>
                                        <p:cTn id="13" dur="1" fill="hold">
                                          <p:stCondLst>
                                            <p:cond delay="0"/>
                                          </p:stCondLst>
                                        </p:cTn>
                                        <p:tgtEl>
                                          <p:spTgt spid="12"/>
                                        </p:tgtEl>
                                        <p:attrNameLst>
                                          <p:attrName>style.visibility</p:attrName>
                                        </p:attrNameLst>
                                      </p:cBhvr>
                                      <p:to>
                                        <p:strVal val="visible"/>
                                      </p:to>
                                    </p:set>
                                    <p:anim calcmode="lin" valueType="num">
                                      <p:cBhvr additive="base">
                                        <p:cTn id="14" dur="1000" fill="hold"/>
                                        <p:tgtEl>
                                          <p:spTgt spid="12"/>
                                        </p:tgtEl>
                                        <p:attrNameLst>
                                          <p:attrName>ppt_x</p:attrName>
                                        </p:attrNameLst>
                                      </p:cBhvr>
                                      <p:tavLst>
                                        <p:tav tm="0">
                                          <p:val>
                                            <p:strVal val="0-#ppt_w/2"/>
                                          </p:val>
                                        </p:tav>
                                        <p:tav tm="100000">
                                          <p:val>
                                            <p:strVal val="#ppt_x"/>
                                          </p:val>
                                        </p:tav>
                                      </p:tavLst>
                                    </p:anim>
                                    <p:anim calcmode="lin" valueType="num">
                                      <p:cBhvr additive="base">
                                        <p:cTn id="15" dur="1000" fill="hold"/>
                                        <p:tgtEl>
                                          <p:spTgt spid="12"/>
                                        </p:tgtEl>
                                        <p:attrNameLst>
                                          <p:attrName>ppt_y</p:attrName>
                                        </p:attrNameLst>
                                      </p:cBhvr>
                                      <p:tavLst>
                                        <p:tav tm="0">
                                          <p:val>
                                            <p:strVal val="#ppt_y"/>
                                          </p:val>
                                        </p:tav>
                                        <p:tav tm="100000">
                                          <p:val>
                                            <p:strVal val="#ppt_y"/>
                                          </p:val>
                                        </p:tav>
                                      </p:tavLst>
                                    </p:anim>
                                  </p:childTnLst>
                                </p:cTn>
                              </p:par>
                              <p:par>
                                <p:cTn id="16" presetID="2" presetClass="entr" presetSubtype="8" fill="hold" nodeType="withEffect">
                                  <p:stCondLst>
                                    <p:cond delay="2250"/>
                                  </p:stCondLst>
                                  <p:childTnLst>
                                    <p:set>
                                      <p:cBhvr>
                                        <p:cTn id="17" dur="1" fill="hold">
                                          <p:stCondLst>
                                            <p:cond delay="0"/>
                                          </p:stCondLst>
                                        </p:cTn>
                                        <p:tgtEl>
                                          <p:spTgt spid="17"/>
                                        </p:tgtEl>
                                        <p:attrNameLst>
                                          <p:attrName>style.visibility</p:attrName>
                                        </p:attrNameLst>
                                      </p:cBhvr>
                                      <p:to>
                                        <p:strVal val="visible"/>
                                      </p:to>
                                    </p:set>
                                    <p:anim calcmode="lin" valueType="num">
                                      <p:cBhvr additive="base">
                                        <p:cTn id="18" dur="1000" fill="hold"/>
                                        <p:tgtEl>
                                          <p:spTgt spid="17"/>
                                        </p:tgtEl>
                                        <p:attrNameLst>
                                          <p:attrName>ppt_x</p:attrName>
                                        </p:attrNameLst>
                                      </p:cBhvr>
                                      <p:tavLst>
                                        <p:tav tm="0">
                                          <p:val>
                                            <p:strVal val="0-#ppt_w/2"/>
                                          </p:val>
                                        </p:tav>
                                        <p:tav tm="100000">
                                          <p:val>
                                            <p:strVal val="#ppt_x"/>
                                          </p:val>
                                        </p:tav>
                                      </p:tavLst>
                                    </p:anim>
                                    <p:anim calcmode="lin" valueType="num">
                                      <p:cBhvr additive="base">
                                        <p:cTn id="19" dur="100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xmlns="" id="{738A8546-CA46-4CE3-A135-530E33AE026A}"/>
              </a:ext>
            </a:extLst>
          </p:cNvPr>
          <p:cNvSpPr/>
          <p:nvPr/>
        </p:nvSpPr>
        <p:spPr>
          <a:xfrm>
            <a:off x="0" y="0"/>
            <a:ext cx="6018663" cy="791570"/>
          </a:xfrm>
          <a:custGeom>
            <a:avLst/>
            <a:gdLst>
              <a:gd name="connsiteX0" fmla="*/ 0 w 6018663"/>
              <a:gd name="connsiteY0" fmla="*/ 0 h 791570"/>
              <a:gd name="connsiteX1" fmla="*/ 6018663 w 6018663"/>
              <a:gd name="connsiteY1" fmla="*/ 0 h 791570"/>
              <a:gd name="connsiteX2" fmla="*/ 6018663 w 6018663"/>
              <a:gd name="connsiteY2" fmla="*/ 791570 h 791570"/>
              <a:gd name="connsiteX3" fmla="*/ 0 w 6018663"/>
              <a:gd name="connsiteY3" fmla="*/ 791570 h 791570"/>
              <a:gd name="connsiteX4" fmla="*/ 0 w 6018663"/>
              <a:gd name="connsiteY4" fmla="*/ 0 h 791570"/>
              <a:gd name="connsiteX0" fmla="*/ 0 w 6018663"/>
              <a:gd name="connsiteY0" fmla="*/ 0 h 791570"/>
              <a:gd name="connsiteX1" fmla="*/ 6018663 w 6018663"/>
              <a:gd name="connsiteY1" fmla="*/ 0 h 791570"/>
              <a:gd name="connsiteX2" fmla="*/ 5186149 w 6018663"/>
              <a:gd name="connsiteY2" fmla="*/ 791570 h 791570"/>
              <a:gd name="connsiteX3" fmla="*/ 0 w 6018663"/>
              <a:gd name="connsiteY3" fmla="*/ 791570 h 791570"/>
              <a:gd name="connsiteX4" fmla="*/ 0 w 6018663"/>
              <a:gd name="connsiteY4" fmla="*/ 0 h 7915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18663" h="791570">
                <a:moveTo>
                  <a:pt x="0" y="0"/>
                </a:moveTo>
                <a:lnTo>
                  <a:pt x="6018663" y="0"/>
                </a:lnTo>
                <a:lnTo>
                  <a:pt x="5186149" y="791570"/>
                </a:lnTo>
                <a:lnTo>
                  <a:pt x="0" y="791570"/>
                </a:lnTo>
                <a:lnTo>
                  <a:pt x="0" y="0"/>
                </a:lnTo>
                <a:close/>
              </a:path>
            </a:pathLst>
          </a:custGeom>
          <a:solidFill>
            <a:srgbClr val="EE2C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a:extLst>
              <a:ext uri="{FF2B5EF4-FFF2-40B4-BE49-F238E27FC236}">
                <a16:creationId xmlns:a16="http://schemas.microsoft.com/office/drawing/2014/main" xmlns="" id="{F2F18A76-F629-4AA1-907C-66BD88EE5841}"/>
              </a:ext>
            </a:extLst>
          </p:cNvPr>
          <p:cNvSpPr txBox="1"/>
          <p:nvPr/>
        </p:nvSpPr>
        <p:spPr>
          <a:xfrm>
            <a:off x="341388" y="125419"/>
            <a:ext cx="4533613" cy="584775"/>
          </a:xfrm>
          <a:prstGeom prst="rect">
            <a:avLst/>
          </a:prstGeom>
          <a:noFill/>
        </p:spPr>
        <p:txBody>
          <a:bodyPr wrap="none" rtlCol="0" anchor="ctr">
            <a:spAutoFit/>
          </a:bodyPr>
          <a:lstStyle/>
          <a:p>
            <a:r>
              <a:rPr lang="en-US" altLang="zh-CN" sz="3200" dirty="0">
                <a:solidFill>
                  <a:schemeClr val="bg1"/>
                </a:solidFill>
                <a:latin typeface="汉仪润圆-75W" panose="00020600040101010101" pitchFamily="18" charset="-122"/>
                <a:ea typeface="汉仪润圆-75W" panose="00020600040101010101" pitchFamily="18" charset="-122"/>
              </a:rPr>
              <a:t>01 </a:t>
            </a:r>
            <a:r>
              <a:rPr lang="zh-CN" altLang="en-US" sz="3200" dirty="0">
                <a:solidFill>
                  <a:schemeClr val="bg1"/>
                </a:solidFill>
                <a:latin typeface="汉仪润圆-75W" panose="00020600040101010101" pitchFamily="18" charset="-122"/>
                <a:ea typeface="汉仪润圆-75W" panose="00020600040101010101" pitchFamily="18" charset="-122"/>
              </a:rPr>
              <a:t>过去五年的工作回顾</a:t>
            </a:r>
          </a:p>
        </p:txBody>
      </p:sp>
      <p:grpSp>
        <p:nvGrpSpPr>
          <p:cNvPr id="22" name="组合 21">
            <a:extLst>
              <a:ext uri="{FF2B5EF4-FFF2-40B4-BE49-F238E27FC236}">
                <a16:creationId xmlns:a16="http://schemas.microsoft.com/office/drawing/2014/main" xmlns="" id="{46F8260E-1D60-48A3-8C44-495A2306C37B}"/>
              </a:ext>
            </a:extLst>
          </p:cNvPr>
          <p:cNvGrpSpPr/>
          <p:nvPr/>
        </p:nvGrpSpPr>
        <p:grpSpPr>
          <a:xfrm>
            <a:off x="1884107" y="3224331"/>
            <a:ext cx="2442951" cy="2517623"/>
            <a:chOff x="1869742" y="3292571"/>
            <a:chExt cx="2442951" cy="2517623"/>
          </a:xfrm>
        </p:grpSpPr>
        <p:sp>
          <p:nvSpPr>
            <p:cNvPr id="23" name="圆角矩形 44">
              <a:extLst>
                <a:ext uri="{FF2B5EF4-FFF2-40B4-BE49-F238E27FC236}">
                  <a16:creationId xmlns:a16="http://schemas.microsoft.com/office/drawing/2014/main" xmlns="" id="{95E250A5-2ADB-4218-981E-B256D8AAE295}"/>
                </a:ext>
              </a:extLst>
            </p:cNvPr>
            <p:cNvSpPr/>
            <p:nvPr/>
          </p:nvSpPr>
          <p:spPr bwMode="auto">
            <a:xfrm>
              <a:off x="1869742" y="3292571"/>
              <a:ext cx="2442951" cy="2517623"/>
            </a:xfrm>
            <a:prstGeom prst="roundRect">
              <a:avLst>
                <a:gd name="adj" fmla="val 9536"/>
              </a:avLst>
            </a:prstGeom>
            <a:solidFill>
              <a:srgbClr val="EE2C22"/>
            </a:solidFill>
            <a:ln w="12700" cap="flat" cmpd="sng" algn="ctr">
              <a:solidFill>
                <a:sysClr val="window" lastClr="FFFFFF"/>
              </a:solidFill>
              <a:prstDash val="solid"/>
            </a:ln>
            <a:effectLst>
              <a:outerShdw blurRad="50800" dist="38100" dir="2700000" algn="tl"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24" name="标题层">
              <a:extLst>
                <a:ext uri="{FF2B5EF4-FFF2-40B4-BE49-F238E27FC236}">
                  <a16:creationId xmlns:a16="http://schemas.microsoft.com/office/drawing/2014/main" xmlns="" id="{D84F5D05-19E1-4534-A6BF-E9E77462C644}"/>
                </a:ext>
              </a:extLst>
            </p:cNvPr>
            <p:cNvSpPr txBox="1"/>
            <p:nvPr/>
          </p:nvSpPr>
          <p:spPr bwMode="auto">
            <a:xfrm>
              <a:off x="2151035" y="3581886"/>
              <a:ext cx="1880364" cy="1938992"/>
            </a:xfrm>
            <a:prstGeom prst="rect">
              <a:avLst/>
            </a:prstGeom>
            <a:noFill/>
            <a:effectLst>
              <a:outerShdw blurRad="12700" dist="12700" dir="4380000" algn="tl" rotWithShape="0">
                <a:prstClr val="black">
                  <a:alpha val="40000"/>
                </a:prstClr>
              </a:outerShdw>
            </a:effectLst>
          </p:spPr>
          <p:txBody>
            <a:bodyPr wrap="square">
              <a:spAutoFit/>
            </a:bodyPr>
            <a:lstStyle/>
            <a:p>
              <a:pPr algn="ctr" eaLnBrk="1" fontAlgn="auto" hangingPunct="1">
                <a:spcBef>
                  <a:spcPts val="0"/>
                </a:spcBef>
                <a:spcAft>
                  <a:spcPts val="0"/>
                </a:spcAft>
                <a:defRPr/>
              </a:pPr>
              <a:r>
                <a:rPr lang="zh-CN" altLang="en-US" sz="6000" b="1" kern="0" dirty="0">
                  <a:solidFill>
                    <a:schemeClr val="bg1"/>
                  </a:solidFill>
                  <a:latin typeface="Arial" panose="020B0604020202020204" pitchFamily="34" charset="0"/>
                  <a:ea typeface="微软雅黑" panose="020B0503020204020204" pitchFamily="34" charset="-122"/>
                  <a:cs typeface="Arial" panose="020B0604020202020204" pitchFamily="34" charset="0"/>
                </a:rPr>
                <a:t>全面</a:t>
              </a:r>
              <a:endParaRPr lang="en-US" altLang="zh-CN" sz="6000" b="1" kern="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a:p>
              <a:pPr algn="ctr" eaLnBrk="1" fontAlgn="auto" hangingPunct="1">
                <a:spcBef>
                  <a:spcPts val="0"/>
                </a:spcBef>
                <a:spcAft>
                  <a:spcPts val="0"/>
                </a:spcAft>
                <a:defRPr/>
              </a:pPr>
              <a:r>
                <a:rPr lang="zh-CN" altLang="en-US" sz="6000" b="1" kern="0" dirty="0">
                  <a:solidFill>
                    <a:schemeClr val="bg1"/>
                  </a:solidFill>
                  <a:latin typeface="Arial" panose="020B0604020202020204" pitchFamily="34" charset="0"/>
                  <a:ea typeface="微软雅黑" panose="020B0503020204020204" pitchFamily="34" charset="-122"/>
                  <a:cs typeface="Arial" panose="020B0604020202020204" pitchFamily="34" charset="0"/>
                </a:rPr>
                <a:t>发力</a:t>
              </a:r>
            </a:p>
          </p:txBody>
        </p:sp>
      </p:grpSp>
      <p:grpSp>
        <p:nvGrpSpPr>
          <p:cNvPr id="25" name="组合 24">
            <a:extLst>
              <a:ext uri="{FF2B5EF4-FFF2-40B4-BE49-F238E27FC236}">
                <a16:creationId xmlns:a16="http://schemas.microsoft.com/office/drawing/2014/main" xmlns="" id="{0D7F3100-1BA6-4E5F-B1DE-39D805833047}"/>
              </a:ext>
            </a:extLst>
          </p:cNvPr>
          <p:cNvGrpSpPr/>
          <p:nvPr/>
        </p:nvGrpSpPr>
        <p:grpSpPr>
          <a:xfrm>
            <a:off x="4874524" y="3224331"/>
            <a:ext cx="2442951" cy="2517623"/>
            <a:chOff x="1869742" y="3292571"/>
            <a:chExt cx="2442951" cy="2517623"/>
          </a:xfrm>
        </p:grpSpPr>
        <p:sp>
          <p:nvSpPr>
            <p:cNvPr id="26" name="圆角矩形 44">
              <a:extLst>
                <a:ext uri="{FF2B5EF4-FFF2-40B4-BE49-F238E27FC236}">
                  <a16:creationId xmlns:a16="http://schemas.microsoft.com/office/drawing/2014/main" xmlns="" id="{5165CCBC-0E3D-4DDE-B385-87123F5ECE79}"/>
                </a:ext>
              </a:extLst>
            </p:cNvPr>
            <p:cNvSpPr/>
            <p:nvPr/>
          </p:nvSpPr>
          <p:spPr bwMode="auto">
            <a:xfrm>
              <a:off x="1869742" y="3292571"/>
              <a:ext cx="2442951" cy="2517623"/>
            </a:xfrm>
            <a:prstGeom prst="roundRect">
              <a:avLst>
                <a:gd name="adj" fmla="val 9536"/>
              </a:avLst>
            </a:prstGeom>
            <a:solidFill>
              <a:srgbClr val="EE2C22"/>
            </a:solidFill>
            <a:ln w="12700" cap="flat" cmpd="sng" algn="ctr">
              <a:solidFill>
                <a:sysClr val="window" lastClr="FFFFFF"/>
              </a:solidFill>
              <a:prstDash val="solid"/>
            </a:ln>
            <a:effectLst>
              <a:outerShdw blurRad="50800" dist="38100" dir="2700000" algn="tl"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27" name="标题层">
              <a:extLst>
                <a:ext uri="{FF2B5EF4-FFF2-40B4-BE49-F238E27FC236}">
                  <a16:creationId xmlns:a16="http://schemas.microsoft.com/office/drawing/2014/main" xmlns="" id="{85DC02C1-0325-4B2A-B441-D84D18BF5E8E}"/>
                </a:ext>
              </a:extLst>
            </p:cNvPr>
            <p:cNvSpPr txBox="1"/>
            <p:nvPr/>
          </p:nvSpPr>
          <p:spPr bwMode="auto">
            <a:xfrm>
              <a:off x="2151035" y="3581886"/>
              <a:ext cx="1880364" cy="1938992"/>
            </a:xfrm>
            <a:prstGeom prst="rect">
              <a:avLst/>
            </a:prstGeom>
            <a:noFill/>
            <a:effectLst>
              <a:outerShdw blurRad="12700" dist="12700" dir="4380000" algn="tl" rotWithShape="0">
                <a:prstClr val="black">
                  <a:alpha val="40000"/>
                </a:prstClr>
              </a:outerShdw>
            </a:effectLst>
          </p:spPr>
          <p:txBody>
            <a:bodyPr wrap="square">
              <a:spAutoFit/>
            </a:bodyPr>
            <a:lstStyle>
              <a:defPPr>
                <a:defRPr lang="en-US"/>
              </a:defPPr>
              <a:lvl1pPr algn="ctr" fontAlgn="auto">
                <a:spcBef>
                  <a:spcPts val="0"/>
                </a:spcBef>
                <a:spcAft>
                  <a:spcPts val="0"/>
                </a:spcAft>
                <a:defRPr sz="6000" b="1" kern="0">
                  <a:solidFill>
                    <a:schemeClr val="bg1"/>
                  </a:solidFill>
                  <a:latin typeface="Arial" panose="020B0604020202020204" pitchFamily="34" charset="0"/>
                  <a:ea typeface="微软雅黑" panose="020B0503020204020204" pitchFamily="34" charset="-122"/>
                  <a:cs typeface="Arial" panose="020B0604020202020204" pitchFamily="34" charset="0"/>
                </a:defRPr>
              </a:lvl1pPr>
            </a:lstStyle>
            <a:p>
              <a:r>
                <a:rPr lang="zh-CN" altLang="en-US" dirty="0"/>
                <a:t>多点突破</a:t>
              </a:r>
            </a:p>
          </p:txBody>
        </p:sp>
      </p:grpSp>
      <p:grpSp>
        <p:nvGrpSpPr>
          <p:cNvPr id="28" name="组合 27">
            <a:extLst>
              <a:ext uri="{FF2B5EF4-FFF2-40B4-BE49-F238E27FC236}">
                <a16:creationId xmlns:a16="http://schemas.microsoft.com/office/drawing/2014/main" xmlns="" id="{963D1068-C97B-45F6-87BD-DFC1F1AA350C}"/>
              </a:ext>
            </a:extLst>
          </p:cNvPr>
          <p:cNvGrpSpPr/>
          <p:nvPr/>
        </p:nvGrpSpPr>
        <p:grpSpPr>
          <a:xfrm>
            <a:off x="7864942" y="3224331"/>
            <a:ext cx="2442951" cy="2517623"/>
            <a:chOff x="1869742" y="3292571"/>
            <a:chExt cx="2442951" cy="2517623"/>
          </a:xfrm>
        </p:grpSpPr>
        <p:sp>
          <p:nvSpPr>
            <p:cNvPr id="29" name="圆角矩形 44">
              <a:extLst>
                <a:ext uri="{FF2B5EF4-FFF2-40B4-BE49-F238E27FC236}">
                  <a16:creationId xmlns:a16="http://schemas.microsoft.com/office/drawing/2014/main" xmlns="" id="{D9615F8A-B412-436E-827C-FC12AE81F8A8}"/>
                </a:ext>
              </a:extLst>
            </p:cNvPr>
            <p:cNvSpPr/>
            <p:nvPr/>
          </p:nvSpPr>
          <p:spPr bwMode="auto">
            <a:xfrm>
              <a:off x="1869742" y="3292571"/>
              <a:ext cx="2442951" cy="2517623"/>
            </a:xfrm>
            <a:prstGeom prst="roundRect">
              <a:avLst>
                <a:gd name="adj" fmla="val 9536"/>
              </a:avLst>
            </a:prstGeom>
            <a:solidFill>
              <a:srgbClr val="EE2C22"/>
            </a:solidFill>
            <a:ln w="12700" cap="flat" cmpd="sng" algn="ctr">
              <a:solidFill>
                <a:sysClr val="window" lastClr="FFFFFF"/>
              </a:solidFill>
              <a:prstDash val="solid"/>
            </a:ln>
            <a:effectLst>
              <a:outerShdw blurRad="50800" dist="38100" dir="2700000" algn="tl"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30" name="标题层">
              <a:extLst>
                <a:ext uri="{FF2B5EF4-FFF2-40B4-BE49-F238E27FC236}">
                  <a16:creationId xmlns:a16="http://schemas.microsoft.com/office/drawing/2014/main" xmlns="" id="{23846106-B030-44E4-90FC-3419C63A722C}"/>
                </a:ext>
              </a:extLst>
            </p:cNvPr>
            <p:cNvSpPr txBox="1"/>
            <p:nvPr/>
          </p:nvSpPr>
          <p:spPr bwMode="auto">
            <a:xfrm>
              <a:off x="2151035" y="3581886"/>
              <a:ext cx="1880364" cy="1938992"/>
            </a:xfrm>
            <a:prstGeom prst="rect">
              <a:avLst/>
            </a:prstGeom>
            <a:noFill/>
            <a:effectLst>
              <a:outerShdw blurRad="12700" dist="12700" dir="4380000" algn="tl" rotWithShape="0">
                <a:prstClr val="black">
                  <a:alpha val="40000"/>
                </a:prstClr>
              </a:outerShdw>
            </a:effectLst>
          </p:spPr>
          <p:txBody>
            <a:bodyPr wrap="square">
              <a:spAutoFit/>
            </a:bodyPr>
            <a:lstStyle>
              <a:defPPr>
                <a:defRPr lang="en-US"/>
              </a:defPPr>
              <a:lvl1pPr algn="ctr" fontAlgn="auto">
                <a:spcBef>
                  <a:spcPts val="0"/>
                </a:spcBef>
                <a:spcAft>
                  <a:spcPts val="0"/>
                </a:spcAft>
                <a:defRPr sz="6000" b="1" kern="0">
                  <a:solidFill>
                    <a:schemeClr val="bg1"/>
                  </a:solidFill>
                  <a:latin typeface="Arial" panose="020B0604020202020204" pitchFamily="34" charset="0"/>
                  <a:ea typeface="微软雅黑" panose="020B0503020204020204" pitchFamily="34" charset="-122"/>
                  <a:cs typeface="Arial" panose="020B0604020202020204" pitchFamily="34" charset="0"/>
                </a:defRPr>
              </a:lvl1pPr>
            </a:lstStyle>
            <a:p>
              <a:r>
                <a:rPr lang="zh-CN" altLang="en-US" dirty="0"/>
                <a:t>纵深推进</a:t>
              </a:r>
            </a:p>
          </p:txBody>
        </p:sp>
      </p:grpSp>
      <p:sp>
        <p:nvSpPr>
          <p:cNvPr id="31" name="矩形 30">
            <a:extLst>
              <a:ext uri="{FF2B5EF4-FFF2-40B4-BE49-F238E27FC236}">
                <a16:creationId xmlns:a16="http://schemas.microsoft.com/office/drawing/2014/main" xmlns="" id="{E13052D2-D5C7-479F-8D83-594A35779410}"/>
              </a:ext>
            </a:extLst>
          </p:cNvPr>
          <p:cNvSpPr/>
          <p:nvPr/>
        </p:nvSpPr>
        <p:spPr>
          <a:xfrm>
            <a:off x="2218431" y="1588064"/>
            <a:ext cx="7755138" cy="830997"/>
          </a:xfrm>
          <a:prstGeom prst="rect">
            <a:avLst/>
          </a:prstGeom>
          <a:noFill/>
          <a:effectLst>
            <a:outerShdw blurRad="12700" dist="12700" dir="4380000" algn="tl" rotWithShape="0">
              <a:prstClr val="black">
                <a:alpha val="40000"/>
              </a:prstClr>
            </a:outerShdw>
          </a:effectLst>
        </p:spPr>
        <p:txBody>
          <a:bodyPr wrap="square">
            <a:spAutoFit/>
          </a:bodyPr>
          <a:lstStyle/>
          <a:p>
            <a:pPr algn="ctr"/>
            <a:r>
              <a:rPr lang="zh-CN" altLang="en-US" sz="4800" b="1" kern="0" dirty="0">
                <a:solidFill>
                  <a:srgbClr val="EE2C22"/>
                </a:solidFill>
                <a:latin typeface="Arial" panose="020B0604020202020204" pitchFamily="34" charset="0"/>
                <a:ea typeface="微软雅黑" panose="020B0503020204020204" pitchFamily="34" charset="-122"/>
                <a:cs typeface="Arial" panose="020B0604020202020204" pitchFamily="34" charset="0"/>
              </a:rPr>
              <a:t>全面深化改革取得重大突破</a:t>
            </a:r>
          </a:p>
        </p:txBody>
      </p:sp>
    </p:spTree>
    <p:extLst>
      <p:ext uri="{BB962C8B-B14F-4D97-AF65-F5344CB8AC3E}">
        <p14:creationId xmlns:p14="http://schemas.microsoft.com/office/powerpoint/2010/main" xmlns="" val="1401712744"/>
      </p:ext>
    </p:extLst>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left)">
                                      <p:cBhvr>
                                        <p:cTn id="7" dur="1000"/>
                                        <p:tgtEl>
                                          <p:spTgt spid="31"/>
                                        </p:tgtEl>
                                      </p:cBhvr>
                                    </p:animEffect>
                                  </p:childTnLst>
                                </p:cTn>
                              </p:par>
                              <p:par>
                                <p:cTn id="8" presetID="2" presetClass="entr" presetSubtype="2" fill="hold" nodeType="withEffect">
                                  <p:stCondLst>
                                    <p:cond delay="750"/>
                                  </p:stCondLst>
                                  <p:childTnLst>
                                    <p:set>
                                      <p:cBhvr>
                                        <p:cTn id="9" dur="1" fill="hold">
                                          <p:stCondLst>
                                            <p:cond delay="0"/>
                                          </p:stCondLst>
                                        </p:cTn>
                                        <p:tgtEl>
                                          <p:spTgt spid="22"/>
                                        </p:tgtEl>
                                        <p:attrNameLst>
                                          <p:attrName>style.visibility</p:attrName>
                                        </p:attrNameLst>
                                      </p:cBhvr>
                                      <p:to>
                                        <p:strVal val="visible"/>
                                      </p:to>
                                    </p:set>
                                    <p:anim calcmode="lin" valueType="num">
                                      <p:cBhvr additive="base">
                                        <p:cTn id="10" dur="1000" fill="hold"/>
                                        <p:tgtEl>
                                          <p:spTgt spid="22"/>
                                        </p:tgtEl>
                                        <p:attrNameLst>
                                          <p:attrName>ppt_x</p:attrName>
                                        </p:attrNameLst>
                                      </p:cBhvr>
                                      <p:tavLst>
                                        <p:tav tm="0">
                                          <p:val>
                                            <p:strVal val="1+#ppt_w/2"/>
                                          </p:val>
                                        </p:tav>
                                        <p:tav tm="100000">
                                          <p:val>
                                            <p:strVal val="#ppt_x"/>
                                          </p:val>
                                        </p:tav>
                                      </p:tavLst>
                                    </p:anim>
                                    <p:anim calcmode="lin" valueType="num">
                                      <p:cBhvr additive="base">
                                        <p:cTn id="11" dur="1000" fill="hold"/>
                                        <p:tgtEl>
                                          <p:spTgt spid="22"/>
                                        </p:tgtEl>
                                        <p:attrNameLst>
                                          <p:attrName>ppt_y</p:attrName>
                                        </p:attrNameLst>
                                      </p:cBhvr>
                                      <p:tavLst>
                                        <p:tav tm="0">
                                          <p:val>
                                            <p:strVal val="#ppt_y"/>
                                          </p:val>
                                        </p:tav>
                                        <p:tav tm="100000">
                                          <p:val>
                                            <p:strVal val="#ppt_y"/>
                                          </p:val>
                                        </p:tav>
                                      </p:tavLst>
                                    </p:anim>
                                  </p:childTnLst>
                                </p:cTn>
                              </p:par>
                              <p:par>
                                <p:cTn id="12" presetID="2" presetClass="entr" presetSubtype="2" fill="hold" nodeType="withEffect">
                                  <p:stCondLst>
                                    <p:cond delay="1500"/>
                                  </p:stCondLst>
                                  <p:childTnLst>
                                    <p:set>
                                      <p:cBhvr>
                                        <p:cTn id="13" dur="1" fill="hold">
                                          <p:stCondLst>
                                            <p:cond delay="0"/>
                                          </p:stCondLst>
                                        </p:cTn>
                                        <p:tgtEl>
                                          <p:spTgt spid="25"/>
                                        </p:tgtEl>
                                        <p:attrNameLst>
                                          <p:attrName>style.visibility</p:attrName>
                                        </p:attrNameLst>
                                      </p:cBhvr>
                                      <p:to>
                                        <p:strVal val="visible"/>
                                      </p:to>
                                    </p:set>
                                    <p:anim calcmode="lin" valueType="num">
                                      <p:cBhvr additive="base">
                                        <p:cTn id="14" dur="1000" fill="hold"/>
                                        <p:tgtEl>
                                          <p:spTgt spid="25"/>
                                        </p:tgtEl>
                                        <p:attrNameLst>
                                          <p:attrName>ppt_x</p:attrName>
                                        </p:attrNameLst>
                                      </p:cBhvr>
                                      <p:tavLst>
                                        <p:tav tm="0">
                                          <p:val>
                                            <p:strVal val="1+#ppt_w/2"/>
                                          </p:val>
                                        </p:tav>
                                        <p:tav tm="100000">
                                          <p:val>
                                            <p:strVal val="#ppt_x"/>
                                          </p:val>
                                        </p:tav>
                                      </p:tavLst>
                                    </p:anim>
                                    <p:anim calcmode="lin" valueType="num">
                                      <p:cBhvr additive="base">
                                        <p:cTn id="15" dur="1000" fill="hold"/>
                                        <p:tgtEl>
                                          <p:spTgt spid="25"/>
                                        </p:tgtEl>
                                        <p:attrNameLst>
                                          <p:attrName>ppt_y</p:attrName>
                                        </p:attrNameLst>
                                      </p:cBhvr>
                                      <p:tavLst>
                                        <p:tav tm="0">
                                          <p:val>
                                            <p:strVal val="#ppt_y"/>
                                          </p:val>
                                        </p:tav>
                                        <p:tav tm="100000">
                                          <p:val>
                                            <p:strVal val="#ppt_y"/>
                                          </p:val>
                                        </p:tav>
                                      </p:tavLst>
                                    </p:anim>
                                  </p:childTnLst>
                                </p:cTn>
                              </p:par>
                              <p:par>
                                <p:cTn id="16" presetID="2" presetClass="entr" presetSubtype="2" fill="hold" nodeType="withEffect">
                                  <p:stCondLst>
                                    <p:cond delay="2250"/>
                                  </p:stCondLst>
                                  <p:childTnLst>
                                    <p:set>
                                      <p:cBhvr>
                                        <p:cTn id="17" dur="1" fill="hold">
                                          <p:stCondLst>
                                            <p:cond delay="0"/>
                                          </p:stCondLst>
                                        </p:cTn>
                                        <p:tgtEl>
                                          <p:spTgt spid="28"/>
                                        </p:tgtEl>
                                        <p:attrNameLst>
                                          <p:attrName>style.visibility</p:attrName>
                                        </p:attrNameLst>
                                      </p:cBhvr>
                                      <p:to>
                                        <p:strVal val="visible"/>
                                      </p:to>
                                    </p:set>
                                    <p:anim calcmode="lin" valueType="num">
                                      <p:cBhvr additive="base">
                                        <p:cTn id="18" dur="1000" fill="hold"/>
                                        <p:tgtEl>
                                          <p:spTgt spid="28"/>
                                        </p:tgtEl>
                                        <p:attrNameLst>
                                          <p:attrName>ppt_x</p:attrName>
                                        </p:attrNameLst>
                                      </p:cBhvr>
                                      <p:tavLst>
                                        <p:tav tm="0">
                                          <p:val>
                                            <p:strVal val="1+#ppt_w/2"/>
                                          </p:val>
                                        </p:tav>
                                        <p:tav tm="100000">
                                          <p:val>
                                            <p:strVal val="#ppt_x"/>
                                          </p:val>
                                        </p:tav>
                                      </p:tavLst>
                                    </p:anim>
                                    <p:anim calcmode="lin" valueType="num">
                                      <p:cBhvr additive="base">
                                        <p:cTn id="19" dur="1000" fill="hold"/>
                                        <p:tgtEl>
                                          <p:spTgt spid="2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xmlns="" id="{738A8546-CA46-4CE3-A135-530E33AE026A}"/>
              </a:ext>
            </a:extLst>
          </p:cNvPr>
          <p:cNvSpPr/>
          <p:nvPr/>
        </p:nvSpPr>
        <p:spPr>
          <a:xfrm>
            <a:off x="0" y="0"/>
            <a:ext cx="6018663" cy="791570"/>
          </a:xfrm>
          <a:custGeom>
            <a:avLst/>
            <a:gdLst>
              <a:gd name="connsiteX0" fmla="*/ 0 w 6018663"/>
              <a:gd name="connsiteY0" fmla="*/ 0 h 791570"/>
              <a:gd name="connsiteX1" fmla="*/ 6018663 w 6018663"/>
              <a:gd name="connsiteY1" fmla="*/ 0 h 791570"/>
              <a:gd name="connsiteX2" fmla="*/ 6018663 w 6018663"/>
              <a:gd name="connsiteY2" fmla="*/ 791570 h 791570"/>
              <a:gd name="connsiteX3" fmla="*/ 0 w 6018663"/>
              <a:gd name="connsiteY3" fmla="*/ 791570 h 791570"/>
              <a:gd name="connsiteX4" fmla="*/ 0 w 6018663"/>
              <a:gd name="connsiteY4" fmla="*/ 0 h 791570"/>
              <a:gd name="connsiteX0" fmla="*/ 0 w 6018663"/>
              <a:gd name="connsiteY0" fmla="*/ 0 h 791570"/>
              <a:gd name="connsiteX1" fmla="*/ 6018663 w 6018663"/>
              <a:gd name="connsiteY1" fmla="*/ 0 h 791570"/>
              <a:gd name="connsiteX2" fmla="*/ 5186149 w 6018663"/>
              <a:gd name="connsiteY2" fmla="*/ 791570 h 791570"/>
              <a:gd name="connsiteX3" fmla="*/ 0 w 6018663"/>
              <a:gd name="connsiteY3" fmla="*/ 791570 h 791570"/>
              <a:gd name="connsiteX4" fmla="*/ 0 w 6018663"/>
              <a:gd name="connsiteY4" fmla="*/ 0 h 7915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18663" h="791570">
                <a:moveTo>
                  <a:pt x="0" y="0"/>
                </a:moveTo>
                <a:lnTo>
                  <a:pt x="6018663" y="0"/>
                </a:lnTo>
                <a:lnTo>
                  <a:pt x="5186149" y="791570"/>
                </a:lnTo>
                <a:lnTo>
                  <a:pt x="0" y="791570"/>
                </a:lnTo>
                <a:lnTo>
                  <a:pt x="0" y="0"/>
                </a:lnTo>
                <a:close/>
              </a:path>
            </a:pathLst>
          </a:custGeom>
          <a:solidFill>
            <a:srgbClr val="EE2C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a:extLst>
              <a:ext uri="{FF2B5EF4-FFF2-40B4-BE49-F238E27FC236}">
                <a16:creationId xmlns:a16="http://schemas.microsoft.com/office/drawing/2014/main" xmlns="" id="{F2F18A76-F629-4AA1-907C-66BD88EE5841}"/>
              </a:ext>
            </a:extLst>
          </p:cNvPr>
          <p:cNvSpPr txBox="1"/>
          <p:nvPr/>
        </p:nvSpPr>
        <p:spPr>
          <a:xfrm>
            <a:off x="341388" y="125419"/>
            <a:ext cx="4533613" cy="584775"/>
          </a:xfrm>
          <a:prstGeom prst="rect">
            <a:avLst/>
          </a:prstGeom>
          <a:noFill/>
        </p:spPr>
        <p:txBody>
          <a:bodyPr wrap="none" rtlCol="0" anchor="ctr">
            <a:spAutoFit/>
          </a:bodyPr>
          <a:lstStyle/>
          <a:p>
            <a:r>
              <a:rPr lang="en-US" altLang="zh-CN" sz="3200" dirty="0">
                <a:solidFill>
                  <a:schemeClr val="bg1"/>
                </a:solidFill>
                <a:latin typeface="汉仪润圆-75W" panose="00020600040101010101" pitchFamily="18" charset="-122"/>
                <a:ea typeface="汉仪润圆-75W" panose="00020600040101010101" pitchFamily="18" charset="-122"/>
              </a:rPr>
              <a:t>01 </a:t>
            </a:r>
            <a:r>
              <a:rPr lang="zh-CN" altLang="en-US" sz="3200" dirty="0">
                <a:solidFill>
                  <a:schemeClr val="bg1"/>
                </a:solidFill>
                <a:latin typeface="汉仪润圆-75W" panose="00020600040101010101" pitchFamily="18" charset="-122"/>
                <a:ea typeface="汉仪润圆-75W" panose="00020600040101010101" pitchFamily="18" charset="-122"/>
              </a:rPr>
              <a:t>过去五年的工作回顾</a:t>
            </a:r>
          </a:p>
        </p:txBody>
      </p:sp>
      <p:pic>
        <p:nvPicPr>
          <p:cNvPr id="14" name="图片 13">
            <a:extLst>
              <a:ext uri="{FF2B5EF4-FFF2-40B4-BE49-F238E27FC236}">
                <a16:creationId xmlns:a16="http://schemas.microsoft.com/office/drawing/2014/main" xmlns="" id="{B1D95F1E-E217-4849-A0DC-EB24D80A1EB2}"/>
              </a:ext>
            </a:extLst>
          </p:cNvPr>
          <p:cNvPicPr>
            <a:picLocks noChangeAspect="1"/>
          </p:cNvPicPr>
          <p:nvPr/>
        </p:nvPicPr>
        <p:blipFill rotWithShape="1">
          <a:blip r:embed="rId2" cstate="print">
            <a:extLst>
              <a:ext uri="{28A0092B-C50C-407E-A947-70E740481C1C}">
                <a14:useLocalDpi xmlns:a14="http://schemas.microsoft.com/office/drawing/2010/main" xmlns="" val="0"/>
              </a:ext>
            </a:extLst>
          </a:blip>
          <a:srcRect t="12259" b="12564"/>
          <a:stretch/>
        </p:blipFill>
        <p:spPr>
          <a:xfrm>
            <a:off x="7451931" y="3053433"/>
            <a:ext cx="3973230" cy="2986951"/>
          </a:xfrm>
          <a:prstGeom prst="rect">
            <a:avLst/>
          </a:prstGeom>
        </p:spPr>
      </p:pic>
      <p:sp>
        <p:nvSpPr>
          <p:cNvPr id="15" name="矩形 14">
            <a:extLst>
              <a:ext uri="{FF2B5EF4-FFF2-40B4-BE49-F238E27FC236}">
                <a16:creationId xmlns:a16="http://schemas.microsoft.com/office/drawing/2014/main" xmlns="" id="{2E0E0818-41C1-46F8-8F1D-7675F73BD540}"/>
              </a:ext>
            </a:extLst>
          </p:cNvPr>
          <p:cNvSpPr/>
          <p:nvPr/>
        </p:nvSpPr>
        <p:spPr>
          <a:xfrm>
            <a:off x="1203576" y="3014117"/>
            <a:ext cx="6149013" cy="1169551"/>
          </a:xfrm>
          <a:prstGeom prst="rect">
            <a:avLst/>
          </a:prstGeom>
          <a:noFill/>
        </p:spPr>
        <p:txBody>
          <a:bodyPr wrap="square" rtlCol="0">
            <a:spAutoFit/>
          </a:bodyPr>
          <a:lstStyle/>
          <a:p>
            <a:pPr>
              <a:lnSpc>
                <a:spcPts val="2800"/>
              </a:lnSpc>
            </a:pPr>
            <a:r>
              <a:rPr lang="zh-CN" altLang="en-US" sz="2400" spc="300" dirty="0">
                <a:solidFill>
                  <a:schemeClr val="tx1">
                    <a:lumMod val="85000"/>
                    <a:lumOff val="15000"/>
                  </a:schemeClr>
                </a:solidFill>
                <a:latin typeface="汉仪家书简" panose="02010600000101010101" pitchFamily="2" charset="-122"/>
                <a:ea typeface="汉仪家书简" panose="02010600000101010101" pitchFamily="2" charset="-122"/>
              </a:rPr>
              <a:t>积极发展社会主义民主政治，推进全面依法治国，党的领导、人民当家作主、依法治国有机统一的制度建设全面加强。</a:t>
            </a:r>
          </a:p>
        </p:txBody>
      </p:sp>
      <p:sp>
        <p:nvSpPr>
          <p:cNvPr id="16" name="矩形 15">
            <a:extLst>
              <a:ext uri="{FF2B5EF4-FFF2-40B4-BE49-F238E27FC236}">
                <a16:creationId xmlns:a16="http://schemas.microsoft.com/office/drawing/2014/main" xmlns="" id="{A2EFB0B0-2984-44E3-AAAD-6DC9EB93757C}"/>
              </a:ext>
            </a:extLst>
          </p:cNvPr>
          <p:cNvSpPr/>
          <p:nvPr/>
        </p:nvSpPr>
        <p:spPr>
          <a:xfrm>
            <a:off x="1203576" y="4511761"/>
            <a:ext cx="6149013" cy="1528624"/>
          </a:xfrm>
          <a:prstGeom prst="rect">
            <a:avLst/>
          </a:prstGeom>
          <a:noFill/>
        </p:spPr>
        <p:txBody>
          <a:bodyPr wrap="square" rtlCol="0">
            <a:spAutoFit/>
          </a:bodyPr>
          <a:lstStyle/>
          <a:p>
            <a:pPr>
              <a:lnSpc>
                <a:spcPts val="2800"/>
              </a:lnSpc>
            </a:pPr>
            <a:r>
              <a:rPr lang="zh-CN" altLang="en-US" sz="2400" spc="300" dirty="0">
                <a:solidFill>
                  <a:schemeClr val="tx1">
                    <a:lumMod val="85000"/>
                    <a:lumOff val="15000"/>
                  </a:schemeClr>
                </a:solidFill>
                <a:latin typeface="汉仪家书简" panose="02010600000101010101" pitchFamily="2" charset="-122"/>
                <a:ea typeface="汉仪家书简" panose="02010600000101010101" pitchFamily="2" charset="-122"/>
              </a:rPr>
              <a:t>党的领导体制机制不断完善，社会主义民主不断发展，党内民主更加广泛，社会主义协商民主全面展开，爱国统一战线巩固发展，民族宗教工作创新推进。</a:t>
            </a:r>
          </a:p>
        </p:txBody>
      </p:sp>
      <p:cxnSp>
        <p:nvCxnSpPr>
          <p:cNvPr id="17" name="直接连接符 16">
            <a:extLst>
              <a:ext uri="{FF2B5EF4-FFF2-40B4-BE49-F238E27FC236}">
                <a16:creationId xmlns:a16="http://schemas.microsoft.com/office/drawing/2014/main" xmlns="" id="{58CE8112-2049-4F66-B5EA-109A374AA8BF}"/>
              </a:ext>
            </a:extLst>
          </p:cNvPr>
          <p:cNvCxnSpPr>
            <a:cxnSpLocks/>
          </p:cNvCxnSpPr>
          <p:nvPr/>
        </p:nvCxnSpPr>
        <p:spPr>
          <a:xfrm>
            <a:off x="1312758" y="4354897"/>
            <a:ext cx="5889705" cy="0"/>
          </a:xfrm>
          <a:prstGeom prst="line">
            <a:avLst/>
          </a:prstGeom>
          <a:ln w="25400">
            <a:solidFill>
              <a:srgbClr val="EA7E11"/>
            </a:solidFill>
          </a:ln>
        </p:spPr>
        <p:style>
          <a:lnRef idx="1">
            <a:schemeClr val="accent1"/>
          </a:lnRef>
          <a:fillRef idx="0">
            <a:schemeClr val="accent1"/>
          </a:fillRef>
          <a:effectRef idx="0">
            <a:schemeClr val="accent1"/>
          </a:effectRef>
          <a:fontRef idx="minor">
            <a:schemeClr val="tx1"/>
          </a:fontRef>
        </p:style>
      </p:cxnSp>
      <p:sp>
        <p:nvSpPr>
          <p:cNvPr id="18" name="矩形 17">
            <a:extLst>
              <a:ext uri="{FF2B5EF4-FFF2-40B4-BE49-F238E27FC236}">
                <a16:creationId xmlns:a16="http://schemas.microsoft.com/office/drawing/2014/main" xmlns="" id="{7B433B61-9205-4924-9BD7-CBFA29A9B2DC}"/>
              </a:ext>
            </a:extLst>
          </p:cNvPr>
          <p:cNvSpPr/>
          <p:nvPr/>
        </p:nvSpPr>
        <p:spPr>
          <a:xfrm>
            <a:off x="2218431" y="1588064"/>
            <a:ext cx="7755138" cy="830997"/>
          </a:xfrm>
          <a:prstGeom prst="rect">
            <a:avLst/>
          </a:prstGeom>
          <a:noFill/>
          <a:effectLst>
            <a:outerShdw blurRad="12700" dist="12700" dir="4380000" algn="tl" rotWithShape="0">
              <a:prstClr val="black">
                <a:alpha val="40000"/>
              </a:prstClr>
            </a:outerShdw>
          </a:effectLst>
        </p:spPr>
        <p:txBody>
          <a:bodyPr wrap="square">
            <a:spAutoFit/>
          </a:bodyPr>
          <a:lstStyle/>
          <a:p>
            <a:pPr algn="ctr"/>
            <a:r>
              <a:rPr lang="zh-CN" altLang="en-US" sz="4800" b="1" kern="0" dirty="0">
                <a:solidFill>
                  <a:srgbClr val="EE2C22"/>
                </a:solidFill>
                <a:latin typeface="Arial" panose="020B0604020202020204" pitchFamily="34" charset="0"/>
                <a:ea typeface="微软雅黑" panose="020B0503020204020204" pitchFamily="34" charset="-122"/>
                <a:cs typeface="Arial" panose="020B0604020202020204" pitchFamily="34" charset="0"/>
              </a:rPr>
              <a:t>民主法治建设迈出重大步伐</a:t>
            </a:r>
          </a:p>
        </p:txBody>
      </p:sp>
    </p:spTree>
    <p:extLst>
      <p:ext uri="{BB962C8B-B14F-4D97-AF65-F5344CB8AC3E}">
        <p14:creationId xmlns:p14="http://schemas.microsoft.com/office/powerpoint/2010/main" xmlns="" val="3088776374"/>
      </p:ext>
    </p:extLst>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1000"/>
                                        <p:tgtEl>
                                          <p:spTgt spid="18"/>
                                        </p:tgtEl>
                                      </p:cBhvr>
                                    </p:animEffect>
                                  </p:childTnLst>
                                </p:cTn>
                              </p:par>
                            </p:childTnLst>
                          </p:cTn>
                        </p:par>
                        <p:par>
                          <p:cTn id="8" fill="hold">
                            <p:stCondLst>
                              <p:cond delay="1000"/>
                            </p:stCondLst>
                            <p:childTnLst>
                              <p:par>
                                <p:cTn id="9" presetID="42" presetClass="entr" presetSubtype="0"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fade">
                                      <p:cBhvr>
                                        <p:cTn id="11" dur="1000"/>
                                        <p:tgtEl>
                                          <p:spTgt spid="14"/>
                                        </p:tgtEl>
                                      </p:cBhvr>
                                    </p:animEffect>
                                    <p:anim calcmode="lin" valueType="num">
                                      <p:cBhvr>
                                        <p:cTn id="12" dur="1000" fill="hold"/>
                                        <p:tgtEl>
                                          <p:spTgt spid="14"/>
                                        </p:tgtEl>
                                        <p:attrNameLst>
                                          <p:attrName>ppt_x</p:attrName>
                                        </p:attrNameLst>
                                      </p:cBhvr>
                                      <p:tavLst>
                                        <p:tav tm="0">
                                          <p:val>
                                            <p:strVal val="#ppt_x"/>
                                          </p:val>
                                        </p:tav>
                                        <p:tav tm="100000">
                                          <p:val>
                                            <p:strVal val="#ppt_x"/>
                                          </p:val>
                                        </p:tav>
                                      </p:tavLst>
                                    </p:anim>
                                    <p:anim calcmode="lin" valueType="num">
                                      <p:cBhvr>
                                        <p:cTn id="13" dur="1000" fill="hold"/>
                                        <p:tgtEl>
                                          <p:spTgt spid="14"/>
                                        </p:tgtEl>
                                        <p:attrNameLst>
                                          <p:attrName>ppt_y</p:attrName>
                                        </p:attrNameLst>
                                      </p:cBhvr>
                                      <p:tavLst>
                                        <p:tav tm="0">
                                          <p:val>
                                            <p:strVal val="#ppt_y+.1"/>
                                          </p:val>
                                        </p:tav>
                                        <p:tav tm="100000">
                                          <p:val>
                                            <p:strVal val="#ppt_y"/>
                                          </p:val>
                                        </p:tav>
                                      </p:tavLst>
                                    </p:anim>
                                  </p:childTnLst>
                                </p:cTn>
                              </p:par>
                              <p:par>
                                <p:cTn id="14" presetID="2" presetClass="entr" presetSubtype="8" fill="hold" grpId="0" nodeType="withEffect">
                                  <p:stCondLst>
                                    <p:cond delay="750"/>
                                  </p:stCondLst>
                                  <p:childTnLst>
                                    <p:set>
                                      <p:cBhvr>
                                        <p:cTn id="15" dur="1" fill="hold">
                                          <p:stCondLst>
                                            <p:cond delay="0"/>
                                          </p:stCondLst>
                                        </p:cTn>
                                        <p:tgtEl>
                                          <p:spTgt spid="15"/>
                                        </p:tgtEl>
                                        <p:attrNameLst>
                                          <p:attrName>style.visibility</p:attrName>
                                        </p:attrNameLst>
                                      </p:cBhvr>
                                      <p:to>
                                        <p:strVal val="visible"/>
                                      </p:to>
                                    </p:set>
                                    <p:anim calcmode="lin" valueType="num">
                                      <p:cBhvr additive="base">
                                        <p:cTn id="16" dur="1000" fill="hold"/>
                                        <p:tgtEl>
                                          <p:spTgt spid="15"/>
                                        </p:tgtEl>
                                        <p:attrNameLst>
                                          <p:attrName>ppt_x</p:attrName>
                                        </p:attrNameLst>
                                      </p:cBhvr>
                                      <p:tavLst>
                                        <p:tav tm="0">
                                          <p:val>
                                            <p:strVal val="0-#ppt_w/2"/>
                                          </p:val>
                                        </p:tav>
                                        <p:tav tm="100000">
                                          <p:val>
                                            <p:strVal val="#ppt_x"/>
                                          </p:val>
                                        </p:tav>
                                      </p:tavLst>
                                    </p:anim>
                                    <p:anim calcmode="lin" valueType="num">
                                      <p:cBhvr additive="base">
                                        <p:cTn id="17" dur="1000" fill="hold"/>
                                        <p:tgtEl>
                                          <p:spTgt spid="15"/>
                                        </p:tgtEl>
                                        <p:attrNameLst>
                                          <p:attrName>ppt_y</p:attrName>
                                        </p:attrNameLst>
                                      </p:cBhvr>
                                      <p:tavLst>
                                        <p:tav tm="0">
                                          <p:val>
                                            <p:strVal val="#ppt_y"/>
                                          </p:val>
                                        </p:tav>
                                        <p:tav tm="100000">
                                          <p:val>
                                            <p:strVal val="#ppt_y"/>
                                          </p:val>
                                        </p:tav>
                                      </p:tavLst>
                                    </p:anim>
                                  </p:childTnLst>
                                </p:cTn>
                              </p:par>
                              <p:par>
                                <p:cTn id="18" presetID="10" presetClass="entr" presetSubtype="0" fill="hold" nodeType="withEffect">
                                  <p:stCondLst>
                                    <p:cond delay="1500"/>
                                  </p:stCondLst>
                                  <p:childTnLst>
                                    <p:set>
                                      <p:cBhvr>
                                        <p:cTn id="19" dur="1" fill="hold">
                                          <p:stCondLst>
                                            <p:cond delay="0"/>
                                          </p:stCondLst>
                                        </p:cTn>
                                        <p:tgtEl>
                                          <p:spTgt spid="17"/>
                                        </p:tgtEl>
                                        <p:attrNameLst>
                                          <p:attrName>style.visibility</p:attrName>
                                        </p:attrNameLst>
                                      </p:cBhvr>
                                      <p:to>
                                        <p:strVal val="visible"/>
                                      </p:to>
                                    </p:set>
                                    <p:animEffect transition="in" filter="fade">
                                      <p:cBhvr>
                                        <p:cTn id="20" dur="500"/>
                                        <p:tgtEl>
                                          <p:spTgt spid="17"/>
                                        </p:tgtEl>
                                      </p:cBhvr>
                                    </p:animEffect>
                                  </p:childTnLst>
                                </p:cTn>
                              </p:par>
                              <p:par>
                                <p:cTn id="21" presetID="2" presetClass="entr" presetSubtype="8" fill="hold" grpId="0" nodeType="withEffect">
                                  <p:stCondLst>
                                    <p:cond delay="1750"/>
                                  </p:stCondLst>
                                  <p:childTnLst>
                                    <p:set>
                                      <p:cBhvr>
                                        <p:cTn id="22" dur="1" fill="hold">
                                          <p:stCondLst>
                                            <p:cond delay="0"/>
                                          </p:stCondLst>
                                        </p:cTn>
                                        <p:tgtEl>
                                          <p:spTgt spid="16"/>
                                        </p:tgtEl>
                                        <p:attrNameLst>
                                          <p:attrName>style.visibility</p:attrName>
                                        </p:attrNameLst>
                                      </p:cBhvr>
                                      <p:to>
                                        <p:strVal val="visible"/>
                                      </p:to>
                                    </p:set>
                                    <p:anim calcmode="lin" valueType="num">
                                      <p:cBhvr additive="base">
                                        <p:cTn id="23" dur="1000" fill="hold"/>
                                        <p:tgtEl>
                                          <p:spTgt spid="16"/>
                                        </p:tgtEl>
                                        <p:attrNameLst>
                                          <p:attrName>ppt_x</p:attrName>
                                        </p:attrNameLst>
                                      </p:cBhvr>
                                      <p:tavLst>
                                        <p:tav tm="0">
                                          <p:val>
                                            <p:strVal val="0-#ppt_w/2"/>
                                          </p:val>
                                        </p:tav>
                                        <p:tav tm="100000">
                                          <p:val>
                                            <p:strVal val="#ppt_x"/>
                                          </p:val>
                                        </p:tav>
                                      </p:tavLst>
                                    </p:anim>
                                    <p:anim calcmode="lin" valueType="num">
                                      <p:cBhvr additive="base">
                                        <p:cTn id="24" dur="10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xmlns="" id="{738A8546-CA46-4CE3-A135-530E33AE026A}"/>
              </a:ext>
            </a:extLst>
          </p:cNvPr>
          <p:cNvSpPr/>
          <p:nvPr/>
        </p:nvSpPr>
        <p:spPr>
          <a:xfrm>
            <a:off x="0" y="0"/>
            <a:ext cx="6018663" cy="791570"/>
          </a:xfrm>
          <a:custGeom>
            <a:avLst/>
            <a:gdLst>
              <a:gd name="connsiteX0" fmla="*/ 0 w 6018663"/>
              <a:gd name="connsiteY0" fmla="*/ 0 h 791570"/>
              <a:gd name="connsiteX1" fmla="*/ 6018663 w 6018663"/>
              <a:gd name="connsiteY1" fmla="*/ 0 h 791570"/>
              <a:gd name="connsiteX2" fmla="*/ 6018663 w 6018663"/>
              <a:gd name="connsiteY2" fmla="*/ 791570 h 791570"/>
              <a:gd name="connsiteX3" fmla="*/ 0 w 6018663"/>
              <a:gd name="connsiteY3" fmla="*/ 791570 h 791570"/>
              <a:gd name="connsiteX4" fmla="*/ 0 w 6018663"/>
              <a:gd name="connsiteY4" fmla="*/ 0 h 791570"/>
              <a:gd name="connsiteX0" fmla="*/ 0 w 6018663"/>
              <a:gd name="connsiteY0" fmla="*/ 0 h 791570"/>
              <a:gd name="connsiteX1" fmla="*/ 6018663 w 6018663"/>
              <a:gd name="connsiteY1" fmla="*/ 0 h 791570"/>
              <a:gd name="connsiteX2" fmla="*/ 5186149 w 6018663"/>
              <a:gd name="connsiteY2" fmla="*/ 791570 h 791570"/>
              <a:gd name="connsiteX3" fmla="*/ 0 w 6018663"/>
              <a:gd name="connsiteY3" fmla="*/ 791570 h 791570"/>
              <a:gd name="connsiteX4" fmla="*/ 0 w 6018663"/>
              <a:gd name="connsiteY4" fmla="*/ 0 h 7915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18663" h="791570">
                <a:moveTo>
                  <a:pt x="0" y="0"/>
                </a:moveTo>
                <a:lnTo>
                  <a:pt x="6018663" y="0"/>
                </a:lnTo>
                <a:lnTo>
                  <a:pt x="5186149" y="791570"/>
                </a:lnTo>
                <a:lnTo>
                  <a:pt x="0" y="791570"/>
                </a:lnTo>
                <a:lnTo>
                  <a:pt x="0" y="0"/>
                </a:lnTo>
                <a:close/>
              </a:path>
            </a:pathLst>
          </a:custGeom>
          <a:solidFill>
            <a:srgbClr val="EE2C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a:extLst>
              <a:ext uri="{FF2B5EF4-FFF2-40B4-BE49-F238E27FC236}">
                <a16:creationId xmlns:a16="http://schemas.microsoft.com/office/drawing/2014/main" xmlns="" id="{F2F18A76-F629-4AA1-907C-66BD88EE5841}"/>
              </a:ext>
            </a:extLst>
          </p:cNvPr>
          <p:cNvSpPr txBox="1"/>
          <p:nvPr/>
        </p:nvSpPr>
        <p:spPr>
          <a:xfrm>
            <a:off x="341388" y="125419"/>
            <a:ext cx="4533613" cy="584775"/>
          </a:xfrm>
          <a:prstGeom prst="rect">
            <a:avLst/>
          </a:prstGeom>
          <a:noFill/>
        </p:spPr>
        <p:txBody>
          <a:bodyPr wrap="none" rtlCol="0" anchor="ctr">
            <a:spAutoFit/>
          </a:bodyPr>
          <a:lstStyle/>
          <a:p>
            <a:r>
              <a:rPr lang="en-US" altLang="zh-CN" sz="3200" dirty="0">
                <a:solidFill>
                  <a:schemeClr val="bg1"/>
                </a:solidFill>
                <a:latin typeface="汉仪润圆-75W" panose="00020600040101010101" pitchFamily="18" charset="-122"/>
                <a:ea typeface="汉仪润圆-75W" panose="00020600040101010101" pitchFamily="18" charset="-122"/>
              </a:rPr>
              <a:t>01 </a:t>
            </a:r>
            <a:r>
              <a:rPr lang="zh-CN" altLang="en-US" sz="3200" dirty="0">
                <a:solidFill>
                  <a:schemeClr val="bg1"/>
                </a:solidFill>
                <a:latin typeface="汉仪润圆-75W" panose="00020600040101010101" pitchFamily="18" charset="-122"/>
                <a:ea typeface="汉仪润圆-75W" panose="00020600040101010101" pitchFamily="18" charset="-122"/>
              </a:rPr>
              <a:t>过去五年的工作回顾</a:t>
            </a:r>
          </a:p>
        </p:txBody>
      </p:sp>
      <p:sp>
        <p:nvSpPr>
          <p:cNvPr id="9" name="矩形 8">
            <a:extLst>
              <a:ext uri="{FF2B5EF4-FFF2-40B4-BE49-F238E27FC236}">
                <a16:creationId xmlns:a16="http://schemas.microsoft.com/office/drawing/2014/main" xmlns="" id="{CF812601-16A9-4BC3-A620-47E9C2AA04A7}"/>
              </a:ext>
            </a:extLst>
          </p:cNvPr>
          <p:cNvSpPr/>
          <p:nvPr/>
        </p:nvSpPr>
        <p:spPr>
          <a:xfrm>
            <a:off x="2849172" y="1588064"/>
            <a:ext cx="6493657" cy="830997"/>
          </a:xfrm>
          <a:prstGeom prst="rect">
            <a:avLst/>
          </a:prstGeom>
          <a:noFill/>
          <a:effectLst>
            <a:outerShdw blurRad="12700" dist="12700" dir="4380000" algn="tl" rotWithShape="0">
              <a:prstClr val="black">
                <a:alpha val="40000"/>
              </a:prstClr>
            </a:outerShdw>
          </a:effectLst>
        </p:spPr>
        <p:txBody>
          <a:bodyPr wrap="square">
            <a:spAutoFit/>
          </a:bodyPr>
          <a:lstStyle/>
          <a:p>
            <a:pPr algn="ctr"/>
            <a:r>
              <a:rPr lang="zh-CN" altLang="en-US" sz="4800" b="1" kern="0" dirty="0">
                <a:solidFill>
                  <a:srgbClr val="EE2C22"/>
                </a:solidFill>
                <a:latin typeface="Arial" panose="020B0604020202020204" pitchFamily="34" charset="0"/>
                <a:ea typeface="微软雅黑" panose="020B0503020204020204" pitchFamily="34" charset="-122"/>
                <a:cs typeface="Arial" panose="020B0604020202020204" pitchFamily="34" charset="0"/>
              </a:rPr>
              <a:t>经济建设取得重大成就</a:t>
            </a:r>
          </a:p>
        </p:txBody>
      </p:sp>
      <p:grpSp>
        <p:nvGrpSpPr>
          <p:cNvPr id="10" name="组合 9">
            <a:extLst>
              <a:ext uri="{FF2B5EF4-FFF2-40B4-BE49-F238E27FC236}">
                <a16:creationId xmlns:a16="http://schemas.microsoft.com/office/drawing/2014/main" xmlns="" id="{63AFAABF-8871-4105-B05A-79B9E58F4F55}"/>
              </a:ext>
            </a:extLst>
          </p:cNvPr>
          <p:cNvGrpSpPr/>
          <p:nvPr/>
        </p:nvGrpSpPr>
        <p:grpSpPr>
          <a:xfrm>
            <a:off x="2059581" y="2959559"/>
            <a:ext cx="8072838" cy="810478"/>
            <a:chOff x="2558768" y="2959559"/>
            <a:chExt cx="8072838" cy="810478"/>
          </a:xfrm>
        </p:grpSpPr>
        <p:sp>
          <p:nvSpPr>
            <p:cNvPr id="11" name="矩形 10">
              <a:extLst>
                <a:ext uri="{FF2B5EF4-FFF2-40B4-BE49-F238E27FC236}">
                  <a16:creationId xmlns:a16="http://schemas.microsoft.com/office/drawing/2014/main" xmlns="" id="{BDB633BD-7615-4E8D-ABF9-DC3A203809E9}"/>
                </a:ext>
              </a:extLst>
            </p:cNvPr>
            <p:cNvSpPr/>
            <p:nvPr/>
          </p:nvSpPr>
          <p:spPr>
            <a:xfrm>
              <a:off x="3537230" y="2959559"/>
              <a:ext cx="7094376" cy="810478"/>
            </a:xfrm>
            <a:prstGeom prst="rect">
              <a:avLst/>
            </a:prstGeom>
            <a:noFill/>
          </p:spPr>
          <p:txBody>
            <a:bodyPr wrap="square" rtlCol="0">
              <a:spAutoFit/>
            </a:bodyPr>
            <a:lstStyle/>
            <a:p>
              <a:pPr>
                <a:lnSpc>
                  <a:spcPts val="2800"/>
                </a:lnSpc>
              </a:pPr>
              <a:r>
                <a:rPr lang="zh-CN" altLang="en-US" sz="2400" spc="300" dirty="0">
                  <a:solidFill>
                    <a:schemeClr val="tx1">
                      <a:lumMod val="85000"/>
                      <a:lumOff val="15000"/>
                    </a:schemeClr>
                  </a:solidFill>
                  <a:latin typeface="汉仪家书简" panose="02010600000101010101" pitchFamily="2" charset="-122"/>
                  <a:ea typeface="汉仪家书简" panose="02010600000101010101" pitchFamily="2" charset="-122"/>
                </a:rPr>
                <a:t>坚定不移贯彻新发展理念，坚决端正发展观念、转变发展方式，发展质量和效益不断提升。</a:t>
              </a:r>
            </a:p>
          </p:txBody>
        </p:sp>
        <p:pic>
          <p:nvPicPr>
            <p:cNvPr id="12" name="图片 11">
              <a:extLst>
                <a:ext uri="{FF2B5EF4-FFF2-40B4-BE49-F238E27FC236}">
                  <a16:creationId xmlns:a16="http://schemas.microsoft.com/office/drawing/2014/main" xmlns="" id="{866E8D81-5325-4A09-9713-96484BD3400B}"/>
                </a:ext>
              </a:extLst>
            </p:cNvPr>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2558768" y="2998386"/>
              <a:ext cx="706321" cy="720000"/>
            </a:xfrm>
            <a:prstGeom prst="rect">
              <a:avLst/>
            </a:prstGeom>
          </p:spPr>
        </p:pic>
      </p:grpSp>
      <p:grpSp>
        <p:nvGrpSpPr>
          <p:cNvPr id="13" name="组合 12">
            <a:extLst>
              <a:ext uri="{FF2B5EF4-FFF2-40B4-BE49-F238E27FC236}">
                <a16:creationId xmlns:a16="http://schemas.microsoft.com/office/drawing/2014/main" xmlns="" id="{84E08190-5885-4793-88BA-FD08BADF511B}"/>
              </a:ext>
            </a:extLst>
          </p:cNvPr>
          <p:cNvGrpSpPr/>
          <p:nvPr/>
        </p:nvGrpSpPr>
        <p:grpSpPr>
          <a:xfrm>
            <a:off x="2059581" y="4106134"/>
            <a:ext cx="8072838" cy="810478"/>
            <a:chOff x="2558768" y="4106134"/>
            <a:chExt cx="8072838" cy="810478"/>
          </a:xfrm>
        </p:grpSpPr>
        <p:sp>
          <p:nvSpPr>
            <p:cNvPr id="19" name="矩形 18">
              <a:extLst>
                <a:ext uri="{FF2B5EF4-FFF2-40B4-BE49-F238E27FC236}">
                  <a16:creationId xmlns:a16="http://schemas.microsoft.com/office/drawing/2014/main" xmlns="" id="{A38156BB-9C6E-425A-92E5-3DF58DF544DD}"/>
                </a:ext>
              </a:extLst>
            </p:cNvPr>
            <p:cNvSpPr/>
            <p:nvPr/>
          </p:nvSpPr>
          <p:spPr>
            <a:xfrm>
              <a:off x="3599342" y="4106134"/>
              <a:ext cx="7032264" cy="810478"/>
            </a:xfrm>
            <a:prstGeom prst="rect">
              <a:avLst/>
            </a:prstGeom>
            <a:noFill/>
          </p:spPr>
          <p:txBody>
            <a:bodyPr wrap="square" rtlCol="0">
              <a:spAutoFit/>
            </a:bodyPr>
            <a:lstStyle/>
            <a:p>
              <a:pPr>
                <a:lnSpc>
                  <a:spcPts val="2800"/>
                </a:lnSpc>
              </a:pPr>
              <a:r>
                <a:rPr lang="zh-CN" altLang="en-US" sz="2400" spc="300" dirty="0">
                  <a:solidFill>
                    <a:schemeClr val="tx1">
                      <a:lumMod val="85000"/>
                      <a:lumOff val="15000"/>
                    </a:schemeClr>
                  </a:solidFill>
                  <a:latin typeface="汉仪家书简" panose="02010600000101010101" pitchFamily="2" charset="-122"/>
                  <a:ea typeface="汉仪家书简" panose="02010600000101010101" pitchFamily="2" charset="-122"/>
                </a:rPr>
                <a:t>供给侧结构性改革深入推进，经济结构不断优化，数字经济等新兴产业蓬勃发展。</a:t>
              </a:r>
            </a:p>
          </p:txBody>
        </p:sp>
        <p:pic>
          <p:nvPicPr>
            <p:cNvPr id="20" name="图片 19">
              <a:extLst>
                <a:ext uri="{FF2B5EF4-FFF2-40B4-BE49-F238E27FC236}">
                  <a16:creationId xmlns:a16="http://schemas.microsoft.com/office/drawing/2014/main" xmlns="" id="{AFA721A9-3BCC-4D27-90B1-0E54E57B88B2}"/>
                </a:ext>
              </a:extLst>
            </p:cNvPr>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2558768" y="4144961"/>
              <a:ext cx="706321" cy="720000"/>
            </a:xfrm>
            <a:prstGeom prst="rect">
              <a:avLst/>
            </a:prstGeom>
          </p:spPr>
        </p:pic>
      </p:grpSp>
      <p:grpSp>
        <p:nvGrpSpPr>
          <p:cNvPr id="21" name="组合 20">
            <a:extLst>
              <a:ext uri="{FF2B5EF4-FFF2-40B4-BE49-F238E27FC236}">
                <a16:creationId xmlns:a16="http://schemas.microsoft.com/office/drawing/2014/main" xmlns="" id="{9581DEC3-EE8B-438E-B300-8F0C77C59843}"/>
              </a:ext>
            </a:extLst>
          </p:cNvPr>
          <p:cNvGrpSpPr/>
          <p:nvPr/>
        </p:nvGrpSpPr>
        <p:grpSpPr>
          <a:xfrm>
            <a:off x="2059581" y="5252709"/>
            <a:ext cx="8072838" cy="812473"/>
            <a:chOff x="2558768" y="5252709"/>
            <a:chExt cx="8072838" cy="812473"/>
          </a:xfrm>
        </p:grpSpPr>
        <p:sp>
          <p:nvSpPr>
            <p:cNvPr id="22" name="矩形 21">
              <a:extLst>
                <a:ext uri="{FF2B5EF4-FFF2-40B4-BE49-F238E27FC236}">
                  <a16:creationId xmlns:a16="http://schemas.microsoft.com/office/drawing/2014/main" xmlns="" id="{55A6F57A-D349-4BCF-A2E6-374C644DFAA7}"/>
                </a:ext>
              </a:extLst>
            </p:cNvPr>
            <p:cNvSpPr/>
            <p:nvPr/>
          </p:nvSpPr>
          <p:spPr>
            <a:xfrm>
              <a:off x="3599342" y="5254704"/>
              <a:ext cx="7032264" cy="810478"/>
            </a:xfrm>
            <a:prstGeom prst="rect">
              <a:avLst/>
            </a:prstGeom>
            <a:noFill/>
          </p:spPr>
          <p:txBody>
            <a:bodyPr wrap="square" rtlCol="0">
              <a:spAutoFit/>
            </a:bodyPr>
            <a:lstStyle/>
            <a:p>
              <a:pPr>
                <a:lnSpc>
                  <a:spcPts val="2800"/>
                </a:lnSpc>
              </a:pPr>
              <a:r>
                <a:rPr lang="zh-CN" altLang="en-US" sz="2400" spc="300" dirty="0">
                  <a:solidFill>
                    <a:schemeClr val="tx1">
                      <a:lumMod val="85000"/>
                      <a:lumOff val="15000"/>
                    </a:schemeClr>
                  </a:solidFill>
                  <a:latin typeface="汉仪家书简" panose="02010600000101010101" pitchFamily="2" charset="-122"/>
                  <a:ea typeface="汉仪家书简" panose="02010600000101010101" pitchFamily="2" charset="-122"/>
                </a:rPr>
                <a:t>区域发展协调性增强，“一带一路”建设、京津冀协同发展、长江经济带发展成效显著。</a:t>
              </a:r>
            </a:p>
          </p:txBody>
        </p:sp>
        <p:pic>
          <p:nvPicPr>
            <p:cNvPr id="23" name="图片 22">
              <a:extLst>
                <a:ext uri="{FF2B5EF4-FFF2-40B4-BE49-F238E27FC236}">
                  <a16:creationId xmlns:a16="http://schemas.microsoft.com/office/drawing/2014/main" xmlns="" id="{1D1D2263-EBFD-42F0-832A-3D70508AB073}"/>
                </a:ext>
              </a:extLst>
            </p:cNvPr>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2558768" y="5252709"/>
              <a:ext cx="706321" cy="720000"/>
            </a:xfrm>
            <a:prstGeom prst="rect">
              <a:avLst/>
            </a:prstGeom>
          </p:spPr>
        </p:pic>
      </p:grpSp>
    </p:spTree>
    <p:extLst>
      <p:ext uri="{BB962C8B-B14F-4D97-AF65-F5344CB8AC3E}">
        <p14:creationId xmlns:p14="http://schemas.microsoft.com/office/powerpoint/2010/main" xmlns="" val="1507318916"/>
      </p:ext>
    </p:extLst>
  </p:cSld>
  <p:clrMapOvr>
    <a:masterClrMapping/>
  </p:clrMapOvr>
  <p:transition spd="slow" advClick="0" advTm="3000">
    <p:push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1000"/>
                                        <p:tgtEl>
                                          <p:spTgt spid="9"/>
                                        </p:tgtEl>
                                      </p:cBhvr>
                                    </p:animEffect>
                                  </p:childTnLst>
                                </p:cTn>
                              </p:par>
                              <p:par>
                                <p:cTn id="8" presetID="2" presetClass="entr" presetSubtype="2" fill="hold" nodeType="withEffect">
                                  <p:stCondLst>
                                    <p:cond delay="1000"/>
                                  </p:stCondLst>
                                  <p:childTnLst>
                                    <p:set>
                                      <p:cBhvr>
                                        <p:cTn id="9" dur="1" fill="hold">
                                          <p:stCondLst>
                                            <p:cond delay="0"/>
                                          </p:stCondLst>
                                        </p:cTn>
                                        <p:tgtEl>
                                          <p:spTgt spid="10"/>
                                        </p:tgtEl>
                                        <p:attrNameLst>
                                          <p:attrName>style.visibility</p:attrName>
                                        </p:attrNameLst>
                                      </p:cBhvr>
                                      <p:to>
                                        <p:strVal val="visible"/>
                                      </p:to>
                                    </p:set>
                                    <p:anim calcmode="lin" valueType="num">
                                      <p:cBhvr additive="base">
                                        <p:cTn id="10" dur="1000" fill="hold"/>
                                        <p:tgtEl>
                                          <p:spTgt spid="10"/>
                                        </p:tgtEl>
                                        <p:attrNameLst>
                                          <p:attrName>ppt_x</p:attrName>
                                        </p:attrNameLst>
                                      </p:cBhvr>
                                      <p:tavLst>
                                        <p:tav tm="0">
                                          <p:val>
                                            <p:strVal val="1+#ppt_w/2"/>
                                          </p:val>
                                        </p:tav>
                                        <p:tav tm="100000">
                                          <p:val>
                                            <p:strVal val="#ppt_x"/>
                                          </p:val>
                                        </p:tav>
                                      </p:tavLst>
                                    </p:anim>
                                    <p:anim calcmode="lin" valueType="num">
                                      <p:cBhvr additive="base">
                                        <p:cTn id="11" dur="1000" fill="hold"/>
                                        <p:tgtEl>
                                          <p:spTgt spid="10"/>
                                        </p:tgtEl>
                                        <p:attrNameLst>
                                          <p:attrName>ppt_y</p:attrName>
                                        </p:attrNameLst>
                                      </p:cBhvr>
                                      <p:tavLst>
                                        <p:tav tm="0">
                                          <p:val>
                                            <p:strVal val="#ppt_y"/>
                                          </p:val>
                                        </p:tav>
                                        <p:tav tm="100000">
                                          <p:val>
                                            <p:strVal val="#ppt_y"/>
                                          </p:val>
                                        </p:tav>
                                      </p:tavLst>
                                    </p:anim>
                                  </p:childTnLst>
                                </p:cTn>
                              </p:par>
                              <p:par>
                                <p:cTn id="12" presetID="2" presetClass="entr" presetSubtype="2" fill="hold" nodeType="withEffect">
                                  <p:stCondLst>
                                    <p:cond delay="1750"/>
                                  </p:stCondLst>
                                  <p:childTnLst>
                                    <p:set>
                                      <p:cBhvr>
                                        <p:cTn id="13" dur="1" fill="hold">
                                          <p:stCondLst>
                                            <p:cond delay="0"/>
                                          </p:stCondLst>
                                        </p:cTn>
                                        <p:tgtEl>
                                          <p:spTgt spid="13"/>
                                        </p:tgtEl>
                                        <p:attrNameLst>
                                          <p:attrName>style.visibility</p:attrName>
                                        </p:attrNameLst>
                                      </p:cBhvr>
                                      <p:to>
                                        <p:strVal val="visible"/>
                                      </p:to>
                                    </p:set>
                                    <p:anim calcmode="lin" valueType="num">
                                      <p:cBhvr additive="base">
                                        <p:cTn id="14" dur="1000" fill="hold"/>
                                        <p:tgtEl>
                                          <p:spTgt spid="13"/>
                                        </p:tgtEl>
                                        <p:attrNameLst>
                                          <p:attrName>ppt_x</p:attrName>
                                        </p:attrNameLst>
                                      </p:cBhvr>
                                      <p:tavLst>
                                        <p:tav tm="0">
                                          <p:val>
                                            <p:strVal val="1+#ppt_w/2"/>
                                          </p:val>
                                        </p:tav>
                                        <p:tav tm="100000">
                                          <p:val>
                                            <p:strVal val="#ppt_x"/>
                                          </p:val>
                                        </p:tav>
                                      </p:tavLst>
                                    </p:anim>
                                    <p:anim calcmode="lin" valueType="num">
                                      <p:cBhvr additive="base">
                                        <p:cTn id="15" dur="1000" fill="hold"/>
                                        <p:tgtEl>
                                          <p:spTgt spid="13"/>
                                        </p:tgtEl>
                                        <p:attrNameLst>
                                          <p:attrName>ppt_y</p:attrName>
                                        </p:attrNameLst>
                                      </p:cBhvr>
                                      <p:tavLst>
                                        <p:tav tm="0">
                                          <p:val>
                                            <p:strVal val="#ppt_y"/>
                                          </p:val>
                                        </p:tav>
                                        <p:tav tm="100000">
                                          <p:val>
                                            <p:strVal val="#ppt_y"/>
                                          </p:val>
                                        </p:tav>
                                      </p:tavLst>
                                    </p:anim>
                                  </p:childTnLst>
                                </p:cTn>
                              </p:par>
                              <p:par>
                                <p:cTn id="16" presetID="2" presetClass="entr" presetSubtype="2" fill="hold" nodeType="withEffect">
                                  <p:stCondLst>
                                    <p:cond delay="2500"/>
                                  </p:stCondLst>
                                  <p:childTnLst>
                                    <p:set>
                                      <p:cBhvr>
                                        <p:cTn id="17" dur="1" fill="hold">
                                          <p:stCondLst>
                                            <p:cond delay="0"/>
                                          </p:stCondLst>
                                        </p:cTn>
                                        <p:tgtEl>
                                          <p:spTgt spid="21"/>
                                        </p:tgtEl>
                                        <p:attrNameLst>
                                          <p:attrName>style.visibility</p:attrName>
                                        </p:attrNameLst>
                                      </p:cBhvr>
                                      <p:to>
                                        <p:strVal val="visible"/>
                                      </p:to>
                                    </p:set>
                                    <p:anim calcmode="lin" valueType="num">
                                      <p:cBhvr additive="base">
                                        <p:cTn id="18" dur="1000" fill="hold"/>
                                        <p:tgtEl>
                                          <p:spTgt spid="21"/>
                                        </p:tgtEl>
                                        <p:attrNameLst>
                                          <p:attrName>ppt_x</p:attrName>
                                        </p:attrNameLst>
                                      </p:cBhvr>
                                      <p:tavLst>
                                        <p:tav tm="0">
                                          <p:val>
                                            <p:strVal val="1+#ppt_w/2"/>
                                          </p:val>
                                        </p:tav>
                                        <p:tav tm="100000">
                                          <p:val>
                                            <p:strVal val="#ppt_x"/>
                                          </p:val>
                                        </p:tav>
                                      </p:tavLst>
                                    </p:anim>
                                    <p:anim calcmode="lin" valueType="num">
                                      <p:cBhvr additive="base">
                                        <p:cTn id="19" dur="1000" fill="hold"/>
                                        <p:tgtEl>
                                          <p:spTgt spid="2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xmlns="" id="{738A8546-CA46-4CE3-A135-530E33AE026A}"/>
              </a:ext>
            </a:extLst>
          </p:cNvPr>
          <p:cNvSpPr/>
          <p:nvPr/>
        </p:nvSpPr>
        <p:spPr>
          <a:xfrm>
            <a:off x="0" y="0"/>
            <a:ext cx="6018663" cy="791570"/>
          </a:xfrm>
          <a:custGeom>
            <a:avLst/>
            <a:gdLst>
              <a:gd name="connsiteX0" fmla="*/ 0 w 6018663"/>
              <a:gd name="connsiteY0" fmla="*/ 0 h 791570"/>
              <a:gd name="connsiteX1" fmla="*/ 6018663 w 6018663"/>
              <a:gd name="connsiteY1" fmla="*/ 0 h 791570"/>
              <a:gd name="connsiteX2" fmla="*/ 6018663 w 6018663"/>
              <a:gd name="connsiteY2" fmla="*/ 791570 h 791570"/>
              <a:gd name="connsiteX3" fmla="*/ 0 w 6018663"/>
              <a:gd name="connsiteY3" fmla="*/ 791570 h 791570"/>
              <a:gd name="connsiteX4" fmla="*/ 0 w 6018663"/>
              <a:gd name="connsiteY4" fmla="*/ 0 h 791570"/>
              <a:gd name="connsiteX0" fmla="*/ 0 w 6018663"/>
              <a:gd name="connsiteY0" fmla="*/ 0 h 791570"/>
              <a:gd name="connsiteX1" fmla="*/ 6018663 w 6018663"/>
              <a:gd name="connsiteY1" fmla="*/ 0 h 791570"/>
              <a:gd name="connsiteX2" fmla="*/ 5186149 w 6018663"/>
              <a:gd name="connsiteY2" fmla="*/ 791570 h 791570"/>
              <a:gd name="connsiteX3" fmla="*/ 0 w 6018663"/>
              <a:gd name="connsiteY3" fmla="*/ 791570 h 791570"/>
              <a:gd name="connsiteX4" fmla="*/ 0 w 6018663"/>
              <a:gd name="connsiteY4" fmla="*/ 0 h 7915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18663" h="791570">
                <a:moveTo>
                  <a:pt x="0" y="0"/>
                </a:moveTo>
                <a:lnTo>
                  <a:pt x="6018663" y="0"/>
                </a:lnTo>
                <a:lnTo>
                  <a:pt x="5186149" y="791570"/>
                </a:lnTo>
                <a:lnTo>
                  <a:pt x="0" y="791570"/>
                </a:lnTo>
                <a:lnTo>
                  <a:pt x="0" y="0"/>
                </a:lnTo>
                <a:close/>
              </a:path>
            </a:pathLst>
          </a:custGeom>
          <a:solidFill>
            <a:srgbClr val="EE2C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a:extLst>
              <a:ext uri="{FF2B5EF4-FFF2-40B4-BE49-F238E27FC236}">
                <a16:creationId xmlns:a16="http://schemas.microsoft.com/office/drawing/2014/main" xmlns="" id="{F2F18A76-F629-4AA1-907C-66BD88EE5841}"/>
              </a:ext>
            </a:extLst>
          </p:cNvPr>
          <p:cNvSpPr txBox="1"/>
          <p:nvPr/>
        </p:nvSpPr>
        <p:spPr>
          <a:xfrm>
            <a:off x="341388" y="125419"/>
            <a:ext cx="4533613" cy="584775"/>
          </a:xfrm>
          <a:prstGeom prst="rect">
            <a:avLst/>
          </a:prstGeom>
          <a:noFill/>
        </p:spPr>
        <p:txBody>
          <a:bodyPr wrap="none" rtlCol="0" anchor="ctr">
            <a:spAutoFit/>
          </a:bodyPr>
          <a:lstStyle/>
          <a:p>
            <a:r>
              <a:rPr lang="en-US" altLang="zh-CN" sz="3200" dirty="0">
                <a:solidFill>
                  <a:schemeClr val="bg1"/>
                </a:solidFill>
                <a:latin typeface="汉仪润圆-75W" panose="00020600040101010101" pitchFamily="18" charset="-122"/>
                <a:ea typeface="汉仪润圆-75W" panose="00020600040101010101" pitchFamily="18" charset="-122"/>
              </a:rPr>
              <a:t>01 </a:t>
            </a:r>
            <a:r>
              <a:rPr lang="zh-CN" altLang="en-US" sz="3200" dirty="0">
                <a:solidFill>
                  <a:schemeClr val="bg1"/>
                </a:solidFill>
                <a:latin typeface="汉仪润圆-75W" panose="00020600040101010101" pitchFamily="18" charset="-122"/>
                <a:ea typeface="汉仪润圆-75W" panose="00020600040101010101" pitchFamily="18" charset="-122"/>
              </a:rPr>
              <a:t>过去五年的工作回顾</a:t>
            </a:r>
          </a:p>
        </p:txBody>
      </p:sp>
      <p:sp>
        <p:nvSpPr>
          <p:cNvPr id="14" name="矩形 13">
            <a:extLst>
              <a:ext uri="{FF2B5EF4-FFF2-40B4-BE49-F238E27FC236}">
                <a16:creationId xmlns:a16="http://schemas.microsoft.com/office/drawing/2014/main" xmlns="" id="{C43223AF-C40F-49C2-AE7C-9223365D2B78}"/>
              </a:ext>
            </a:extLst>
          </p:cNvPr>
          <p:cNvSpPr/>
          <p:nvPr/>
        </p:nvSpPr>
        <p:spPr>
          <a:xfrm>
            <a:off x="1119313" y="1451084"/>
            <a:ext cx="10147062" cy="2015936"/>
          </a:xfrm>
          <a:prstGeom prst="rect">
            <a:avLst/>
          </a:prstGeom>
          <a:noFill/>
        </p:spPr>
        <p:txBody>
          <a:bodyPr wrap="square" rtlCol="0">
            <a:spAutoFit/>
          </a:bodyPr>
          <a:lstStyle/>
          <a:p>
            <a:pPr indent="684000">
              <a:lnSpc>
                <a:spcPts val="3000"/>
              </a:lnSpc>
            </a:pPr>
            <a:r>
              <a:rPr lang="zh-CN" altLang="en-US" sz="2400" spc="300" dirty="0">
                <a:solidFill>
                  <a:schemeClr val="tx1">
                    <a:lumMod val="85000"/>
                    <a:lumOff val="15000"/>
                  </a:schemeClr>
                </a:solidFill>
                <a:latin typeface="汉仪家书简" panose="02010600000101010101" pitchFamily="2" charset="-122"/>
                <a:ea typeface="汉仪家书简" panose="02010600000101010101" pitchFamily="2" charset="-122"/>
              </a:rPr>
              <a:t>十八大以来的五年，是党和国家发展进程中极不平凡的五年。面对世界经济复苏乏力、局部冲突和动荡频发、全球性问题加剧的外部环境，面对我国经济发展进入新常态等一系列深刻变化，我们坚持稳中求进工作总基调，迎难而上，开拓进取，取得了改革开放和社会主义现代化建设的历史性成就。</a:t>
            </a:r>
          </a:p>
        </p:txBody>
      </p:sp>
      <p:cxnSp>
        <p:nvCxnSpPr>
          <p:cNvPr id="15" name="直接连接符 14">
            <a:extLst>
              <a:ext uri="{FF2B5EF4-FFF2-40B4-BE49-F238E27FC236}">
                <a16:creationId xmlns:a16="http://schemas.microsoft.com/office/drawing/2014/main" xmlns="" id="{62BC2469-A8EB-48FB-B932-F73E35740703}"/>
              </a:ext>
            </a:extLst>
          </p:cNvPr>
          <p:cNvCxnSpPr/>
          <p:nvPr/>
        </p:nvCxnSpPr>
        <p:spPr>
          <a:xfrm>
            <a:off x="1196454" y="3783899"/>
            <a:ext cx="9799093" cy="0"/>
          </a:xfrm>
          <a:prstGeom prst="line">
            <a:avLst/>
          </a:prstGeom>
          <a:ln w="25400">
            <a:solidFill>
              <a:srgbClr val="EA7E11"/>
            </a:solidFill>
          </a:ln>
        </p:spPr>
        <p:style>
          <a:lnRef idx="1">
            <a:schemeClr val="accent1"/>
          </a:lnRef>
          <a:fillRef idx="0">
            <a:schemeClr val="accent1"/>
          </a:fillRef>
          <a:effectRef idx="0">
            <a:schemeClr val="accent1"/>
          </a:effectRef>
          <a:fontRef idx="minor">
            <a:schemeClr val="tx1"/>
          </a:fontRef>
        </p:style>
      </p:cxnSp>
      <p:grpSp>
        <p:nvGrpSpPr>
          <p:cNvPr id="16" name="组合 15">
            <a:extLst>
              <a:ext uri="{FF2B5EF4-FFF2-40B4-BE49-F238E27FC236}">
                <a16:creationId xmlns:a16="http://schemas.microsoft.com/office/drawing/2014/main" xmlns="" id="{C612E703-CDC0-4634-B361-25C1D092819C}"/>
              </a:ext>
            </a:extLst>
          </p:cNvPr>
          <p:cNvGrpSpPr/>
          <p:nvPr/>
        </p:nvGrpSpPr>
        <p:grpSpPr>
          <a:xfrm>
            <a:off x="1511938" y="4272502"/>
            <a:ext cx="3976199" cy="1607759"/>
            <a:chOff x="1341998" y="4176966"/>
            <a:chExt cx="3976199" cy="1607759"/>
          </a:xfrm>
        </p:grpSpPr>
        <p:sp>
          <p:nvSpPr>
            <p:cNvPr id="17" name="圆角矩形 44">
              <a:extLst>
                <a:ext uri="{FF2B5EF4-FFF2-40B4-BE49-F238E27FC236}">
                  <a16:creationId xmlns:a16="http://schemas.microsoft.com/office/drawing/2014/main" xmlns="" id="{2706A7AA-1E8D-4682-8803-F82D3559F12C}"/>
                </a:ext>
              </a:extLst>
            </p:cNvPr>
            <p:cNvSpPr/>
            <p:nvPr/>
          </p:nvSpPr>
          <p:spPr bwMode="auto">
            <a:xfrm>
              <a:off x="1341998" y="4176966"/>
              <a:ext cx="3976199" cy="1607759"/>
            </a:xfrm>
            <a:prstGeom prst="roundRect">
              <a:avLst/>
            </a:prstGeom>
            <a:solidFill>
              <a:srgbClr val="EE2C22"/>
            </a:solidFill>
            <a:ln w="12700" cap="flat" cmpd="sng" algn="ctr">
              <a:solidFill>
                <a:sysClr val="window" lastClr="FFFFFF"/>
              </a:solidFill>
              <a:prstDash val="solid"/>
            </a:ln>
            <a:effectLst>
              <a:outerShdw blurRad="50800" dist="38100" dir="2700000" algn="tl"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18" name="标题层">
              <a:extLst>
                <a:ext uri="{FF2B5EF4-FFF2-40B4-BE49-F238E27FC236}">
                  <a16:creationId xmlns:a16="http://schemas.microsoft.com/office/drawing/2014/main" xmlns="" id="{0FA89971-83A6-409B-B9F3-FF4C4089AF22}"/>
                </a:ext>
              </a:extLst>
            </p:cNvPr>
            <p:cNvSpPr txBox="1"/>
            <p:nvPr/>
          </p:nvSpPr>
          <p:spPr bwMode="auto">
            <a:xfrm>
              <a:off x="1825660" y="4519180"/>
              <a:ext cx="3008874" cy="923330"/>
            </a:xfrm>
            <a:prstGeom prst="rect">
              <a:avLst/>
            </a:prstGeom>
            <a:noFill/>
            <a:effectLst>
              <a:outerShdw blurRad="12700" dist="12700" dir="4380000" algn="tl" rotWithShape="0">
                <a:prstClr val="black">
                  <a:alpha val="40000"/>
                </a:prstClr>
              </a:outerShdw>
            </a:effectLst>
          </p:spPr>
          <p:txBody>
            <a:bodyPr wrap="square">
              <a:spAutoFit/>
            </a:bodyPr>
            <a:lstStyle/>
            <a:p>
              <a:pPr algn="ctr" eaLnBrk="1" fontAlgn="auto" hangingPunct="1">
                <a:spcBef>
                  <a:spcPts val="0"/>
                </a:spcBef>
                <a:spcAft>
                  <a:spcPts val="0"/>
                </a:spcAft>
                <a:defRPr/>
              </a:pPr>
              <a:r>
                <a:rPr lang="zh-CN" altLang="en-US" sz="5400" b="1" kern="0" dirty="0">
                  <a:solidFill>
                    <a:schemeClr val="bg1"/>
                  </a:solidFill>
                  <a:latin typeface="Arial" panose="020B0604020202020204" pitchFamily="34" charset="0"/>
                  <a:ea typeface="微软雅黑" panose="020B0503020204020204" pitchFamily="34" charset="-122"/>
                  <a:cs typeface="Arial" panose="020B0604020202020204" pitchFamily="34" charset="0"/>
                </a:rPr>
                <a:t>五位一体</a:t>
              </a:r>
            </a:p>
          </p:txBody>
        </p:sp>
      </p:grpSp>
      <p:grpSp>
        <p:nvGrpSpPr>
          <p:cNvPr id="24" name="组合 23">
            <a:extLst>
              <a:ext uri="{FF2B5EF4-FFF2-40B4-BE49-F238E27FC236}">
                <a16:creationId xmlns:a16="http://schemas.microsoft.com/office/drawing/2014/main" xmlns="" id="{1214067A-A2CF-4481-A29E-C6CB2F4D9F5E}"/>
              </a:ext>
            </a:extLst>
          </p:cNvPr>
          <p:cNvGrpSpPr/>
          <p:nvPr/>
        </p:nvGrpSpPr>
        <p:grpSpPr>
          <a:xfrm>
            <a:off x="6703863" y="4267120"/>
            <a:ext cx="3976199" cy="1607759"/>
            <a:chOff x="1341998" y="4176966"/>
            <a:chExt cx="3976199" cy="1607759"/>
          </a:xfrm>
        </p:grpSpPr>
        <p:sp>
          <p:nvSpPr>
            <p:cNvPr id="25" name="圆角矩形 44">
              <a:extLst>
                <a:ext uri="{FF2B5EF4-FFF2-40B4-BE49-F238E27FC236}">
                  <a16:creationId xmlns:a16="http://schemas.microsoft.com/office/drawing/2014/main" xmlns="" id="{8CE9787F-2381-4DE1-BF1B-94375F122E28}"/>
                </a:ext>
              </a:extLst>
            </p:cNvPr>
            <p:cNvSpPr/>
            <p:nvPr/>
          </p:nvSpPr>
          <p:spPr bwMode="auto">
            <a:xfrm>
              <a:off x="1341998" y="4176966"/>
              <a:ext cx="3976199" cy="1607759"/>
            </a:xfrm>
            <a:prstGeom prst="roundRect">
              <a:avLst/>
            </a:prstGeom>
            <a:solidFill>
              <a:srgbClr val="EE2C22"/>
            </a:solidFill>
            <a:ln w="12700" cap="flat" cmpd="sng" algn="ctr">
              <a:solidFill>
                <a:sysClr val="window" lastClr="FFFFFF"/>
              </a:solidFill>
              <a:prstDash val="solid"/>
            </a:ln>
            <a:effectLst>
              <a:outerShdw blurRad="50800" dist="38100" dir="2700000" algn="tl"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26" name="标题层">
              <a:extLst>
                <a:ext uri="{FF2B5EF4-FFF2-40B4-BE49-F238E27FC236}">
                  <a16:creationId xmlns:a16="http://schemas.microsoft.com/office/drawing/2014/main" xmlns="" id="{AF8F17E2-5445-4DD4-8FE1-28E8DA8C3288}"/>
                </a:ext>
              </a:extLst>
            </p:cNvPr>
            <p:cNvSpPr txBox="1"/>
            <p:nvPr/>
          </p:nvSpPr>
          <p:spPr bwMode="auto">
            <a:xfrm>
              <a:off x="1825660" y="4519180"/>
              <a:ext cx="3008874" cy="923330"/>
            </a:xfrm>
            <a:prstGeom prst="rect">
              <a:avLst/>
            </a:prstGeom>
            <a:noFill/>
            <a:effectLst>
              <a:outerShdw blurRad="12700" dist="12700" dir="4380000" algn="tl" rotWithShape="0">
                <a:prstClr val="black">
                  <a:alpha val="40000"/>
                </a:prstClr>
              </a:outerShdw>
            </a:effectLst>
          </p:spPr>
          <p:txBody>
            <a:bodyPr wrap="square">
              <a:spAutoFit/>
            </a:bodyPr>
            <a:lstStyle/>
            <a:p>
              <a:pPr algn="ctr" eaLnBrk="1" fontAlgn="auto" hangingPunct="1">
                <a:spcBef>
                  <a:spcPts val="0"/>
                </a:spcBef>
                <a:spcAft>
                  <a:spcPts val="0"/>
                </a:spcAft>
                <a:defRPr/>
              </a:pPr>
              <a:r>
                <a:rPr lang="zh-CN" altLang="en-US" sz="5400" b="1" kern="0" dirty="0">
                  <a:solidFill>
                    <a:schemeClr val="bg1"/>
                  </a:solidFill>
                  <a:latin typeface="Arial" panose="020B0604020202020204" pitchFamily="34" charset="0"/>
                  <a:ea typeface="微软雅黑" panose="020B0503020204020204" pitchFamily="34" charset="-122"/>
                  <a:cs typeface="Arial" panose="020B0604020202020204" pitchFamily="34" charset="0"/>
                </a:rPr>
                <a:t>四个全面</a:t>
              </a:r>
            </a:p>
          </p:txBody>
        </p:sp>
      </p:grpSp>
    </p:spTree>
    <p:extLst>
      <p:ext uri="{BB962C8B-B14F-4D97-AF65-F5344CB8AC3E}">
        <p14:creationId xmlns:p14="http://schemas.microsoft.com/office/powerpoint/2010/main" xmlns="" val="3104262136"/>
      </p:ext>
    </p:extLst>
  </p:cSld>
  <p:clrMapOvr>
    <a:masterClrMapping/>
  </p:clrMapOvr>
  <p:transition spd="slow" advClick="0" advTm="3000">
    <p:cover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up)">
                                      <p:cBhvr>
                                        <p:cTn id="7" dur="1000"/>
                                        <p:tgtEl>
                                          <p:spTgt spid="14"/>
                                        </p:tgtEl>
                                      </p:cBhvr>
                                    </p:animEffect>
                                  </p:childTnLst>
                                </p:cTn>
                              </p:par>
                              <p:par>
                                <p:cTn id="8" presetID="10" presetClass="entr" presetSubtype="0" fill="hold" nodeType="withEffect">
                                  <p:stCondLst>
                                    <p:cond delay="750"/>
                                  </p:stCondLst>
                                  <p:childTnLst>
                                    <p:set>
                                      <p:cBhvr>
                                        <p:cTn id="9" dur="1" fill="hold">
                                          <p:stCondLst>
                                            <p:cond delay="0"/>
                                          </p:stCondLst>
                                        </p:cTn>
                                        <p:tgtEl>
                                          <p:spTgt spid="15"/>
                                        </p:tgtEl>
                                        <p:attrNameLst>
                                          <p:attrName>style.visibility</p:attrName>
                                        </p:attrNameLst>
                                      </p:cBhvr>
                                      <p:to>
                                        <p:strVal val="visible"/>
                                      </p:to>
                                    </p:set>
                                    <p:animEffect transition="in" filter="fade">
                                      <p:cBhvr>
                                        <p:cTn id="10" dur="1000"/>
                                        <p:tgtEl>
                                          <p:spTgt spid="15"/>
                                        </p:tgtEl>
                                      </p:cBhvr>
                                    </p:animEffect>
                                  </p:childTnLst>
                                </p:cTn>
                              </p:par>
                              <p:par>
                                <p:cTn id="11" presetID="42" presetClass="entr" presetSubtype="0" fill="hold" nodeType="withEffect">
                                  <p:stCondLst>
                                    <p:cond delay="1500"/>
                                  </p:stCondLst>
                                  <p:childTnLst>
                                    <p:set>
                                      <p:cBhvr>
                                        <p:cTn id="12" dur="1" fill="hold">
                                          <p:stCondLst>
                                            <p:cond delay="0"/>
                                          </p:stCondLst>
                                        </p:cTn>
                                        <p:tgtEl>
                                          <p:spTgt spid="16"/>
                                        </p:tgtEl>
                                        <p:attrNameLst>
                                          <p:attrName>style.visibility</p:attrName>
                                        </p:attrNameLst>
                                      </p:cBhvr>
                                      <p:to>
                                        <p:strVal val="visible"/>
                                      </p:to>
                                    </p:set>
                                    <p:animEffect transition="in" filter="fade">
                                      <p:cBhvr>
                                        <p:cTn id="13" dur="1000"/>
                                        <p:tgtEl>
                                          <p:spTgt spid="16"/>
                                        </p:tgtEl>
                                      </p:cBhvr>
                                    </p:animEffect>
                                    <p:anim calcmode="lin" valueType="num">
                                      <p:cBhvr>
                                        <p:cTn id="14" dur="1000" fill="hold"/>
                                        <p:tgtEl>
                                          <p:spTgt spid="16"/>
                                        </p:tgtEl>
                                        <p:attrNameLst>
                                          <p:attrName>ppt_x</p:attrName>
                                        </p:attrNameLst>
                                      </p:cBhvr>
                                      <p:tavLst>
                                        <p:tav tm="0">
                                          <p:val>
                                            <p:strVal val="#ppt_x"/>
                                          </p:val>
                                        </p:tav>
                                        <p:tav tm="100000">
                                          <p:val>
                                            <p:strVal val="#ppt_x"/>
                                          </p:val>
                                        </p:tav>
                                      </p:tavLst>
                                    </p:anim>
                                    <p:anim calcmode="lin" valueType="num">
                                      <p:cBhvr>
                                        <p:cTn id="15" dur="1000" fill="hold"/>
                                        <p:tgtEl>
                                          <p:spTgt spid="16"/>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2250"/>
                                  </p:stCondLst>
                                  <p:childTnLst>
                                    <p:set>
                                      <p:cBhvr>
                                        <p:cTn id="17" dur="1" fill="hold">
                                          <p:stCondLst>
                                            <p:cond delay="0"/>
                                          </p:stCondLst>
                                        </p:cTn>
                                        <p:tgtEl>
                                          <p:spTgt spid="24"/>
                                        </p:tgtEl>
                                        <p:attrNameLst>
                                          <p:attrName>style.visibility</p:attrName>
                                        </p:attrNameLst>
                                      </p:cBhvr>
                                      <p:to>
                                        <p:strVal val="visible"/>
                                      </p:to>
                                    </p:set>
                                    <p:animEffect transition="in" filter="fade">
                                      <p:cBhvr>
                                        <p:cTn id="18" dur="1000"/>
                                        <p:tgtEl>
                                          <p:spTgt spid="24"/>
                                        </p:tgtEl>
                                      </p:cBhvr>
                                    </p:animEffect>
                                    <p:anim calcmode="lin" valueType="num">
                                      <p:cBhvr>
                                        <p:cTn id="19" dur="1000" fill="hold"/>
                                        <p:tgtEl>
                                          <p:spTgt spid="24"/>
                                        </p:tgtEl>
                                        <p:attrNameLst>
                                          <p:attrName>ppt_x</p:attrName>
                                        </p:attrNameLst>
                                      </p:cBhvr>
                                      <p:tavLst>
                                        <p:tav tm="0">
                                          <p:val>
                                            <p:strVal val="#ppt_x"/>
                                          </p:val>
                                        </p:tav>
                                        <p:tav tm="100000">
                                          <p:val>
                                            <p:strVal val="#ppt_x"/>
                                          </p:val>
                                        </p:tav>
                                      </p:tavLst>
                                    </p:anim>
                                    <p:anim calcmode="lin" valueType="num">
                                      <p:cBhvr>
                                        <p:cTn id="20"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65B0B3B4-6CAC-4A9C-8ABC-6A168E22D89C}"/>
              </a:ext>
            </a:extLst>
          </p:cNvPr>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3616654"/>
            <a:ext cx="11972919" cy="3910085"/>
          </a:xfrm>
          <a:prstGeom prst="rect">
            <a:avLst/>
          </a:prstGeom>
        </p:spPr>
      </p:pic>
      <p:sp>
        <p:nvSpPr>
          <p:cNvPr id="4" name="文本框 3">
            <a:extLst>
              <a:ext uri="{FF2B5EF4-FFF2-40B4-BE49-F238E27FC236}">
                <a16:creationId xmlns:a16="http://schemas.microsoft.com/office/drawing/2014/main" xmlns="" id="{82D69C8E-4FAC-4D2F-A54B-F42F35067CF8}"/>
              </a:ext>
            </a:extLst>
          </p:cNvPr>
          <p:cNvSpPr txBox="1"/>
          <p:nvPr/>
        </p:nvSpPr>
        <p:spPr>
          <a:xfrm>
            <a:off x="2661313" y="1679350"/>
            <a:ext cx="7571303" cy="1200329"/>
          </a:xfrm>
          <a:prstGeom prst="rect">
            <a:avLst/>
          </a:prstGeom>
          <a:noFill/>
        </p:spPr>
        <p:txBody>
          <a:bodyPr wrap="none" rtlCol="0">
            <a:spAutoFit/>
          </a:bodyPr>
          <a:lstStyle>
            <a:defPPr>
              <a:defRPr lang="en-US"/>
            </a:defPPr>
            <a:lvl1pPr>
              <a:defRPr sz="7200" i="1">
                <a:ln w="12700">
                  <a:solidFill>
                    <a:srgbClr val="EA7E11">
                      <a:alpha val="80000"/>
                    </a:srgbClr>
                  </a:solidFill>
                </a:ln>
                <a:gradFill>
                  <a:gsLst>
                    <a:gs pos="21000">
                      <a:srgbClr val="E51B11"/>
                    </a:gs>
                    <a:gs pos="88000">
                      <a:srgbClr val="EE2C22"/>
                    </a:gs>
                  </a:gsLst>
                  <a:lin ang="5400000"/>
                </a:gradFill>
                <a:effectLst>
                  <a:outerShdw blurRad="50800" dist="38100" dir="2700000" algn="tl" rotWithShape="0">
                    <a:schemeClr val="tx1">
                      <a:lumMod val="50000"/>
                      <a:lumOff val="50000"/>
                      <a:alpha val="40000"/>
                    </a:schemeClr>
                  </a:outerShdw>
                </a:effectLst>
                <a:latin typeface="造字工房力黑（非商用）常规体" pitchFamily="2" charset="-122"/>
                <a:ea typeface="造字工房力黑（非商用）常规体" pitchFamily="2" charset="-122"/>
              </a:defRPr>
            </a:lvl1pPr>
          </a:lstStyle>
          <a:p>
            <a:r>
              <a:rPr lang="zh-CN" altLang="en-US" dirty="0"/>
              <a:t>新时代的历史使命</a:t>
            </a:r>
          </a:p>
        </p:txBody>
      </p:sp>
      <p:cxnSp>
        <p:nvCxnSpPr>
          <p:cNvPr id="7" name="直接连接符 6">
            <a:extLst>
              <a:ext uri="{FF2B5EF4-FFF2-40B4-BE49-F238E27FC236}">
                <a16:creationId xmlns:a16="http://schemas.microsoft.com/office/drawing/2014/main" xmlns="" id="{3CFD8BA6-F32B-49A5-BD53-4E9331F0AEA9}"/>
              </a:ext>
            </a:extLst>
          </p:cNvPr>
          <p:cNvCxnSpPr/>
          <p:nvPr/>
        </p:nvCxnSpPr>
        <p:spPr>
          <a:xfrm>
            <a:off x="2661313" y="3070746"/>
            <a:ext cx="9530687" cy="0"/>
          </a:xfrm>
          <a:prstGeom prst="line">
            <a:avLst/>
          </a:prstGeom>
          <a:ln>
            <a:solidFill>
              <a:srgbClr val="EA7E11"/>
            </a:solidFill>
          </a:ln>
        </p:spPr>
        <p:style>
          <a:lnRef idx="1">
            <a:schemeClr val="accent1"/>
          </a:lnRef>
          <a:fillRef idx="0">
            <a:schemeClr val="accent1"/>
          </a:fillRef>
          <a:effectRef idx="0">
            <a:schemeClr val="accent1"/>
          </a:effectRef>
          <a:fontRef idx="minor">
            <a:schemeClr val="tx1"/>
          </a:fontRef>
        </p:style>
      </p:cxnSp>
      <p:pic>
        <p:nvPicPr>
          <p:cNvPr id="8" name="图片 7">
            <a:extLst>
              <a:ext uri="{FF2B5EF4-FFF2-40B4-BE49-F238E27FC236}">
                <a16:creationId xmlns:a16="http://schemas.microsoft.com/office/drawing/2014/main" xmlns="" id="{48069C65-B376-4AB9-B79B-4F7DE45ADE8D}"/>
              </a:ext>
            </a:extLst>
          </p:cNvPr>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flipH="1">
            <a:off x="5986459" y="-1605205"/>
            <a:ext cx="8636653" cy="2820536"/>
          </a:xfrm>
          <a:prstGeom prst="rect">
            <a:avLst/>
          </a:prstGeom>
        </p:spPr>
      </p:pic>
      <p:pic>
        <p:nvPicPr>
          <p:cNvPr id="9" name="图片 8">
            <a:extLst>
              <a:ext uri="{FF2B5EF4-FFF2-40B4-BE49-F238E27FC236}">
                <a16:creationId xmlns:a16="http://schemas.microsoft.com/office/drawing/2014/main" xmlns="" id="{B9B45757-E090-4E61-A90D-78E97D2B3DDE}"/>
              </a:ext>
            </a:extLst>
          </p:cNvPr>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696036" y="1397634"/>
            <a:ext cx="1965277" cy="1965277"/>
          </a:xfrm>
          <a:prstGeom prst="rect">
            <a:avLst/>
          </a:prstGeom>
        </p:spPr>
      </p:pic>
      <p:sp>
        <p:nvSpPr>
          <p:cNvPr id="10" name="文本框 9">
            <a:extLst>
              <a:ext uri="{FF2B5EF4-FFF2-40B4-BE49-F238E27FC236}">
                <a16:creationId xmlns:a16="http://schemas.microsoft.com/office/drawing/2014/main" xmlns="" id="{FBB37A23-4B9F-44F2-BEF1-CB320136EFFC}"/>
              </a:ext>
            </a:extLst>
          </p:cNvPr>
          <p:cNvSpPr txBox="1"/>
          <p:nvPr/>
        </p:nvSpPr>
        <p:spPr>
          <a:xfrm>
            <a:off x="2647664" y="3174423"/>
            <a:ext cx="7888407" cy="338554"/>
          </a:xfrm>
          <a:prstGeom prst="rect">
            <a:avLst/>
          </a:prstGeom>
          <a:noFill/>
        </p:spPr>
        <p:txBody>
          <a:bodyPr wrap="square" rtlCol="0">
            <a:spAutoFit/>
          </a:bodyPr>
          <a:lstStyle/>
          <a:p>
            <a:r>
              <a:rPr lang="en-US" altLang="zh-CN" sz="1600" spc="3800" dirty="0">
                <a:solidFill>
                  <a:schemeClr val="tx1">
                    <a:lumMod val="75000"/>
                    <a:lumOff val="25000"/>
                  </a:schemeClr>
                </a:solidFill>
                <a:latin typeface="汉仪细圆简" panose="02010609000101010101" pitchFamily="49" charset="-122"/>
                <a:ea typeface="汉仪细圆简" panose="02010609000101010101" pitchFamily="49" charset="-122"/>
              </a:rPr>
              <a:t>CHAPTER TWO</a:t>
            </a:r>
            <a:endParaRPr lang="zh-CN" altLang="en-US" sz="1600" spc="3800" dirty="0">
              <a:solidFill>
                <a:schemeClr val="tx1">
                  <a:lumMod val="75000"/>
                  <a:lumOff val="25000"/>
                </a:schemeClr>
              </a:solidFill>
              <a:latin typeface="汉仪细圆简" panose="02010609000101010101" pitchFamily="49" charset="-122"/>
              <a:ea typeface="汉仪细圆简" panose="02010609000101010101" pitchFamily="49" charset="-122"/>
            </a:endParaRPr>
          </a:p>
        </p:txBody>
      </p:sp>
    </p:spTree>
    <p:extLst>
      <p:ext uri="{BB962C8B-B14F-4D97-AF65-F5344CB8AC3E}">
        <p14:creationId xmlns:p14="http://schemas.microsoft.com/office/powerpoint/2010/main" xmlns="" val="3518440369"/>
      </p:ext>
    </p:extLst>
  </p:cSld>
  <p:clrMapOvr>
    <a:masterClrMapping/>
  </p:clrMapOvr>
  <mc:AlternateContent xmlns:mc="http://schemas.openxmlformats.org/markup-compatibility/2006">
    <mc:Choice xmlns:p14="http://schemas.microsoft.com/office/powerpoint/2010/main" xmlns="" Requires="p14">
      <p:transition spd="med" p14:dur="700" advClick="0" advTm="3000">
        <p:fade/>
      </p:transition>
    </mc:Choice>
    <mc:Fallback>
      <p:transition spd="med"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1000" fill="hold"/>
                                        <p:tgtEl>
                                          <p:spTgt spid="9"/>
                                        </p:tgtEl>
                                        <p:attrNameLst>
                                          <p:attrName>ppt_w</p:attrName>
                                        </p:attrNameLst>
                                      </p:cBhvr>
                                      <p:tavLst>
                                        <p:tav tm="0">
                                          <p:val>
                                            <p:fltVal val="0"/>
                                          </p:val>
                                        </p:tav>
                                        <p:tav tm="100000">
                                          <p:val>
                                            <p:strVal val="#ppt_w"/>
                                          </p:val>
                                        </p:tav>
                                      </p:tavLst>
                                    </p:anim>
                                    <p:anim calcmode="lin" valueType="num">
                                      <p:cBhvr>
                                        <p:cTn id="8" dur="1000" fill="hold"/>
                                        <p:tgtEl>
                                          <p:spTgt spid="9"/>
                                        </p:tgtEl>
                                        <p:attrNameLst>
                                          <p:attrName>ppt_h</p:attrName>
                                        </p:attrNameLst>
                                      </p:cBhvr>
                                      <p:tavLst>
                                        <p:tav tm="0">
                                          <p:val>
                                            <p:fltVal val="0"/>
                                          </p:val>
                                        </p:tav>
                                        <p:tav tm="100000">
                                          <p:val>
                                            <p:strVal val="#ppt_h"/>
                                          </p:val>
                                        </p:tav>
                                      </p:tavLst>
                                    </p:anim>
                                    <p:animEffect transition="in" filter="fade">
                                      <p:cBhvr>
                                        <p:cTn id="9" dur="1000"/>
                                        <p:tgtEl>
                                          <p:spTgt spid="9"/>
                                        </p:tgtEl>
                                      </p:cBhvr>
                                    </p:animEffect>
                                  </p:childTnLst>
                                </p:cTn>
                              </p:par>
                              <p:par>
                                <p:cTn id="10" presetID="2" presetClass="entr" presetSubtype="2" fill="hold" grpId="0" nodeType="withEffect">
                                  <p:stCondLst>
                                    <p:cond delay="75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1000" fill="hold"/>
                                        <p:tgtEl>
                                          <p:spTgt spid="4"/>
                                        </p:tgtEl>
                                        <p:attrNameLst>
                                          <p:attrName>ppt_x</p:attrName>
                                        </p:attrNameLst>
                                      </p:cBhvr>
                                      <p:tavLst>
                                        <p:tav tm="0">
                                          <p:val>
                                            <p:strVal val="1+#ppt_w/2"/>
                                          </p:val>
                                        </p:tav>
                                        <p:tav tm="100000">
                                          <p:val>
                                            <p:strVal val="#ppt_x"/>
                                          </p:val>
                                        </p:tav>
                                      </p:tavLst>
                                    </p:anim>
                                    <p:anim calcmode="lin" valueType="num">
                                      <p:cBhvr additive="base">
                                        <p:cTn id="13" dur="1000" fill="hold"/>
                                        <p:tgtEl>
                                          <p:spTgt spid="4"/>
                                        </p:tgtEl>
                                        <p:attrNameLst>
                                          <p:attrName>ppt_y</p:attrName>
                                        </p:attrNameLst>
                                      </p:cBhvr>
                                      <p:tavLst>
                                        <p:tav tm="0">
                                          <p:val>
                                            <p:strVal val="#ppt_y"/>
                                          </p:val>
                                        </p:tav>
                                        <p:tav tm="100000">
                                          <p:val>
                                            <p:strVal val="#ppt_y"/>
                                          </p:val>
                                        </p:tav>
                                      </p:tavLst>
                                    </p:anim>
                                  </p:childTnLst>
                                </p:cTn>
                              </p:par>
                              <p:par>
                                <p:cTn id="14" presetID="42" presetClass="entr" presetSubtype="0" fill="hold" nodeType="withEffect">
                                  <p:stCondLst>
                                    <p:cond delay="150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1000"/>
                                        <p:tgtEl>
                                          <p:spTgt spid="7"/>
                                        </p:tgtEl>
                                      </p:cBhvr>
                                    </p:animEffect>
                                    <p:anim calcmode="lin" valueType="num">
                                      <p:cBhvr>
                                        <p:cTn id="17" dur="1000" fill="hold"/>
                                        <p:tgtEl>
                                          <p:spTgt spid="7"/>
                                        </p:tgtEl>
                                        <p:attrNameLst>
                                          <p:attrName>ppt_x</p:attrName>
                                        </p:attrNameLst>
                                      </p:cBhvr>
                                      <p:tavLst>
                                        <p:tav tm="0">
                                          <p:val>
                                            <p:strVal val="#ppt_x"/>
                                          </p:val>
                                        </p:tav>
                                        <p:tav tm="100000">
                                          <p:val>
                                            <p:strVal val="#ppt_x"/>
                                          </p:val>
                                        </p:tav>
                                      </p:tavLst>
                                    </p:anim>
                                    <p:anim calcmode="lin" valueType="num">
                                      <p:cBhvr>
                                        <p:cTn id="18" dur="1000" fill="hold"/>
                                        <p:tgtEl>
                                          <p:spTgt spid="7"/>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150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1000"/>
                                        <p:tgtEl>
                                          <p:spTgt spid="10"/>
                                        </p:tgtEl>
                                      </p:cBhvr>
                                    </p:animEffect>
                                    <p:anim calcmode="lin" valueType="num">
                                      <p:cBhvr>
                                        <p:cTn id="22" dur="1000" fill="hold"/>
                                        <p:tgtEl>
                                          <p:spTgt spid="10"/>
                                        </p:tgtEl>
                                        <p:attrNameLst>
                                          <p:attrName>ppt_x</p:attrName>
                                        </p:attrNameLst>
                                      </p:cBhvr>
                                      <p:tavLst>
                                        <p:tav tm="0">
                                          <p:val>
                                            <p:strVal val="#ppt_x"/>
                                          </p:val>
                                        </p:tav>
                                        <p:tav tm="100000">
                                          <p:val>
                                            <p:strVal val="#ppt_x"/>
                                          </p:val>
                                        </p:tav>
                                      </p:tavLst>
                                    </p:anim>
                                    <p:anim calcmode="lin" valueType="num">
                                      <p:cBhvr>
                                        <p:cTn id="23"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0" grpId="0"/>
    </p:bldLst>
  </p:timing>
</p:sld>
</file>

<file path=ppt/theme/theme1.xml><?xml version="1.0" encoding="utf-8"?>
<a:theme xmlns:a="http://schemas.openxmlformats.org/drawingml/2006/main" name="Office Theme">
  <a:themeElements>
    <a:clrScheme name="自定义 2">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79646"/>
      </a:hlink>
      <a:folHlink>
        <a:srgbClr val="F79646"/>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208</TotalTime>
  <Words>1342</Words>
  <Application>Microsoft Office PowerPoint</Application>
  <PresentationFormat>自定义</PresentationFormat>
  <Paragraphs>135</Paragraphs>
  <Slides>25</Slides>
  <Notes>0</Notes>
  <HiddenSlides>0</HiddenSlides>
  <MMClips>0</MMClips>
  <ScaleCrop>false</ScaleCrop>
  <HeadingPairs>
    <vt:vector size="4" baseType="variant">
      <vt:variant>
        <vt:lpstr>主题</vt:lpstr>
      </vt:variant>
      <vt:variant>
        <vt:i4>1</vt:i4>
      </vt:variant>
      <vt:variant>
        <vt:lpstr>幻灯片标题</vt:lpstr>
      </vt:variant>
      <vt:variant>
        <vt:i4>25</vt:i4>
      </vt:variant>
    </vt:vector>
  </HeadingPairs>
  <TitlesOfParts>
    <vt:vector size="26" baseType="lpstr">
      <vt:lpstr>Office Theme</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WIN7</dc:creator>
  <cp:lastModifiedBy>Sky123.Org</cp:lastModifiedBy>
  <cp:revision>108</cp:revision>
  <dcterms:created xsi:type="dcterms:W3CDTF">2017-08-18T03:02:00Z</dcterms:created>
  <dcterms:modified xsi:type="dcterms:W3CDTF">2017-11-02T03:26:13Z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2052-10.1.0.6748</vt:lpwstr>
  </property>
</Properties>
</file>