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78" r:id="rId3"/>
    <p:sldId id="279" r:id="rId5"/>
    <p:sldId id="273" r:id="rId6"/>
    <p:sldId id="259" r:id="rId7"/>
    <p:sldId id="260" r:id="rId8"/>
    <p:sldId id="257" r:id="rId9"/>
    <p:sldId id="263" r:id="rId10"/>
    <p:sldId id="261" r:id="rId11"/>
    <p:sldId id="264" r:id="rId12"/>
    <p:sldId id="262" r:id="rId13"/>
    <p:sldId id="258" r:id="rId14"/>
    <p:sldId id="265" r:id="rId15"/>
    <p:sldId id="267" r:id="rId16"/>
    <p:sldId id="266" r:id="rId17"/>
    <p:sldId id="280" r:id="rId18"/>
    <p:sldId id="268" r:id="rId19"/>
    <p:sldId id="276" r:id="rId20"/>
    <p:sldId id="269" r:id="rId21"/>
    <p:sldId id="270" r:id="rId22"/>
    <p:sldId id="272" r:id="rId23"/>
    <p:sldId id="271" r:id="rId24"/>
    <p:sldId id="27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176279"/>
    <a:srgbClr val="4E8390"/>
    <a:srgbClr val="2674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4660"/>
  </p:normalViewPr>
  <p:slideViewPr>
    <p:cSldViewPr snapToGrid="0" showGuides="1">
      <p:cViewPr varScale="1">
        <p:scale>
          <a:sx n="56" d="100"/>
          <a:sy n="56" d="100"/>
        </p:scale>
        <p:origin x="96" y="906"/>
      </p:cViewPr>
      <p:guideLst>
        <p:guide orient="horz" pos="2183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EB8EF-2103-4A72-8CD0-D61459E9ED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ECFDB4-5E56-4C2D-A5AA-B3EA3CA174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DF5DD7-924E-4A9B-8707-CA9D2824955E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2871537" y="457200"/>
            <a:ext cx="3144251" cy="5943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Рисунок 7"/>
          <p:cNvSpPr>
            <a:spLocks noGrp="1"/>
          </p:cNvSpPr>
          <p:nvPr>
            <p:ph type="pic" sz="quarter" idx="11"/>
          </p:nvPr>
        </p:nvSpPr>
        <p:spPr>
          <a:xfrm>
            <a:off x="6208294" y="457200"/>
            <a:ext cx="3144251" cy="5943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432885" y="0"/>
            <a:ext cx="5759116" cy="6857999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1361584" y="2159673"/>
            <a:ext cx="3148241" cy="314824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/>
          <p:cNvSpPr>
            <a:spLocks noGrp="1"/>
          </p:cNvSpPr>
          <p:nvPr>
            <p:ph type="pic" sz="quarter" idx="11"/>
          </p:nvPr>
        </p:nvSpPr>
        <p:spPr>
          <a:xfrm>
            <a:off x="4968295" y="2301294"/>
            <a:ext cx="2255410" cy="2255411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2"/>
          <p:cNvSpPr>
            <a:spLocks noGrp="1"/>
          </p:cNvSpPr>
          <p:nvPr>
            <p:ph type="pic" sz="quarter" idx="11"/>
          </p:nvPr>
        </p:nvSpPr>
        <p:spPr>
          <a:xfrm>
            <a:off x="4213226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sz="quarter" idx="12"/>
          </p:nvPr>
        </p:nvSpPr>
        <p:spPr>
          <a:xfrm>
            <a:off x="8426452" y="1828800"/>
            <a:ext cx="3765548" cy="277018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Рисунок 11"/>
          <p:cNvSpPr>
            <a:spLocks noGrp="1"/>
          </p:cNvSpPr>
          <p:nvPr>
            <p:ph type="pic" sz="quarter" idx="15"/>
          </p:nvPr>
        </p:nvSpPr>
        <p:spPr>
          <a:xfrm>
            <a:off x="7669087" y="2547641"/>
            <a:ext cx="1762709" cy="176270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0" name="Рисунок 29"/>
          <p:cNvSpPr>
            <a:spLocks noGrp="1"/>
          </p:cNvSpPr>
          <p:nvPr>
            <p:ph type="pic" sz="quarter" idx="17"/>
          </p:nvPr>
        </p:nvSpPr>
        <p:spPr>
          <a:xfrm>
            <a:off x="5619427" y="0"/>
            <a:ext cx="2785649" cy="2926079"/>
          </a:xfrm>
          <a:custGeom>
            <a:avLst/>
            <a:gdLst>
              <a:gd name="connsiteX0" fmla="*/ 0 w 2785649"/>
              <a:gd name="connsiteY0" fmla="*/ 0 h 2926079"/>
              <a:gd name="connsiteX1" fmla="*/ 2785649 w 2785649"/>
              <a:gd name="connsiteY1" fmla="*/ 0 h 2926079"/>
              <a:gd name="connsiteX2" fmla="*/ 2785649 w 2785649"/>
              <a:gd name="connsiteY2" fmla="*/ 2328333 h 2926079"/>
              <a:gd name="connsiteX3" fmla="*/ 2707060 w 2785649"/>
              <a:gd name="connsiteY3" fmla="*/ 2340327 h 2926079"/>
              <a:gd name="connsiteX4" fmla="*/ 1953887 w 2785649"/>
              <a:gd name="connsiteY4" fmla="*/ 2899313 h 2926079"/>
              <a:gd name="connsiteX5" fmla="*/ 1940993 w 2785649"/>
              <a:gd name="connsiteY5" fmla="*/ 2926079 h 2926079"/>
              <a:gd name="connsiteX6" fmla="*/ 0 w 2785649"/>
              <a:gd name="connsiteY6" fmla="*/ 2926079 h 292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5649" h="2926079">
                <a:moveTo>
                  <a:pt x="0" y="0"/>
                </a:moveTo>
                <a:lnTo>
                  <a:pt x="2785649" y="0"/>
                </a:lnTo>
                <a:lnTo>
                  <a:pt x="2785649" y="2328333"/>
                </a:lnTo>
                <a:lnTo>
                  <a:pt x="2707060" y="2340327"/>
                </a:lnTo>
                <a:cubicBezTo>
                  <a:pt x="2381531" y="2406940"/>
                  <a:pt x="2107851" y="2615891"/>
                  <a:pt x="1953887" y="2899313"/>
                </a:cubicBezTo>
                <a:lnTo>
                  <a:pt x="1940993" y="2926079"/>
                </a:lnTo>
                <a:lnTo>
                  <a:pt x="0" y="2926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32" name="Рисунок 31"/>
          <p:cNvSpPr>
            <a:spLocks noGrp="1"/>
          </p:cNvSpPr>
          <p:nvPr>
            <p:ph type="pic" sz="quarter" idx="18"/>
          </p:nvPr>
        </p:nvSpPr>
        <p:spPr>
          <a:xfrm>
            <a:off x="5633495" y="3193375"/>
            <a:ext cx="2785649" cy="3664629"/>
          </a:xfrm>
          <a:custGeom>
            <a:avLst/>
            <a:gdLst>
              <a:gd name="connsiteX0" fmla="*/ 0 w 2785649"/>
              <a:gd name="connsiteY0" fmla="*/ 0 h 3664629"/>
              <a:gd name="connsiteX1" fmla="*/ 1835965 w 2785649"/>
              <a:gd name="connsiteY1" fmla="*/ 0 h 3664629"/>
              <a:gd name="connsiteX2" fmla="*/ 1832963 w 2785649"/>
              <a:gd name="connsiteY2" fmla="*/ 11674 h 3664629"/>
              <a:gd name="connsiteX3" fmla="*/ 1810386 w 2785649"/>
              <a:gd name="connsiteY3" fmla="*/ 235629 h 3664629"/>
              <a:gd name="connsiteX4" fmla="*/ 2697681 w 2785649"/>
              <a:gd name="connsiteY4" fmla="*/ 1324303 h 3664629"/>
              <a:gd name="connsiteX5" fmla="*/ 2785649 w 2785649"/>
              <a:gd name="connsiteY5" fmla="*/ 1337728 h 3664629"/>
              <a:gd name="connsiteX6" fmla="*/ 2785649 w 2785649"/>
              <a:gd name="connsiteY6" fmla="*/ 3664629 h 3664629"/>
              <a:gd name="connsiteX7" fmla="*/ 0 w 2785649"/>
              <a:gd name="connsiteY7" fmla="*/ 3664629 h 366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85649" h="3664629">
                <a:moveTo>
                  <a:pt x="0" y="0"/>
                </a:moveTo>
                <a:lnTo>
                  <a:pt x="1835965" y="0"/>
                </a:lnTo>
                <a:lnTo>
                  <a:pt x="1832963" y="11674"/>
                </a:lnTo>
                <a:cubicBezTo>
                  <a:pt x="1818160" y="84013"/>
                  <a:pt x="1810386" y="158913"/>
                  <a:pt x="1810386" y="235629"/>
                </a:cubicBezTo>
                <a:cubicBezTo>
                  <a:pt x="1810386" y="772639"/>
                  <a:pt x="2191303" y="1220683"/>
                  <a:pt x="2697681" y="1324303"/>
                </a:cubicBezTo>
                <a:lnTo>
                  <a:pt x="2785649" y="1337728"/>
                </a:lnTo>
                <a:lnTo>
                  <a:pt x="2785649" y="3664629"/>
                </a:lnTo>
                <a:lnTo>
                  <a:pt x="0" y="36646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33" name="Рисунок 32"/>
          <p:cNvSpPr>
            <a:spLocks noGrp="1"/>
          </p:cNvSpPr>
          <p:nvPr>
            <p:ph type="pic" sz="quarter" idx="19"/>
          </p:nvPr>
        </p:nvSpPr>
        <p:spPr>
          <a:xfrm>
            <a:off x="8681740" y="0"/>
            <a:ext cx="3268394" cy="6858000"/>
          </a:xfrm>
          <a:custGeom>
            <a:avLst/>
            <a:gdLst>
              <a:gd name="connsiteX0" fmla="*/ 0 w 3268394"/>
              <a:gd name="connsiteY0" fmla="*/ 0 h 6858000"/>
              <a:gd name="connsiteX1" fmla="*/ 3268394 w 3268394"/>
              <a:gd name="connsiteY1" fmla="*/ 0 h 6858000"/>
              <a:gd name="connsiteX2" fmla="*/ 3268394 w 3268394"/>
              <a:gd name="connsiteY2" fmla="*/ 6858000 h 6858000"/>
              <a:gd name="connsiteX3" fmla="*/ 0 w 3268394"/>
              <a:gd name="connsiteY3" fmla="*/ 6858000 h 6858000"/>
              <a:gd name="connsiteX4" fmla="*/ 0 w 3268394"/>
              <a:gd name="connsiteY4" fmla="*/ 4531815 h 6858000"/>
              <a:gd name="connsiteX5" fmla="*/ 92658 w 3268394"/>
              <a:gd name="connsiteY5" fmla="*/ 4517673 h 6858000"/>
              <a:gd name="connsiteX6" fmla="*/ 979952 w 3268394"/>
              <a:gd name="connsiteY6" fmla="*/ 3429000 h 6858000"/>
              <a:gd name="connsiteX7" fmla="*/ 92658 w 3268394"/>
              <a:gd name="connsiteY7" fmla="*/ 2340327 h 6858000"/>
              <a:gd name="connsiteX8" fmla="*/ 0 w 3268394"/>
              <a:gd name="connsiteY8" fmla="*/ 23261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8394" h="6858000">
                <a:moveTo>
                  <a:pt x="0" y="0"/>
                </a:moveTo>
                <a:lnTo>
                  <a:pt x="3268394" y="0"/>
                </a:lnTo>
                <a:lnTo>
                  <a:pt x="3268394" y="6858000"/>
                </a:lnTo>
                <a:lnTo>
                  <a:pt x="0" y="6858000"/>
                </a:lnTo>
                <a:lnTo>
                  <a:pt x="0" y="4531815"/>
                </a:lnTo>
                <a:lnTo>
                  <a:pt x="92658" y="4517673"/>
                </a:lnTo>
                <a:cubicBezTo>
                  <a:pt x="599036" y="4414054"/>
                  <a:pt x="979952" y="3966010"/>
                  <a:pt x="979952" y="3429000"/>
                </a:cubicBezTo>
                <a:cubicBezTo>
                  <a:pt x="979952" y="2891990"/>
                  <a:pt x="599036" y="2443947"/>
                  <a:pt x="92658" y="2340327"/>
                </a:cubicBezTo>
                <a:lnTo>
                  <a:pt x="0" y="23261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20"/>
          </p:nvPr>
        </p:nvSpPr>
        <p:spPr>
          <a:xfrm>
            <a:off x="273669" y="-5"/>
            <a:ext cx="2798763" cy="6858000"/>
          </a:xfrm>
          <a:custGeom>
            <a:avLst/>
            <a:gdLst>
              <a:gd name="connsiteX0" fmla="*/ 0 w 2798763"/>
              <a:gd name="connsiteY0" fmla="*/ 0 h 6858000"/>
              <a:gd name="connsiteX1" fmla="*/ 2798763 w 2798763"/>
              <a:gd name="connsiteY1" fmla="*/ 0 h 6858000"/>
              <a:gd name="connsiteX2" fmla="*/ 2798763 w 2798763"/>
              <a:gd name="connsiteY2" fmla="*/ 2324034 h 6858000"/>
              <a:gd name="connsiteX3" fmla="*/ 2712291 w 2798763"/>
              <a:gd name="connsiteY3" fmla="*/ 2332877 h 6858000"/>
              <a:gd name="connsiteX4" fmla="*/ 1828465 w 2798763"/>
              <a:gd name="connsiteY4" fmla="*/ 3433011 h 6858000"/>
              <a:gd name="connsiteX5" fmla="*/ 2712291 w 2798763"/>
              <a:gd name="connsiteY5" fmla="*/ 4533145 h 6858000"/>
              <a:gd name="connsiteX6" fmla="*/ 2798763 w 2798763"/>
              <a:gd name="connsiteY6" fmla="*/ 4541988 h 6858000"/>
              <a:gd name="connsiteX7" fmla="*/ 2798763 w 2798763"/>
              <a:gd name="connsiteY7" fmla="*/ 6858000 h 6858000"/>
              <a:gd name="connsiteX8" fmla="*/ 0 w 2798763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763" h="6858000">
                <a:moveTo>
                  <a:pt x="0" y="0"/>
                </a:moveTo>
                <a:lnTo>
                  <a:pt x="2798763" y="0"/>
                </a:lnTo>
                <a:lnTo>
                  <a:pt x="2798763" y="2324034"/>
                </a:lnTo>
                <a:lnTo>
                  <a:pt x="2712291" y="2332877"/>
                </a:lnTo>
                <a:cubicBezTo>
                  <a:pt x="2207893" y="2437588"/>
                  <a:pt x="1828465" y="2890348"/>
                  <a:pt x="1828465" y="3433011"/>
                </a:cubicBezTo>
                <a:cubicBezTo>
                  <a:pt x="1828465" y="3975675"/>
                  <a:pt x="2207893" y="4428434"/>
                  <a:pt x="2712291" y="4533145"/>
                </a:cubicBezTo>
                <a:lnTo>
                  <a:pt x="2798763" y="4541988"/>
                </a:lnTo>
                <a:lnTo>
                  <a:pt x="279876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4" name="Рисунок 11"/>
          <p:cNvSpPr>
            <a:spLocks noGrp="1"/>
          </p:cNvSpPr>
          <p:nvPr>
            <p:ph type="pic" sz="quarter" idx="15"/>
          </p:nvPr>
        </p:nvSpPr>
        <p:spPr>
          <a:xfrm>
            <a:off x="2322375" y="2547641"/>
            <a:ext cx="1762709" cy="1762709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14"/>
          <p:cNvSpPr>
            <a:spLocks noGrp="1"/>
          </p:cNvSpPr>
          <p:nvPr>
            <p:ph type="pic" sz="quarter" idx="21"/>
          </p:nvPr>
        </p:nvSpPr>
        <p:spPr>
          <a:xfrm>
            <a:off x="3335338" y="0"/>
            <a:ext cx="3268662" cy="3770313"/>
          </a:xfrm>
          <a:custGeom>
            <a:avLst/>
            <a:gdLst>
              <a:gd name="connsiteX0" fmla="*/ 0 w 3268662"/>
              <a:gd name="connsiteY0" fmla="*/ 0 h 3770313"/>
              <a:gd name="connsiteX1" fmla="*/ 3268662 w 3268662"/>
              <a:gd name="connsiteY1" fmla="*/ 0 h 3770313"/>
              <a:gd name="connsiteX2" fmla="*/ 3268662 w 3268662"/>
              <a:gd name="connsiteY2" fmla="*/ 3770313 h 3770313"/>
              <a:gd name="connsiteX3" fmla="*/ 929378 w 3268662"/>
              <a:gd name="connsiteY3" fmla="*/ 3770313 h 3770313"/>
              <a:gd name="connsiteX4" fmla="*/ 930586 w 3268662"/>
              <a:gd name="connsiteY4" fmla="*/ 3766942 h 3770313"/>
              <a:gd name="connsiteX5" fmla="*/ 979989 w 3268662"/>
              <a:gd name="connsiteY5" fmla="*/ 3433011 h 3770313"/>
              <a:gd name="connsiteX6" fmla="*/ 102569 w 3268662"/>
              <a:gd name="connsiteY6" fmla="*/ 2332877 h 3770313"/>
              <a:gd name="connsiteX7" fmla="*/ 0 w 3268662"/>
              <a:gd name="connsiteY7" fmla="*/ 2316881 h 3770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8662" h="3770313">
                <a:moveTo>
                  <a:pt x="0" y="0"/>
                </a:moveTo>
                <a:lnTo>
                  <a:pt x="3268662" y="0"/>
                </a:lnTo>
                <a:lnTo>
                  <a:pt x="3268662" y="3770313"/>
                </a:lnTo>
                <a:lnTo>
                  <a:pt x="929378" y="3770313"/>
                </a:lnTo>
                <a:lnTo>
                  <a:pt x="930586" y="3766942"/>
                </a:lnTo>
                <a:cubicBezTo>
                  <a:pt x="962693" y="3661453"/>
                  <a:pt x="979989" y="3549296"/>
                  <a:pt x="979989" y="3433011"/>
                </a:cubicBezTo>
                <a:cubicBezTo>
                  <a:pt x="979989" y="2890347"/>
                  <a:pt x="603312" y="2437588"/>
                  <a:pt x="102569" y="2332877"/>
                </a:cubicBezTo>
                <a:lnTo>
                  <a:pt x="0" y="23168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  <p:sp>
        <p:nvSpPr>
          <p:cNvPr id="20" name="Рисунок 19"/>
          <p:cNvSpPr>
            <a:spLocks noGrp="1"/>
          </p:cNvSpPr>
          <p:nvPr>
            <p:ph type="pic" sz="quarter" idx="22"/>
          </p:nvPr>
        </p:nvSpPr>
        <p:spPr>
          <a:xfrm>
            <a:off x="3335338" y="4059238"/>
            <a:ext cx="3268662" cy="2798762"/>
          </a:xfrm>
          <a:custGeom>
            <a:avLst/>
            <a:gdLst>
              <a:gd name="connsiteX0" fmla="*/ 778603 w 3268662"/>
              <a:gd name="connsiteY0" fmla="*/ 0 h 2798762"/>
              <a:gd name="connsiteX1" fmla="*/ 3268662 w 3268662"/>
              <a:gd name="connsiteY1" fmla="*/ 0 h 2798762"/>
              <a:gd name="connsiteX2" fmla="*/ 3268662 w 3268662"/>
              <a:gd name="connsiteY2" fmla="*/ 2798762 h 2798762"/>
              <a:gd name="connsiteX3" fmla="*/ 0 w 3268662"/>
              <a:gd name="connsiteY3" fmla="*/ 2798762 h 2798762"/>
              <a:gd name="connsiteX4" fmla="*/ 0 w 3268662"/>
              <a:gd name="connsiteY4" fmla="*/ 488507 h 2798762"/>
              <a:gd name="connsiteX5" fmla="*/ 92931 w 3268662"/>
              <a:gd name="connsiteY5" fmla="*/ 473907 h 2798762"/>
              <a:gd name="connsiteX6" fmla="*/ 777645 w 3268662"/>
              <a:gd name="connsiteY6" fmla="*/ 1624 h 279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68662" h="2798762">
                <a:moveTo>
                  <a:pt x="778603" y="0"/>
                </a:moveTo>
                <a:lnTo>
                  <a:pt x="3268662" y="0"/>
                </a:lnTo>
                <a:lnTo>
                  <a:pt x="3268662" y="2798762"/>
                </a:lnTo>
                <a:lnTo>
                  <a:pt x="0" y="2798762"/>
                </a:lnTo>
                <a:lnTo>
                  <a:pt x="0" y="488507"/>
                </a:lnTo>
                <a:lnTo>
                  <a:pt x="92931" y="473907"/>
                </a:lnTo>
                <a:cubicBezTo>
                  <a:pt x="376981" y="414072"/>
                  <a:pt x="620816" y="240589"/>
                  <a:pt x="777645" y="162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10"/>
          <p:cNvSpPr>
            <a:spLocks noGrp="1"/>
          </p:cNvSpPr>
          <p:nvPr>
            <p:ph type="pic" sz="quarter" idx="12"/>
          </p:nvPr>
        </p:nvSpPr>
        <p:spPr>
          <a:xfrm>
            <a:off x="0" y="711380"/>
            <a:ext cx="6598920" cy="54379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1"/>
          </p:nvPr>
        </p:nvSpPr>
        <p:spPr>
          <a:xfrm>
            <a:off x="1918319" y="1444023"/>
            <a:ext cx="2755297" cy="387882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20230" y="1"/>
            <a:ext cx="10488812" cy="4452627"/>
          </a:xfrm>
          <a:custGeom>
            <a:avLst/>
            <a:gdLst>
              <a:gd name="connsiteX0" fmla="*/ 12844930 w 20972162"/>
              <a:gd name="connsiteY0" fmla="*/ 0 h 8905253"/>
              <a:gd name="connsiteX1" fmla="*/ 19669233 w 20972162"/>
              <a:gd name="connsiteY1" fmla="*/ 0 h 8905253"/>
              <a:gd name="connsiteX2" fmla="*/ 19646821 w 20972162"/>
              <a:gd name="connsiteY2" fmla="*/ 35998 h 8905253"/>
              <a:gd name="connsiteX3" fmla="*/ 19541561 w 20972162"/>
              <a:gd name="connsiteY3" fmla="*/ 356224 h 8905253"/>
              <a:gd name="connsiteX4" fmla="*/ 19371711 w 20972162"/>
              <a:gd name="connsiteY4" fmla="*/ 670323 h 8905253"/>
              <a:gd name="connsiteX5" fmla="*/ 19372557 w 20972162"/>
              <a:gd name="connsiteY5" fmla="*/ 364424 h 8905253"/>
              <a:gd name="connsiteX6" fmla="*/ 19113745 w 20972162"/>
              <a:gd name="connsiteY6" fmla="*/ 597880 h 8905253"/>
              <a:gd name="connsiteX7" fmla="*/ 19357487 w 20972162"/>
              <a:gd name="connsiteY7" fmla="*/ 721990 h 8905253"/>
              <a:gd name="connsiteX8" fmla="*/ 19521417 w 20972162"/>
              <a:gd name="connsiteY8" fmla="*/ 2549182 h 8905253"/>
              <a:gd name="connsiteX9" fmla="*/ 19431611 w 20972162"/>
              <a:gd name="connsiteY9" fmla="*/ 2774438 h 8905253"/>
              <a:gd name="connsiteX10" fmla="*/ 19647749 w 20972162"/>
              <a:gd name="connsiteY10" fmla="*/ 2695981 h 8905253"/>
              <a:gd name="connsiteX11" fmla="*/ 19844355 w 20972162"/>
              <a:gd name="connsiteY11" fmla="*/ 2890346 h 8905253"/>
              <a:gd name="connsiteX12" fmla="*/ 19851351 w 20972162"/>
              <a:gd name="connsiteY12" fmla="*/ 2057394 h 8905253"/>
              <a:gd name="connsiteX13" fmla="*/ 19879801 w 20972162"/>
              <a:gd name="connsiteY13" fmla="*/ 1954060 h 8905253"/>
              <a:gd name="connsiteX14" fmla="*/ 20024815 w 20972162"/>
              <a:gd name="connsiteY14" fmla="*/ 2133937 h 8905253"/>
              <a:gd name="connsiteX15" fmla="*/ 20283627 w 20972162"/>
              <a:gd name="connsiteY15" fmla="*/ 1900481 h 8905253"/>
              <a:gd name="connsiteX16" fmla="*/ 20455399 w 20972162"/>
              <a:gd name="connsiteY16" fmla="*/ 2588822 h 8905253"/>
              <a:gd name="connsiteX17" fmla="*/ 20927811 w 20972162"/>
              <a:gd name="connsiteY17" fmla="*/ 3194606 h 8905253"/>
              <a:gd name="connsiteX18" fmla="*/ 20824625 w 20972162"/>
              <a:gd name="connsiteY18" fmla="*/ 3165629 h 8905253"/>
              <a:gd name="connsiteX19" fmla="*/ 20709983 w 20972162"/>
              <a:gd name="connsiteY19" fmla="*/ 3884860 h 8905253"/>
              <a:gd name="connsiteX20" fmla="*/ 20475161 w 20972162"/>
              <a:gd name="connsiteY20" fmla="*/ 3930239 h 8905253"/>
              <a:gd name="connsiteX21" fmla="*/ 20192361 w 20972162"/>
              <a:gd name="connsiteY21" fmla="*/ 4351772 h 8905253"/>
              <a:gd name="connsiteX22" fmla="*/ 20117625 w 20972162"/>
              <a:gd name="connsiteY22" fmla="*/ 4219462 h 8905253"/>
              <a:gd name="connsiteX23" fmla="*/ 20046501 w 20972162"/>
              <a:gd name="connsiteY23" fmla="*/ 4477795 h 8905253"/>
              <a:gd name="connsiteX24" fmla="*/ 19519115 w 20972162"/>
              <a:gd name="connsiteY24" fmla="*/ 5081117 h 8905253"/>
              <a:gd name="connsiteX25" fmla="*/ 19067311 w 20972162"/>
              <a:gd name="connsiteY25" fmla="*/ 5510852 h 8905253"/>
              <a:gd name="connsiteX26" fmla="*/ 19310205 w 20972162"/>
              <a:gd name="connsiteY26" fmla="*/ 5940860 h 8905253"/>
              <a:gd name="connsiteX27" fmla="*/ 19183875 w 20972162"/>
              <a:gd name="connsiteY27" fmla="*/ 5794061 h 8905253"/>
              <a:gd name="connsiteX28" fmla="*/ 18873471 w 20972162"/>
              <a:gd name="connsiteY28" fmla="*/ 6013029 h 8905253"/>
              <a:gd name="connsiteX29" fmla="*/ 18648415 w 20972162"/>
              <a:gd name="connsiteY29" fmla="*/ 5921997 h 8905253"/>
              <a:gd name="connsiteX30" fmla="*/ 18577291 w 20972162"/>
              <a:gd name="connsiteY30" fmla="*/ 6180329 h 8905253"/>
              <a:gd name="connsiteX31" fmla="*/ 18319325 w 20972162"/>
              <a:gd name="connsiteY31" fmla="*/ 6107887 h 8905253"/>
              <a:gd name="connsiteX32" fmla="*/ 18125487 w 20972162"/>
              <a:gd name="connsiteY32" fmla="*/ 6610064 h 8905253"/>
              <a:gd name="connsiteX33" fmla="*/ 18149477 w 20972162"/>
              <a:gd name="connsiteY33" fmla="*/ 6421986 h 8905253"/>
              <a:gd name="connsiteX34" fmla="*/ 18021455 w 20972162"/>
              <a:gd name="connsiteY34" fmla="*/ 6886985 h 8905253"/>
              <a:gd name="connsiteX35" fmla="*/ 17824847 w 20972162"/>
              <a:gd name="connsiteY35" fmla="*/ 6692620 h 8905253"/>
              <a:gd name="connsiteX36" fmla="*/ 17716357 w 20972162"/>
              <a:gd name="connsiteY36" fmla="*/ 6884798 h 8905253"/>
              <a:gd name="connsiteX37" fmla="*/ 17922729 w 20972162"/>
              <a:gd name="connsiteY37" fmla="*/ 6942752 h 8905253"/>
              <a:gd name="connsiteX38" fmla="*/ 17578571 w 20972162"/>
              <a:gd name="connsiteY38" fmla="*/ 7486208 h 8905253"/>
              <a:gd name="connsiteX39" fmla="*/ 17438015 w 20972162"/>
              <a:gd name="connsiteY39" fmla="*/ 7391075 h 8905253"/>
              <a:gd name="connsiteX40" fmla="*/ 17687063 w 20972162"/>
              <a:gd name="connsiteY40" fmla="*/ 7294030 h 8905253"/>
              <a:gd name="connsiteX41" fmla="*/ 17622935 w 20972162"/>
              <a:gd name="connsiteY41" fmla="*/ 6719410 h 8905253"/>
              <a:gd name="connsiteX42" fmla="*/ 17685139 w 20972162"/>
              <a:gd name="connsiteY42" fmla="*/ 6291589 h 8905253"/>
              <a:gd name="connsiteX43" fmla="*/ 17783865 w 20972162"/>
              <a:gd name="connsiteY43" fmla="*/ 6235822 h 8905253"/>
              <a:gd name="connsiteX44" fmla="*/ 17921651 w 20972162"/>
              <a:gd name="connsiteY44" fmla="*/ 5634413 h 8905253"/>
              <a:gd name="connsiteX45" fmla="*/ 17728657 w 20972162"/>
              <a:gd name="connsiteY45" fmla="*/ 5830691 h 8905253"/>
              <a:gd name="connsiteX46" fmla="*/ 17682369 w 20972162"/>
              <a:gd name="connsiteY46" fmla="*/ 5595047 h 8905253"/>
              <a:gd name="connsiteX47" fmla="*/ 17559653 w 20972162"/>
              <a:gd name="connsiteY47" fmla="*/ 5838892 h 8905253"/>
              <a:gd name="connsiteX48" fmla="*/ 17756261 w 20972162"/>
              <a:gd name="connsiteY48" fmla="*/ 6033257 h 8905253"/>
              <a:gd name="connsiteX49" fmla="*/ 17544583 w 20972162"/>
              <a:gd name="connsiteY49" fmla="*/ 6196457 h 8905253"/>
              <a:gd name="connsiteX50" fmla="*/ 17380885 w 20972162"/>
              <a:gd name="connsiteY50" fmla="*/ 5983503 h 8905253"/>
              <a:gd name="connsiteX51" fmla="*/ 17414639 w 20972162"/>
              <a:gd name="connsiteY51" fmla="*/ 5659015 h 8905253"/>
              <a:gd name="connsiteX52" fmla="*/ 17193197 w 20972162"/>
              <a:gd name="connsiteY52" fmla="*/ 5958627 h 8905253"/>
              <a:gd name="connsiteX53" fmla="*/ 17323987 w 20972162"/>
              <a:gd name="connsiteY53" fmla="*/ 6190169 h 8905253"/>
              <a:gd name="connsiteX54" fmla="*/ 17130993 w 20972162"/>
              <a:gd name="connsiteY54" fmla="*/ 6386448 h 8905253"/>
              <a:gd name="connsiteX55" fmla="*/ 17181741 w 20972162"/>
              <a:gd name="connsiteY55" fmla="*/ 6706835 h 8905253"/>
              <a:gd name="connsiteX56" fmla="*/ 16994053 w 20972162"/>
              <a:gd name="connsiteY56" fmla="*/ 6681958 h 8905253"/>
              <a:gd name="connsiteX57" fmla="*/ 17046491 w 20972162"/>
              <a:gd name="connsiteY57" fmla="*/ 6390548 h 8905253"/>
              <a:gd name="connsiteX58" fmla="*/ 16877487 w 20972162"/>
              <a:gd name="connsiteY58" fmla="*/ 6398749 h 8905253"/>
              <a:gd name="connsiteX59" fmla="*/ 16601683 w 20972162"/>
              <a:gd name="connsiteY59" fmla="*/ 5987330 h 8905253"/>
              <a:gd name="connsiteX60" fmla="*/ 16229919 w 20972162"/>
              <a:gd name="connsiteY60" fmla="*/ 6328219 h 8905253"/>
              <a:gd name="connsiteX61" fmla="*/ 16210391 w 20972162"/>
              <a:gd name="connsiteY61" fmla="*/ 6601040 h 8905253"/>
              <a:gd name="connsiteX62" fmla="*/ 16168563 w 20972162"/>
              <a:gd name="connsiteY62" fmla="*/ 6450141 h 8905253"/>
              <a:gd name="connsiteX63" fmla="*/ 15837783 w 20972162"/>
              <a:gd name="connsiteY63" fmla="*/ 7247829 h 8905253"/>
              <a:gd name="connsiteX64" fmla="*/ 15749667 w 20972162"/>
              <a:gd name="connsiteY64" fmla="*/ 6861286 h 8905253"/>
              <a:gd name="connsiteX65" fmla="*/ 15612726 w 20972162"/>
              <a:gd name="connsiteY65" fmla="*/ 7156797 h 8905253"/>
              <a:gd name="connsiteX66" fmla="*/ 15415273 w 20972162"/>
              <a:gd name="connsiteY66" fmla="*/ 7268331 h 8905253"/>
              <a:gd name="connsiteX67" fmla="*/ 15208900 w 20972162"/>
              <a:gd name="connsiteY67" fmla="*/ 7210377 h 8905253"/>
              <a:gd name="connsiteX68" fmla="*/ 15123553 w 20972162"/>
              <a:gd name="connsiteY68" fmla="*/ 7520376 h 8905253"/>
              <a:gd name="connsiteX69" fmla="*/ 15433957 w 20972162"/>
              <a:gd name="connsiteY69" fmla="*/ 7301409 h 8905253"/>
              <a:gd name="connsiteX70" fmla="*/ 15121862 w 20972162"/>
              <a:gd name="connsiteY70" fmla="*/ 8132174 h 8905253"/>
              <a:gd name="connsiteX71" fmla="*/ 15337154 w 20972162"/>
              <a:gd name="connsiteY71" fmla="*/ 8359616 h 8905253"/>
              <a:gd name="connsiteX72" fmla="*/ 15191294 w 20972162"/>
              <a:gd name="connsiteY72" fmla="*/ 8485639 h 8905253"/>
              <a:gd name="connsiteX73" fmla="*/ 15107637 w 20972162"/>
              <a:gd name="connsiteY73" fmla="*/ 8183841 h 8905253"/>
              <a:gd name="connsiteX74" fmla="*/ 14764325 w 20972162"/>
              <a:gd name="connsiteY74" fmla="*/ 8421396 h 8905253"/>
              <a:gd name="connsiteX75" fmla="*/ 14780240 w 20972162"/>
              <a:gd name="connsiteY75" fmla="*/ 7757933 h 8905253"/>
              <a:gd name="connsiteX76" fmla="*/ 14907415 w 20972162"/>
              <a:gd name="connsiteY76" fmla="*/ 7598833 h 8905253"/>
              <a:gd name="connsiteX77" fmla="*/ 14657524 w 20972162"/>
              <a:gd name="connsiteY77" fmla="*/ 8001777 h 8905253"/>
              <a:gd name="connsiteX78" fmla="*/ 14135442 w 20972162"/>
              <a:gd name="connsiteY78" fmla="*/ 8383945 h 8905253"/>
              <a:gd name="connsiteX79" fmla="*/ 13495949 w 20972162"/>
              <a:gd name="connsiteY79" fmla="*/ 8788802 h 8905253"/>
              <a:gd name="connsiteX80" fmla="*/ 13769830 w 20972162"/>
              <a:gd name="connsiteY80" fmla="*/ 8197781 h 8905253"/>
              <a:gd name="connsiteX81" fmla="*/ 13473651 w 20972162"/>
              <a:gd name="connsiteY81" fmla="*/ 8365081 h 8905253"/>
              <a:gd name="connsiteX82" fmla="*/ 13385535 w 20972162"/>
              <a:gd name="connsiteY82" fmla="*/ 7978539 h 8905253"/>
              <a:gd name="connsiteX83" fmla="*/ 13268124 w 20972162"/>
              <a:gd name="connsiteY83" fmla="*/ 8001228 h 8905253"/>
              <a:gd name="connsiteX84" fmla="*/ 13207611 w 20972162"/>
              <a:gd name="connsiteY84" fmla="*/ 7817252 h 8905253"/>
              <a:gd name="connsiteX85" fmla="*/ 13023537 w 20972162"/>
              <a:gd name="connsiteY85" fmla="*/ 8183018 h 8905253"/>
              <a:gd name="connsiteX86" fmla="*/ 12815474 w 20972162"/>
              <a:gd name="connsiteY86" fmla="*/ 8736861 h 8905253"/>
              <a:gd name="connsiteX87" fmla="*/ 12623326 w 20972162"/>
              <a:gd name="connsiteY87" fmla="*/ 8627240 h 8905253"/>
              <a:gd name="connsiteX88" fmla="*/ 12718438 w 20972162"/>
              <a:gd name="connsiteY88" fmla="*/ 8180831 h 8905253"/>
              <a:gd name="connsiteX89" fmla="*/ 12873218 w 20972162"/>
              <a:gd name="connsiteY89" fmla="*/ 8224296 h 8905253"/>
              <a:gd name="connsiteX90" fmla="*/ 12878523 w 20972162"/>
              <a:gd name="connsiteY90" fmla="*/ 8003142 h 8905253"/>
              <a:gd name="connsiteX91" fmla="*/ 12728203 w 20972162"/>
              <a:gd name="connsiteY91" fmla="*/ 8044420 h 8905253"/>
              <a:gd name="connsiteX92" fmla="*/ 12732662 w 20972162"/>
              <a:gd name="connsiteY92" fmla="*/ 8129164 h 8905253"/>
              <a:gd name="connsiteX93" fmla="*/ 12530749 w 20972162"/>
              <a:gd name="connsiteY93" fmla="*/ 8155954 h 8905253"/>
              <a:gd name="connsiteX94" fmla="*/ 12536054 w 20972162"/>
              <a:gd name="connsiteY94" fmla="*/ 7934799 h 8905253"/>
              <a:gd name="connsiteX95" fmla="*/ 12338602 w 20972162"/>
              <a:gd name="connsiteY95" fmla="*/ 8046333 h 8905253"/>
              <a:gd name="connsiteX96" fmla="*/ 12319072 w 20972162"/>
              <a:gd name="connsiteY96" fmla="*/ 8319154 h 8905253"/>
              <a:gd name="connsiteX97" fmla="*/ 12102934 w 20972162"/>
              <a:gd name="connsiteY97" fmla="*/ 8397611 h 8905253"/>
              <a:gd name="connsiteX98" fmla="*/ 12239875 w 20972162"/>
              <a:gd name="connsiteY98" fmla="*/ 8102100 h 8905253"/>
              <a:gd name="connsiteX99" fmla="*/ 12141148 w 20972162"/>
              <a:gd name="connsiteY99" fmla="*/ 8157867 h 8905253"/>
              <a:gd name="connsiteX100" fmla="*/ 12616943 w 20972162"/>
              <a:gd name="connsiteY100" fmla="*/ 7540056 h 8905253"/>
              <a:gd name="connsiteX101" fmla="*/ 10045592 w 20972162"/>
              <a:gd name="connsiteY101" fmla="*/ 8905253 h 8905253"/>
              <a:gd name="connsiteX102" fmla="*/ 12293159 w 20972162"/>
              <a:gd name="connsiteY102" fmla="*/ 7504791 h 8905253"/>
              <a:gd name="connsiteX103" fmla="*/ 10822026 w 20972162"/>
              <a:gd name="connsiteY103" fmla="*/ 8204885 h 8905253"/>
              <a:gd name="connsiteX104" fmla="*/ 12185513 w 20972162"/>
              <a:gd name="connsiteY104" fmla="*/ 7391070 h 8905253"/>
              <a:gd name="connsiteX105" fmla="*/ 10860239 w 20972162"/>
              <a:gd name="connsiteY105" fmla="*/ 7965142 h 8905253"/>
              <a:gd name="connsiteX106" fmla="*/ 10277645 w 20972162"/>
              <a:gd name="connsiteY106" fmla="*/ 8163333 h 8905253"/>
              <a:gd name="connsiteX107" fmla="*/ 10150469 w 20972162"/>
              <a:gd name="connsiteY107" fmla="*/ 8322433 h 8905253"/>
              <a:gd name="connsiteX108" fmla="*/ 9784012 w 20972162"/>
              <a:gd name="connsiteY108" fmla="*/ 8442167 h 8905253"/>
              <a:gd name="connsiteX109" fmla="*/ 8525402 w 20972162"/>
              <a:gd name="connsiteY109" fmla="*/ 8673162 h 8905253"/>
              <a:gd name="connsiteX110" fmla="*/ 8811817 w 20972162"/>
              <a:gd name="connsiteY110" fmla="*/ 8642272 h 8905253"/>
              <a:gd name="connsiteX111" fmla="*/ 9033259 w 20972162"/>
              <a:gd name="connsiteY111" fmla="*/ 8342661 h 8905253"/>
              <a:gd name="connsiteX112" fmla="*/ 9126681 w 20972162"/>
              <a:gd name="connsiteY112" fmla="*/ 8508048 h 8905253"/>
              <a:gd name="connsiteX113" fmla="*/ 11250686 w 20972162"/>
              <a:gd name="connsiteY113" fmla="*/ 7657330 h 8905253"/>
              <a:gd name="connsiteX114" fmla="*/ 11326269 w 20972162"/>
              <a:gd name="connsiteY114" fmla="*/ 7483741 h 8905253"/>
              <a:gd name="connsiteX115" fmla="*/ 10912678 w 20972162"/>
              <a:gd name="connsiteY115" fmla="*/ 7673731 h 8905253"/>
              <a:gd name="connsiteX116" fmla="*/ 11006945 w 20972162"/>
              <a:gd name="connsiteY116" fmla="*/ 7533220 h 8905253"/>
              <a:gd name="connsiteX117" fmla="*/ 11561935 w 20972162"/>
              <a:gd name="connsiteY117" fmla="*/ 7132463 h 8905253"/>
              <a:gd name="connsiteX118" fmla="*/ 11312889 w 20972162"/>
              <a:gd name="connsiteY118" fmla="*/ 7229508 h 8905253"/>
              <a:gd name="connsiteX119" fmla="*/ 10664477 w 20972162"/>
              <a:gd name="connsiteY119" fmla="*/ 7464878 h 8905253"/>
              <a:gd name="connsiteX120" fmla="*/ 10660018 w 20972162"/>
              <a:gd name="connsiteY120" fmla="*/ 7380133 h 8905253"/>
              <a:gd name="connsiteX121" fmla="*/ 11102057 w 20972162"/>
              <a:gd name="connsiteY121" fmla="*/ 7086810 h 8905253"/>
              <a:gd name="connsiteX122" fmla="*/ 9636229 w 20972162"/>
              <a:gd name="connsiteY122" fmla="*/ 7565749 h 8905253"/>
              <a:gd name="connsiteX123" fmla="*/ 7743430 w 20972162"/>
              <a:gd name="connsiteY123" fmla="*/ 7980447 h 8905253"/>
              <a:gd name="connsiteX124" fmla="*/ 7687378 w 20972162"/>
              <a:gd name="connsiteY124" fmla="*/ 7881214 h 8905253"/>
              <a:gd name="connsiteX125" fmla="*/ 6321967 w 20972162"/>
              <a:gd name="connsiteY125" fmla="*/ 7692589 h 8905253"/>
              <a:gd name="connsiteX126" fmla="*/ 6312203 w 20972162"/>
              <a:gd name="connsiteY126" fmla="*/ 7828999 h 8905253"/>
              <a:gd name="connsiteX127" fmla="*/ 5468028 w 20972162"/>
              <a:gd name="connsiteY127" fmla="*/ 7564105 h 8905253"/>
              <a:gd name="connsiteX128" fmla="*/ 5355923 w 20972162"/>
              <a:gd name="connsiteY128" fmla="*/ 7365639 h 8905253"/>
              <a:gd name="connsiteX129" fmla="*/ 4722579 w 20972162"/>
              <a:gd name="connsiteY129" fmla="*/ 7243444 h 8905253"/>
              <a:gd name="connsiteX130" fmla="*/ 4582025 w 20972162"/>
              <a:gd name="connsiteY130" fmla="*/ 7148311 h 8905253"/>
              <a:gd name="connsiteX131" fmla="*/ 4694975 w 20972162"/>
              <a:gd name="connsiteY131" fmla="*/ 7040878 h 8905253"/>
              <a:gd name="connsiteX132" fmla="*/ 4535736 w 20972162"/>
              <a:gd name="connsiteY132" fmla="*/ 6912668 h 8905253"/>
              <a:gd name="connsiteX133" fmla="*/ 4342743 w 20972162"/>
              <a:gd name="connsiteY133" fmla="*/ 7108946 h 8905253"/>
              <a:gd name="connsiteX134" fmla="*/ 4140831 w 20972162"/>
              <a:gd name="connsiteY134" fmla="*/ 7135735 h 8905253"/>
              <a:gd name="connsiteX135" fmla="*/ 4136371 w 20972162"/>
              <a:gd name="connsiteY135" fmla="*/ 7050992 h 8905253"/>
              <a:gd name="connsiteX136" fmla="*/ 4037645 w 20972162"/>
              <a:gd name="connsiteY136" fmla="*/ 7106758 h 8905253"/>
              <a:gd name="connsiteX137" fmla="*/ 3184550 w 20972162"/>
              <a:gd name="connsiteY137" fmla="*/ 6672376 h 8905253"/>
              <a:gd name="connsiteX138" fmla="*/ 3601756 w 20972162"/>
              <a:gd name="connsiteY138" fmla="*/ 6873028 h 8905253"/>
              <a:gd name="connsiteX139" fmla="*/ 3855262 w 20972162"/>
              <a:gd name="connsiteY139" fmla="*/ 6860727 h 8905253"/>
              <a:gd name="connsiteX140" fmla="*/ 3513640 w 20972162"/>
              <a:gd name="connsiteY140" fmla="*/ 6486486 h 8905253"/>
              <a:gd name="connsiteX141" fmla="*/ 3091128 w 20972162"/>
              <a:gd name="connsiteY141" fmla="*/ 6506988 h 8905253"/>
              <a:gd name="connsiteX142" fmla="*/ 2791335 w 20972162"/>
              <a:gd name="connsiteY142" fmla="*/ 6283646 h 8905253"/>
              <a:gd name="connsiteX143" fmla="*/ 2148229 w 20972162"/>
              <a:gd name="connsiteY143" fmla="*/ 6297860 h 8905253"/>
              <a:gd name="connsiteX144" fmla="*/ 2157993 w 20972162"/>
              <a:gd name="connsiteY144" fmla="*/ 6161449 h 8905253"/>
              <a:gd name="connsiteX145" fmla="*/ 2374130 w 20972162"/>
              <a:gd name="connsiteY145" fmla="*/ 6082993 h 8905253"/>
              <a:gd name="connsiteX146" fmla="*/ 2430183 w 20972162"/>
              <a:gd name="connsiteY146" fmla="*/ 6182226 h 8905253"/>
              <a:gd name="connsiteX147" fmla="*/ 2477316 w 20972162"/>
              <a:gd name="connsiteY147" fmla="*/ 6111970 h 8905253"/>
              <a:gd name="connsiteX148" fmla="*/ 1858198 w 20972162"/>
              <a:gd name="connsiteY148" fmla="*/ 5938108 h 8905253"/>
              <a:gd name="connsiteX149" fmla="*/ 1811064 w 20972162"/>
              <a:gd name="connsiteY149" fmla="*/ 6008364 h 8905253"/>
              <a:gd name="connsiteX150" fmla="*/ 0 w 20972162"/>
              <a:gd name="connsiteY150" fmla="*/ 5722418 h 8905253"/>
              <a:gd name="connsiteX151" fmla="*/ 1717643 w 20972162"/>
              <a:gd name="connsiteY151" fmla="*/ 5842976 h 8905253"/>
              <a:gd name="connsiteX152" fmla="*/ 2177523 w 20972162"/>
              <a:gd name="connsiteY152" fmla="*/ 5888629 h 8905253"/>
              <a:gd name="connsiteX153" fmla="*/ 2731667 w 20972162"/>
              <a:gd name="connsiteY153" fmla="*/ 5793771 h 8905253"/>
              <a:gd name="connsiteX154" fmla="*/ 2502151 w 20972162"/>
              <a:gd name="connsiteY154" fmla="*/ 5617995 h 8905253"/>
              <a:gd name="connsiteX155" fmla="*/ 2525294 w 20972162"/>
              <a:gd name="connsiteY155" fmla="*/ 5735816 h 8905253"/>
              <a:gd name="connsiteX156" fmla="*/ 1980915 w 20972162"/>
              <a:gd name="connsiteY156" fmla="*/ 5694263 h 8905253"/>
              <a:gd name="connsiteX157" fmla="*/ 1497891 w 20972162"/>
              <a:gd name="connsiteY157" fmla="*/ 5530789 h 8905253"/>
              <a:gd name="connsiteX158" fmla="*/ 1319968 w 20972162"/>
              <a:gd name="connsiteY158" fmla="*/ 5369502 h 8905253"/>
              <a:gd name="connsiteX159" fmla="*/ 1080687 w 20972162"/>
              <a:gd name="connsiteY159" fmla="*/ 5330136 h 8905253"/>
              <a:gd name="connsiteX160" fmla="*/ 1418694 w 20972162"/>
              <a:gd name="connsiteY160" fmla="*/ 5313735 h 8905253"/>
              <a:gd name="connsiteX161" fmla="*/ 2418494 w 20972162"/>
              <a:gd name="connsiteY161" fmla="*/ 5316196 h 8905253"/>
              <a:gd name="connsiteX162" fmla="*/ 2564353 w 20972162"/>
              <a:gd name="connsiteY162" fmla="*/ 5190174 h 8905253"/>
              <a:gd name="connsiteX163" fmla="*/ 2817861 w 20972162"/>
              <a:gd name="connsiteY163" fmla="*/ 5177872 h 8905253"/>
              <a:gd name="connsiteX164" fmla="*/ 3226146 w 20972162"/>
              <a:gd name="connsiteY164" fmla="*/ 5209037 h 8905253"/>
              <a:gd name="connsiteX165" fmla="*/ 3301728 w 20972162"/>
              <a:gd name="connsiteY165" fmla="*/ 5035448 h 8905253"/>
              <a:gd name="connsiteX166" fmla="*/ 3475191 w 20972162"/>
              <a:gd name="connsiteY166" fmla="*/ 5111992 h 8905253"/>
              <a:gd name="connsiteX167" fmla="*/ 3536550 w 20972162"/>
              <a:gd name="connsiteY167" fmla="*/ 4990069 h 8905253"/>
              <a:gd name="connsiteX168" fmla="*/ 3986663 w 20972162"/>
              <a:gd name="connsiteY168" fmla="*/ 5172132 h 8905253"/>
              <a:gd name="connsiteX169" fmla="*/ 4160973 w 20972162"/>
              <a:gd name="connsiteY169" fmla="*/ 4942777 h 8905253"/>
              <a:gd name="connsiteX170" fmla="*/ 4278383 w 20972162"/>
              <a:gd name="connsiteY170" fmla="*/ 4920088 h 8905253"/>
              <a:gd name="connsiteX171" fmla="*/ 4287303 w 20972162"/>
              <a:gd name="connsiteY171" fmla="*/ 5089576 h 8905253"/>
              <a:gd name="connsiteX172" fmla="*/ 4583483 w 20972162"/>
              <a:gd name="connsiteY172" fmla="*/ 4922275 h 8905253"/>
              <a:gd name="connsiteX173" fmla="*/ 5094954 w 20972162"/>
              <a:gd name="connsiteY173" fmla="*/ 4982416 h 8905253"/>
              <a:gd name="connsiteX174" fmla="*/ 5104720 w 20972162"/>
              <a:gd name="connsiteY174" fmla="*/ 4846005 h 8905253"/>
              <a:gd name="connsiteX175" fmla="*/ 5255039 w 20972162"/>
              <a:gd name="connsiteY175" fmla="*/ 4804727 h 8905253"/>
              <a:gd name="connsiteX176" fmla="*/ 5311092 w 20972162"/>
              <a:gd name="connsiteY176" fmla="*/ 4903960 h 8905253"/>
              <a:gd name="connsiteX177" fmla="*/ 5813644 w 20972162"/>
              <a:gd name="connsiteY177" fmla="*/ 4794613 h 8905253"/>
              <a:gd name="connsiteX178" fmla="*/ 6762696 w 20972162"/>
              <a:gd name="connsiteY178" fmla="*/ 4476687 h 8905253"/>
              <a:gd name="connsiteX179" fmla="*/ 7711747 w 20972162"/>
              <a:gd name="connsiteY179" fmla="*/ 4158761 h 8905253"/>
              <a:gd name="connsiteX180" fmla="*/ 7548048 w 20972162"/>
              <a:gd name="connsiteY180" fmla="*/ 3945807 h 8905253"/>
              <a:gd name="connsiteX181" fmla="*/ 7219805 w 20972162"/>
              <a:gd name="connsiteY181" fmla="*/ 3825798 h 8905253"/>
              <a:gd name="connsiteX182" fmla="*/ 6881797 w 20972162"/>
              <a:gd name="connsiteY182" fmla="*/ 3842199 h 8905253"/>
              <a:gd name="connsiteX183" fmla="*/ 7849533 w 20972162"/>
              <a:gd name="connsiteY183" fmla="*/ 3557351 h 8905253"/>
              <a:gd name="connsiteX184" fmla="*/ 9197950 w 20972162"/>
              <a:gd name="connsiteY184" fmla="*/ 3101102 h 8905253"/>
              <a:gd name="connsiteX185" fmla="*/ 10589041 w 20972162"/>
              <a:gd name="connsiteY185" fmla="*/ 2489852 h 8905253"/>
              <a:gd name="connsiteX186" fmla="*/ 9094764 w 20972162"/>
              <a:gd name="connsiteY186" fmla="*/ 3072125 h 8905253"/>
              <a:gd name="connsiteX187" fmla="*/ 8686478 w 20972162"/>
              <a:gd name="connsiteY187" fmla="*/ 3040960 h 8905253"/>
              <a:gd name="connsiteX188" fmla="*/ 8470341 w 20972162"/>
              <a:gd name="connsiteY188" fmla="*/ 3119416 h 8905253"/>
              <a:gd name="connsiteX189" fmla="*/ 8465881 w 20972162"/>
              <a:gd name="connsiteY189" fmla="*/ 3034672 h 8905253"/>
              <a:gd name="connsiteX190" fmla="*/ 7338907 w 20972162"/>
              <a:gd name="connsiteY190" fmla="*/ 3191311 h 8905253"/>
              <a:gd name="connsiteX191" fmla="*/ 7310458 w 20972162"/>
              <a:gd name="connsiteY191" fmla="*/ 3294644 h 8905253"/>
              <a:gd name="connsiteX192" fmla="*/ 7095166 w 20972162"/>
              <a:gd name="connsiteY192" fmla="*/ 3067202 h 8905253"/>
              <a:gd name="connsiteX193" fmla="*/ 6752698 w 20972162"/>
              <a:gd name="connsiteY193" fmla="*/ 2998860 h 8905253"/>
              <a:gd name="connsiteX194" fmla="*/ 6555245 w 20972162"/>
              <a:gd name="connsiteY194" fmla="*/ 3110393 h 8905253"/>
              <a:gd name="connsiteX195" fmla="*/ 6081142 w 20972162"/>
              <a:gd name="connsiteY195" fmla="*/ 3116407 h 8905253"/>
              <a:gd name="connsiteX196" fmla="*/ 12837539 w 20972162"/>
              <a:gd name="connsiteY196" fmla="*/ 7011 h 8905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20972162" h="8905253">
                <a:moveTo>
                  <a:pt x="12844930" y="0"/>
                </a:moveTo>
                <a:lnTo>
                  <a:pt x="19669233" y="0"/>
                </a:lnTo>
                <a:lnTo>
                  <a:pt x="19646821" y="35998"/>
                </a:lnTo>
                <a:cubicBezTo>
                  <a:pt x="19581069" y="125975"/>
                  <a:pt x="19471495" y="232183"/>
                  <a:pt x="19541561" y="356224"/>
                </a:cubicBezTo>
                <a:cubicBezTo>
                  <a:pt x="19306739" y="401603"/>
                  <a:pt x="19503347" y="595967"/>
                  <a:pt x="19371711" y="670323"/>
                </a:cubicBezTo>
                <a:cubicBezTo>
                  <a:pt x="19348567" y="552502"/>
                  <a:pt x="19395701" y="482246"/>
                  <a:pt x="19372557" y="364424"/>
                </a:cubicBezTo>
                <a:cubicBezTo>
                  <a:pt x="19278289" y="504935"/>
                  <a:pt x="19296973" y="538013"/>
                  <a:pt x="19113745" y="597880"/>
                </a:cubicBezTo>
                <a:cubicBezTo>
                  <a:pt x="19202707" y="678524"/>
                  <a:pt x="19287209" y="674424"/>
                  <a:pt x="19357487" y="721990"/>
                </a:cubicBezTo>
                <a:cubicBezTo>
                  <a:pt x="19576393" y="1340075"/>
                  <a:pt x="19203785" y="1986864"/>
                  <a:pt x="19521417" y="2549182"/>
                </a:cubicBezTo>
                <a:cubicBezTo>
                  <a:pt x="19507193" y="2600849"/>
                  <a:pt x="19530337" y="2718671"/>
                  <a:pt x="19431611" y="2774438"/>
                </a:cubicBezTo>
                <a:cubicBezTo>
                  <a:pt x="19567705" y="2784826"/>
                  <a:pt x="19544561" y="2667004"/>
                  <a:pt x="19647749" y="2695981"/>
                </a:cubicBezTo>
                <a:cubicBezTo>
                  <a:pt x="19685117" y="2762136"/>
                  <a:pt x="19745629" y="2946113"/>
                  <a:pt x="19844355" y="2890346"/>
                </a:cubicBezTo>
                <a:cubicBezTo>
                  <a:pt x="19896795" y="2598936"/>
                  <a:pt x="19911865" y="2241370"/>
                  <a:pt x="19851351" y="2057394"/>
                </a:cubicBezTo>
                <a:cubicBezTo>
                  <a:pt x="19813983" y="1991238"/>
                  <a:pt x="19987447" y="2067782"/>
                  <a:pt x="19879801" y="1954060"/>
                </a:cubicBezTo>
                <a:cubicBezTo>
                  <a:pt x="19964303" y="1949960"/>
                  <a:pt x="19954539" y="2086371"/>
                  <a:pt x="20024815" y="2133937"/>
                </a:cubicBezTo>
                <a:cubicBezTo>
                  <a:pt x="20123543" y="2078170"/>
                  <a:pt x="20077253" y="1842526"/>
                  <a:pt x="20283627" y="1900481"/>
                </a:cubicBezTo>
                <a:cubicBezTo>
                  <a:pt x="20226729" y="2107147"/>
                  <a:pt x="20427795" y="2386256"/>
                  <a:pt x="20455399" y="2588822"/>
                </a:cubicBezTo>
                <a:cubicBezTo>
                  <a:pt x="20764959" y="2675753"/>
                  <a:pt x="21093201" y="2795762"/>
                  <a:pt x="20927811" y="3194606"/>
                </a:cubicBezTo>
                <a:cubicBezTo>
                  <a:pt x="20866453" y="3316528"/>
                  <a:pt x="20857535" y="3147040"/>
                  <a:pt x="20824625" y="3165629"/>
                </a:cubicBezTo>
                <a:cubicBezTo>
                  <a:pt x="20565815" y="3399085"/>
                  <a:pt x="20710829" y="3578961"/>
                  <a:pt x="20709983" y="3884860"/>
                </a:cubicBezTo>
                <a:cubicBezTo>
                  <a:pt x="20611257" y="3940627"/>
                  <a:pt x="20531215" y="4029471"/>
                  <a:pt x="20475161" y="3930239"/>
                </a:cubicBezTo>
                <a:cubicBezTo>
                  <a:pt x="20347987" y="4089339"/>
                  <a:pt x="20389815" y="4240238"/>
                  <a:pt x="20192361" y="4351772"/>
                </a:cubicBezTo>
                <a:cubicBezTo>
                  <a:pt x="20154993" y="4285617"/>
                  <a:pt x="20136309" y="4252539"/>
                  <a:pt x="20117625" y="4219462"/>
                </a:cubicBezTo>
                <a:cubicBezTo>
                  <a:pt x="19985989" y="4293818"/>
                  <a:pt x="19990449" y="4378562"/>
                  <a:pt x="20046501" y="4477795"/>
                </a:cubicBezTo>
                <a:cubicBezTo>
                  <a:pt x="19853509" y="4674073"/>
                  <a:pt x="19552869" y="4756630"/>
                  <a:pt x="19519115" y="5081117"/>
                </a:cubicBezTo>
                <a:cubicBezTo>
                  <a:pt x="19340345" y="5225729"/>
                  <a:pt x="19142893" y="5337263"/>
                  <a:pt x="19067311" y="5510852"/>
                </a:cubicBezTo>
                <a:cubicBezTo>
                  <a:pt x="19160731" y="5676239"/>
                  <a:pt x="19319971" y="5804449"/>
                  <a:pt x="19310205" y="5940860"/>
                </a:cubicBezTo>
                <a:cubicBezTo>
                  <a:pt x="19244389" y="5978038"/>
                  <a:pt x="19136743" y="5864316"/>
                  <a:pt x="19183875" y="5794061"/>
                </a:cubicBezTo>
                <a:cubicBezTo>
                  <a:pt x="19033555" y="5835339"/>
                  <a:pt x="18986423" y="5905595"/>
                  <a:pt x="18873471" y="6013029"/>
                </a:cubicBezTo>
                <a:cubicBezTo>
                  <a:pt x="18770285" y="5984051"/>
                  <a:pt x="18798735" y="5880718"/>
                  <a:pt x="18648415" y="5921997"/>
                </a:cubicBezTo>
                <a:cubicBezTo>
                  <a:pt x="18601281" y="5992252"/>
                  <a:pt x="18624425" y="6110074"/>
                  <a:pt x="18577291" y="6180329"/>
                </a:cubicBezTo>
                <a:cubicBezTo>
                  <a:pt x="18492789" y="6184430"/>
                  <a:pt x="18436737" y="6085197"/>
                  <a:pt x="18319325" y="6107887"/>
                </a:cubicBezTo>
                <a:cubicBezTo>
                  <a:pt x="18346929" y="6310452"/>
                  <a:pt x="18285571" y="6432375"/>
                  <a:pt x="18125487" y="6610064"/>
                </a:cubicBezTo>
                <a:cubicBezTo>
                  <a:pt x="18121027" y="6525319"/>
                  <a:pt x="18186845" y="6488141"/>
                  <a:pt x="18149477" y="6421986"/>
                </a:cubicBezTo>
                <a:cubicBezTo>
                  <a:pt x="17937799" y="6585187"/>
                  <a:pt x="18148631" y="6727885"/>
                  <a:pt x="18021455" y="6886985"/>
                </a:cubicBezTo>
                <a:cubicBezTo>
                  <a:pt x="17998311" y="6769164"/>
                  <a:pt x="17895125" y="6740187"/>
                  <a:pt x="17824847" y="6692620"/>
                </a:cubicBezTo>
                <a:cubicBezTo>
                  <a:pt x="17707437" y="6715310"/>
                  <a:pt x="17815083" y="6829031"/>
                  <a:pt x="17716357" y="6884798"/>
                </a:cubicBezTo>
                <a:cubicBezTo>
                  <a:pt x="17739501" y="7002620"/>
                  <a:pt x="17866677" y="6843520"/>
                  <a:pt x="17922729" y="6942752"/>
                </a:cubicBezTo>
                <a:cubicBezTo>
                  <a:pt x="17865831" y="7149419"/>
                  <a:pt x="17761799" y="7426340"/>
                  <a:pt x="17578571" y="7486208"/>
                </a:cubicBezTo>
                <a:cubicBezTo>
                  <a:pt x="17588335" y="7349797"/>
                  <a:pt x="17494069" y="7490308"/>
                  <a:pt x="17438015" y="7391075"/>
                </a:cubicBezTo>
                <a:cubicBezTo>
                  <a:pt x="17480689" y="7236076"/>
                  <a:pt x="17607019" y="7382875"/>
                  <a:pt x="17687063" y="7294030"/>
                </a:cubicBezTo>
                <a:cubicBezTo>
                  <a:pt x="17607865" y="7076976"/>
                  <a:pt x="17749265" y="6866209"/>
                  <a:pt x="17622935" y="6719410"/>
                </a:cubicBezTo>
                <a:cubicBezTo>
                  <a:pt x="17787479" y="6626465"/>
                  <a:pt x="17718047" y="6273000"/>
                  <a:pt x="17685139" y="6291589"/>
                </a:cubicBezTo>
                <a:cubicBezTo>
                  <a:pt x="17610401" y="6159279"/>
                  <a:pt x="17769641" y="6287489"/>
                  <a:pt x="17783865" y="6235822"/>
                </a:cubicBezTo>
                <a:cubicBezTo>
                  <a:pt x="17911041" y="6076722"/>
                  <a:pt x="17864753" y="5841079"/>
                  <a:pt x="17921651" y="5634413"/>
                </a:cubicBezTo>
                <a:cubicBezTo>
                  <a:pt x="17748187" y="5557869"/>
                  <a:pt x="17794475" y="5793513"/>
                  <a:pt x="17728657" y="5830691"/>
                </a:cubicBezTo>
                <a:cubicBezTo>
                  <a:pt x="17573877" y="5787225"/>
                  <a:pt x="17738423" y="5694280"/>
                  <a:pt x="17682369" y="5595047"/>
                </a:cubicBezTo>
                <a:cubicBezTo>
                  <a:pt x="17579183" y="5566070"/>
                  <a:pt x="17625471" y="5801714"/>
                  <a:pt x="17559653" y="5838892"/>
                </a:cubicBezTo>
                <a:cubicBezTo>
                  <a:pt x="17615707" y="5938124"/>
                  <a:pt x="17714433" y="5882357"/>
                  <a:pt x="17756261" y="6033257"/>
                </a:cubicBezTo>
                <a:cubicBezTo>
                  <a:pt x="17742037" y="6084923"/>
                  <a:pt x="17610401" y="6159279"/>
                  <a:pt x="17544583" y="6196457"/>
                </a:cubicBezTo>
                <a:cubicBezTo>
                  <a:pt x="17540123" y="6111713"/>
                  <a:pt x="17436937" y="6082736"/>
                  <a:pt x="17380885" y="5983503"/>
                </a:cubicBezTo>
                <a:cubicBezTo>
                  <a:pt x="17526745" y="5857481"/>
                  <a:pt x="17371965" y="5814015"/>
                  <a:pt x="17414639" y="5659015"/>
                </a:cubicBezTo>
                <a:cubicBezTo>
                  <a:pt x="17278543" y="5648627"/>
                  <a:pt x="17343515" y="5917348"/>
                  <a:pt x="17193197" y="5958627"/>
                </a:cubicBezTo>
                <a:cubicBezTo>
                  <a:pt x="17230565" y="6024782"/>
                  <a:pt x="17173667" y="6231448"/>
                  <a:pt x="17323987" y="6190169"/>
                </a:cubicBezTo>
                <a:cubicBezTo>
                  <a:pt x="17328445" y="6274914"/>
                  <a:pt x="17285773" y="6429913"/>
                  <a:pt x="17130993" y="6386448"/>
                </a:cubicBezTo>
                <a:cubicBezTo>
                  <a:pt x="17083859" y="6456703"/>
                  <a:pt x="17191505" y="6570424"/>
                  <a:pt x="17181741" y="6706835"/>
                </a:cubicBezTo>
                <a:cubicBezTo>
                  <a:pt x="17115923" y="6744013"/>
                  <a:pt x="17059871" y="6644780"/>
                  <a:pt x="16994053" y="6681958"/>
                </a:cubicBezTo>
                <a:cubicBezTo>
                  <a:pt x="16989593" y="6597214"/>
                  <a:pt x="17018041" y="6493881"/>
                  <a:pt x="17046491" y="6390548"/>
                </a:cubicBezTo>
                <a:cubicBezTo>
                  <a:pt x="17009123" y="6324393"/>
                  <a:pt x="16943305" y="6361571"/>
                  <a:pt x="16877487" y="6398749"/>
                </a:cubicBezTo>
                <a:cubicBezTo>
                  <a:pt x="16864107" y="6144516"/>
                  <a:pt x="16615061" y="6241562"/>
                  <a:pt x="16601683" y="5987330"/>
                </a:cubicBezTo>
                <a:cubicBezTo>
                  <a:pt x="16437139" y="6080274"/>
                  <a:pt x="16413149" y="6268352"/>
                  <a:pt x="16229919" y="6328219"/>
                </a:cubicBezTo>
                <a:cubicBezTo>
                  <a:pt x="16201471" y="6431552"/>
                  <a:pt x="16290433" y="6512196"/>
                  <a:pt x="16210391" y="6601040"/>
                </a:cubicBezTo>
                <a:cubicBezTo>
                  <a:pt x="16092979" y="6623730"/>
                  <a:pt x="16205931" y="6516296"/>
                  <a:pt x="16168563" y="6450141"/>
                </a:cubicBezTo>
                <a:cubicBezTo>
                  <a:pt x="15891067" y="6650520"/>
                  <a:pt x="16045001" y="6999884"/>
                  <a:pt x="15837783" y="7247829"/>
                </a:cubicBezTo>
                <a:cubicBezTo>
                  <a:pt x="15866233" y="7144496"/>
                  <a:pt x="15791495" y="7012185"/>
                  <a:pt x="15749667" y="6861286"/>
                </a:cubicBezTo>
                <a:cubicBezTo>
                  <a:pt x="15669624" y="6950131"/>
                  <a:pt x="15641175" y="7053464"/>
                  <a:pt x="15612726" y="7156797"/>
                </a:cubicBezTo>
                <a:cubicBezTo>
                  <a:pt x="15509540" y="7127820"/>
                  <a:pt x="15495315" y="7179487"/>
                  <a:pt x="15415273" y="7268331"/>
                </a:cubicBezTo>
                <a:cubicBezTo>
                  <a:pt x="15439262" y="7080254"/>
                  <a:pt x="15250729" y="7361276"/>
                  <a:pt x="15208900" y="7210377"/>
                </a:cubicBezTo>
                <a:cubicBezTo>
                  <a:pt x="15128858" y="7299221"/>
                  <a:pt x="15100409" y="7402555"/>
                  <a:pt x="15123553" y="7520376"/>
                </a:cubicBezTo>
                <a:cubicBezTo>
                  <a:pt x="15240964" y="7497687"/>
                  <a:pt x="15475786" y="7452308"/>
                  <a:pt x="15433957" y="7301409"/>
                </a:cubicBezTo>
                <a:cubicBezTo>
                  <a:pt x="15630565" y="7495774"/>
                  <a:pt x="15225894" y="7855252"/>
                  <a:pt x="15121862" y="8132174"/>
                </a:cubicBezTo>
                <a:cubicBezTo>
                  <a:pt x="15206364" y="8128073"/>
                  <a:pt x="15262417" y="8227306"/>
                  <a:pt x="15337154" y="8359616"/>
                </a:cubicBezTo>
                <a:cubicBezTo>
                  <a:pt x="15322930" y="8411283"/>
                  <a:pt x="15257112" y="8448461"/>
                  <a:pt x="15191294" y="8485639"/>
                </a:cubicBezTo>
                <a:cubicBezTo>
                  <a:pt x="15186834" y="8400895"/>
                  <a:pt x="15112097" y="8268585"/>
                  <a:pt x="15107637" y="8183841"/>
                </a:cubicBezTo>
                <a:cubicBezTo>
                  <a:pt x="14938634" y="8192041"/>
                  <a:pt x="14984922" y="8427684"/>
                  <a:pt x="14764325" y="8421396"/>
                </a:cubicBezTo>
                <a:cubicBezTo>
                  <a:pt x="14614851" y="8156776"/>
                  <a:pt x="14962623" y="8003964"/>
                  <a:pt x="14780240" y="7757933"/>
                </a:cubicBezTo>
                <a:cubicBezTo>
                  <a:pt x="14808689" y="7654600"/>
                  <a:pt x="14982153" y="7731143"/>
                  <a:pt x="14907415" y="7598833"/>
                </a:cubicBezTo>
                <a:cubicBezTo>
                  <a:pt x="14738411" y="7607034"/>
                  <a:pt x="14667289" y="7865366"/>
                  <a:pt x="14657524" y="8001777"/>
                </a:cubicBezTo>
                <a:cubicBezTo>
                  <a:pt x="14522274" y="7685490"/>
                  <a:pt x="14032255" y="8354968"/>
                  <a:pt x="14135442" y="8383945"/>
                </a:cubicBezTo>
                <a:cubicBezTo>
                  <a:pt x="13905080" y="8514068"/>
                  <a:pt x="13853487" y="8499579"/>
                  <a:pt x="13495949" y="8788802"/>
                </a:cubicBezTo>
                <a:cubicBezTo>
                  <a:pt x="13398068" y="8538670"/>
                  <a:pt x="13886396" y="8480990"/>
                  <a:pt x="13769830" y="8197781"/>
                </a:cubicBezTo>
                <a:cubicBezTo>
                  <a:pt x="13666644" y="8168804"/>
                  <a:pt x="13525244" y="8379570"/>
                  <a:pt x="13473651" y="8365081"/>
                </a:cubicBezTo>
                <a:cubicBezTo>
                  <a:pt x="13347320" y="8218283"/>
                  <a:pt x="13427363" y="8129438"/>
                  <a:pt x="13385535" y="7978539"/>
                </a:cubicBezTo>
                <a:cubicBezTo>
                  <a:pt x="13366850" y="7945461"/>
                  <a:pt x="13319717" y="8015717"/>
                  <a:pt x="13268124" y="8001228"/>
                </a:cubicBezTo>
                <a:cubicBezTo>
                  <a:pt x="13230755" y="7935073"/>
                  <a:pt x="13296573" y="7897895"/>
                  <a:pt x="13207611" y="7817252"/>
                </a:cubicBezTo>
                <a:cubicBezTo>
                  <a:pt x="12949645" y="7744809"/>
                  <a:pt x="12939035" y="8187118"/>
                  <a:pt x="13023537" y="8183018"/>
                </a:cubicBezTo>
                <a:cubicBezTo>
                  <a:pt x="12896362" y="8342118"/>
                  <a:pt x="12942649" y="8577761"/>
                  <a:pt x="12815474" y="8736861"/>
                </a:cubicBezTo>
                <a:cubicBezTo>
                  <a:pt x="12712287" y="8707884"/>
                  <a:pt x="12689143" y="8590063"/>
                  <a:pt x="12623326" y="8627240"/>
                </a:cubicBezTo>
                <a:cubicBezTo>
                  <a:pt x="12515680" y="8513519"/>
                  <a:pt x="12811859" y="8346219"/>
                  <a:pt x="12718438" y="8180831"/>
                </a:cubicBezTo>
                <a:cubicBezTo>
                  <a:pt x="12798480" y="8091986"/>
                  <a:pt x="12821625" y="8209808"/>
                  <a:pt x="12873218" y="8224296"/>
                </a:cubicBezTo>
                <a:cubicBezTo>
                  <a:pt x="12920351" y="8154041"/>
                  <a:pt x="12967484" y="8083785"/>
                  <a:pt x="12878523" y="8003142"/>
                </a:cubicBezTo>
                <a:cubicBezTo>
                  <a:pt x="12859838" y="7970064"/>
                  <a:pt x="12798480" y="8091986"/>
                  <a:pt x="12728203" y="8044420"/>
                </a:cubicBezTo>
                <a:cubicBezTo>
                  <a:pt x="12676609" y="8029932"/>
                  <a:pt x="12713978" y="8096087"/>
                  <a:pt x="12732662" y="8129164"/>
                </a:cubicBezTo>
                <a:cubicBezTo>
                  <a:pt x="12652620" y="8218009"/>
                  <a:pt x="12629476" y="8100187"/>
                  <a:pt x="12530749" y="8155954"/>
                </a:cubicBezTo>
                <a:cubicBezTo>
                  <a:pt x="12474697" y="8056722"/>
                  <a:pt x="12592107" y="8034032"/>
                  <a:pt x="12536054" y="7934799"/>
                </a:cubicBezTo>
                <a:cubicBezTo>
                  <a:pt x="12517370" y="7901722"/>
                  <a:pt x="12404419" y="8009155"/>
                  <a:pt x="12338602" y="8046333"/>
                </a:cubicBezTo>
                <a:cubicBezTo>
                  <a:pt x="12291468" y="8116589"/>
                  <a:pt x="12417799" y="8263388"/>
                  <a:pt x="12319072" y="8319154"/>
                </a:cubicBezTo>
                <a:cubicBezTo>
                  <a:pt x="12220345" y="8374922"/>
                  <a:pt x="12182976" y="8308767"/>
                  <a:pt x="12102934" y="8397611"/>
                </a:cubicBezTo>
                <a:cubicBezTo>
                  <a:pt x="12079790" y="8279789"/>
                  <a:pt x="12314612" y="8234410"/>
                  <a:pt x="12239875" y="8102100"/>
                </a:cubicBezTo>
                <a:cubicBezTo>
                  <a:pt x="12221191" y="8069023"/>
                  <a:pt x="12174058" y="8139278"/>
                  <a:pt x="12141148" y="8157867"/>
                </a:cubicBezTo>
                <a:cubicBezTo>
                  <a:pt x="12282549" y="7947101"/>
                  <a:pt x="12527135" y="7765311"/>
                  <a:pt x="12616943" y="7540056"/>
                </a:cubicBezTo>
                <a:cubicBezTo>
                  <a:pt x="11723944" y="7957215"/>
                  <a:pt x="10910142" y="8591427"/>
                  <a:pt x="10045592" y="8905253"/>
                </a:cubicBezTo>
                <a:cubicBezTo>
                  <a:pt x="10596124" y="8419752"/>
                  <a:pt x="11747088" y="8075036"/>
                  <a:pt x="12293159" y="7504791"/>
                </a:cubicBezTo>
                <a:cubicBezTo>
                  <a:pt x="11856425" y="7576960"/>
                  <a:pt x="11343262" y="8128616"/>
                  <a:pt x="10822026" y="8204885"/>
                </a:cubicBezTo>
                <a:cubicBezTo>
                  <a:pt x="11127970" y="7901174"/>
                  <a:pt x="11743473" y="7684393"/>
                  <a:pt x="12185513" y="7391070"/>
                </a:cubicBezTo>
                <a:cubicBezTo>
                  <a:pt x="11904403" y="7200805"/>
                  <a:pt x="11344107" y="7822717"/>
                  <a:pt x="10860239" y="7965142"/>
                </a:cubicBezTo>
                <a:cubicBezTo>
                  <a:pt x="10761513" y="8020908"/>
                  <a:pt x="10460874" y="8103465"/>
                  <a:pt x="10277645" y="8163333"/>
                </a:cubicBezTo>
                <a:cubicBezTo>
                  <a:pt x="10211827" y="8200511"/>
                  <a:pt x="10094416" y="8223200"/>
                  <a:pt x="10150469" y="8322433"/>
                </a:cubicBezTo>
                <a:cubicBezTo>
                  <a:pt x="10028599" y="8260378"/>
                  <a:pt x="9826685" y="8287168"/>
                  <a:pt x="9784012" y="8442167"/>
                </a:cubicBezTo>
                <a:cubicBezTo>
                  <a:pt x="9394412" y="8444081"/>
                  <a:pt x="8886553" y="8774582"/>
                  <a:pt x="8525402" y="8673162"/>
                </a:cubicBezTo>
                <a:cubicBezTo>
                  <a:pt x="8572536" y="8602906"/>
                  <a:pt x="8727314" y="8646372"/>
                  <a:pt x="8811817" y="8642272"/>
                </a:cubicBezTo>
                <a:cubicBezTo>
                  <a:pt x="8873174" y="8520350"/>
                  <a:pt x="8850031" y="8402528"/>
                  <a:pt x="9033259" y="8342661"/>
                </a:cubicBezTo>
                <a:cubicBezTo>
                  <a:pt x="8971901" y="8464583"/>
                  <a:pt x="9051944" y="8375738"/>
                  <a:pt x="9126681" y="8508048"/>
                </a:cubicBezTo>
                <a:cubicBezTo>
                  <a:pt x="9840910" y="8235502"/>
                  <a:pt x="10484863" y="7915388"/>
                  <a:pt x="11250686" y="7657330"/>
                </a:cubicBezTo>
                <a:cubicBezTo>
                  <a:pt x="11316504" y="7620151"/>
                  <a:pt x="11208857" y="7506430"/>
                  <a:pt x="11326269" y="7483741"/>
                </a:cubicBezTo>
                <a:cubicBezTo>
                  <a:pt x="11204398" y="7421686"/>
                  <a:pt x="11044313" y="7599375"/>
                  <a:pt x="10912678" y="7673731"/>
                </a:cubicBezTo>
                <a:cubicBezTo>
                  <a:pt x="10823716" y="7593087"/>
                  <a:pt x="10974036" y="7551809"/>
                  <a:pt x="11006945" y="7533220"/>
                </a:cubicBezTo>
                <a:cubicBezTo>
                  <a:pt x="10720530" y="7564110"/>
                  <a:pt x="11416075" y="7258486"/>
                  <a:pt x="11561935" y="7132463"/>
                </a:cubicBezTo>
                <a:cubicBezTo>
                  <a:pt x="11468514" y="6967075"/>
                  <a:pt x="11360023" y="7159253"/>
                  <a:pt x="11312889" y="7229508"/>
                </a:cubicBezTo>
                <a:cubicBezTo>
                  <a:pt x="11125201" y="7204632"/>
                  <a:pt x="10866390" y="7438088"/>
                  <a:pt x="10664477" y="7464878"/>
                </a:cubicBezTo>
                <a:cubicBezTo>
                  <a:pt x="10678702" y="7413211"/>
                  <a:pt x="10711611" y="7394622"/>
                  <a:pt x="10660018" y="7380133"/>
                </a:cubicBezTo>
                <a:cubicBezTo>
                  <a:pt x="10721375" y="7258211"/>
                  <a:pt x="11040699" y="7208732"/>
                  <a:pt x="11102057" y="7086810"/>
                </a:cubicBezTo>
                <a:cubicBezTo>
                  <a:pt x="10636874" y="7262312"/>
                  <a:pt x="10087188" y="7441914"/>
                  <a:pt x="9636229" y="7565749"/>
                </a:cubicBezTo>
                <a:cubicBezTo>
                  <a:pt x="8969132" y="7768041"/>
                  <a:pt x="8330484" y="7867000"/>
                  <a:pt x="7743430" y="7980447"/>
                </a:cubicBezTo>
                <a:cubicBezTo>
                  <a:pt x="7706062" y="7914292"/>
                  <a:pt x="7673153" y="7932881"/>
                  <a:pt x="7687378" y="7881214"/>
                </a:cubicBezTo>
                <a:cubicBezTo>
                  <a:pt x="7241724" y="7783895"/>
                  <a:pt x="6767622" y="7789908"/>
                  <a:pt x="6321967" y="7692589"/>
                </a:cubicBezTo>
                <a:cubicBezTo>
                  <a:pt x="6237466" y="7696689"/>
                  <a:pt x="6274834" y="7762844"/>
                  <a:pt x="6312203" y="7828999"/>
                </a:cubicBezTo>
                <a:cubicBezTo>
                  <a:pt x="6021328" y="7775146"/>
                  <a:pt x="5801576" y="7462959"/>
                  <a:pt x="5468028" y="7564105"/>
                </a:cubicBezTo>
                <a:cubicBezTo>
                  <a:pt x="5411975" y="7464872"/>
                  <a:pt x="5463569" y="7479361"/>
                  <a:pt x="5355923" y="7365639"/>
                </a:cubicBezTo>
                <a:cubicBezTo>
                  <a:pt x="5158469" y="7477173"/>
                  <a:pt x="4831071" y="7051266"/>
                  <a:pt x="4722579" y="7243444"/>
                </a:cubicBezTo>
                <a:cubicBezTo>
                  <a:pt x="4623853" y="7299211"/>
                  <a:pt x="4614933" y="7129722"/>
                  <a:pt x="4582025" y="7148311"/>
                </a:cubicBezTo>
                <a:cubicBezTo>
                  <a:pt x="4577565" y="7063567"/>
                  <a:pt x="4718119" y="7158699"/>
                  <a:pt x="4694975" y="7040878"/>
                </a:cubicBezTo>
                <a:cubicBezTo>
                  <a:pt x="4624698" y="6993312"/>
                  <a:pt x="4591789" y="7011901"/>
                  <a:pt x="4535736" y="6912668"/>
                </a:cubicBezTo>
                <a:cubicBezTo>
                  <a:pt x="4385417" y="6953946"/>
                  <a:pt x="4389877" y="7038690"/>
                  <a:pt x="4342743" y="7108946"/>
                </a:cubicBezTo>
                <a:cubicBezTo>
                  <a:pt x="4235098" y="6995225"/>
                  <a:pt x="4136371" y="7050992"/>
                  <a:pt x="4140831" y="7135735"/>
                </a:cubicBezTo>
                <a:cubicBezTo>
                  <a:pt x="4103463" y="7069581"/>
                  <a:pt x="4018961" y="7073681"/>
                  <a:pt x="4136371" y="7050992"/>
                </a:cubicBezTo>
                <a:cubicBezTo>
                  <a:pt x="4047410" y="6970348"/>
                  <a:pt x="4070553" y="7088169"/>
                  <a:pt x="4037645" y="7106758"/>
                </a:cubicBezTo>
                <a:cubicBezTo>
                  <a:pt x="3723627" y="6935082"/>
                  <a:pt x="3418526" y="6932896"/>
                  <a:pt x="3184550" y="6672376"/>
                </a:cubicBezTo>
                <a:cubicBezTo>
                  <a:pt x="3306421" y="6734431"/>
                  <a:pt x="3475424" y="6726230"/>
                  <a:pt x="3601756" y="6873028"/>
                </a:cubicBezTo>
                <a:cubicBezTo>
                  <a:pt x="3714707" y="6765595"/>
                  <a:pt x="3752076" y="6831750"/>
                  <a:pt x="3855262" y="6860727"/>
                </a:cubicBezTo>
                <a:cubicBezTo>
                  <a:pt x="3827658" y="6658161"/>
                  <a:pt x="3592836" y="6703540"/>
                  <a:pt x="3513640" y="6486486"/>
                </a:cubicBezTo>
                <a:cubicBezTo>
                  <a:pt x="3382003" y="6560842"/>
                  <a:pt x="3171170" y="6418144"/>
                  <a:pt x="3091128" y="6506988"/>
                </a:cubicBezTo>
                <a:cubicBezTo>
                  <a:pt x="3002167" y="6426344"/>
                  <a:pt x="2960338" y="6275445"/>
                  <a:pt x="2791335" y="6283646"/>
                </a:cubicBezTo>
                <a:cubicBezTo>
                  <a:pt x="2800254" y="6453134"/>
                  <a:pt x="2364365" y="6219404"/>
                  <a:pt x="2148229" y="6297860"/>
                </a:cubicBezTo>
                <a:cubicBezTo>
                  <a:pt x="2195362" y="6227604"/>
                  <a:pt x="2246955" y="6242093"/>
                  <a:pt x="2157993" y="6161449"/>
                </a:cubicBezTo>
                <a:cubicBezTo>
                  <a:pt x="2242495" y="6157349"/>
                  <a:pt x="2275404" y="6138760"/>
                  <a:pt x="2374130" y="6082993"/>
                </a:cubicBezTo>
                <a:cubicBezTo>
                  <a:pt x="2392814" y="6116071"/>
                  <a:pt x="2411499" y="6149148"/>
                  <a:pt x="2430183" y="6182226"/>
                </a:cubicBezTo>
                <a:cubicBezTo>
                  <a:pt x="2463092" y="6163637"/>
                  <a:pt x="2444408" y="6130559"/>
                  <a:pt x="2477316" y="6111970"/>
                </a:cubicBezTo>
                <a:cubicBezTo>
                  <a:pt x="2318078" y="5983761"/>
                  <a:pt x="1947161" y="6018751"/>
                  <a:pt x="1858198" y="5938108"/>
                </a:cubicBezTo>
                <a:cubicBezTo>
                  <a:pt x="1825289" y="5956697"/>
                  <a:pt x="1792380" y="5975286"/>
                  <a:pt x="1811064" y="6008364"/>
                </a:cubicBezTo>
                <a:cubicBezTo>
                  <a:pt x="1224856" y="5815912"/>
                  <a:pt x="600433" y="5863204"/>
                  <a:pt x="0" y="5722418"/>
                </a:cubicBezTo>
                <a:cubicBezTo>
                  <a:pt x="577289" y="5745383"/>
                  <a:pt x="1154579" y="5768345"/>
                  <a:pt x="1717643" y="5842976"/>
                </a:cubicBezTo>
                <a:cubicBezTo>
                  <a:pt x="1774542" y="5636309"/>
                  <a:pt x="2140154" y="5822473"/>
                  <a:pt x="2177523" y="5888629"/>
                </a:cubicBezTo>
                <a:cubicBezTo>
                  <a:pt x="2370515" y="5692351"/>
                  <a:pt x="2505765" y="6008637"/>
                  <a:pt x="2731667" y="5793771"/>
                </a:cubicBezTo>
                <a:cubicBezTo>
                  <a:pt x="2642705" y="5713127"/>
                  <a:pt x="2548439" y="5853638"/>
                  <a:pt x="2502151" y="5617995"/>
                </a:cubicBezTo>
                <a:cubicBezTo>
                  <a:pt x="2403424" y="5673762"/>
                  <a:pt x="2539519" y="5684150"/>
                  <a:pt x="2525294" y="5735816"/>
                </a:cubicBezTo>
                <a:cubicBezTo>
                  <a:pt x="2337607" y="5710939"/>
                  <a:pt x="2182827" y="5667473"/>
                  <a:pt x="1980915" y="5694263"/>
                </a:cubicBezTo>
                <a:cubicBezTo>
                  <a:pt x="1854585" y="5547465"/>
                  <a:pt x="1728254" y="5400665"/>
                  <a:pt x="1497891" y="5530789"/>
                </a:cubicBezTo>
                <a:cubicBezTo>
                  <a:pt x="1460523" y="5464634"/>
                  <a:pt x="1310203" y="5505913"/>
                  <a:pt x="1319968" y="5369502"/>
                </a:cubicBezTo>
                <a:cubicBezTo>
                  <a:pt x="1268375" y="5355014"/>
                  <a:pt x="1136740" y="5429369"/>
                  <a:pt x="1080687" y="5330136"/>
                </a:cubicBezTo>
                <a:cubicBezTo>
                  <a:pt x="1160729" y="5241292"/>
                  <a:pt x="1325273" y="5148347"/>
                  <a:pt x="1418694" y="5313735"/>
                </a:cubicBezTo>
                <a:cubicBezTo>
                  <a:pt x="1762009" y="5076178"/>
                  <a:pt x="2132080" y="5347086"/>
                  <a:pt x="2418494" y="5316196"/>
                </a:cubicBezTo>
                <a:cubicBezTo>
                  <a:pt x="2502996" y="5312096"/>
                  <a:pt x="2531444" y="5208762"/>
                  <a:pt x="2564353" y="5190174"/>
                </a:cubicBezTo>
                <a:cubicBezTo>
                  <a:pt x="2597262" y="5171585"/>
                  <a:pt x="2892598" y="5310182"/>
                  <a:pt x="2817861" y="5177872"/>
                </a:cubicBezTo>
                <a:cubicBezTo>
                  <a:pt x="2953956" y="5188260"/>
                  <a:pt x="3104275" y="5146981"/>
                  <a:pt x="3226146" y="5209037"/>
                </a:cubicBezTo>
                <a:cubicBezTo>
                  <a:pt x="3343557" y="5186347"/>
                  <a:pt x="3151408" y="5076726"/>
                  <a:pt x="3301728" y="5035448"/>
                </a:cubicBezTo>
                <a:cubicBezTo>
                  <a:pt x="3273279" y="5138781"/>
                  <a:pt x="3404914" y="5064425"/>
                  <a:pt x="3475191" y="5111992"/>
                </a:cubicBezTo>
                <a:cubicBezTo>
                  <a:pt x="3559694" y="5107891"/>
                  <a:pt x="3419139" y="5012759"/>
                  <a:pt x="3536550" y="4990069"/>
                </a:cubicBezTo>
                <a:cubicBezTo>
                  <a:pt x="3672645" y="5000458"/>
                  <a:pt x="3784750" y="5198923"/>
                  <a:pt x="3986663" y="5172132"/>
                </a:cubicBezTo>
                <a:cubicBezTo>
                  <a:pt x="4085391" y="5116365"/>
                  <a:pt x="4113840" y="5013033"/>
                  <a:pt x="4160973" y="4942777"/>
                </a:cubicBezTo>
                <a:cubicBezTo>
                  <a:pt x="4193882" y="4924188"/>
                  <a:pt x="4245475" y="4938677"/>
                  <a:pt x="4278383" y="4920088"/>
                </a:cubicBezTo>
                <a:cubicBezTo>
                  <a:pt x="4367345" y="5000731"/>
                  <a:pt x="4249935" y="5023420"/>
                  <a:pt x="4287303" y="5089576"/>
                </a:cubicBezTo>
                <a:cubicBezTo>
                  <a:pt x="4353121" y="5052398"/>
                  <a:pt x="4433163" y="4963553"/>
                  <a:pt x="4583483" y="4922275"/>
                </a:cubicBezTo>
                <a:cubicBezTo>
                  <a:pt x="4503440" y="5011120"/>
                  <a:pt x="4878817" y="5060873"/>
                  <a:pt x="5094954" y="4982416"/>
                </a:cubicBezTo>
                <a:cubicBezTo>
                  <a:pt x="5109180" y="4930750"/>
                  <a:pt x="5076270" y="4949339"/>
                  <a:pt x="5104720" y="4846005"/>
                </a:cubicBezTo>
                <a:cubicBezTo>
                  <a:pt x="5170537" y="4808827"/>
                  <a:pt x="5207906" y="4874983"/>
                  <a:pt x="5255039" y="4804727"/>
                </a:cubicBezTo>
                <a:cubicBezTo>
                  <a:pt x="5273724" y="4837805"/>
                  <a:pt x="5292408" y="4870882"/>
                  <a:pt x="5311092" y="4903960"/>
                </a:cubicBezTo>
                <a:cubicBezTo>
                  <a:pt x="5451646" y="4999092"/>
                  <a:pt x="5564597" y="4891659"/>
                  <a:pt x="5813644" y="4794613"/>
                </a:cubicBezTo>
                <a:cubicBezTo>
                  <a:pt x="6095599" y="4678979"/>
                  <a:pt x="6503884" y="4710143"/>
                  <a:pt x="6762696" y="4476687"/>
                </a:cubicBezTo>
                <a:cubicBezTo>
                  <a:pt x="7053570" y="4530541"/>
                  <a:pt x="7382658" y="4344651"/>
                  <a:pt x="7711747" y="4158761"/>
                </a:cubicBezTo>
                <a:cubicBezTo>
                  <a:pt x="7627245" y="4162861"/>
                  <a:pt x="7468006" y="4034652"/>
                  <a:pt x="7548048" y="3945807"/>
                </a:cubicBezTo>
                <a:cubicBezTo>
                  <a:pt x="7459087" y="3865163"/>
                  <a:pt x="7308767" y="3906442"/>
                  <a:pt x="7219805" y="3825798"/>
                </a:cubicBezTo>
                <a:cubicBezTo>
                  <a:pt x="7125538" y="3966309"/>
                  <a:pt x="7036577" y="3885665"/>
                  <a:pt x="6881797" y="3842199"/>
                </a:cubicBezTo>
                <a:cubicBezTo>
                  <a:pt x="7140608" y="3608744"/>
                  <a:pt x="7515984" y="3658497"/>
                  <a:pt x="7849533" y="3557351"/>
                </a:cubicBezTo>
                <a:cubicBezTo>
                  <a:pt x="8352085" y="3448004"/>
                  <a:pt x="8714082" y="3243526"/>
                  <a:pt x="9197950" y="3101102"/>
                </a:cubicBezTo>
                <a:cubicBezTo>
                  <a:pt x="9714728" y="2940088"/>
                  <a:pt x="10306242" y="2911386"/>
                  <a:pt x="10589041" y="2489852"/>
                </a:cubicBezTo>
                <a:cubicBezTo>
                  <a:pt x="10072264" y="2650866"/>
                  <a:pt x="9569712" y="2760212"/>
                  <a:pt x="9094764" y="3072125"/>
                </a:cubicBezTo>
                <a:cubicBezTo>
                  <a:pt x="9071620" y="2954303"/>
                  <a:pt x="8794125" y="3154681"/>
                  <a:pt x="8686478" y="3040960"/>
                </a:cubicBezTo>
                <a:cubicBezTo>
                  <a:pt x="8587752" y="3096727"/>
                  <a:pt x="8503250" y="3100827"/>
                  <a:pt x="8470341" y="3119416"/>
                </a:cubicBezTo>
                <a:cubicBezTo>
                  <a:pt x="8451657" y="3086339"/>
                  <a:pt x="8484565" y="3067750"/>
                  <a:pt x="8465881" y="3034672"/>
                </a:cubicBezTo>
                <a:cubicBezTo>
                  <a:pt x="8113648" y="3102740"/>
                  <a:pt x="7728508" y="3189398"/>
                  <a:pt x="7338907" y="3191311"/>
                </a:cubicBezTo>
                <a:cubicBezTo>
                  <a:pt x="7273090" y="3228489"/>
                  <a:pt x="7291774" y="3261566"/>
                  <a:pt x="7310458" y="3294644"/>
                </a:cubicBezTo>
                <a:cubicBezTo>
                  <a:pt x="7174363" y="3284256"/>
                  <a:pt x="7165443" y="3114767"/>
                  <a:pt x="7095166" y="3067202"/>
                </a:cubicBezTo>
                <a:cubicBezTo>
                  <a:pt x="6977755" y="3089891"/>
                  <a:pt x="6841660" y="3079503"/>
                  <a:pt x="6752698" y="2998860"/>
                </a:cubicBezTo>
                <a:cubicBezTo>
                  <a:pt x="6686880" y="3036037"/>
                  <a:pt x="6621063" y="3073215"/>
                  <a:pt x="6555245" y="3110393"/>
                </a:cubicBezTo>
                <a:cubicBezTo>
                  <a:pt x="6400466" y="3066927"/>
                  <a:pt x="6193248" y="3314872"/>
                  <a:pt x="6081142" y="3116407"/>
                </a:cubicBezTo>
                <a:cubicBezTo>
                  <a:pt x="8282595" y="2690980"/>
                  <a:pt x="10960073" y="1689880"/>
                  <a:pt x="12837539" y="701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4267777" y="221961"/>
            <a:ext cx="4238625" cy="573563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 flipH="1">
            <a:off x="967039" y="1383367"/>
            <a:ext cx="11224961" cy="4091266"/>
          </a:xfrm>
          <a:custGeom>
            <a:avLst/>
            <a:gdLst>
              <a:gd name="connsiteX0" fmla="*/ 14763258 w 22444076"/>
              <a:gd name="connsiteY0" fmla="*/ 6139523 h 8182532"/>
              <a:gd name="connsiteX1" fmla="*/ 14709604 w 22444076"/>
              <a:gd name="connsiteY1" fmla="*/ 6188343 h 8182532"/>
              <a:gd name="connsiteX2" fmla="*/ 14768872 w 22444076"/>
              <a:gd name="connsiteY2" fmla="*/ 6277932 h 8182532"/>
              <a:gd name="connsiteX3" fmla="*/ 14887408 w 22444076"/>
              <a:gd name="connsiteY3" fmla="*/ 6248069 h 8182532"/>
              <a:gd name="connsiteX4" fmla="*/ 14887408 w 22444076"/>
              <a:gd name="connsiteY4" fmla="*/ 6158480 h 8182532"/>
              <a:gd name="connsiteX5" fmla="*/ 14763258 w 22444076"/>
              <a:gd name="connsiteY5" fmla="*/ 6139523 h 8182532"/>
              <a:gd name="connsiteX6" fmla="*/ 14321569 w 22444076"/>
              <a:gd name="connsiteY6" fmla="*/ 5732493 h 8182532"/>
              <a:gd name="connsiteX7" fmla="*/ 13909486 w 22444076"/>
              <a:gd name="connsiteY7" fmla="*/ 5859849 h 8182532"/>
              <a:gd name="connsiteX8" fmla="*/ 13790950 w 22444076"/>
              <a:gd name="connsiteY8" fmla="*/ 5800123 h 8182532"/>
              <a:gd name="connsiteX9" fmla="*/ 13879852 w 22444076"/>
              <a:gd name="connsiteY9" fmla="*/ 5979301 h 8182532"/>
              <a:gd name="connsiteX10" fmla="*/ 13731682 w 22444076"/>
              <a:gd name="connsiteY10" fmla="*/ 6039027 h 8182532"/>
              <a:gd name="connsiteX11" fmla="*/ 13731682 w 22444076"/>
              <a:gd name="connsiteY11" fmla="*/ 6068890 h 8182532"/>
              <a:gd name="connsiteX12" fmla="*/ 15065212 w 22444076"/>
              <a:gd name="connsiteY12" fmla="*/ 5919575 h 8182532"/>
              <a:gd name="connsiteX13" fmla="*/ 14442898 w 22444076"/>
              <a:gd name="connsiteY13" fmla="*/ 5919575 h 8182532"/>
              <a:gd name="connsiteX14" fmla="*/ 14321569 w 22444076"/>
              <a:gd name="connsiteY14" fmla="*/ 5732493 h 8182532"/>
              <a:gd name="connsiteX15" fmla="*/ 21896310 w 22444076"/>
              <a:gd name="connsiteY15" fmla="*/ 3792297 h 8182532"/>
              <a:gd name="connsiteX16" fmla="*/ 21792128 w 22444076"/>
              <a:gd name="connsiteY16" fmla="*/ 3888886 h 8182532"/>
              <a:gd name="connsiteX17" fmla="*/ 21851396 w 22444076"/>
              <a:gd name="connsiteY17" fmla="*/ 3888886 h 8182532"/>
              <a:gd name="connsiteX18" fmla="*/ 21940298 w 22444076"/>
              <a:gd name="connsiteY18" fmla="*/ 3829159 h 8182532"/>
              <a:gd name="connsiteX19" fmla="*/ 21896310 w 22444076"/>
              <a:gd name="connsiteY19" fmla="*/ 3792297 h 8182532"/>
              <a:gd name="connsiteX20" fmla="*/ 20251160 w 22444076"/>
              <a:gd name="connsiteY20" fmla="*/ 3567858 h 8182532"/>
              <a:gd name="connsiteX21" fmla="*/ 20073356 w 22444076"/>
              <a:gd name="connsiteY21" fmla="*/ 3590255 h 8182532"/>
              <a:gd name="connsiteX22" fmla="*/ 21169814 w 22444076"/>
              <a:gd name="connsiteY22" fmla="*/ 3620118 h 8182532"/>
              <a:gd name="connsiteX23" fmla="*/ 20428964 w 22444076"/>
              <a:gd name="connsiteY23" fmla="*/ 3590255 h 8182532"/>
              <a:gd name="connsiteX24" fmla="*/ 20251160 w 22444076"/>
              <a:gd name="connsiteY24" fmla="*/ 3567858 h 8182532"/>
              <a:gd name="connsiteX25" fmla="*/ 20547500 w 22444076"/>
              <a:gd name="connsiteY25" fmla="*/ 2992993 h 8182532"/>
              <a:gd name="connsiteX26" fmla="*/ 20488232 w 22444076"/>
              <a:gd name="connsiteY26" fmla="*/ 3022856 h 8182532"/>
              <a:gd name="connsiteX27" fmla="*/ 20666036 w 22444076"/>
              <a:gd name="connsiteY27" fmla="*/ 2992993 h 8182532"/>
              <a:gd name="connsiteX28" fmla="*/ 20547500 w 22444076"/>
              <a:gd name="connsiteY28" fmla="*/ 2992993 h 8182532"/>
              <a:gd name="connsiteX29" fmla="*/ 13920888 w 22444076"/>
              <a:gd name="connsiteY29" fmla="*/ 412112 h 8182532"/>
              <a:gd name="connsiteX30" fmla="*/ 13050101 w 22444076"/>
              <a:gd name="connsiteY30" fmla="*/ 544221 h 8182532"/>
              <a:gd name="connsiteX31" fmla="*/ 14768872 w 22444076"/>
              <a:gd name="connsiteY31" fmla="*/ 633810 h 8182532"/>
              <a:gd name="connsiteX32" fmla="*/ 14650336 w 22444076"/>
              <a:gd name="connsiteY32" fmla="*/ 514358 h 8182532"/>
              <a:gd name="connsiteX33" fmla="*/ 14472532 w 22444076"/>
              <a:gd name="connsiteY33" fmla="*/ 454632 h 8182532"/>
              <a:gd name="connsiteX34" fmla="*/ 13920888 w 22444076"/>
              <a:gd name="connsiteY34" fmla="*/ 412112 h 8182532"/>
              <a:gd name="connsiteX35" fmla="*/ 13968754 w 22444076"/>
              <a:gd name="connsiteY35" fmla="*/ 279186 h 8182532"/>
              <a:gd name="connsiteX36" fmla="*/ 13464976 w 22444076"/>
              <a:gd name="connsiteY36" fmla="*/ 335179 h 8182532"/>
              <a:gd name="connsiteX37" fmla="*/ 14472532 w 22444076"/>
              <a:gd name="connsiteY37" fmla="*/ 424769 h 8182532"/>
              <a:gd name="connsiteX38" fmla="*/ 15065212 w 22444076"/>
              <a:gd name="connsiteY38" fmla="*/ 394905 h 8182532"/>
              <a:gd name="connsiteX39" fmla="*/ 14472532 w 22444076"/>
              <a:gd name="connsiteY39" fmla="*/ 335179 h 8182532"/>
              <a:gd name="connsiteX40" fmla="*/ 13968754 w 22444076"/>
              <a:gd name="connsiteY40" fmla="*/ 279186 h 8182532"/>
              <a:gd name="connsiteX41" fmla="*/ 13761316 w 22444076"/>
              <a:gd name="connsiteY41" fmla="*/ 126138 h 8182532"/>
              <a:gd name="connsiteX42" fmla="*/ 13642780 w 22444076"/>
              <a:gd name="connsiteY42" fmla="*/ 185864 h 8182532"/>
              <a:gd name="connsiteX43" fmla="*/ 13820584 w 22444076"/>
              <a:gd name="connsiteY43" fmla="*/ 156001 h 8182532"/>
              <a:gd name="connsiteX44" fmla="*/ 13761316 w 22444076"/>
              <a:gd name="connsiteY44" fmla="*/ 126138 h 8182532"/>
              <a:gd name="connsiteX45" fmla="*/ 4195095 w 22444076"/>
              <a:gd name="connsiteY45" fmla="*/ 619 h 8182532"/>
              <a:gd name="connsiteX46" fmla="*/ 5345264 w 22444076"/>
              <a:gd name="connsiteY46" fmla="*/ 156001 h 8182532"/>
              <a:gd name="connsiteX47" fmla="*/ 8634637 w 22444076"/>
              <a:gd name="connsiteY47" fmla="*/ 842852 h 8182532"/>
              <a:gd name="connsiteX48" fmla="*/ 9731094 w 22444076"/>
              <a:gd name="connsiteY48" fmla="*/ 932441 h 8182532"/>
              <a:gd name="connsiteX49" fmla="*/ 12813029 w 22444076"/>
              <a:gd name="connsiteY49" fmla="*/ 126138 h 8182532"/>
              <a:gd name="connsiteX50" fmla="*/ 13761316 w 22444076"/>
              <a:gd name="connsiteY50" fmla="*/ 96275 h 8182532"/>
              <a:gd name="connsiteX51" fmla="*/ 14442898 w 22444076"/>
              <a:gd name="connsiteY51" fmla="*/ 126138 h 8182532"/>
              <a:gd name="connsiteX52" fmla="*/ 14353996 w 22444076"/>
              <a:gd name="connsiteY52" fmla="*/ 185864 h 8182532"/>
              <a:gd name="connsiteX53" fmla="*/ 14472532 w 22444076"/>
              <a:gd name="connsiteY53" fmla="*/ 275453 h 8182532"/>
              <a:gd name="connsiteX54" fmla="*/ 14531800 w 22444076"/>
              <a:gd name="connsiteY54" fmla="*/ 275453 h 8182532"/>
              <a:gd name="connsiteX55" fmla="*/ 14561434 w 22444076"/>
              <a:gd name="connsiteY55" fmla="*/ 156001 h 8182532"/>
              <a:gd name="connsiteX56" fmla="*/ 14857774 w 22444076"/>
              <a:gd name="connsiteY56" fmla="*/ 156001 h 8182532"/>
              <a:gd name="connsiteX57" fmla="*/ 14739238 w 22444076"/>
              <a:gd name="connsiteY57" fmla="*/ 245590 h 8182532"/>
              <a:gd name="connsiteX58" fmla="*/ 15035578 w 22444076"/>
              <a:gd name="connsiteY58" fmla="*/ 305316 h 8182532"/>
              <a:gd name="connsiteX59" fmla="*/ 15035578 w 22444076"/>
              <a:gd name="connsiteY59" fmla="*/ 215727 h 8182532"/>
              <a:gd name="connsiteX60" fmla="*/ 15243016 w 22444076"/>
              <a:gd name="connsiteY60" fmla="*/ 305316 h 8182532"/>
              <a:gd name="connsiteX61" fmla="*/ 16132036 w 22444076"/>
              <a:gd name="connsiteY61" fmla="*/ 394905 h 8182532"/>
              <a:gd name="connsiteX62" fmla="*/ 16191304 w 22444076"/>
              <a:gd name="connsiteY62" fmla="*/ 544221 h 8182532"/>
              <a:gd name="connsiteX63" fmla="*/ 16517278 w 22444076"/>
              <a:gd name="connsiteY63" fmla="*/ 574084 h 8182532"/>
              <a:gd name="connsiteX64" fmla="*/ 17376662 w 22444076"/>
              <a:gd name="connsiteY64" fmla="*/ 872715 h 8182532"/>
              <a:gd name="connsiteX65" fmla="*/ 17317394 w 22444076"/>
              <a:gd name="connsiteY65" fmla="*/ 962304 h 8182532"/>
              <a:gd name="connsiteX66" fmla="*/ 17880440 w 22444076"/>
              <a:gd name="connsiteY66" fmla="*/ 1290798 h 8182532"/>
              <a:gd name="connsiteX67" fmla="*/ 17850806 w 22444076"/>
              <a:gd name="connsiteY67" fmla="*/ 1440113 h 8182532"/>
              <a:gd name="connsiteX68" fmla="*/ 18147146 w 22444076"/>
              <a:gd name="connsiteY68" fmla="*/ 1559566 h 8182532"/>
              <a:gd name="connsiteX69" fmla="*/ 17939708 w 22444076"/>
              <a:gd name="connsiteY69" fmla="*/ 1529703 h 8182532"/>
              <a:gd name="connsiteX70" fmla="*/ 18176780 w 22444076"/>
              <a:gd name="connsiteY70" fmla="*/ 1798470 h 8182532"/>
              <a:gd name="connsiteX71" fmla="*/ 17998976 w 22444076"/>
              <a:gd name="connsiteY71" fmla="*/ 1828333 h 8182532"/>
              <a:gd name="connsiteX72" fmla="*/ 18413852 w 22444076"/>
              <a:gd name="connsiteY72" fmla="*/ 2097101 h 8182532"/>
              <a:gd name="connsiteX73" fmla="*/ 18413852 w 22444076"/>
              <a:gd name="connsiteY73" fmla="*/ 2216553 h 8182532"/>
              <a:gd name="connsiteX74" fmla="*/ 19806650 w 22444076"/>
              <a:gd name="connsiteY74" fmla="*/ 2843678 h 8182532"/>
              <a:gd name="connsiteX75" fmla="*/ 19747382 w 22444076"/>
              <a:gd name="connsiteY75" fmla="*/ 2843678 h 8182532"/>
              <a:gd name="connsiteX76" fmla="*/ 19836284 w 22444076"/>
              <a:gd name="connsiteY76" fmla="*/ 2903404 h 8182532"/>
              <a:gd name="connsiteX77" fmla="*/ 19836284 w 22444076"/>
              <a:gd name="connsiteY77" fmla="*/ 2873541 h 8182532"/>
              <a:gd name="connsiteX78" fmla="*/ 20547500 w 22444076"/>
              <a:gd name="connsiteY78" fmla="*/ 2963130 h 8182532"/>
              <a:gd name="connsiteX79" fmla="*/ 20932742 w 22444076"/>
              <a:gd name="connsiteY79" fmla="*/ 2963130 h 8182532"/>
              <a:gd name="connsiteX80" fmla="*/ 20903108 w 22444076"/>
              <a:gd name="connsiteY80" fmla="*/ 3022856 h 8182532"/>
              <a:gd name="connsiteX81" fmla="*/ 21792128 w 22444076"/>
              <a:gd name="connsiteY81" fmla="*/ 2873541 h 8182532"/>
              <a:gd name="connsiteX82" fmla="*/ 22118102 w 22444076"/>
              <a:gd name="connsiteY82" fmla="*/ 2903404 h 8182532"/>
              <a:gd name="connsiteX83" fmla="*/ 21703226 w 22444076"/>
              <a:gd name="connsiteY83" fmla="*/ 3052719 h 8182532"/>
              <a:gd name="connsiteX84" fmla="*/ 21940298 w 22444076"/>
              <a:gd name="connsiteY84" fmla="*/ 3082582 h 8182532"/>
              <a:gd name="connsiteX85" fmla="*/ 20073356 w 22444076"/>
              <a:gd name="connsiteY85" fmla="*/ 3142309 h 8182532"/>
              <a:gd name="connsiteX86" fmla="*/ 20014088 w 22444076"/>
              <a:gd name="connsiteY86" fmla="*/ 3022856 h 8182532"/>
              <a:gd name="connsiteX87" fmla="*/ 20193280 w 22444076"/>
              <a:gd name="connsiteY87" fmla="*/ 3001859 h 8182532"/>
              <a:gd name="connsiteX88" fmla="*/ 20212440 w 22444076"/>
              <a:gd name="connsiteY88" fmla="*/ 3021819 h 8182532"/>
              <a:gd name="connsiteX89" fmla="*/ 20221526 w 22444076"/>
              <a:gd name="connsiteY89" fmla="*/ 3052719 h 8182532"/>
              <a:gd name="connsiteX90" fmla="*/ 20213828 w 22444076"/>
              <a:gd name="connsiteY90" fmla="*/ 3023265 h 8182532"/>
              <a:gd name="connsiteX91" fmla="*/ 20212440 w 22444076"/>
              <a:gd name="connsiteY91" fmla="*/ 3021819 h 8182532"/>
              <a:gd name="connsiteX92" fmla="*/ 20208402 w 22444076"/>
              <a:gd name="connsiteY92" fmla="*/ 3008085 h 8182532"/>
              <a:gd name="connsiteX93" fmla="*/ 19806650 w 22444076"/>
              <a:gd name="connsiteY93" fmla="*/ 2992993 h 8182532"/>
              <a:gd name="connsiteX94" fmla="*/ 19895552 w 22444076"/>
              <a:gd name="connsiteY94" fmla="*/ 3112446 h 8182532"/>
              <a:gd name="connsiteX95" fmla="*/ 19688114 w 22444076"/>
              <a:gd name="connsiteY95" fmla="*/ 3082582 h 8182532"/>
              <a:gd name="connsiteX96" fmla="*/ 19777016 w 22444076"/>
              <a:gd name="connsiteY96" fmla="*/ 3022856 h 8182532"/>
              <a:gd name="connsiteX97" fmla="*/ 19065800 w 22444076"/>
              <a:gd name="connsiteY97" fmla="*/ 2903404 h 8182532"/>
              <a:gd name="connsiteX98" fmla="*/ 19747382 w 22444076"/>
              <a:gd name="connsiteY98" fmla="*/ 3172172 h 8182532"/>
              <a:gd name="connsiteX99" fmla="*/ 19747382 w 22444076"/>
              <a:gd name="connsiteY99" fmla="*/ 3381213 h 8182532"/>
              <a:gd name="connsiteX100" fmla="*/ 20428964 w 22444076"/>
              <a:gd name="connsiteY100" fmla="*/ 3470802 h 8182532"/>
              <a:gd name="connsiteX101" fmla="*/ 22029200 w 22444076"/>
              <a:gd name="connsiteY101" fmla="*/ 3500666 h 8182532"/>
              <a:gd name="connsiteX102" fmla="*/ 21792128 w 22444076"/>
              <a:gd name="connsiteY102" fmla="*/ 3560392 h 8182532"/>
              <a:gd name="connsiteX103" fmla="*/ 21169814 w 22444076"/>
              <a:gd name="connsiteY103" fmla="*/ 3649981 h 8182532"/>
              <a:gd name="connsiteX104" fmla="*/ 22444076 w 22444076"/>
              <a:gd name="connsiteY104" fmla="*/ 3590255 h 8182532"/>
              <a:gd name="connsiteX105" fmla="*/ 22029200 w 22444076"/>
              <a:gd name="connsiteY105" fmla="*/ 3829159 h 8182532"/>
              <a:gd name="connsiteX106" fmla="*/ 22355174 w 22444076"/>
              <a:gd name="connsiteY106" fmla="*/ 3859022 h 8182532"/>
              <a:gd name="connsiteX107" fmla="*/ 21881030 w 22444076"/>
              <a:gd name="connsiteY107" fmla="*/ 3948612 h 8182532"/>
              <a:gd name="connsiteX108" fmla="*/ 21851396 w 22444076"/>
              <a:gd name="connsiteY108" fmla="*/ 3978475 h 8182532"/>
              <a:gd name="connsiteX109" fmla="*/ 21466154 w 22444076"/>
              <a:gd name="connsiteY109" fmla="*/ 4097927 h 8182532"/>
              <a:gd name="connsiteX110" fmla="*/ 21466154 w 22444076"/>
              <a:gd name="connsiteY110" fmla="*/ 3978475 h 8182532"/>
              <a:gd name="connsiteX111" fmla="*/ 21555056 w 22444076"/>
              <a:gd name="connsiteY111" fmla="*/ 3948612 h 8182532"/>
              <a:gd name="connsiteX112" fmla="*/ 21555056 w 22444076"/>
              <a:gd name="connsiteY112" fmla="*/ 3859022 h 8182532"/>
              <a:gd name="connsiteX113" fmla="*/ 21406886 w 22444076"/>
              <a:gd name="connsiteY113" fmla="*/ 3918749 h 8182532"/>
              <a:gd name="connsiteX114" fmla="*/ 21436520 w 22444076"/>
              <a:gd name="connsiteY114" fmla="*/ 3978475 h 8182532"/>
              <a:gd name="connsiteX115" fmla="*/ 21436520 w 22444076"/>
              <a:gd name="connsiteY115" fmla="*/ 4097927 h 8182532"/>
              <a:gd name="connsiteX116" fmla="*/ 20873474 w 22444076"/>
              <a:gd name="connsiteY116" fmla="*/ 4068064 h 8182532"/>
              <a:gd name="connsiteX117" fmla="*/ 20873474 w 22444076"/>
              <a:gd name="connsiteY117" fmla="*/ 3978475 h 8182532"/>
              <a:gd name="connsiteX118" fmla="*/ 21110546 w 22444076"/>
              <a:gd name="connsiteY118" fmla="*/ 3888886 h 8182532"/>
              <a:gd name="connsiteX119" fmla="*/ 20784572 w 22444076"/>
              <a:gd name="connsiteY119" fmla="*/ 3948612 h 8182532"/>
              <a:gd name="connsiteX120" fmla="*/ 20843840 w 22444076"/>
              <a:gd name="connsiteY120" fmla="*/ 3978475 h 8182532"/>
              <a:gd name="connsiteX121" fmla="*/ 20843840 w 22444076"/>
              <a:gd name="connsiteY121" fmla="*/ 4068064 h 8182532"/>
              <a:gd name="connsiteX122" fmla="*/ 20606768 w 22444076"/>
              <a:gd name="connsiteY122" fmla="*/ 4097927 h 8182532"/>
              <a:gd name="connsiteX123" fmla="*/ 20606768 w 22444076"/>
              <a:gd name="connsiteY123" fmla="*/ 3918749 h 8182532"/>
              <a:gd name="connsiteX124" fmla="*/ 20695670 w 22444076"/>
              <a:gd name="connsiteY124" fmla="*/ 3888886 h 8182532"/>
              <a:gd name="connsiteX125" fmla="*/ 20458598 w 22444076"/>
              <a:gd name="connsiteY125" fmla="*/ 3918749 h 8182532"/>
              <a:gd name="connsiteX126" fmla="*/ 20577134 w 22444076"/>
              <a:gd name="connsiteY126" fmla="*/ 3918749 h 8182532"/>
              <a:gd name="connsiteX127" fmla="*/ 20577134 w 22444076"/>
              <a:gd name="connsiteY127" fmla="*/ 4097927 h 8182532"/>
              <a:gd name="connsiteX128" fmla="*/ 20517866 w 22444076"/>
              <a:gd name="connsiteY128" fmla="*/ 4127790 h 8182532"/>
              <a:gd name="connsiteX129" fmla="*/ 20221526 w 22444076"/>
              <a:gd name="connsiteY129" fmla="*/ 3948612 h 8182532"/>
              <a:gd name="connsiteX130" fmla="*/ 20399330 w 22444076"/>
              <a:gd name="connsiteY130" fmla="*/ 3888886 h 8182532"/>
              <a:gd name="connsiteX131" fmla="*/ 19628846 w 22444076"/>
              <a:gd name="connsiteY131" fmla="*/ 3739570 h 8182532"/>
              <a:gd name="connsiteX132" fmla="*/ 19717748 w 22444076"/>
              <a:gd name="connsiteY132" fmla="*/ 3530529 h 8182532"/>
              <a:gd name="connsiteX133" fmla="*/ 19125068 w 22444076"/>
              <a:gd name="connsiteY133" fmla="*/ 3560392 h 8182532"/>
              <a:gd name="connsiteX134" fmla="*/ 19125068 w 22444076"/>
              <a:gd name="connsiteY134" fmla="*/ 3411076 h 8182532"/>
              <a:gd name="connsiteX135" fmla="*/ 19095434 w 22444076"/>
              <a:gd name="connsiteY135" fmla="*/ 3649981 h 8182532"/>
              <a:gd name="connsiteX136" fmla="*/ 19243604 w 22444076"/>
              <a:gd name="connsiteY136" fmla="*/ 3679844 h 8182532"/>
              <a:gd name="connsiteX137" fmla="*/ 19154702 w 22444076"/>
              <a:gd name="connsiteY137" fmla="*/ 3799296 h 8182532"/>
              <a:gd name="connsiteX138" fmla="*/ 19036166 w 22444076"/>
              <a:gd name="connsiteY138" fmla="*/ 3799296 h 8182532"/>
              <a:gd name="connsiteX139" fmla="*/ 19036166 w 22444076"/>
              <a:gd name="connsiteY139" fmla="*/ 3769433 h 8182532"/>
              <a:gd name="connsiteX140" fmla="*/ 18680558 w 22444076"/>
              <a:gd name="connsiteY140" fmla="*/ 3620118 h 8182532"/>
              <a:gd name="connsiteX141" fmla="*/ 18828728 w 22444076"/>
              <a:gd name="connsiteY141" fmla="*/ 3739570 h 8182532"/>
              <a:gd name="connsiteX142" fmla="*/ 18858362 w 22444076"/>
              <a:gd name="connsiteY142" fmla="*/ 3649981 h 8182532"/>
              <a:gd name="connsiteX143" fmla="*/ 18858362 w 22444076"/>
              <a:gd name="connsiteY143" fmla="*/ 3769433 h 8182532"/>
              <a:gd name="connsiteX144" fmla="*/ 18976898 w 22444076"/>
              <a:gd name="connsiteY144" fmla="*/ 3859022 h 8182532"/>
              <a:gd name="connsiteX145" fmla="*/ 19036166 w 22444076"/>
              <a:gd name="connsiteY145" fmla="*/ 3829159 h 8182532"/>
              <a:gd name="connsiteX146" fmla="*/ 19125068 w 22444076"/>
              <a:gd name="connsiteY146" fmla="*/ 3829159 h 8182532"/>
              <a:gd name="connsiteX147" fmla="*/ 19184336 w 22444076"/>
              <a:gd name="connsiteY147" fmla="*/ 3978475 h 8182532"/>
              <a:gd name="connsiteX148" fmla="*/ 18502754 w 22444076"/>
              <a:gd name="connsiteY148" fmla="*/ 3888886 h 8182532"/>
              <a:gd name="connsiteX149" fmla="*/ 18739826 w 22444076"/>
              <a:gd name="connsiteY149" fmla="*/ 4008338 h 8182532"/>
              <a:gd name="connsiteX150" fmla="*/ 18680558 w 22444076"/>
              <a:gd name="connsiteY150" fmla="*/ 4097927 h 8182532"/>
              <a:gd name="connsiteX151" fmla="*/ 19302872 w 22444076"/>
              <a:gd name="connsiteY151" fmla="*/ 4336832 h 8182532"/>
              <a:gd name="connsiteX152" fmla="*/ 19184336 w 22444076"/>
              <a:gd name="connsiteY152" fmla="*/ 4396558 h 8182532"/>
              <a:gd name="connsiteX153" fmla="*/ 19510310 w 22444076"/>
              <a:gd name="connsiteY153" fmla="*/ 4575736 h 8182532"/>
              <a:gd name="connsiteX154" fmla="*/ 18799094 w 22444076"/>
              <a:gd name="connsiteY154" fmla="*/ 4396558 h 8182532"/>
              <a:gd name="connsiteX155" fmla="*/ 18917630 w 22444076"/>
              <a:gd name="connsiteY155" fmla="*/ 4575736 h 8182532"/>
              <a:gd name="connsiteX156" fmla="*/ 18295316 w 22444076"/>
              <a:gd name="connsiteY156" fmla="*/ 4426421 h 8182532"/>
              <a:gd name="connsiteX157" fmla="*/ 18354584 w 22444076"/>
              <a:gd name="connsiteY157" fmla="*/ 4575736 h 8182532"/>
              <a:gd name="connsiteX158" fmla="*/ 18265682 w 22444076"/>
              <a:gd name="connsiteY158" fmla="*/ 4575736 h 8182532"/>
              <a:gd name="connsiteX159" fmla="*/ 18265682 w 22444076"/>
              <a:gd name="connsiteY159" fmla="*/ 4784778 h 8182532"/>
              <a:gd name="connsiteX160" fmla="*/ 18443486 w 22444076"/>
              <a:gd name="connsiteY160" fmla="*/ 4993820 h 8182532"/>
              <a:gd name="connsiteX161" fmla="*/ 18354584 w 22444076"/>
              <a:gd name="connsiteY161" fmla="*/ 5113272 h 8182532"/>
              <a:gd name="connsiteX162" fmla="*/ 18443486 w 22444076"/>
              <a:gd name="connsiteY162" fmla="*/ 5202861 h 8182532"/>
              <a:gd name="connsiteX163" fmla="*/ 18176780 w 22444076"/>
              <a:gd name="connsiteY163" fmla="*/ 5292450 h 8182532"/>
              <a:gd name="connsiteX164" fmla="*/ 18295316 w 22444076"/>
              <a:gd name="connsiteY164" fmla="*/ 5411903 h 8182532"/>
              <a:gd name="connsiteX165" fmla="*/ 18147146 w 22444076"/>
              <a:gd name="connsiteY165" fmla="*/ 5501492 h 8182532"/>
              <a:gd name="connsiteX166" fmla="*/ 18176780 w 22444076"/>
              <a:gd name="connsiteY166" fmla="*/ 5800123 h 8182532"/>
              <a:gd name="connsiteX167" fmla="*/ 18058244 w 22444076"/>
              <a:gd name="connsiteY167" fmla="*/ 5979301 h 8182532"/>
              <a:gd name="connsiteX168" fmla="*/ 17613734 w 22444076"/>
              <a:gd name="connsiteY168" fmla="*/ 6098753 h 8182532"/>
              <a:gd name="connsiteX169" fmla="*/ 17732270 w 22444076"/>
              <a:gd name="connsiteY169" fmla="*/ 6277932 h 8182532"/>
              <a:gd name="connsiteX170" fmla="*/ 17465564 w 22444076"/>
              <a:gd name="connsiteY170" fmla="*/ 6307795 h 8182532"/>
              <a:gd name="connsiteX171" fmla="*/ 18236048 w 22444076"/>
              <a:gd name="connsiteY171" fmla="*/ 7203687 h 8182532"/>
              <a:gd name="connsiteX172" fmla="*/ 18206414 w 22444076"/>
              <a:gd name="connsiteY172" fmla="*/ 7323140 h 8182532"/>
              <a:gd name="connsiteX173" fmla="*/ 15746794 w 22444076"/>
              <a:gd name="connsiteY173" fmla="*/ 6875193 h 8182532"/>
              <a:gd name="connsiteX174" fmla="*/ 13850218 w 22444076"/>
              <a:gd name="connsiteY174" fmla="*/ 6875193 h 8182532"/>
              <a:gd name="connsiteX175" fmla="*/ 12635225 w 22444076"/>
              <a:gd name="connsiteY175" fmla="*/ 7472455 h 8182532"/>
              <a:gd name="connsiteX176" fmla="*/ 12309251 w 22444076"/>
              <a:gd name="connsiteY176" fmla="*/ 7562044 h 8182532"/>
              <a:gd name="connsiteX177" fmla="*/ 11568401 w 22444076"/>
              <a:gd name="connsiteY177" fmla="*/ 7950264 h 8182532"/>
              <a:gd name="connsiteX178" fmla="*/ 11094257 w 22444076"/>
              <a:gd name="connsiteY178" fmla="*/ 8129442 h 8182532"/>
              <a:gd name="connsiteX179" fmla="*/ 9997800 w 22444076"/>
              <a:gd name="connsiteY179" fmla="*/ 8129442 h 8182532"/>
              <a:gd name="connsiteX180" fmla="*/ 9612558 w 22444076"/>
              <a:gd name="connsiteY180" fmla="*/ 7950264 h 8182532"/>
              <a:gd name="connsiteX181" fmla="*/ 9612558 w 22444076"/>
              <a:gd name="connsiteY181" fmla="*/ 7890538 h 8182532"/>
              <a:gd name="connsiteX182" fmla="*/ 12961199 w 22444076"/>
              <a:gd name="connsiteY182" fmla="*/ 6934920 h 8182532"/>
              <a:gd name="connsiteX183" fmla="*/ 12961199 w 22444076"/>
              <a:gd name="connsiteY183" fmla="*/ 6845330 h 8182532"/>
              <a:gd name="connsiteX184" fmla="*/ 13168636 w 22444076"/>
              <a:gd name="connsiteY184" fmla="*/ 6785604 h 8182532"/>
              <a:gd name="connsiteX185" fmla="*/ 13405708 w 22444076"/>
              <a:gd name="connsiteY185" fmla="*/ 6486973 h 8182532"/>
              <a:gd name="connsiteX186" fmla="*/ 13524244 w 22444076"/>
              <a:gd name="connsiteY186" fmla="*/ 6486973 h 8182532"/>
              <a:gd name="connsiteX187" fmla="*/ 13524244 w 22444076"/>
              <a:gd name="connsiteY187" fmla="*/ 6457110 h 8182532"/>
              <a:gd name="connsiteX188" fmla="*/ 14265094 w 22444076"/>
              <a:gd name="connsiteY188" fmla="*/ 6337658 h 8182532"/>
              <a:gd name="connsiteX189" fmla="*/ 14265094 w 22444076"/>
              <a:gd name="connsiteY189" fmla="*/ 6307795 h 8182532"/>
              <a:gd name="connsiteX190" fmla="*/ 14442898 w 22444076"/>
              <a:gd name="connsiteY190" fmla="*/ 6307795 h 8182532"/>
              <a:gd name="connsiteX191" fmla="*/ 14442898 w 22444076"/>
              <a:gd name="connsiteY191" fmla="*/ 6337658 h 8182532"/>
              <a:gd name="connsiteX192" fmla="*/ 14709604 w 22444076"/>
              <a:gd name="connsiteY192" fmla="*/ 6337658 h 8182532"/>
              <a:gd name="connsiteX193" fmla="*/ 14709604 w 22444076"/>
              <a:gd name="connsiteY193" fmla="*/ 6277932 h 8182532"/>
              <a:gd name="connsiteX194" fmla="*/ 14734608 w 22444076"/>
              <a:gd name="connsiteY194" fmla="*/ 6277932 h 8182532"/>
              <a:gd name="connsiteX195" fmla="*/ 14739238 w 22444076"/>
              <a:gd name="connsiteY195" fmla="*/ 6277932 h 8182532"/>
              <a:gd name="connsiteX196" fmla="*/ 14739238 w 22444076"/>
              <a:gd name="connsiteY196" fmla="*/ 6248069 h 8182532"/>
              <a:gd name="connsiteX197" fmla="*/ 14472532 w 22444076"/>
              <a:gd name="connsiteY197" fmla="*/ 6277932 h 8182532"/>
              <a:gd name="connsiteX198" fmla="*/ 14265094 w 22444076"/>
              <a:gd name="connsiteY198" fmla="*/ 6277932 h 8182532"/>
              <a:gd name="connsiteX199" fmla="*/ 14265094 w 22444076"/>
              <a:gd name="connsiteY199" fmla="*/ 6248069 h 8182532"/>
              <a:gd name="connsiteX200" fmla="*/ 13494610 w 22444076"/>
              <a:gd name="connsiteY200" fmla="*/ 6457110 h 8182532"/>
              <a:gd name="connsiteX201" fmla="*/ 13405708 w 22444076"/>
              <a:gd name="connsiteY201" fmla="*/ 6457110 h 8182532"/>
              <a:gd name="connsiteX202" fmla="*/ 13405708 w 22444076"/>
              <a:gd name="connsiteY202" fmla="*/ 6486973 h 8182532"/>
              <a:gd name="connsiteX203" fmla="*/ 13287172 w 22444076"/>
              <a:gd name="connsiteY203" fmla="*/ 6516837 h 8182532"/>
              <a:gd name="connsiteX204" fmla="*/ 13316806 w 22444076"/>
              <a:gd name="connsiteY204" fmla="*/ 6457110 h 8182532"/>
              <a:gd name="connsiteX205" fmla="*/ 13198270 w 22444076"/>
              <a:gd name="connsiteY205" fmla="*/ 6307795 h 8182532"/>
              <a:gd name="connsiteX206" fmla="*/ 13257538 w 22444076"/>
              <a:gd name="connsiteY206" fmla="*/ 6307795 h 8182532"/>
              <a:gd name="connsiteX207" fmla="*/ 13257538 w 22444076"/>
              <a:gd name="connsiteY207" fmla="*/ 6277932 h 8182532"/>
              <a:gd name="connsiteX208" fmla="*/ 13613146 w 22444076"/>
              <a:gd name="connsiteY208" fmla="*/ 6188343 h 8182532"/>
              <a:gd name="connsiteX209" fmla="*/ 13613146 w 22444076"/>
              <a:gd name="connsiteY209" fmla="*/ 6039027 h 8182532"/>
              <a:gd name="connsiteX210" fmla="*/ 13613146 w 22444076"/>
              <a:gd name="connsiteY210" fmla="*/ 5979301 h 8182532"/>
              <a:gd name="connsiteX211" fmla="*/ 13346440 w 22444076"/>
              <a:gd name="connsiteY211" fmla="*/ 6039027 h 8182532"/>
              <a:gd name="connsiteX212" fmla="*/ 13227904 w 22444076"/>
              <a:gd name="connsiteY212" fmla="*/ 6277932 h 8182532"/>
              <a:gd name="connsiteX213" fmla="*/ 13168636 w 22444076"/>
              <a:gd name="connsiteY213" fmla="*/ 6277932 h 8182532"/>
              <a:gd name="connsiteX214" fmla="*/ 13079735 w 22444076"/>
              <a:gd name="connsiteY214" fmla="*/ 6188343 h 8182532"/>
              <a:gd name="connsiteX215" fmla="*/ 13079735 w 22444076"/>
              <a:gd name="connsiteY215" fmla="*/ 6068890 h 8182532"/>
              <a:gd name="connsiteX216" fmla="*/ 12516689 w 22444076"/>
              <a:gd name="connsiteY216" fmla="*/ 6218206 h 8182532"/>
              <a:gd name="connsiteX217" fmla="*/ 13109369 w 22444076"/>
              <a:gd name="connsiteY217" fmla="*/ 5829986 h 8182532"/>
              <a:gd name="connsiteX218" fmla="*/ 13139002 w 22444076"/>
              <a:gd name="connsiteY218" fmla="*/ 5620944 h 8182532"/>
              <a:gd name="connsiteX219" fmla="*/ 13464976 w 22444076"/>
              <a:gd name="connsiteY219" fmla="*/ 5591081 h 8182532"/>
              <a:gd name="connsiteX220" fmla="*/ 13464976 w 22444076"/>
              <a:gd name="connsiteY220" fmla="*/ 5322313 h 8182532"/>
              <a:gd name="connsiteX221" fmla="*/ 12516689 w 22444076"/>
              <a:gd name="connsiteY221" fmla="*/ 5680670 h 8182532"/>
              <a:gd name="connsiteX222" fmla="*/ 12101813 w 22444076"/>
              <a:gd name="connsiteY222" fmla="*/ 5859849 h 8182532"/>
              <a:gd name="connsiteX223" fmla="*/ 12042545 w 22444076"/>
              <a:gd name="connsiteY223" fmla="*/ 5889712 h 8182532"/>
              <a:gd name="connsiteX224" fmla="*/ 12042545 w 22444076"/>
              <a:gd name="connsiteY224" fmla="*/ 5829986 h 8182532"/>
              <a:gd name="connsiteX225" fmla="*/ 12131447 w 22444076"/>
              <a:gd name="connsiteY225" fmla="*/ 5740397 h 8182532"/>
              <a:gd name="connsiteX226" fmla="*/ 11805473 w 22444076"/>
              <a:gd name="connsiteY226" fmla="*/ 5829986 h 8182532"/>
              <a:gd name="connsiteX227" fmla="*/ 12101813 w 22444076"/>
              <a:gd name="connsiteY227" fmla="*/ 5591081 h 8182532"/>
              <a:gd name="connsiteX228" fmla="*/ 12249983 w 22444076"/>
              <a:gd name="connsiteY228" fmla="*/ 5471629 h 8182532"/>
              <a:gd name="connsiteX229" fmla="*/ 11924009 w 22444076"/>
              <a:gd name="connsiteY229" fmla="*/ 5531355 h 8182532"/>
              <a:gd name="connsiteX230" fmla="*/ 12190715 w 22444076"/>
              <a:gd name="connsiteY230" fmla="*/ 5322313 h 8182532"/>
              <a:gd name="connsiteX231" fmla="*/ 11212793 w 22444076"/>
              <a:gd name="connsiteY231" fmla="*/ 5859849 h 8182532"/>
              <a:gd name="connsiteX232" fmla="*/ 11686937 w 22444076"/>
              <a:gd name="connsiteY232" fmla="*/ 5710533 h 8182532"/>
              <a:gd name="connsiteX233" fmla="*/ 10827551 w 22444076"/>
              <a:gd name="connsiteY233" fmla="*/ 6158480 h 8182532"/>
              <a:gd name="connsiteX234" fmla="*/ 11775839 w 22444076"/>
              <a:gd name="connsiteY234" fmla="*/ 5889712 h 8182532"/>
              <a:gd name="connsiteX235" fmla="*/ 11598035 w 22444076"/>
              <a:gd name="connsiteY235" fmla="*/ 5979301 h 8182532"/>
              <a:gd name="connsiteX236" fmla="*/ 12012911 w 22444076"/>
              <a:gd name="connsiteY236" fmla="*/ 5829986 h 8182532"/>
              <a:gd name="connsiteX237" fmla="*/ 12012911 w 22444076"/>
              <a:gd name="connsiteY237" fmla="*/ 5919575 h 8182532"/>
              <a:gd name="connsiteX238" fmla="*/ 10886820 w 22444076"/>
              <a:gd name="connsiteY238" fmla="*/ 6516837 h 8182532"/>
              <a:gd name="connsiteX239" fmla="*/ 10916453 w 22444076"/>
              <a:gd name="connsiteY239" fmla="*/ 6636289 h 8182532"/>
              <a:gd name="connsiteX240" fmla="*/ 9790362 w 22444076"/>
              <a:gd name="connsiteY240" fmla="*/ 6815467 h 8182532"/>
              <a:gd name="connsiteX241" fmla="*/ 10116337 w 22444076"/>
              <a:gd name="connsiteY241" fmla="*/ 6964783 h 8182532"/>
              <a:gd name="connsiteX242" fmla="*/ 11005355 w 22444076"/>
              <a:gd name="connsiteY242" fmla="*/ 6934920 h 8182532"/>
              <a:gd name="connsiteX243" fmla="*/ 9464388 w 22444076"/>
              <a:gd name="connsiteY243" fmla="*/ 7412728 h 8182532"/>
              <a:gd name="connsiteX244" fmla="*/ 9553290 w 22444076"/>
              <a:gd name="connsiteY244" fmla="*/ 7502318 h 8182532"/>
              <a:gd name="connsiteX245" fmla="*/ 9494022 w 22444076"/>
              <a:gd name="connsiteY245" fmla="*/ 7621770 h 8182532"/>
              <a:gd name="connsiteX246" fmla="*/ 9345852 w 22444076"/>
              <a:gd name="connsiteY246" fmla="*/ 7771086 h 8182532"/>
              <a:gd name="connsiteX247" fmla="*/ 9582924 w 22444076"/>
              <a:gd name="connsiteY247" fmla="*/ 7890538 h 8182532"/>
              <a:gd name="connsiteX248" fmla="*/ 9582924 w 22444076"/>
              <a:gd name="connsiteY248" fmla="*/ 7950264 h 8182532"/>
              <a:gd name="connsiteX249" fmla="*/ 7834518 w 22444076"/>
              <a:gd name="connsiteY249" fmla="*/ 7472455 h 8182532"/>
              <a:gd name="connsiteX250" fmla="*/ 5700872 w 22444076"/>
              <a:gd name="connsiteY250" fmla="*/ 6964783 h 8182532"/>
              <a:gd name="connsiteX251" fmla="*/ 4900754 w 22444076"/>
              <a:gd name="connsiteY251" fmla="*/ 6785604 h 8182532"/>
              <a:gd name="connsiteX252" fmla="*/ 3181983 w 22444076"/>
              <a:gd name="connsiteY252" fmla="*/ 6905057 h 8182532"/>
              <a:gd name="connsiteX253" fmla="*/ 2856009 w 22444076"/>
              <a:gd name="connsiteY253" fmla="*/ 6964783 h 8182532"/>
              <a:gd name="connsiteX254" fmla="*/ 781629 w 22444076"/>
              <a:gd name="connsiteY254" fmla="*/ 7382866 h 8182532"/>
              <a:gd name="connsiteX255" fmla="*/ 81526 w 22444076"/>
              <a:gd name="connsiteY255" fmla="*/ 7567643 h 8182532"/>
              <a:gd name="connsiteX256" fmla="*/ 0 w 22444076"/>
              <a:gd name="connsiteY256" fmla="*/ 7572673 h 8182532"/>
              <a:gd name="connsiteX257" fmla="*/ 0 w 22444076"/>
              <a:gd name="connsiteY257" fmla="*/ 1216757 h 8182532"/>
              <a:gd name="connsiteX258" fmla="*/ 264482 w 22444076"/>
              <a:gd name="connsiteY258" fmla="*/ 1147665 h 8182532"/>
              <a:gd name="connsiteX259" fmla="*/ 2115159 w 22444076"/>
              <a:gd name="connsiteY259" fmla="*/ 484495 h 8182532"/>
              <a:gd name="connsiteX260" fmla="*/ 4752584 w 22444076"/>
              <a:gd name="connsiteY260" fmla="*/ 245590 h 8182532"/>
              <a:gd name="connsiteX261" fmla="*/ 3448689 w 22444076"/>
              <a:gd name="connsiteY261" fmla="*/ 305316 h 8182532"/>
              <a:gd name="connsiteX262" fmla="*/ 2204061 w 22444076"/>
              <a:gd name="connsiteY262" fmla="*/ 365042 h 8182532"/>
              <a:gd name="connsiteX263" fmla="*/ 1581747 w 22444076"/>
              <a:gd name="connsiteY263" fmla="*/ 603947 h 8182532"/>
              <a:gd name="connsiteX264" fmla="*/ 989067 w 22444076"/>
              <a:gd name="connsiteY264" fmla="*/ 812989 h 8182532"/>
              <a:gd name="connsiteX265" fmla="*/ 188950 w 22444076"/>
              <a:gd name="connsiteY265" fmla="*/ 783125 h 8182532"/>
              <a:gd name="connsiteX266" fmla="*/ 1344675 w 22444076"/>
              <a:gd name="connsiteY266" fmla="*/ 544221 h 8182532"/>
              <a:gd name="connsiteX267" fmla="*/ 2144793 w 22444076"/>
              <a:gd name="connsiteY267" fmla="*/ 156001 h 8182532"/>
              <a:gd name="connsiteX268" fmla="*/ 3804296 w 22444076"/>
              <a:gd name="connsiteY268" fmla="*/ 36548 h 8182532"/>
              <a:gd name="connsiteX269" fmla="*/ 4195095 w 22444076"/>
              <a:gd name="connsiteY269" fmla="*/ 619 h 8182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</a:cxnLst>
            <a:rect l="l" t="t" r="r" b="b"/>
            <a:pathLst>
              <a:path w="22444076" h="8182532">
                <a:moveTo>
                  <a:pt x="14763258" y="6139523"/>
                </a:moveTo>
                <a:cubicBezTo>
                  <a:pt x="14740164" y="6142148"/>
                  <a:pt x="14720717" y="6154747"/>
                  <a:pt x="14709604" y="6188343"/>
                </a:cubicBezTo>
                <a:cubicBezTo>
                  <a:pt x="14739238" y="6188343"/>
                  <a:pt x="14768872" y="6218206"/>
                  <a:pt x="14768872" y="6277932"/>
                </a:cubicBezTo>
                <a:cubicBezTo>
                  <a:pt x="14828140" y="6307795"/>
                  <a:pt x="14828140" y="6248069"/>
                  <a:pt x="14887408" y="6248069"/>
                </a:cubicBezTo>
                <a:cubicBezTo>
                  <a:pt x="14887408" y="6218206"/>
                  <a:pt x="14887408" y="6188343"/>
                  <a:pt x="14887408" y="6158480"/>
                </a:cubicBezTo>
                <a:cubicBezTo>
                  <a:pt x="14850365" y="6158480"/>
                  <a:pt x="14801747" y="6135149"/>
                  <a:pt x="14763258" y="6139523"/>
                </a:cubicBezTo>
                <a:close/>
                <a:moveTo>
                  <a:pt x="14321569" y="5732493"/>
                </a:moveTo>
                <a:cubicBezTo>
                  <a:pt x="14208720" y="5716133"/>
                  <a:pt x="14052100" y="5900910"/>
                  <a:pt x="13909486" y="5859849"/>
                </a:cubicBezTo>
                <a:cubicBezTo>
                  <a:pt x="13879852" y="5770260"/>
                  <a:pt x="13850218" y="5770260"/>
                  <a:pt x="13790950" y="5800123"/>
                </a:cubicBezTo>
                <a:cubicBezTo>
                  <a:pt x="13790950" y="5979301"/>
                  <a:pt x="13909486" y="5859849"/>
                  <a:pt x="13879852" y="5979301"/>
                </a:cubicBezTo>
                <a:cubicBezTo>
                  <a:pt x="13820584" y="5949438"/>
                  <a:pt x="13761316" y="5979301"/>
                  <a:pt x="13731682" y="6039027"/>
                </a:cubicBezTo>
                <a:cubicBezTo>
                  <a:pt x="13731682" y="6039027"/>
                  <a:pt x="13731682" y="6068890"/>
                  <a:pt x="13731682" y="6068890"/>
                </a:cubicBezTo>
                <a:cubicBezTo>
                  <a:pt x="14176192" y="6039027"/>
                  <a:pt x="14650336" y="6009164"/>
                  <a:pt x="15065212" y="5919575"/>
                </a:cubicBezTo>
                <a:cubicBezTo>
                  <a:pt x="14828140" y="5829986"/>
                  <a:pt x="14650336" y="5979301"/>
                  <a:pt x="14442898" y="5919575"/>
                </a:cubicBezTo>
                <a:cubicBezTo>
                  <a:pt x="14415116" y="5788924"/>
                  <a:pt x="14372865" y="5739930"/>
                  <a:pt x="14321569" y="5732493"/>
                </a:cubicBezTo>
                <a:close/>
                <a:moveTo>
                  <a:pt x="21896310" y="3792297"/>
                </a:moveTo>
                <a:cubicBezTo>
                  <a:pt x="21853248" y="3782499"/>
                  <a:pt x="21814354" y="3844091"/>
                  <a:pt x="21792128" y="3888886"/>
                </a:cubicBezTo>
                <a:cubicBezTo>
                  <a:pt x="21792128" y="3888886"/>
                  <a:pt x="21821762" y="3888886"/>
                  <a:pt x="21851396" y="3888886"/>
                </a:cubicBezTo>
                <a:cubicBezTo>
                  <a:pt x="21881030" y="3888886"/>
                  <a:pt x="21940298" y="3859022"/>
                  <a:pt x="21940298" y="3829159"/>
                </a:cubicBezTo>
                <a:cubicBezTo>
                  <a:pt x="21925482" y="3806762"/>
                  <a:pt x="21910664" y="3795564"/>
                  <a:pt x="21896310" y="3792297"/>
                </a:cubicBezTo>
                <a:close/>
                <a:moveTo>
                  <a:pt x="20251160" y="3567858"/>
                </a:moveTo>
                <a:cubicBezTo>
                  <a:pt x="20191892" y="3567858"/>
                  <a:pt x="20132624" y="3575324"/>
                  <a:pt x="20073356" y="3590255"/>
                </a:cubicBezTo>
                <a:cubicBezTo>
                  <a:pt x="20399330" y="3649981"/>
                  <a:pt x="20814206" y="3769433"/>
                  <a:pt x="21169814" y="3620118"/>
                </a:cubicBezTo>
                <a:cubicBezTo>
                  <a:pt x="20903108" y="3649981"/>
                  <a:pt x="20666036" y="3620118"/>
                  <a:pt x="20428964" y="3590255"/>
                </a:cubicBezTo>
                <a:cubicBezTo>
                  <a:pt x="20369696" y="3575324"/>
                  <a:pt x="20310428" y="3567858"/>
                  <a:pt x="20251160" y="3567858"/>
                </a:cubicBezTo>
                <a:close/>
                <a:moveTo>
                  <a:pt x="20547500" y="2992993"/>
                </a:moveTo>
                <a:cubicBezTo>
                  <a:pt x="20517866" y="2992993"/>
                  <a:pt x="20488232" y="2992993"/>
                  <a:pt x="20488232" y="3022856"/>
                </a:cubicBezTo>
                <a:cubicBezTo>
                  <a:pt x="20547500" y="3022856"/>
                  <a:pt x="20606768" y="3112446"/>
                  <a:pt x="20666036" y="2992993"/>
                </a:cubicBezTo>
                <a:cubicBezTo>
                  <a:pt x="20636402" y="3022856"/>
                  <a:pt x="20577134" y="2992993"/>
                  <a:pt x="20547500" y="2992993"/>
                </a:cubicBezTo>
                <a:close/>
                <a:moveTo>
                  <a:pt x="13920888" y="412112"/>
                </a:moveTo>
                <a:cubicBezTo>
                  <a:pt x="13598792" y="418236"/>
                  <a:pt x="13272355" y="469563"/>
                  <a:pt x="13050101" y="544221"/>
                </a:cubicBezTo>
                <a:cubicBezTo>
                  <a:pt x="13642780" y="544221"/>
                  <a:pt x="14294728" y="723399"/>
                  <a:pt x="14768872" y="633810"/>
                </a:cubicBezTo>
                <a:cubicBezTo>
                  <a:pt x="14768872" y="424769"/>
                  <a:pt x="14709604" y="514358"/>
                  <a:pt x="14650336" y="514358"/>
                </a:cubicBezTo>
                <a:cubicBezTo>
                  <a:pt x="14591068" y="484495"/>
                  <a:pt x="14531800" y="454632"/>
                  <a:pt x="14472532" y="454632"/>
                </a:cubicBezTo>
                <a:cubicBezTo>
                  <a:pt x="14305841" y="421036"/>
                  <a:pt x="14114146" y="408437"/>
                  <a:pt x="13920888" y="412112"/>
                </a:cubicBezTo>
                <a:close/>
                <a:moveTo>
                  <a:pt x="13968754" y="279186"/>
                </a:moveTo>
                <a:cubicBezTo>
                  <a:pt x="13798359" y="275453"/>
                  <a:pt x="13627963" y="290385"/>
                  <a:pt x="13464976" y="335179"/>
                </a:cubicBezTo>
                <a:cubicBezTo>
                  <a:pt x="13820584" y="305316"/>
                  <a:pt x="14146558" y="365042"/>
                  <a:pt x="14472532" y="424769"/>
                </a:cubicBezTo>
                <a:cubicBezTo>
                  <a:pt x="14679970" y="454632"/>
                  <a:pt x="14887408" y="454632"/>
                  <a:pt x="15065212" y="394905"/>
                </a:cubicBezTo>
                <a:cubicBezTo>
                  <a:pt x="14887408" y="424769"/>
                  <a:pt x="14679970" y="365042"/>
                  <a:pt x="14472532" y="335179"/>
                </a:cubicBezTo>
                <a:cubicBezTo>
                  <a:pt x="14309545" y="305316"/>
                  <a:pt x="14139150" y="282919"/>
                  <a:pt x="13968754" y="279186"/>
                </a:cubicBezTo>
                <a:close/>
                <a:moveTo>
                  <a:pt x="13761316" y="126138"/>
                </a:moveTo>
                <a:cubicBezTo>
                  <a:pt x="13731682" y="126138"/>
                  <a:pt x="13672414" y="156001"/>
                  <a:pt x="13642780" y="185864"/>
                </a:cubicBezTo>
                <a:cubicBezTo>
                  <a:pt x="13702048" y="245590"/>
                  <a:pt x="13790950" y="215727"/>
                  <a:pt x="13820584" y="156001"/>
                </a:cubicBezTo>
                <a:cubicBezTo>
                  <a:pt x="13820584" y="156001"/>
                  <a:pt x="13790950" y="156001"/>
                  <a:pt x="13761316" y="126138"/>
                </a:cubicBezTo>
                <a:close/>
                <a:moveTo>
                  <a:pt x="4195095" y="619"/>
                </a:moveTo>
                <a:cubicBezTo>
                  <a:pt x="4578485" y="10418"/>
                  <a:pt x="4945205" y="133603"/>
                  <a:pt x="5345264" y="156001"/>
                </a:cubicBezTo>
                <a:cubicBezTo>
                  <a:pt x="6441722" y="275453"/>
                  <a:pt x="7508546" y="723399"/>
                  <a:pt x="8634637" y="842852"/>
                </a:cubicBezTo>
                <a:cubicBezTo>
                  <a:pt x="8990244" y="872715"/>
                  <a:pt x="9375487" y="902578"/>
                  <a:pt x="9731094" y="932441"/>
                </a:cubicBezTo>
                <a:cubicBezTo>
                  <a:pt x="10797917" y="1022030"/>
                  <a:pt x="11864741" y="305316"/>
                  <a:pt x="12813029" y="126138"/>
                </a:cubicBezTo>
                <a:cubicBezTo>
                  <a:pt x="13139002" y="66412"/>
                  <a:pt x="13435342" y="66412"/>
                  <a:pt x="13761316" y="96275"/>
                </a:cubicBezTo>
                <a:cubicBezTo>
                  <a:pt x="13998388" y="96275"/>
                  <a:pt x="14205826" y="126138"/>
                  <a:pt x="14442898" y="126138"/>
                </a:cubicBezTo>
                <a:cubicBezTo>
                  <a:pt x="14442898" y="245590"/>
                  <a:pt x="14383630" y="185864"/>
                  <a:pt x="14353996" y="185864"/>
                </a:cubicBezTo>
                <a:cubicBezTo>
                  <a:pt x="14383630" y="215727"/>
                  <a:pt x="14413264" y="275453"/>
                  <a:pt x="14472532" y="275453"/>
                </a:cubicBezTo>
                <a:cubicBezTo>
                  <a:pt x="14502166" y="275453"/>
                  <a:pt x="14502166" y="275453"/>
                  <a:pt x="14531800" y="275453"/>
                </a:cubicBezTo>
                <a:cubicBezTo>
                  <a:pt x="14591068" y="275453"/>
                  <a:pt x="14531800" y="215727"/>
                  <a:pt x="14561434" y="156001"/>
                </a:cubicBezTo>
                <a:cubicBezTo>
                  <a:pt x="14650336" y="126138"/>
                  <a:pt x="14739238" y="185864"/>
                  <a:pt x="14857774" y="156001"/>
                </a:cubicBezTo>
                <a:cubicBezTo>
                  <a:pt x="14857774" y="305316"/>
                  <a:pt x="14739238" y="156001"/>
                  <a:pt x="14739238" y="245590"/>
                </a:cubicBezTo>
                <a:cubicBezTo>
                  <a:pt x="14798506" y="335179"/>
                  <a:pt x="14976310" y="305316"/>
                  <a:pt x="15035578" y="305316"/>
                </a:cubicBezTo>
                <a:cubicBezTo>
                  <a:pt x="15094846" y="305316"/>
                  <a:pt x="14976310" y="215727"/>
                  <a:pt x="15035578" y="215727"/>
                </a:cubicBezTo>
                <a:cubicBezTo>
                  <a:pt x="15065212" y="215727"/>
                  <a:pt x="15272650" y="156001"/>
                  <a:pt x="15243016" y="305316"/>
                </a:cubicBezTo>
                <a:cubicBezTo>
                  <a:pt x="15539356" y="156001"/>
                  <a:pt x="15865330" y="424769"/>
                  <a:pt x="16132036" y="394905"/>
                </a:cubicBezTo>
                <a:cubicBezTo>
                  <a:pt x="16220938" y="394905"/>
                  <a:pt x="16132036" y="484495"/>
                  <a:pt x="16191304" y="544221"/>
                </a:cubicBezTo>
                <a:cubicBezTo>
                  <a:pt x="16309840" y="514358"/>
                  <a:pt x="16398742" y="574084"/>
                  <a:pt x="16517278" y="574084"/>
                </a:cubicBezTo>
                <a:cubicBezTo>
                  <a:pt x="16665448" y="932441"/>
                  <a:pt x="17139590" y="693536"/>
                  <a:pt x="17376662" y="872715"/>
                </a:cubicBezTo>
                <a:cubicBezTo>
                  <a:pt x="17406296" y="992167"/>
                  <a:pt x="17317394" y="872715"/>
                  <a:pt x="17317394" y="962304"/>
                </a:cubicBezTo>
                <a:cubicBezTo>
                  <a:pt x="17495198" y="1111619"/>
                  <a:pt x="17702636" y="1171346"/>
                  <a:pt x="17880440" y="1290798"/>
                </a:cubicBezTo>
                <a:cubicBezTo>
                  <a:pt x="17910074" y="1380387"/>
                  <a:pt x="17850806" y="1350524"/>
                  <a:pt x="17850806" y="1440113"/>
                </a:cubicBezTo>
                <a:cubicBezTo>
                  <a:pt x="17939708" y="1469976"/>
                  <a:pt x="18028610" y="1529703"/>
                  <a:pt x="18147146" y="1559566"/>
                </a:cubicBezTo>
                <a:cubicBezTo>
                  <a:pt x="18058244" y="1649155"/>
                  <a:pt x="17998976" y="1559566"/>
                  <a:pt x="17939708" y="1529703"/>
                </a:cubicBezTo>
                <a:cubicBezTo>
                  <a:pt x="17939708" y="1738744"/>
                  <a:pt x="18028610" y="1798470"/>
                  <a:pt x="18176780" y="1798470"/>
                </a:cubicBezTo>
                <a:cubicBezTo>
                  <a:pt x="18176780" y="1917922"/>
                  <a:pt x="18058244" y="1798470"/>
                  <a:pt x="17998976" y="1828333"/>
                </a:cubicBezTo>
                <a:cubicBezTo>
                  <a:pt x="18087878" y="2037375"/>
                  <a:pt x="18236048" y="2037375"/>
                  <a:pt x="18413852" y="2097101"/>
                </a:cubicBezTo>
                <a:cubicBezTo>
                  <a:pt x="18413852" y="2186690"/>
                  <a:pt x="18384218" y="2156827"/>
                  <a:pt x="18413852" y="2216553"/>
                </a:cubicBezTo>
                <a:cubicBezTo>
                  <a:pt x="18828728" y="2485321"/>
                  <a:pt x="19362140" y="2664500"/>
                  <a:pt x="19806650" y="2843678"/>
                </a:cubicBezTo>
                <a:cubicBezTo>
                  <a:pt x="19806650" y="2903404"/>
                  <a:pt x="19777016" y="2843678"/>
                  <a:pt x="19747382" y="2843678"/>
                </a:cubicBezTo>
                <a:cubicBezTo>
                  <a:pt x="19717748" y="2873541"/>
                  <a:pt x="19806650" y="2933267"/>
                  <a:pt x="19836284" y="2903404"/>
                </a:cubicBezTo>
                <a:cubicBezTo>
                  <a:pt x="19865918" y="2903404"/>
                  <a:pt x="19836284" y="2873541"/>
                  <a:pt x="19836284" y="2873541"/>
                </a:cubicBezTo>
                <a:cubicBezTo>
                  <a:pt x="20043722" y="2873541"/>
                  <a:pt x="20280794" y="2933267"/>
                  <a:pt x="20547500" y="2963130"/>
                </a:cubicBezTo>
                <a:cubicBezTo>
                  <a:pt x="20666036" y="2963130"/>
                  <a:pt x="20814206" y="2963130"/>
                  <a:pt x="20932742" y="2963130"/>
                </a:cubicBezTo>
                <a:cubicBezTo>
                  <a:pt x="20932742" y="2992993"/>
                  <a:pt x="20903108" y="2992993"/>
                  <a:pt x="20903108" y="3022856"/>
                </a:cubicBezTo>
                <a:cubicBezTo>
                  <a:pt x="21169814" y="2843678"/>
                  <a:pt x="21703226" y="2992993"/>
                  <a:pt x="21792128" y="2873541"/>
                </a:cubicBezTo>
                <a:cubicBezTo>
                  <a:pt x="21940298" y="2903404"/>
                  <a:pt x="21969932" y="2963130"/>
                  <a:pt x="22118102" y="2903404"/>
                </a:cubicBezTo>
                <a:cubicBezTo>
                  <a:pt x="22029200" y="3082582"/>
                  <a:pt x="21821762" y="2963130"/>
                  <a:pt x="21703226" y="3052719"/>
                </a:cubicBezTo>
                <a:cubicBezTo>
                  <a:pt x="21732860" y="3261761"/>
                  <a:pt x="21881030" y="2963130"/>
                  <a:pt x="21940298" y="3082582"/>
                </a:cubicBezTo>
                <a:cubicBezTo>
                  <a:pt x="21436520" y="3291624"/>
                  <a:pt x="20636402" y="3291624"/>
                  <a:pt x="20073356" y="3142309"/>
                </a:cubicBezTo>
                <a:cubicBezTo>
                  <a:pt x="20132624" y="3082582"/>
                  <a:pt x="20043722" y="3052719"/>
                  <a:pt x="20014088" y="3022856"/>
                </a:cubicBezTo>
                <a:cubicBezTo>
                  <a:pt x="20036314" y="2978062"/>
                  <a:pt x="20141884" y="2966863"/>
                  <a:pt x="20193280" y="3001859"/>
                </a:cubicBezTo>
                <a:lnTo>
                  <a:pt x="20212440" y="3021819"/>
                </a:lnTo>
                <a:lnTo>
                  <a:pt x="20221526" y="3052719"/>
                </a:lnTo>
                <a:cubicBezTo>
                  <a:pt x="20221526" y="3041521"/>
                  <a:pt x="20218748" y="3031722"/>
                  <a:pt x="20213828" y="3023265"/>
                </a:cubicBezTo>
                <a:lnTo>
                  <a:pt x="20212440" y="3021819"/>
                </a:lnTo>
                <a:lnTo>
                  <a:pt x="20208402" y="3008085"/>
                </a:lnTo>
                <a:cubicBezTo>
                  <a:pt x="20133086" y="2812765"/>
                  <a:pt x="19917778" y="3020990"/>
                  <a:pt x="19806650" y="2992993"/>
                </a:cubicBezTo>
                <a:cubicBezTo>
                  <a:pt x="19777016" y="3142309"/>
                  <a:pt x="19895552" y="2992993"/>
                  <a:pt x="19895552" y="3112446"/>
                </a:cubicBezTo>
                <a:cubicBezTo>
                  <a:pt x="19806650" y="3142309"/>
                  <a:pt x="19747382" y="3112446"/>
                  <a:pt x="19688114" y="3082582"/>
                </a:cubicBezTo>
                <a:cubicBezTo>
                  <a:pt x="19658480" y="2992993"/>
                  <a:pt x="19747382" y="3052719"/>
                  <a:pt x="19777016" y="3022856"/>
                </a:cubicBezTo>
                <a:cubicBezTo>
                  <a:pt x="19569578" y="2873541"/>
                  <a:pt x="19302872" y="3052719"/>
                  <a:pt x="19065800" y="2903404"/>
                </a:cubicBezTo>
                <a:cubicBezTo>
                  <a:pt x="19243604" y="3082582"/>
                  <a:pt x="19510310" y="3082582"/>
                  <a:pt x="19747382" y="3172172"/>
                </a:cubicBezTo>
                <a:cubicBezTo>
                  <a:pt x="19717748" y="3321487"/>
                  <a:pt x="19806650" y="3291624"/>
                  <a:pt x="19747382" y="3381213"/>
                </a:cubicBezTo>
                <a:cubicBezTo>
                  <a:pt x="19984454" y="3440939"/>
                  <a:pt x="20191892" y="3470802"/>
                  <a:pt x="20428964" y="3470802"/>
                </a:cubicBezTo>
                <a:cubicBezTo>
                  <a:pt x="20932742" y="3530529"/>
                  <a:pt x="21466154" y="3500666"/>
                  <a:pt x="22029200" y="3500666"/>
                </a:cubicBezTo>
                <a:cubicBezTo>
                  <a:pt x="22207004" y="3530529"/>
                  <a:pt x="21881030" y="3530529"/>
                  <a:pt x="21792128" y="3560392"/>
                </a:cubicBezTo>
                <a:cubicBezTo>
                  <a:pt x="21584690" y="3590255"/>
                  <a:pt x="21377252" y="3620118"/>
                  <a:pt x="21169814" y="3649981"/>
                </a:cubicBezTo>
                <a:cubicBezTo>
                  <a:pt x="21614324" y="3739570"/>
                  <a:pt x="22118102" y="3560392"/>
                  <a:pt x="22444076" y="3590255"/>
                </a:cubicBezTo>
                <a:cubicBezTo>
                  <a:pt x="22384808" y="3888886"/>
                  <a:pt x="22147736" y="3679844"/>
                  <a:pt x="22029200" y="3829159"/>
                </a:cubicBezTo>
                <a:cubicBezTo>
                  <a:pt x="22118102" y="3918749"/>
                  <a:pt x="22266272" y="3829159"/>
                  <a:pt x="22355174" y="3859022"/>
                </a:cubicBezTo>
                <a:cubicBezTo>
                  <a:pt x="22295906" y="4068064"/>
                  <a:pt x="21851396" y="4097927"/>
                  <a:pt x="21881030" y="3948612"/>
                </a:cubicBezTo>
                <a:cubicBezTo>
                  <a:pt x="21851396" y="3978475"/>
                  <a:pt x="21851396" y="3978475"/>
                  <a:pt x="21851396" y="3978475"/>
                </a:cubicBezTo>
                <a:cubicBezTo>
                  <a:pt x="21732860" y="4068064"/>
                  <a:pt x="21614324" y="4097927"/>
                  <a:pt x="21466154" y="4097927"/>
                </a:cubicBezTo>
                <a:cubicBezTo>
                  <a:pt x="21466154" y="4097927"/>
                  <a:pt x="21466154" y="4097927"/>
                  <a:pt x="21466154" y="3978475"/>
                </a:cubicBezTo>
                <a:cubicBezTo>
                  <a:pt x="21495788" y="3978475"/>
                  <a:pt x="21525422" y="3978475"/>
                  <a:pt x="21555056" y="3948612"/>
                </a:cubicBezTo>
                <a:cubicBezTo>
                  <a:pt x="21555056" y="3918749"/>
                  <a:pt x="21555056" y="3888886"/>
                  <a:pt x="21555056" y="3859022"/>
                </a:cubicBezTo>
                <a:cubicBezTo>
                  <a:pt x="21495788" y="3888886"/>
                  <a:pt x="21406886" y="3829159"/>
                  <a:pt x="21406886" y="3918749"/>
                </a:cubicBezTo>
                <a:cubicBezTo>
                  <a:pt x="21406886" y="3948612"/>
                  <a:pt x="21436520" y="3948612"/>
                  <a:pt x="21436520" y="3978475"/>
                </a:cubicBezTo>
                <a:cubicBezTo>
                  <a:pt x="21436520" y="3978475"/>
                  <a:pt x="21436520" y="3978475"/>
                  <a:pt x="21436520" y="4097927"/>
                </a:cubicBezTo>
                <a:cubicBezTo>
                  <a:pt x="21258716" y="4097927"/>
                  <a:pt x="21051278" y="4068064"/>
                  <a:pt x="20873474" y="4068064"/>
                </a:cubicBezTo>
                <a:cubicBezTo>
                  <a:pt x="20873474" y="4068064"/>
                  <a:pt x="20873474" y="4068064"/>
                  <a:pt x="20873474" y="3978475"/>
                </a:cubicBezTo>
                <a:cubicBezTo>
                  <a:pt x="20962376" y="3978475"/>
                  <a:pt x="21051278" y="3978475"/>
                  <a:pt x="21110546" y="3888886"/>
                </a:cubicBezTo>
                <a:cubicBezTo>
                  <a:pt x="20992010" y="3859022"/>
                  <a:pt x="20873474" y="3918749"/>
                  <a:pt x="20784572" y="3948612"/>
                </a:cubicBezTo>
                <a:cubicBezTo>
                  <a:pt x="20784572" y="3978475"/>
                  <a:pt x="20814206" y="3978475"/>
                  <a:pt x="20843840" y="3978475"/>
                </a:cubicBezTo>
                <a:cubicBezTo>
                  <a:pt x="20843840" y="3978475"/>
                  <a:pt x="20843840" y="3978475"/>
                  <a:pt x="20843840" y="4068064"/>
                </a:cubicBezTo>
                <a:cubicBezTo>
                  <a:pt x="20754938" y="4068064"/>
                  <a:pt x="20666036" y="4068064"/>
                  <a:pt x="20606768" y="4097927"/>
                </a:cubicBezTo>
                <a:cubicBezTo>
                  <a:pt x="20606768" y="4097927"/>
                  <a:pt x="20606768" y="4097927"/>
                  <a:pt x="20606768" y="3918749"/>
                </a:cubicBezTo>
                <a:cubicBezTo>
                  <a:pt x="20636402" y="3948612"/>
                  <a:pt x="20666036" y="3918749"/>
                  <a:pt x="20695670" y="3888886"/>
                </a:cubicBezTo>
                <a:cubicBezTo>
                  <a:pt x="20636402" y="3859022"/>
                  <a:pt x="20458598" y="3799296"/>
                  <a:pt x="20458598" y="3918749"/>
                </a:cubicBezTo>
                <a:cubicBezTo>
                  <a:pt x="20488232" y="3918749"/>
                  <a:pt x="20547500" y="3918749"/>
                  <a:pt x="20577134" y="3918749"/>
                </a:cubicBezTo>
                <a:cubicBezTo>
                  <a:pt x="20577134" y="3918749"/>
                  <a:pt x="20577134" y="3918749"/>
                  <a:pt x="20577134" y="4097927"/>
                </a:cubicBezTo>
                <a:cubicBezTo>
                  <a:pt x="20577134" y="4097927"/>
                  <a:pt x="20547500" y="4097927"/>
                  <a:pt x="20517866" y="4127790"/>
                </a:cubicBezTo>
                <a:cubicBezTo>
                  <a:pt x="20458598" y="4008338"/>
                  <a:pt x="20310428" y="4008338"/>
                  <a:pt x="20221526" y="3948612"/>
                </a:cubicBezTo>
                <a:cubicBezTo>
                  <a:pt x="20280794" y="3918749"/>
                  <a:pt x="20340062" y="3918749"/>
                  <a:pt x="20399330" y="3888886"/>
                </a:cubicBezTo>
                <a:cubicBezTo>
                  <a:pt x="20132624" y="3769433"/>
                  <a:pt x="19865918" y="3769433"/>
                  <a:pt x="19628846" y="3739570"/>
                </a:cubicBezTo>
                <a:cubicBezTo>
                  <a:pt x="19628846" y="3649981"/>
                  <a:pt x="19658480" y="3530529"/>
                  <a:pt x="19717748" y="3530529"/>
                </a:cubicBezTo>
                <a:cubicBezTo>
                  <a:pt x="19539944" y="3530529"/>
                  <a:pt x="19332506" y="3560392"/>
                  <a:pt x="19125068" y="3560392"/>
                </a:cubicBezTo>
                <a:cubicBezTo>
                  <a:pt x="19125068" y="3500666"/>
                  <a:pt x="19154702" y="3411076"/>
                  <a:pt x="19125068" y="3411076"/>
                </a:cubicBezTo>
                <a:cubicBezTo>
                  <a:pt x="19095434" y="3500666"/>
                  <a:pt x="19125068" y="3500666"/>
                  <a:pt x="19095434" y="3649981"/>
                </a:cubicBezTo>
                <a:cubicBezTo>
                  <a:pt x="19125068" y="3709707"/>
                  <a:pt x="19184336" y="3679844"/>
                  <a:pt x="19243604" y="3679844"/>
                </a:cubicBezTo>
                <a:cubicBezTo>
                  <a:pt x="19243604" y="3769433"/>
                  <a:pt x="19213970" y="3799296"/>
                  <a:pt x="19154702" y="3799296"/>
                </a:cubicBezTo>
                <a:cubicBezTo>
                  <a:pt x="19154702" y="3799296"/>
                  <a:pt x="19154702" y="3799296"/>
                  <a:pt x="19036166" y="3799296"/>
                </a:cubicBezTo>
                <a:cubicBezTo>
                  <a:pt x="19036166" y="3799296"/>
                  <a:pt x="19036166" y="3799296"/>
                  <a:pt x="19036166" y="3769433"/>
                </a:cubicBezTo>
                <a:cubicBezTo>
                  <a:pt x="18947264" y="3679844"/>
                  <a:pt x="18828728" y="3530529"/>
                  <a:pt x="18680558" y="3620118"/>
                </a:cubicBezTo>
                <a:cubicBezTo>
                  <a:pt x="18710192" y="3709707"/>
                  <a:pt x="18739826" y="3769433"/>
                  <a:pt x="18828728" y="3739570"/>
                </a:cubicBezTo>
                <a:cubicBezTo>
                  <a:pt x="18799094" y="3649981"/>
                  <a:pt x="18828728" y="3620118"/>
                  <a:pt x="18858362" y="3649981"/>
                </a:cubicBezTo>
                <a:cubicBezTo>
                  <a:pt x="18858362" y="3679844"/>
                  <a:pt x="18858362" y="3709707"/>
                  <a:pt x="18858362" y="3769433"/>
                </a:cubicBezTo>
                <a:cubicBezTo>
                  <a:pt x="18947264" y="3709707"/>
                  <a:pt x="18947264" y="3799296"/>
                  <a:pt x="18976898" y="3859022"/>
                </a:cubicBezTo>
                <a:cubicBezTo>
                  <a:pt x="18976898" y="3799296"/>
                  <a:pt x="19036166" y="3859022"/>
                  <a:pt x="19036166" y="3829159"/>
                </a:cubicBezTo>
                <a:cubicBezTo>
                  <a:pt x="19036166" y="3829159"/>
                  <a:pt x="19036166" y="3829159"/>
                  <a:pt x="19125068" y="3829159"/>
                </a:cubicBezTo>
                <a:cubicBezTo>
                  <a:pt x="19125068" y="3918749"/>
                  <a:pt x="19154702" y="3948612"/>
                  <a:pt x="19184336" y="3978475"/>
                </a:cubicBezTo>
                <a:cubicBezTo>
                  <a:pt x="19036166" y="4008338"/>
                  <a:pt x="18710192" y="3829159"/>
                  <a:pt x="18502754" y="3888886"/>
                </a:cubicBezTo>
                <a:cubicBezTo>
                  <a:pt x="18532388" y="3978475"/>
                  <a:pt x="18621290" y="3978475"/>
                  <a:pt x="18739826" y="4008338"/>
                </a:cubicBezTo>
                <a:cubicBezTo>
                  <a:pt x="18739826" y="4068064"/>
                  <a:pt x="18710192" y="4097927"/>
                  <a:pt x="18680558" y="4097927"/>
                </a:cubicBezTo>
                <a:cubicBezTo>
                  <a:pt x="18887996" y="4217380"/>
                  <a:pt x="19065800" y="4247243"/>
                  <a:pt x="19302872" y="4336832"/>
                </a:cubicBezTo>
                <a:cubicBezTo>
                  <a:pt x="19302872" y="4456284"/>
                  <a:pt x="19213970" y="4366695"/>
                  <a:pt x="19184336" y="4396558"/>
                </a:cubicBezTo>
                <a:cubicBezTo>
                  <a:pt x="19273238" y="4486147"/>
                  <a:pt x="19391774" y="4516010"/>
                  <a:pt x="19510310" y="4575736"/>
                </a:cubicBezTo>
                <a:cubicBezTo>
                  <a:pt x="19273238" y="4635463"/>
                  <a:pt x="19065800" y="4396558"/>
                  <a:pt x="18799094" y="4396558"/>
                </a:cubicBezTo>
                <a:cubicBezTo>
                  <a:pt x="18769460" y="4545873"/>
                  <a:pt x="18917630" y="4426421"/>
                  <a:pt x="18917630" y="4575736"/>
                </a:cubicBezTo>
                <a:cubicBezTo>
                  <a:pt x="18739826" y="4575736"/>
                  <a:pt x="18502754" y="4486147"/>
                  <a:pt x="18295316" y="4426421"/>
                </a:cubicBezTo>
                <a:cubicBezTo>
                  <a:pt x="18265682" y="4545873"/>
                  <a:pt x="18384218" y="4426421"/>
                  <a:pt x="18354584" y="4575736"/>
                </a:cubicBezTo>
                <a:cubicBezTo>
                  <a:pt x="18295316" y="4486147"/>
                  <a:pt x="18324950" y="4575736"/>
                  <a:pt x="18265682" y="4575736"/>
                </a:cubicBezTo>
                <a:cubicBezTo>
                  <a:pt x="18265682" y="4665326"/>
                  <a:pt x="18265682" y="4725052"/>
                  <a:pt x="18265682" y="4784778"/>
                </a:cubicBezTo>
                <a:cubicBezTo>
                  <a:pt x="18295316" y="4904230"/>
                  <a:pt x="18413852" y="4874367"/>
                  <a:pt x="18443486" y="4993820"/>
                </a:cubicBezTo>
                <a:cubicBezTo>
                  <a:pt x="18443486" y="5083409"/>
                  <a:pt x="18384218" y="5083409"/>
                  <a:pt x="18354584" y="5113272"/>
                </a:cubicBezTo>
                <a:cubicBezTo>
                  <a:pt x="18354584" y="5172998"/>
                  <a:pt x="18413852" y="5172998"/>
                  <a:pt x="18443486" y="5202861"/>
                </a:cubicBezTo>
                <a:cubicBezTo>
                  <a:pt x="18413852" y="5352176"/>
                  <a:pt x="18265682" y="5232724"/>
                  <a:pt x="18176780" y="5292450"/>
                </a:cubicBezTo>
                <a:cubicBezTo>
                  <a:pt x="18206414" y="5441766"/>
                  <a:pt x="18236048" y="5352176"/>
                  <a:pt x="18295316" y="5411903"/>
                </a:cubicBezTo>
                <a:cubicBezTo>
                  <a:pt x="18295316" y="5531355"/>
                  <a:pt x="18176780" y="5441766"/>
                  <a:pt x="18147146" y="5501492"/>
                </a:cubicBezTo>
                <a:cubicBezTo>
                  <a:pt x="18087878" y="5620944"/>
                  <a:pt x="18176780" y="5680670"/>
                  <a:pt x="18176780" y="5800123"/>
                </a:cubicBezTo>
                <a:cubicBezTo>
                  <a:pt x="18117512" y="5829986"/>
                  <a:pt x="18058244" y="5859849"/>
                  <a:pt x="18058244" y="5979301"/>
                </a:cubicBezTo>
                <a:cubicBezTo>
                  <a:pt x="17821172" y="5949438"/>
                  <a:pt x="17761904" y="6068890"/>
                  <a:pt x="17613734" y="6098753"/>
                </a:cubicBezTo>
                <a:cubicBezTo>
                  <a:pt x="17643368" y="6158480"/>
                  <a:pt x="17732270" y="6158480"/>
                  <a:pt x="17732270" y="6277932"/>
                </a:cubicBezTo>
                <a:cubicBezTo>
                  <a:pt x="17613734" y="6188343"/>
                  <a:pt x="17554466" y="6218206"/>
                  <a:pt x="17465564" y="6307795"/>
                </a:cubicBezTo>
                <a:cubicBezTo>
                  <a:pt x="17732270" y="6546700"/>
                  <a:pt x="18117512" y="6636289"/>
                  <a:pt x="18236048" y="7203687"/>
                </a:cubicBezTo>
                <a:cubicBezTo>
                  <a:pt x="18206414" y="7233550"/>
                  <a:pt x="18206414" y="7263414"/>
                  <a:pt x="18206414" y="7323140"/>
                </a:cubicBezTo>
                <a:cubicBezTo>
                  <a:pt x="17465564" y="7323140"/>
                  <a:pt x="16695082" y="6815467"/>
                  <a:pt x="15746794" y="6875193"/>
                </a:cubicBezTo>
                <a:cubicBezTo>
                  <a:pt x="15154114" y="6905057"/>
                  <a:pt x="14442898" y="6696015"/>
                  <a:pt x="13850218" y="6875193"/>
                </a:cubicBezTo>
                <a:cubicBezTo>
                  <a:pt x="13435342" y="6994646"/>
                  <a:pt x="13050101" y="7293276"/>
                  <a:pt x="12635225" y="7472455"/>
                </a:cubicBezTo>
                <a:cubicBezTo>
                  <a:pt x="12516689" y="7502318"/>
                  <a:pt x="12398153" y="7502318"/>
                  <a:pt x="12309251" y="7562044"/>
                </a:cubicBezTo>
                <a:cubicBezTo>
                  <a:pt x="12042545" y="7681496"/>
                  <a:pt x="11805473" y="7860675"/>
                  <a:pt x="11568401" y="7950264"/>
                </a:cubicBezTo>
                <a:cubicBezTo>
                  <a:pt x="11390597" y="8039854"/>
                  <a:pt x="11301695" y="8159306"/>
                  <a:pt x="11094257" y="8129442"/>
                </a:cubicBezTo>
                <a:cubicBezTo>
                  <a:pt x="10738649" y="8129442"/>
                  <a:pt x="10323775" y="8248895"/>
                  <a:pt x="9997800" y="8129442"/>
                </a:cubicBezTo>
                <a:cubicBezTo>
                  <a:pt x="9849631" y="8099580"/>
                  <a:pt x="9731094" y="8009990"/>
                  <a:pt x="9612558" y="7950264"/>
                </a:cubicBezTo>
                <a:cubicBezTo>
                  <a:pt x="9612558" y="7950264"/>
                  <a:pt x="9612558" y="7950264"/>
                  <a:pt x="9612558" y="7890538"/>
                </a:cubicBezTo>
                <a:cubicBezTo>
                  <a:pt x="10738649" y="8308621"/>
                  <a:pt x="12012911" y="7591907"/>
                  <a:pt x="12961199" y="6934920"/>
                </a:cubicBezTo>
                <a:cubicBezTo>
                  <a:pt x="12990833" y="6875193"/>
                  <a:pt x="12901931" y="6875193"/>
                  <a:pt x="12961199" y="6845330"/>
                </a:cubicBezTo>
                <a:cubicBezTo>
                  <a:pt x="13020467" y="6725878"/>
                  <a:pt x="13079735" y="6785604"/>
                  <a:pt x="13168636" y="6785604"/>
                </a:cubicBezTo>
                <a:cubicBezTo>
                  <a:pt x="13227904" y="6636289"/>
                  <a:pt x="13316806" y="6636289"/>
                  <a:pt x="13405708" y="6486973"/>
                </a:cubicBezTo>
                <a:cubicBezTo>
                  <a:pt x="13405708" y="6486973"/>
                  <a:pt x="13405708" y="6486973"/>
                  <a:pt x="13524244" y="6486973"/>
                </a:cubicBezTo>
                <a:cubicBezTo>
                  <a:pt x="13524244" y="6486973"/>
                  <a:pt x="13524244" y="6486973"/>
                  <a:pt x="13524244" y="6457110"/>
                </a:cubicBezTo>
                <a:cubicBezTo>
                  <a:pt x="13820584" y="6457110"/>
                  <a:pt x="13968754" y="6337658"/>
                  <a:pt x="14265094" y="6337658"/>
                </a:cubicBezTo>
                <a:cubicBezTo>
                  <a:pt x="14265094" y="6337658"/>
                  <a:pt x="14265094" y="6307795"/>
                  <a:pt x="14265094" y="6307795"/>
                </a:cubicBezTo>
                <a:cubicBezTo>
                  <a:pt x="14265094" y="6307795"/>
                  <a:pt x="14265094" y="6307795"/>
                  <a:pt x="14442898" y="6307795"/>
                </a:cubicBezTo>
                <a:cubicBezTo>
                  <a:pt x="14442898" y="6307795"/>
                  <a:pt x="14442898" y="6337658"/>
                  <a:pt x="14442898" y="6337658"/>
                </a:cubicBezTo>
                <a:cubicBezTo>
                  <a:pt x="14531800" y="6337658"/>
                  <a:pt x="14620702" y="6337658"/>
                  <a:pt x="14709604" y="6337658"/>
                </a:cubicBezTo>
                <a:cubicBezTo>
                  <a:pt x="14709604" y="6307795"/>
                  <a:pt x="14709604" y="6277932"/>
                  <a:pt x="14709604" y="6277932"/>
                </a:cubicBezTo>
                <a:cubicBezTo>
                  <a:pt x="14709604" y="6277932"/>
                  <a:pt x="14709604" y="6277932"/>
                  <a:pt x="14734608" y="6277932"/>
                </a:cubicBezTo>
                <a:lnTo>
                  <a:pt x="14739238" y="6277932"/>
                </a:lnTo>
                <a:cubicBezTo>
                  <a:pt x="14739238" y="6248069"/>
                  <a:pt x="14739238" y="6248069"/>
                  <a:pt x="14739238" y="6248069"/>
                </a:cubicBezTo>
                <a:cubicBezTo>
                  <a:pt x="14620702" y="6218206"/>
                  <a:pt x="14531800" y="6158480"/>
                  <a:pt x="14472532" y="6277932"/>
                </a:cubicBezTo>
                <a:cubicBezTo>
                  <a:pt x="14472532" y="6277932"/>
                  <a:pt x="14472532" y="6277932"/>
                  <a:pt x="14265094" y="6277932"/>
                </a:cubicBezTo>
                <a:cubicBezTo>
                  <a:pt x="14265094" y="6277932"/>
                  <a:pt x="14265094" y="6248069"/>
                  <a:pt x="14265094" y="6248069"/>
                </a:cubicBezTo>
                <a:cubicBezTo>
                  <a:pt x="14028022" y="6158480"/>
                  <a:pt x="13702048" y="6218206"/>
                  <a:pt x="13494610" y="6457110"/>
                </a:cubicBezTo>
                <a:cubicBezTo>
                  <a:pt x="13494610" y="6457110"/>
                  <a:pt x="13494610" y="6457110"/>
                  <a:pt x="13405708" y="6457110"/>
                </a:cubicBezTo>
                <a:cubicBezTo>
                  <a:pt x="13405708" y="6457110"/>
                  <a:pt x="13405708" y="6457110"/>
                  <a:pt x="13405708" y="6486973"/>
                </a:cubicBezTo>
                <a:cubicBezTo>
                  <a:pt x="13346440" y="6457110"/>
                  <a:pt x="13316806" y="6636289"/>
                  <a:pt x="13287172" y="6516837"/>
                </a:cubicBezTo>
                <a:cubicBezTo>
                  <a:pt x="13287172" y="6486973"/>
                  <a:pt x="13316806" y="6516837"/>
                  <a:pt x="13316806" y="6457110"/>
                </a:cubicBezTo>
                <a:cubicBezTo>
                  <a:pt x="13257538" y="6457110"/>
                  <a:pt x="13198270" y="6457110"/>
                  <a:pt x="13198270" y="6307795"/>
                </a:cubicBezTo>
                <a:cubicBezTo>
                  <a:pt x="13198270" y="6307795"/>
                  <a:pt x="13198270" y="6307795"/>
                  <a:pt x="13257538" y="6307795"/>
                </a:cubicBezTo>
                <a:cubicBezTo>
                  <a:pt x="13257538" y="6307795"/>
                  <a:pt x="13257538" y="6307795"/>
                  <a:pt x="13257538" y="6277932"/>
                </a:cubicBezTo>
                <a:cubicBezTo>
                  <a:pt x="13376074" y="6277932"/>
                  <a:pt x="13464976" y="6188343"/>
                  <a:pt x="13613146" y="6188343"/>
                </a:cubicBezTo>
                <a:cubicBezTo>
                  <a:pt x="13613146" y="6098753"/>
                  <a:pt x="13613146" y="6098753"/>
                  <a:pt x="13613146" y="6039027"/>
                </a:cubicBezTo>
                <a:cubicBezTo>
                  <a:pt x="13613146" y="6009164"/>
                  <a:pt x="13613146" y="6009164"/>
                  <a:pt x="13613146" y="5979301"/>
                </a:cubicBezTo>
                <a:cubicBezTo>
                  <a:pt x="13494610" y="5949438"/>
                  <a:pt x="13435342" y="6009164"/>
                  <a:pt x="13346440" y="6039027"/>
                </a:cubicBezTo>
                <a:cubicBezTo>
                  <a:pt x="13346440" y="6218206"/>
                  <a:pt x="13257538" y="6158480"/>
                  <a:pt x="13227904" y="6277932"/>
                </a:cubicBezTo>
                <a:cubicBezTo>
                  <a:pt x="13227904" y="6277932"/>
                  <a:pt x="13227904" y="6277932"/>
                  <a:pt x="13168636" y="6277932"/>
                </a:cubicBezTo>
                <a:cubicBezTo>
                  <a:pt x="13109369" y="6277932"/>
                  <a:pt x="13109369" y="6248069"/>
                  <a:pt x="13079735" y="6188343"/>
                </a:cubicBezTo>
                <a:cubicBezTo>
                  <a:pt x="13079735" y="6158480"/>
                  <a:pt x="13139002" y="6068890"/>
                  <a:pt x="13079735" y="6068890"/>
                </a:cubicBezTo>
                <a:cubicBezTo>
                  <a:pt x="12901931" y="6128617"/>
                  <a:pt x="12546323" y="6427247"/>
                  <a:pt x="12516689" y="6218206"/>
                </a:cubicBezTo>
                <a:cubicBezTo>
                  <a:pt x="12694493" y="6068890"/>
                  <a:pt x="12842663" y="5829986"/>
                  <a:pt x="13109369" y="5829986"/>
                </a:cubicBezTo>
                <a:cubicBezTo>
                  <a:pt x="13139002" y="5770260"/>
                  <a:pt x="13109369" y="5680670"/>
                  <a:pt x="13139002" y="5620944"/>
                </a:cubicBezTo>
                <a:cubicBezTo>
                  <a:pt x="13227904" y="5531355"/>
                  <a:pt x="13346440" y="5591081"/>
                  <a:pt x="13464976" y="5591081"/>
                </a:cubicBezTo>
                <a:cubicBezTo>
                  <a:pt x="13494610" y="5561218"/>
                  <a:pt x="13494610" y="5382040"/>
                  <a:pt x="13464976" y="5322313"/>
                </a:cubicBezTo>
                <a:cubicBezTo>
                  <a:pt x="13139002" y="5382040"/>
                  <a:pt x="12783395" y="5531355"/>
                  <a:pt x="12516689" y="5680670"/>
                </a:cubicBezTo>
                <a:cubicBezTo>
                  <a:pt x="12368519" y="5710533"/>
                  <a:pt x="12279617" y="5949438"/>
                  <a:pt x="12101813" y="5859849"/>
                </a:cubicBezTo>
                <a:cubicBezTo>
                  <a:pt x="12072179" y="5859849"/>
                  <a:pt x="12042545" y="5889712"/>
                  <a:pt x="12042545" y="5889712"/>
                </a:cubicBezTo>
                <a:cubicBezTo>
                  <a:pt x="12042545" y="5889712"/>
                  <a:pt x="12042545" y="5889712"/>
                  <a:pt x="12042545" y="5829986"/>
                </a:cubicBezTo>
                <a:cubicBezTo>
                  <a:pt x="12072179" y="5800123"/>
                  <a:pt x="12101813" y="5770260"/>
                  <a:pt x="12131447" y="5740397"/>
                </a:cubicBezTo>
                <a:cubicBezTo>
                  <a:pt x="12012911" y="5680670"/>
                  <a:pt x="11894375" y="5859849"/>
                  <a:pt x="11805473" y="5829986"/>
                </a:cubicBezTo>
                <a:cubicBezTo>
                  <a:pt x="11894375" y="5740397"/>
                  <a:pt x="12012911" y="5680670"/>
                  <a:pt x="12101813" y="5591081"/>
                </a:cubicBezTo>
                <a:cubicBezTo>
                  <a:pt x="12161081" y="5591081"/>
                  <a:pt x="12279617" y="5650807"/>
                  <a:pt x="12249983" y="5471629"/>
                </a:cubicBezTo>
                <a:cubicBezTo>
                  <a:pt x="12131447" y="5441766"/>
                  <a:pt x="12012911" y="5680670"/>
                  <a:pt x="11924009" y="5531355"/>
                </a:cubicBezTo>
                <a:cubicBezTo>
                  <a:pt x="12012911" y="5471629"/>
                  <a:pt x="12161081" y="5531355"/>
                  <a:pt x="12190715" y="5322313"/>
                </a:cubicBezTo>
                <a:cubicBezTo>
                  <a:pt x="11835107" y="5471629"/>
                  <a:pt x="11509133" y="5620944"/>
                  <a:pt x="11212793" y="5859849"/>
                </a:cubicBezTo>
                <a:cubicBezTo>
                  <a:pt x="11390597" y="5829986"/>
                  <a:pt x="11568401" y="5650807"/>
                  <a:pt x="11686937" y="5710533"/>
                </a:cubicBezTo>
                <a:cubicBezTo>
                  <a:pt x="11420231" y="5889712"/>
                  <a:pt x="11064623" y="5919575"/>
                  <a:pt x="10827551" y="6158480"/>
                </a:cubicBezTo>
                <a:cubicBezTo>
                  <a:pt x="11212793" y="6188343"/>
                  <a:pt x="11420231" y="5859849"/>
                  <a:pt x="11775839" y="5889712"/>
                </a:cubicBezTo>
                <a:cubicBezTo>
                  <a:pt x="11716571" y="5949438"/>
                  <a:pt x="11627669" y="5859849"/>
                  <a:pt x="11598035" y="5979301"/>
                </a:cubicBezTo>
                <a:cubicBezTo>
                  <a:pt x="11746205" y="5949438"/>
                  <a:pt x="11894375" y="5919575"/>
                  <a:pt x="12012911" y="5829986"/>
                </a:cubicBezTo>
                <a:cubicBezTo>
                  <a:pt x="12012911" y="5829986"/>
                  <a:pt x="12012911" y="5829986"/>
                  <a:pt x="12012911" y="5919575"/>
                </a:cubicBezTo>
                <a:cubicBezTo>
                  <a:pt x="11627669" y="6158480"/>
                  <a:pt x="11242427" y="6248069"/>
                  <a:pt x="10886820" y="6516837"/>
                </a:cubicBezTo>
                <a:cubicBezTo>
                  <a:pt x="10857185" y="6606426"/>
                  <a:pt x="10916453" y="6576563"/>
                  <a:pt x="10916453" y="6636289"/>
                </a:cubicBezTo>
                <a:cubicBezTo>
                  <a:pt x="10590479" y="6785604"/>
                  <a:pt x="10205238" y="6815467"/>
                  <a:pt x="9790362" y="6815467"/>
                </a:cubicBezTo>
                <a:cubicBezTo>
                  <a:pt x="9849631" y="6934920"/>
                  <a:pt x="9997800" y="6964783"/>
                  <a:pt x="10116337" y="6964783"/>
                </a:cubicBezTo>
                <a:cubicBezTo>
                  <a:pt x="10412676" y="7024509"/>
                  <a:pt x="10797917" y="6934920"/>
                  <a:pt x="11005355" y="6934920"/>
                </a:cubicBezTo>
                <a:cubicBezTo>
                  <a:pt x="10620113" y="7382866"/>
                  <a:pt x="9908898" y="7114098"/>
                  <a:pt x="9464388" y="7412728"/>
                </a:cubicBezTo>
                <a:cubicBezTo>
                  <a:pt x="9464388" y="7442592"/>
                  <a:pt x="9523656" y="7442592"/>
                  <a:pt x="9553290" y="7502318"/>
                </a:cubicBezTo>
                <a:cubicBezTo>
                  <a:pt x="9494022" y="7532181"/>
                  <a:pt x="9464388" y="7562044"/>
                  <a:pt x="9494022" y="7621770"/>
                </a:cubicBezTo>
                <a:cubicBezTo>
                  <a:pt x="9434754" y="7621770"/>
                  <a:pt x="9375487" y="7681496"/>
                  <a:pt x="9345852" y="7771086"/>
                </a:cubicBezTo>
                <a:cubicBezTo>
                  <a:pt x="9434754" y="7830812"/>
                  <a:pt x="9494022" y="7860675"/>
                  <a:pt x="9582924" y="7890538"/>
                </a:cubicBezTo>
                <a:cubicBezTo>
                  <a:pt x="9582924" y="7890538"/>
                  <a:pt x="9582924" y="7890538"/>
                  <a:pt x="9582924" y="7950264"/>
                </a:cubicBezTo>
                <a:cubicBezTo>
                  <a:pt x="8990244" y="7950264"/>
                  <a:pt x="8338297" y="7681496"/>
                  <a:pt x="7834518" y="7472455"/>
                </a:cubicBezTo>
                <a:cubicBezTo>
                  <a:pt x="7152938" y="7293276"/>
                  <a:pt x="6441722" y="7173824"/>
                  <a:pt x="5700872" y="6964783"/>
                </a:cubicBezTo>
                <a:cubicBezTo>
                  <a:pt x="5434166" y="6905057"/>
                  <a:pt x="5226728" y="6815467"/>
                  <a:pt x="4900754" y="6785604"/>
                </a:cubicBezTo>
                <a:cubicBezTo>
                  <a:pt x="4367343" y="6755741"/>
                  <a:pt x="3745028" y="6845330"/>
                  <a:pt x="3181983" y="6905057"/>
                </a:cubicBezTo>
                <a:cubicBezTo>
                  <a:pt x="3033813" y="6934920"/>
                  <a:pt x="2944911" y="6934920"/>
                  <a:pt x="2856009" y="6964783"/>
                </a:cubicBezTo>
                <a:cubicBezTo>
                  <a:pt x="2233695" y="7143961"/>
                  <a:pt x="1403944" y="7203687"/>
                  <a:pt x="781629" y="7382866"/>
                </a:cubicBezTo>
                <a:cubicBezTo>
                  <a:pt x="581600" y="7427661"/>
                  <a:pt x="298225" y="7539647"/>
                  <a:pt x="81526" y="7567643"/>
                </a:cubicBezTo>
                <a:lnTo>
                  <a:pt x="0" y="7572673"/>
                </a:lnTo>
                <a:lnTo>
                  <a:pt x="0" y="1216757"/>
                </a:lnTo>
                <a:lnTo>
                  <a:pt x="264482" y="1147665"/>
                </a:lnTo>
                <a:cubicBezTo>
                  <a:pt x="911278" y="979102"/>
                  <a:pt x="1559522" y="801790"/>
                  <a:pt x="2115159" y="484495"/>
                </a:cubicBezTo>
                <a:cubicBezTo>
                  <a:pt x="2974545" y="394905"/>
                  <a:pt x="3863565" y="335179"/>
                  <a:pt x="4752584" y="245590"/>
                </a:cubicBezTo>
                <a:cubicBezTo>
                  <a:pt x="4367343" y="6686"/>
                  <a:pt x="3893198" y="275453"/>
                  <a:pt x="3448689" y="305316"/>
                </a:cubicBezTo>
                <a:cubicBezTo>
                  <a:pt x="3004179" y="305316"/>
                  <a:pt x="2559669" y="185864"/>
                  <a:pt x="2204061" y="365042"/>
                </a:cubicBezTo>
                <a:cubicBezTo>
                  <a:pt x="1966989" y="454632"/>
                  <a:pt x="1789185" y="603947"/>
                  <a:pt x="1581747" y="603947"/>
                </a:cubicBezTo>
                <a:cubicBezTo>
                  <a:pt x="1433577" y="663673"/>
                  <a:pt x="1196506" y="783125"/>
                  <a:pt x="989067" y="812989"/>
                </a:cubicBezTo>
                <a:cubicBezTo>
                  <a:pt x="722362" y="872715"/>
                  <a:pt x="366754" y="962304"/>
                  <a:pt x="188950" y="783125"/>
                </a:cubicBezTo>
                <a:cubicBezTo>
                  <a:pt x="574192" y="633810"/>
                  <a:pt x="959433" y="663673"/>
                  <a:pt x="1344675" y="544221"/>
                </a:cubicBezTo>
                <a:cubicBezTo>
                  <a:pt x="1611381" y="454632"/>
                  <a:pt x="1878087" y="245590"/>
                  <a:pt x="2144793" y="156001"/>
                </a:cubicBezTo>
                <a:cubicBezTo>
                  <a:pt x="2678205" y="36548"/>
                  <a:pt x="3300519" y="156001"/>
                  <a:pt x="3804296" y="36548"/>
                </a:cubicBezTo>
                <a:cubicBezTo>
                  <a:pt x="3937649" y="6685"/>
                  <a:pt x="4067298" y="-2647"/>
                  <a:pt x="4195095" y="61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3575050" y="1412875"/>
            <a:ext cx="4572000" cy="38798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sz="quarter" idx="11"/>
          </p:nvPr>
        </p:nvSpPr>
        <p:spPr>
          <a:xfrm>
            <a:off x="4069556" y="1403350"/>
            <a:ext cx="4052887" cy="40513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Рисунок 2"/>
          <p:cNvSpPr>
            <a:spLocks noGrp="1"/>
          </p:cNvSpPr>
          <p:nvPr>
            <p:ph type="pic" sz="quarter" idx="12"/>
          </p:nvPr>
        </p:nvSpPr>
        <p:spPr>
          <a:xfrm>
            <a:off x="6882063" y="2065254"/>
            <a:ext cx="2871537" cy="2727492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2438483" y="2065254"/>
            <a:ext cx="2935621" cy="2727492"/>
          </a:xfrm>
          <a:prstGeom prst="triangle">
            <a:avLst>
              <a:gd name="adj" fmla="val 50000"/>
            </a:avLst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333955" y="1278288"/>
            <a:ext cx="3737320" cy="4242389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857750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4716348" y="1664431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3"/>
          <p:cNvSpPr>
            <a:spLocks noGrp="1"/>
          </p:cNvSpPr>
          <p:nvPr>
            <p:ph type="pic" sz="quarter" idx="11"/>
          </p:nvPr>
        </p:nvSpPr>
        <p:spPr>
          <a:xfrm>
            <a:off x="8542391" y="1664430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3"/>
          <p:cNvSpPr>
            <a:spLocks noGrp="1"/>
          </p:cNvSpPr>
          <p:nvPr>
            <p:ph type="pic" sz="quarter" idx="12"/>
          </p:nvPr>
        </p:nvSpPr>
        <p:spPr>
          <a:xfrm>
            <a:off x="890305" y="1664430"/>
            <a:ext cx="2759304" cy="2759305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696936" y="548639"/>
            <a:ext cx="3368919" cy="5802923"/>
          </a:xfr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740812" cy="68580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048000" y="2551837"/>
            <a:ext cx="60960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感谢您下载小木头平台上提供的</a:t>
            </a:r>
            <a:r>
              <a:rPr lang="en-US" altLang="zh-CN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en-US" altLang="zh-CN" sz="18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7.png"/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4.png"/><Relationship Id="rId2" Type="http://schemas.openxmlformats.org/officeDocument/2006/relationships/image" Target="../media/image20.jpe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21.png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microsoft.com/office/2007/relationships/media" Target="../media/media1.mp3"/><Relationship Id="rId6" Type="http://schemas.openxmlformats.org/officeDocument/2006/relationships/audio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zhenhaotv.com/cache/15164353697678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>
            <a:fillRect/>
          </a:stretch>
        </p:blipFill>
        <p:spPr bwMode="auto">
          <a:xfrm>
            <a:off x="7279512" y="710545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zhenhaotv.com/cache/151643541320144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>
            <a:fillRect/>
          </a:stretch>
        </p:blipFill>
        <p:spPr bwMode="auto">
          <a:xfrm>
            <a:off x="7250052" y="2040912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zhenhaotv.com/cache/1516435453311828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" t="3811" r="66530" b="3124"/>
          <a:stretch>
            <a:fillRect/>
          </a:stretch>
        </p:blipFill>
        <p:spPr bwMode="auto">
          <a:xfrm>
            <a:off x="7437124" y="3310828"/>
            <a:ext cx="1125986" cy="122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zhenhaotv.com/cache/1516435463944276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45"/>
          <a:stretch>
            <a:fillRect/>
          </a:stretch>
        </p:blipFill>
        <p:spPr bwMode="auto">
          <a:xfrm>
            <a:off x="7279512" y="4535949"/>
            <a:ext cx="1297609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群星 - 流水桃花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-1392382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902">
            <a:off x="5243977" y="2698204"/>
            <a:ext cx="5512279" cy="31006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70" y="4514162"/>
            <a:ext cx="2746782" cy="15450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>
            <a:fillRect/>
          </a:stretch>
        </p:blipFill>
        <p:spPr>
          <a:xfrm>
            <a:off x="8050610" y="5435662"/>
            <a:ext cx="1712068" cy="65729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>
            <a:fillRect/>
          </a:stretch>
        </p:blipFill>
        <p:spPr>
          <a:xfrm>
            <a:off x="5389168" y="764365"/>
            <a:ext cx="1712068" cy="6572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493818"/>
            <a:ext cx="12192000" cy="436418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9" r="22769"/>
          <a:stretch>
            <a:fillRect/>
          </a:stretch>
        </p:blipFill>
        <p:spPr>
          <a:xfrm>
            <a:off x="4716348" y="1304213"/>
            <a:ext cx="2759304" cy="2759305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5" r="7555"/>
          <a:stretch>
            <a:fillRect/>
          </a:stretch>
        </p:blipFill>
        <p:spPr>
          <a:xfrm>
            <a:off x="8542391" y="1304212"/>
            <a:ext cx="2759304" cy="2759305"/>
          </a:xfrm>
        </p:spPr>
      </p:pic>
      <p:sp>
        <p:nvSpPr>
          <p:cNvPr id="12" name="文本框 11"/>
          <p:cNvSpPr txBox="1"/>
          <p:nvPr/>
        </p:nvSpPr>
        <p:spPr>
          <a:xfrm>
            <a:off x="3347711" y="4529847"/>
            <a:ext cx="17733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水</a:t>
            </a:r>
            <a:endParaRPr lang="zh-CN" altLang="en-US" sz="8800" dirty="0"/>
          </a:p>
        </p:txBody>
      </p:sp>
      <p:sp>
        <p:nvSpPr>
          <p:cNvPr id="14" name="文本框 13"/>
          <p:cNvSpPr txBox="1"/>
          <p:nvPr/>
        </p:nvSpPr>
        <p:spPr>
          <a:xfrm>
            <a:off x="4469055" y="4174352"/>
            <a:ext cx="6832640" cy="2424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/>
              <a:t>闻道稽山去偏宜谢客才</a:t>
            </a:r>
            <a:br>
              <a:rPr lang="zh-CN" altLang="en-US" sz="3600" dirty="0"/>
            </a:br>
            <a:r>
              <a:rPr lang="zh-CN" altLang="en-US" sz="3600" dirty="0"/>
              <a:t>千岩泉洒落万壑树萦回</a:t>
            </a:r>
            <a:br>
              <a:rPr lang="zh-CN" altLang="en-US" sz="3600" dirty="0"/>
            </a:br>
            <a:br>
              <a:rPr lang="zh-CN" altLang="en-US" sz="3600" dirty="0"/>
            </a:br>
            <a:endParaRPr lang="zh-CN" altLang="en-US" sz="3600" dirty="0"/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01" r="23201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" r="6918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1" r="18851"/>
          <a:stretch>
            <a:fillRect/>
          </a:stretch>
        </p:blipFill>
        <p:spPr>
          <a:xfrm>
            <a:off x="7353117" y="2136692"/>
            <a:ext cx="2871537" cy="2727492"/>
          </a:xfrm>
        </p:spPr>
      </p:pic>
      <p:sp>
        <p:nvSpPr>
          <p:cNvPr id="15" name="矩形 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293673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4" r="17584"/>
          <a:stretch>
            <a:fillRect/>
          </a:stretch>
        </p:blipFill>
        <p:spPr>
          <a:xfrm>
            <a:off x="2951018" y="1560513"/>
            <a:ext cx="4572000" cy="3879850"/>
          </a:xfrm>
        </p:spPr>
      </p:pic>
      <p:sp>
        <p:nvSpPr>
          <p:cNvPr id="6" name="矩形 5"/>
          <p:cNvSpPr/>
          <p:nvPr/>
        </p:nvSpPr>
        <p:spPr>
          <a:xfrm>
            <a:off x="0" y="0"/>
            <a:ext cx="5237018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7600" y="1738745"/>
            <a:ext cx="3629891" cy="3380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514026" y="2638038"/>
            <a:ext cx="2084504" cy="1581922"/>
            <a:chOff x="9809019" y="471085"/>
            <a:chExt cx="2084504" cy="1581922"/>
          </a:xfrm>
        </p:grpSpPr>
        <p:sp>
          <p:nvSpPr>
            <p:cNvPr id="9" name="矩形 8"/>
            <p:cNvSpPr/>
            <p:nvPr/>
          </p:nvSpPr>
          <p:spPr>
            <a:xfrm>
              <a:off x="9809019" y="471085"/>
              <a:ext cx="2084504" cy="15819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120142" y="547589"/>
              <a:ext cx="177338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/>
                <a:t>山</a:t>
              </a:r>
              <a:endParaRPr lang="zh-CN" altLang="en-US" sz="8800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229600" y="1723500"/>
            <a:ext cx="3685309" cy="3410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3" r="26313"/>
          <a:stretch>
            <a:fillRect/>
          </a:stretch>
        </p:blipFill>
        <p:spPr>
          <a:solidFill>
            <a:schemeClr val="bg2">
              <a:lumMod val="90000"/>
            </a:schemeClr>
          </a:solidFill>
        </p:spPr>
      </p:pic>
      <p:sp>
        <p:nvSpPr>
          <p:cNvPr id="22" name="TextBox 21"/>
          <p:cNvSpPr txBox="1"/>
          <p:nvPr/>
        </p:nvSpPr>
        <p:spPr>
          <a:xfrm rot="16200000">
            <a:off x="-461443" y="3298195"/>
            <a:ext cx="22779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pc="300" dirty="0">
                <a:solidFill>
                  <a:schemeClr val="bg1"/>
                </a:solidFill>
                <a:latin typeface="Montserrat" panose="00000500000000000000" pitchFamily="50" charset="0"/>
              </a:rPr>
              <a:t>www.yoursite.com</a:t>
            </a:r>
            <a:endParaRPr lang="ru-RU" sz="1100" spc="300" dirty="0">
              <a:solidFill>
                <a:schemeClr val="bg1"/>
              </a:solidFill>
              <a:latin typeface="Raleway" panose="020B0803030101060003" pitchFamily="34" charset="-52"/>
            </a:endParaRPr>
          </a:p>
        </p:txBody>
      </p:sp>
      <p:pic>
        <p:nvPicPr>
          <p:cNvPr id="12" name="图片占位符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9" r="15449"/>
          <a:stretch>
            <a:fillRect/>
          </a:stretch>
        </p:blipFill>
        <p:spPr>
          <a:xfrm>
            <a:off x="2590798" y="1430688"/>
            <a:ext cx="4459707" cy="4301423"/>
          </a:xfrm>
          <a:solidFill>
            <a:schemeClr val="bg2">
              <a:lumMod val="90000"/>
            </a:schemeClr>
          </a:solidFill>
        </p:spPr>
      </p:pic>
      <p:sp>
        <p:nvSpPr>
          <p:cNvPr id="11" name="矩形 1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480831" y="112588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563848"/>
            <a:ext cx="3657600" cy="294152"/>
          </a:xfrm>
          <a:prstGeom prst="rect">
            <a:avLst/>
          </a:prstGeom>
          <a:solidFill>
            <a:srgbClr val="1762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 animBg="1"/>
      <p:bldP spid="20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6" r="26386"/>
          <a:stretch>
            <a:fillRect/>
          </a:stretch>
        </p:blipFill>
        <p:spPr/>
      </p:pic>
      <p:sp>
        <p:nvSpPr>
          <p:cNvPr id="9" name="Ромб 8"/>
          <p:cNvSpPr/>
          <p:nvPr/>
        </p:nvSpPr>
        <p:spPr>
          <a:xfrm>
            <a:off x="7657319" y="1678957"/>
            <a:ext cx="3410189" cy="3500086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698101" y="2892300"/>
            <a:ext cx="3381608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Raleway" panose="020B0803030101060003" pitchFamily="34" charset="-52"/>
              </a:rPr>
              <a:t>水</a:t>
            </a:r>
            <a:endParaRPr lang="ru-RU" sz="4800" dirty="0">
              <a:latin typeface="Raleway" panose="020B0803030101060003" pitchFamily="34" charset="-52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9158091" y="3723297"/>
            <a:ext cx="136683" cy="136683"/>
          </a:xfrm>
          <a:prstGeom prst="ellipse">
            <a:avLst/>
          </a:prstGeom>
          <a:solidFill>
            <a:schemeClr val="tx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矩形 7"/>
          <p:cNvSpPr/>
          <p:nvPr/>
        </p:nvSpPr>
        <p:spPr>
          <a:xfrm>
            <a:off x="45532" y="-29519"/>
            <a:ext cx="6050468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5" r="30515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2" b="14712"/>
          <a:stretch>
            <a:fillRect/>
          </a:stretch>
        </p:blipFill>
        <p:spPr/>
      </p:pic>
      <p:sp>
        <p:nvSpPr>
          <p:cNvPr id="12" name="矩形 1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41914" y="1383367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"/>
    </mc:Choice>
    <mc:Fallback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9" r="17059"/>
          <a:stretch>
            <a:fillRect/>
          </a:stretch>
        </p:blipFill>
        <p:spPr>
          <a:xfrm>
            <a:off x="223839" y="730250"/>
            <a:ext cx="3765548" cy="2770188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7" r="12607"/>
          <a:stretch>
            <a:fillRect/>
          </a:stretch>
        </p:blipFill>
        <p:spPr>
          <a:xfrm>
            <a:off x="4325146" y="3920168"/>
            <a:ext cx="3765548" cy="2770188"/>
          </a:xfr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8202613" y="730250"/>
            <a:ext cx="3765548" cy="2770188"/>
          </a:xfrm>
        </p:spPr>
      </p:pic>
      <p:sp>
        <p:nvSpPr>
          <p:cNvPr id="16" name="文本框 15"/>
          <p:cNvSpPr txBox="1"/>
          <p:nvPr/>
        </p:nvSpPr>
        <p:spPr>
          <a:xfrm>
            <a:off x="304079" y="4522284"/>
            <a:ext cx="36853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</a:t>
            </a:r>
            <a:endParaRPr lang="zh-CN" altLang="en-US" sz="2800" dirty="0"/>
          </a:p>
        </p:txBody>
      </p:sp>
      <p:sp>
        <p:nvSpPr>
          <p:cNvPr id="17" name="文本框 16"/>
          <p:cNvSpPr txBox="1"/>
          <p:nvPr/>
        </p:nvSpPr>
        <p:spPr>
          <a:xfrm>
            <a:off x="4405385" y="1099681"/>
            <a:ext cx="36853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>
            <a:off x="8506691" y="4301167"/>
            <a:ext cx="36853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2" b="18722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6" r="23186"/>
          <a:stretch>
            <a:fillRect/>
          </a:stretch>
        </p:blipFill>
        <p:spPr/>
      </p:pic>
      <p:grpSp>
        <p:nvGrpSpPr>
          <p:cNvPr id="26" name="组合 25"/>
          <p:cNvGrpSpPr/>
          <p:nvPr/>
        </p:nvGrpSpPr>
        <p:grpSpPr>
          <a:xfrm>
            <a:off x="2699054" y="4169566"/>
            <a:ext cx="1686905" cy="1669336"/>
            <a:chOff x="9809019" y="471085"/>
            <a:chExt cx="2084504" cy="1581922"/>
          </a:xfrm>
        </p:grpSpPr>
        <p:sp>
          <p:nvSpPr>
            <p:cNvPr id="27" name="矩形 26"/>
            <p:cNvSpPr/>
            <p:nvPr/>
          </p:nvSpPr>
          <p:spPr>
            <a:xfrm>
              <a:off x="9809019" y="471085"/>
              <a:ext cx="2084504" cy="15819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120142" y="547589"/>
              <a:ext cx="177338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/>
                <a:t>山</a:t>
              </a:r>
              <a:endParaRPr lang="zh-CN" altLang="en-US" sz="8800" dirty="0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7806041" y="2533941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763875" y="439399"/>
            <a:ext cx="1445757" cy="14457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7" r="2576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09" r="38809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4" r="24354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2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2" r="18322"/>
          <a:stretch>
            <a:fillRect/>
          </a:stretch>
        </p:blipFill>
        <p:spPr/>
      </p:pic>
      <p:sp>
        <p:nvSpPr>
          <p:cNvPr id="14" name="文本框 13"/>
          <p:cNvSpPr txBox="1"/>
          <p:nvPr/>
        </p:nvSpPr>
        <p:spPr>
          <a:xfrm>
            <a:off x="7806041" y="228758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60666" y="561717"/>
            <a:ext cx="1919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/>
              <a:t>山</a:t>
            </a:r>
            <a:endParaRPr lang="zh-CN" altLang="en-US" sz="80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149287" y="1463039"/>
            <a:ext cx="5861113" cy="427412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8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7" r="29387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8" r="29758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1" r="21831"/>
          <a:stretch>
            <a:fillRect/>
          </a:stretch>
        </p:blipFill>
        <p:spPr/>
      </p:pic>
      <p:sp>
        <p:nvSpPr>
          <p:cNvPr id="16" name="文本框 15"/>
          <p:cNvSpPr txBox="1"/>
          <p:nvPr/>
        </p:nvSpPr>
        <p:spPr>
          <a:xfrm>
            <a:off x="8059575" y="2767280"/>
            <a:ext cx="1919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/>
              <a:t>水</a:t>
            </a:r>
            <a:endParaRPr lang="zh-CN" altLang="en-US" sz="8000" dirty="0"/>
          </a:p>
        </p:txBody>
      </p:sp>
      <p:sp>
        <p:nvSpPr>
          <p:cNvPr id="18" name="文本框 17"/>
          <p:cNvSpPr txBox="1"/>
          <p:nvPr/>
        </p:nvSpPr>
        <p:spPr>
          <a:xfrm>
            <a:off x="1799691" y="169163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zhenhaotv.com/cache/15164353697678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>
            <a:fillRect/>
          </a:stretch>
        </p:blipFill>
        <p:spPr bwMode="auto">
          <a:xfrm>
            <a:off x="7279512" y="710545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zhenhaotv.com/cache/151643541320144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33"/>
          <a:stretch>
            <a:fillRect/>
          </a:stretch>
        </p:blipFill>
        <p:spPr bwMode="auto">
          <a:xfrm>
            <a:off x="7250052" y="2040912"/>
            <a:ext cx="1221218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zhenhaotv.com/cache/1516435453311828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" t="3811" r="66530" b="3124"/>
          <a:stretch>
            <a:fillRect/>
          </a:stretch>
        </p:blipFill>
        <p:spPr bwMode="auto">
          <a:xfrm>
            <a:off x="7437124" y="3310828"/>
            <a:ext cx="1125986" cy="122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zhenhaotv.com/cache/1516435463944276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545"/>
          <a:stretch>
            <a:fillRect/>
          </a:stretch>
        </p:blipFill>
        <p:spPr bwMode="auto">
          <a:xfrm>
            <a:off x="7279512" y="4535949"/>
            <a:ext cx="1297609" cy="13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群星 - 流水桃花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-1392382"/>
            <a:ext cx="60960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0902">
            <a:off x="5243977" y="2698204"/>
            <a:ext cx="5512279" cy="31006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70" y="4514162"/>
            <a:ext cx="2746782" cy="15450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>
            <a:fillRect/>
          </a:stretch>
        </p:blipFill>
        <p:spPr>
          <a:xfrm>
            <a:off x="8050610" y="5435662"/>
            <a:ext cx="1712068" cy="65729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14" t="39346" r="33286" b="47959"/>
          <a:stretch>
            <a:fillRect/>
          </a:stretch>
        </p:blipFill>
        <p:spPr>
          <a:xfrm>
            <a:off x="5389168" y="764365"/>
            <a:ext cx="1712068" cy="6572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360199"/>
            <a:ext cx="6123709" cy="4280477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r="12963"/>
          <a:stretch>
            <a:fillRect/>
          </a:stretch>
        </p:blipFill>
        <p:spPr>
          <a:xfrm>
            <a:off x="7289800" y="984250"/>
            <a:ext cx="3765550" cy="2770188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9" r="17059"/>
          <a:stretch>
            <a:fillRect/>
          </a:stretch>
        </p:blipFill>
        <p:spPr>
          <a:xfrm>
            <a:off x="4878388" y="3214688"/>
            <a:ext cx="3765550" cy="2770187"/>
          </a:xfrm>
        </p:spPr>
      </p:pic>
      <p:sp>
        <p:nvSpPr>
          <p:cNvPr id="10" name="文本框 9"/>
          <p:cNvSpPr txBox="1"/>
          <p:nvPr/>
        </p:nvSpPr>
        <p:spPr>
          <a:xfrm>
            <a:off x="1136650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6592" y="892232"/>
            <a:ext cx="5056760" cy="5411729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3" r="26813"/>
          <a:stretch>
            <a:fillRect/>
          </a:stretch>
        </p:blipFill>
        <p:spPr>
          <a:xfrm>
            <a:off x="1136650" y="554038"/>
            <a:ext cx="4572000" cy="5348287"/>
          </a:xfrm>
        </p:spPr>
      </p:pic>
      <p:sp>
        <p:nvSpPr>
          <p:cNvPr id="6" name="文本框 5"/>
          <p:cNvSpPr txBox="1"/>
          <p:nvPr/>
        </p:nvSpPr>
        <p:spPr>
          <a:xfrm>
            <a:off x="6922241" y="892232"/>
            <a:ext cx="1919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/>
              <a:t>水</a:t>
            </a:r>
            <a:endParaRPr lang="zh-CN" altLang="en-US" sz="8000" dirty="0"/>
          </a:p>
        </p:txBody>
      </p:sp>
      <p:sp>
        <p:nvSpPr>
          <p:cNvPr id="7" name="文本框 6"/>
          <p:cNvSpPr txBox="1"/>
          <p:nvPr/>
        </p:nvSpPr>
        <p:spPr>
          <a:xfrm>
            <a:off x="7882166" y="2215671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4218" y="812656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86" r="23186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8" r="39398"/>
          <a:stretch>
            <a:fillRect/>
          </a:stretch>
        </p:blipFill>
        <p:spPr>
          <a:xfrm>
            <a:off x="1" y="-5"/>
            <a:ext cx="3072432" cy="6858000"/>
          </a:xfrm>
        </p:spPr>
      </p:pic>
      <p:sp>
        <p:nvSpPr>
          <p:cNvPr id="11" name="文本框 10"/>
          <p:cNvSpPr txBox="1"/>
          <p:nvPr/>
        </p:nvSpPr>
        <p:spPr>
          <a:xfrm>
            <a:off x="6182172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5597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89726" y="1794163"/>
            <a:ext cx="3269673" cy="326967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06041" y="1477674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8561" y="2838718"/>
            <a:ext cx="1919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/>
              <a:t>山</a:t>
            </a:r>
            <a:endParaRPr lang="zh-CN" altLang="en-US" sz="80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05597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5" r="24035"/>
          <a:stretch>
            <a:fillRect/>
          </a:stretch>
        </p:blipFill>
        <p:spPr>
          <a:xfrm>
            <a:off x="7623839" y="1854879"/>
            <a:ext cx="3148241" cy="3148241"/>
          </a:xfrm>
        </p:spPr>
      </p:pic>
      <p:sp>
        <p:nvSpPr>
          <p:cNvPr id="8" name="文本框 7"/>
          <p:cNvSpPr txBox="1"/>
          <p:nvPr/>
        </p:nvSpPr>
        <p:spPr>
          <a:xfrm>
            <a:off x="2813835" y="140623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0" r="27520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83" r="31583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8" r="29758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5" r="23805"/>
          <a:stretch>
            <a:fillRect/>
          </a:stretch>
        </p:blipFill>
        <p:spPr/>
      </p:pic>
      <p:sp>
        <p:nvSpPr>
          <p:cNvPr id="18" name="矩形 17"/>
          <p:cNvSpPr/>
          <p:nvPr/>
        </p:nvSpPr>
        <p:spPr>
          <a:xfrm>
            <a:off x="692727" y="471055"/>
            <a:ext cx="1773382" cy="1628615"/>
          </a:xfrm>
          <a:prstGeom prst="rect">
            <a:avLst/>
          </a:prstGeom>
          <a:solidFill>
            <a:srgbClr val="1762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31060" y="320750"/>
            <a:ext cx="17733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</a:rPr>
              <a:t>山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82034" y="1101091"/>
            <a:ext cx="17733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峰</a:t>
            </a:r>
            <a:endParaRPr lang="zh-CN" altLang="en-US" sz="8800" dirty="0"/>
          </a:p>
        </p:txBody>
      </p:sp>
      <p:sp>
        <p:nvSpPr>
          <p:cNvPr id="21" name="文本框 20"/>
          <p:cNvSpPr txBox="1"/>
          <p:nvPr/>
        </p:nvSpPr>
        <p:spPr>
          <a:xfrm>
            <a:off x="1346762" y="2652439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8" r="3818"/>
          <a:stretch>
            <a:fillRect/>
          </a:stretch>
        </p:blipFill>
        <p:spPr>
          <a:xfrm>
            <a:off x="-36512" y="0"/>
            <a:ext cx="12192000" cy="6858000"/>
          </a:xfrm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2" r="24012"/>
          <a:stretch>
            <a:fillRect/>
          </a:stretch>
        </p:blipFill>
        <p:spPr>
          <a:xfrm>
            <a:off x="0" y="1403350"/>
            <a:ext cx="4052888" cy="4051300"/>
          </a:xfrm>
        </p:spPr>
      </p:pic>
      <p:sp>
        <p:nvSpPr>
          <p:cNvPr id="30" name="矩形 29"/>
          <p:cNvSpPr/>
          <p:nvPr/>
        </p:nvSpPr>
        <p:spPr>
          <a:xfrm>
            <a:off x="1219201" y="741218"/>
            <a:ext cx="10307782" cy="5375563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050" name="Picture 2" descr="http://www.zhenhaotv.com/cache/151643581219768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1" b="54029"/>
          <a:stretch>
            <a:fillRect/>
          </a:stretch>
        </p:blipFill>
        <p:spPr bwMode="auto">
          <a:xfrm>
            <a:off x="9189163" y="2066637"/>
            <a:ext cx="1909349" cy="195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" name="文本框 2047"/>
          <p:cNvSpPr txBox="1"/>
          <p:nvPr/>
        </p:nvSpPr>
        <p:spPr>
          <a:xfrm>
            <a:off x="2220781" y="2066637"/>
            <a:ext cx="6832640" cy="36951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明月别枝惊鹊，清风半夜鸣蝉。稻花香里说丰年，听取蛙声一片。 </a:t>
            </a:r>
            <a:br>
              <a:rPr lang="zh-CN" altLang="en-US" sz="3600" dirty="0"/>
            </a:br>
            <a:r>
              <a:rPr lang="zh-CN" altLang="en-US" sz="3600" dirty="0"/>
              <a:t>七八个星天外，两三点雨山前。旧时茅店社林边，路转溪桥忽见。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0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7" b="10417"/>
          <a:stretch>
            <a:fillRect/>
          </a:stretch>
        </p:blipFill>
        <p:spPr/>
      </p:pic>
      <p:sp>
        <p:nvSpPr>
          <p:cNvPr id="5" name="文本框 4"/>
          <p:cNvSpPr txBox="1"/>
          <p:nvPr/>
        </p:nvSpPr>
        <p:spPr>
          <a:xfrm>
            <a:off x="2433311" y="4663349"/>
            <a:ext cx="177338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/>
              <a:t>江</a:t>
            </a:r>
            <a:endParaRPr lang="zh-CN" altLang="en-US" sz="8800" dirty="0"/>
          </a:p>
        </p:txBody>
      </p:sp>
      <p:sp>
        <p:nvSpPr>
          <p:cNvPr id="6" name="文本框 5"/>
          <p:cNvSpPr txBox="1"/>
          <p:nvPr/>
        </p:nvSpPr>
        <p:spPr>
          <a:xfrm>
            <a:off x="2926049" y="4433454"/>
            <a:ext cx="6832640" cy="2424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/>
              <a:t>闻道稽山去偏宜谢客才</a:t>
            </a:r>
            <a:br>
              <a:rPr lang="zh-CN" altLang="en-US" sz="3600" dirty="0"/>
            </a:br>
            <a:r>
              <a:rPr lang="zh-CN" altLang="en-US" sz="3600" dirty="0"/>
              <a:t>千岩泉洒落万壑树萦回</a:t>
            </a:r>
            <a:br>
              <a:rPr lang="zh-CN" altLang="en-US" sz="3600" dirty="0"/>
            </a:br>
            <a:br>
              <a:rPr lang="zh-CN" altLang="en-US" sz="3600" dirty="0"/>
            </a:b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:blinds dir="vert"/>
      </p:transition>
    </mc:Choice>
    <mc:Fallback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360218" y="741218"/>
            <a:ext cx="11573597" cy="5375563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13835" y="1406236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91" r="22491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0" r="3845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0" r="34490"/>
          <a:stretch>
            <a:fillRect/>
          </a:stretch>
        </p:blipFill>
        <p:spPr>
          <a:xfrm>
            <a:off x="1863333" y="471085"/>
            <a:ext cx="3737320" cy="583932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809019" y="471085"/>
            <a:ext cx="2084504" cy="1581922"/>
            <a:chOff x="9809019" y="471085"/>
            <a:chExt cx="2084504" cy="1581922"/>
          </a:xfrm>
        </p:grpSpPr>
        <p:sp>
          <p:nvSpPr>
            <p:cNvPr id="7" name="矩形 6"/>
            <p:cNvSpPr/>
            <p:nvPr/>
          </p:nvSpPr>
          <p:spPr>
            <a:xfrm>
              <a:off x="9809019" y="471085"/>
              <a:ext cx="2084504" cy="15819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120142" y="547589"/>
              <a:ext cx="1773381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800" dirty="0"/>
                <a:t>山</a:t>
              </a:r>
              <a:endParaRPr lang="zh-CN" altLang="en-US" sz="8800" dirty="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027125" y="2264883"/>
            <a:ext cx="3508653" cy="4045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湖光秋月两相和，潭面无风镜未磨。</a:t>
            </a:r>
            <a:b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zh-CN" altLang="en-US" sz="36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遥望洞庭山水色，白银盘里一青螺。</a:t>
            </a:r>
            <a:endParaRPr lang="zh-CN" altLang="en-US" sz="36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wytwi45">
      <a:majorFont>
        <a:latin typeface="Arial"/>
        <a:ea typeface="FZSuXinShiLiuKaiS-R-GB"/>
        <a:cs typeface=""/>
      </a:majorFont>
      <a:minorFont>
        <a:latin typeface="Arial"/>
        <a:ea typeface="FZSuXinShiLiuKaiS-R-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WPS 演示</Application>
  <PresentationFormat>宽屏</PresentationFormat>
  <Paragraphs>68</Paragraphs>
  <Slides>22</Slides>
  <Notes>22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方正苏新诗柳楷简体</vt:lpstr>
      <vt:lpstr>等线</vt:lpstr>
      <vt:lpstr>★日文毛笔</vt:lpstr>
      <vt:lpstr>Montserrat</vt:lpstr>
      <vt:lpstr>Raleway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2018-03-20T13:07:35Z</dcterms:created>
  <dcterms:modified xsi:type="dcterms:W3CDTF">2018-03-20T13:22:45Z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