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3" r:id="rId5"/>
    <p:sldId id="265" r:id="rId6"/>
    <p:sldId id="266" r:id="rId7"/>
    <p:sldId id="264" r:id="rId8"/>
    <p:sldId id="259" r:id="rId9"/>
    <p:sldId id="267" r:id="rId10"/>
    <p:sldId id="268" r:id="rId11"/>
    <p:sldId id="269" r:id="rId12"/>
    <p:sldId id="270" r:id="rId13"/>
    <p:sldId id="280" r:id="rId14"/>
    <p:sldId id="260" r:id="rId15"/>
    <p:sldId id="271" r:id="rId16"/>
    <p:sldId id="272" r:id="rId17"/>
    <p:sldId id="273" r:id="rId18"/>
    <p:sldId id="274" r:id="rId19"/>
    <p:sldId id="279" r:id="rId20"/>
    <p:sldId id="261" r:id="rId21"/>
    <p:sldId id="275" r:id="rId22"/>
    <p:sldId id="276" r:id="rId23"/>
    <p:sldId id="277" r:id="rId24"/>
    <p:sldId id="278"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7E1"/>
    <a:srgbClr val="5E9292"/>
    <a:srgbClr val="6A9FA0"/>
    <a:srgbClr val="72A4A5"/>
    <a:srgbClr val="DBE8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3" d="100"/>
          <a:sy n="103" d="100"/>
        </p:scale>
        <p:origin x="72"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3183CD3-EEF6-4CD2-9D36-28564DF98326}" type="datetimeFigureOut">
              <a:rPr lang="zh-CN" altLang="en-US" smtClean="0"/>
              <a:t>2017/7/10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33030239-97D6-45BB-826B-E2525ACC1FDA}" type="slidenum">
              <a:rPr lang="zh-CN" altLang="en-US" smtClean="0"/>
              <a:t>‹#›</a:t>
            </a:fld>
            <a:endParaRPr lang="zh-CN" altLang="en-US"/>
          </a:p>
        </p:txBody>
      </p:sp>
    </p:spTree>
    <p:extLst>
      <p:ext uri="{BB962C8B-B14F-4D97-AF65-F5344CB8AC3E}">
        <p14:creationId xmlns:p14="http://schemas.microsoft.com/office/powerpoint/2010/main" val="1319885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a:t>
            </a:fld>
            <a:endParaRPr lang="zh-CN" altLang="en-US"/>
          </a:p>
        </p:txBody>
      </p:sp>
    </p:spTree>
    <p:extLst>
      <p:ext uri="{BB962C8B-B14F-4D97-AF65-F5344CB8AC3E}">
        <p14:creationId xmlns:p14="http://schemas.microsoft.com/office/powerpoint/2010/main" val="4010583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10</a:t>
            </a:fld>
            <a:endParaRPr lang="zh-CN" altLang="en-US"/>
          </a:p>
        </p:txBody>
      </p:sp>
    </p:spTree>
    <p:extLst>
      <p:ext uri="{BB962C8B-B14F-4D97-AF65-F5344CB8AC3E}">
        <p14:creationId xmlns:p14="http://schemas.microsoft.com/office/powerpoint/2010/main" val="3418754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11</a:t>
            </a:fld>
            <a:endParaRPr lang="zh-CN" altLang="en-US"/>
          </a:p>
        </p:txBody>
      </p:sp>
    </p:spTree>
    <p:extLst>
      <p:ext uri="{BB962C8B-B14F-4D97-AF65-F5344CB8AC3E}">
        <p14:creationId xmlns:p14="http://schemas.microsoft.com/office/powerpoint/2010/main" val="858095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12</a:t>
            </a:fld>
            <a:endParaRPr lang="zh-CN" altLang="en-US"/>
          </a:p>
        </p:txBody>
      </p:sp>
    </p:spTree>
    <p:extLst>
      <p:ext uri="{BB962C8B-B14F-4D97-AF65-F5344CB8AC3E}">
        <p14:creationId xmlns:p14="http://schemas.microsoft.com/office/powerpoint/2010/main" val="760947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13</a:t>
            </a:fld>
            <a:endParaRPr lang="zh-CN" altLang="en-US"/>
          </a:p>
        </p:txBody>
      </p:sp>
    </p:spTree>
    <p:extLst>
      <p:ext uri="{BB962C8B-B14F-4D97-AF65-F5344CB8AC3E}">
        <p14:creationId xmlns:p14="http://schemas.microsoft.com/office/powerpoint/2010/main" val="3191054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14</a:t>
            </a:fld>
            <a:endParaRPr lang="zh-CN" altLang="en-US"/>
          </a:p>
        </p:txBody>
      </p:sp>
    </p:spTree>
    <p:extLst>
      <p:ext uri="{BB962C8B-B14F-4D97-AF65-F5344CB8AC3E}">
        <p14:creationId xmlns:p14="http://schemas.microsoft.com/office/powerpoint/2010/main" val="900548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15</a:t>
            </a:fld>
            <a:endParaRPr lang="zh-CN" altLang="en-US"/>
          </a:p>
        </p:txBody>
      </p:sp>
    </p:spTree>
    <p:extLst>
      <p:ext uri="{BB962C8B-B14F-4D97-AF65-F5344CB8AC3E}">
        <p14:creationId xmlns:p14="http://schemas.microsoft.com/office/powerpoint/2010/main" val="1894443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16</a:t>
            </a:fld>
            <a:endParaRPr lang="zh-CN" altLang="en-US"/>
          </a:p>
        </p:txBody>
      </p:sp>
    </p:spTree>
    <p:extLst>
      <p:ext uri="{BB962C8B-B14F-4D97-AF65-F5344CB8AC3E}">
        <p14:creationId xmlns:p14="http://schemas.microsoft.com/office/powerpoint/2010/main" val="461801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17</a:t>
            </a:fld>
            <a:endParaRPr lang="zh-CN" altLang="en-US"/>
          </a:p>
        </p:txBody>
      </p:sp>
    </p:spTree>
    <p:extLst>
      <p:ext uri="{BB962C8B-B14F-4D97-AF65-F5344CB8AC3E}">
        <p14:creationId xmlns:p14="http://schemas.microsoft.com/office/powerpoint/2010/main" val="3246209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18</a:t>
            </a:fld>
            <a:endParaRPr lang="zh-CN" altLang="en-US"/>
          </a:p>
        </p:txBody>
      </p:sp>
    </p:spTree>
    <p:extLst>
      <p:ext uri="{BB962C8B-B14F-4D97-AF65-F5344CB8AC3E}">
        <p14:creationId xmlns:p14="http://schemas.microsoft.com/office/powerpoint/2010/main" val="719277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19</a:t>
            </a:fld>
            <a:endParaRPr lang="zh-CN" altLang="en-US"/>
          </a:p>
        </p:txBody>
      </p:sp>
    </p:spTree>
    <p:extLst>
      <p:ext uri="{BB962C8B-B14F-4D97-AF65-F5344CB8AC3E}">
        <p14:creationId xmlns:p14="http://schemas.microsoft.com/office/powerpoint/2010/main" val="4142358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2</a:t>
            </a:fld>
            <a:endParaRPr lang="zh-CN" altLang="en-US"/>
          </a:p>
        </p:txBody>
      </p:sp>
    </p:spTree>
    <p:extLst>
      <p:ext uri="{BB962C8B-B14F-4D97-AF65-F5344CB8AC3E}">
        <p14:creationId xmlns:p14="http://schemas.microsoft.com/office/powerpoint/2010/main" val="35515204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20</a:t>
            </a:fld>
            <a:endParaRPr lang="zh-CN" altLang="en-US"/>
          </a:p>
        </p:txBody>
      </p:sp>
    </p:spTree>
    <p:extLst>
      <p:ext uri="{BB962C8B-B14F-4D97-AF65-F5344CB8AC3E}">
        <p14:creationId xmlns:p14="http://schemas.microsoft.com/office/powerpoint/2010/main" val="3329634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21</a:t>
            </a:fld>
            <a:endParaRPr lang="zh-CN" altLang="en-US"/>
          </a:p>
        </p:txBody>
      </p:sp>
    </p:spTree>
    <p:extLst>
      <p:ext uri="{BB962C8B-B14F-4D97-AF65-F5344CB8AC3E}">
        <p14:creationId xmlns:p14="http://schemas.microsoft.com/office/powerpoint/2010/main" val="2287177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22</a:t>
            </a:fld>
            <a:endParaRPr lang="zh-CN" altLang="en-US"/>
          </a:p>
        </p:txBody>
      </p:sp>
    </p:spTree>
    <p:extLst>
      <p:ext uri="{BB962C8B-B14F-4D97-AF65-F5344CB8AC3E}">
        <p14:creationId xmlns:p14="http://schemas.microsoft.com/office/powerpoint/2010/main" val="33575801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23</a:t>
            </a:fld>
            <a:endParaRPr lang="zh-CN" altLang="en-US"/>
          </a:p>
        </p:txBody>
      </p:sp>
    </p:spTree>
    <p:extLst>
      <p:ext uri="{BB962C8B-B14F-4D97-AF65-F5344CB8AC3E}">
        <p14:creationId xmlns:p14="http://schemas.microsoft.com/office/powerpoint/2010/main" val="2483918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24</a:t>
            </a:fld>
            <a:endParaRPr lang="zh-CN" altLang="en-US"/>
          </a:p>
        </p:txBody>
      </p:sp>
    </p:spTree>
    <p:extLst>
      <p:ext uri="{BB962C8B-B14F-4D97-AF65-F5344CB8AC3E}">
        <p14:creationId xmlns:p14="http://schemas.microsoft.com/office/powerpoint/2010/main" val="19758698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25</a:t>
            </a:fld>
            <a:endParaRPr lang="zh-CN" altLang="en-US"/>
          </a:p>
        </p:txBody>
      </p:sp>
    </p:spTree>
    <p:extLst>
      <p:ext uri="{BB962C8B-B14F-4D97-AF65-F5344CB8AC3E}">
        <p14:creationId xmlns:p14="http://schemas.microsoft.com/office/powerpoint/2010/main" val="2527985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3</a:t>
            </a:fld>
            <a:endParaRPr lang="zh-CN" altLang="en-US"/>
          </a:p>
        </p:txBody>
      </p:sp>
    </p:spTree>
    <p:extLst>
      <p:ext uri="{BB962C8B-B14F-4D97-AF65-F5344CB8AC3E}">
        <p14:creationId xmlns:p14="http://schemas.microsoft.com/office/powerpoint/2010/main" val="2325851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4</a:t>
            </a:fld>
            <a:endParaRPr lang="zh-CN" altLang="en-US"/>
          </a:p>
        </p:txBody>
      </p:sp>
    </p:spTree>
    <p:extLst>
      <p:ext uri="{BB962C8B-B14F-4D97-AF65-F5344CB8AC3E}">
        <p14:creationId xmlns:p14="http://schemas.microsoft.com/office/powerpoint/2010/main" val="3782451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5</a:t>
            </a:fld>
            <a:endParaRPr lang="zh-CN" altLang="en-US"/>
          </a:p>
        </p:txBody>
      </p:sp>
    </p:spTree>
    <p:extLst>
      <p:ext uri="{BB962C8B-B14F-4D97-AF65-F5344CB8AC3E}">
        <p14:creationId xmlns:p14="http://schemas.microsoft.com/office/powerpoint/2010/main" val="1651013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6</a:t>
            </a:fld>
            <a:endParaRPr lang="zh-CN" altLang="en-US"/>
          </a:p>
        </p:txBody>
      </p:sp>
    </p:spTree>
    <p:extLst>
      <p:ext uri="{BB962C8B-B14F-4D97-AF65-F5344CB8AC3E}">
        <p14:creationId xmlns:p14="http://schemas.microsoft.com/office/powerpoint/2010/main" val="2410563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7</a:t>
            </a:fld>
            <a:endParaRPr lang="zh-CN" altLang="en-US"/>
          </a:p>
        </p:txBody>
      </p:sp>
    </p:spTree>
    <p:extLst>
      <p:ext uri="{BB962C8B-B14F-4D97-AF65-F5344CB8AC3E}">
        <p14:creationId xmlns:p14="http://schemas.microsoft.com/office/powerpoint/2010/main" val="2769221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8</a:t>
            </a:fld>
            <a:endParaRPr lang="zh-CN" altLang="en-US"/>
          </a:p>
        </p:txBody>
      </p:sp>
    </p:spTree>
    <p:extLst>
      <p:ext uri="{BB962C8B-B14F-4D97-AF65-F5344CB8AC3E}">
        <p14:creationId xmlns:p14="http://schemas.microsoft.com/office/powerpoint/2010/main" val="1219524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30239-97D6-45BB-826B-E2525ACC1FDA}" type="slidenum">
              <a:rPr lang="zh-CN" altLang="en-US" smtClean="0"/>
              <a:t>9</a:t>
            </a:fld>
            <a:endParaRPr lang="zh-CN" altLang="en-US"/>
          </a:p>
        </p:txBody>
      </p:sp>
    </p:spTree>
    <p:extLst>
      <p:ext uri="{BB962C8B-B14F-4D97-AF65-F5344CB8AC3E}">
        <p14:creationId xmlns:p14="http://schemas.microsoft.com/office/powerpoint/2010/main" val="2451213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wdDnDiag">
          <a:fgClr>
            <a:srgbClr val="FFF7E1"/>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5"/>
          <a:stretch>
            <a:fillRect/>
          </a:stretch>
        </p:blipFill>
        <p:spPr>
          <a:xfrm>
            <a:off x="-1905" y="6054090"/>
            <a:ext cx="1784350" cy="814070"/>
          </a:xfrm>
          <a:prstGeom prst="rect">
            <a:avLst/>
          </a:prstGeom>
        </p:spPr>
      </p:pic>
      <p:pic>
        <p:nvPicPr>
          <p:cNvPr id="5" name="图片 4" descr="花"/>
          <p:cNvPicPr>
            <a:picLocks noChangeAspect="1"/>
          </p:cNvPicPr>
          <p:nvPr/>
        </p:nvPicPr>
        <p:blipFill>
          <a:blip r:embed="rId6"/>
          <a:stretch>
            <a:fillRect/>
          </a:stretch>
        </p:blipFill>
        <p:spPr>
          <a:xfrm>
            <a:off x="-1905" y="-13335"/>
            <a:ext cx="1883410" cy="2444115"/>
          </a:xfrm>
          <a:prstGeom prst="rect">
            <a:avLst/>
          </a:prstGeom>
        </p:spPr>
      </p:pic>
      <p:pic>
        <p:nvPicPr>
          <p:cNvPr id="6" name="图片 5" descr="花1"/>
          <p:cNvPicPr>
            <a:picLocks noChangeAspect="1"/>
          </p:cNvPicPr>
          <p:nvPr/>
        </p:nvPicPr>
        <p:blipFill>
          <a:blip r:embed="rId7"/>
          <a:stretch>
            <a:fillRect/>
          </a:stretch>
        </p:blipFill>
        <p:spPr>
          <a:xfrm>
            <a:off x="2684780" y="-1009015"/>
            <a:ext cx="1956435" cy="1999615"/>
          </a:xfrm>
          <a:prstGeom prst="rect">
            <a:avLst/>
          </a:prstGeom>
        </p:spPr>
      </p:pic>
      <p:pic>
        <p:nvPicPr>
          <p:cNvPr id="7" name="图片 6" descr="花3"/>
          <p:cNvPicPr>
            <a:picLocks noChangeAspect="1"/>
          </p:cNvPicPr>
          <p:nvPr/>
        </p:nvPicPr>
        <p:blipFill>
          <a:blip r:embed="rId8"/>
          <a:stretch>
            <a:fillRect/>
          </a:stretch>
        </p:blipFill>
        <p:spPr>
          <a:xfrm>
            <a:off x="9857105" y="-819785"/>
            <a:ext cx="3261360" cy="3340100"/>
          </a:xfrm>
          <a:prstGeom prst="rect">
            <a:avLst/>
          </a:prstGeom>
        </p:spPr>
      </p:pic>
      <p:pic>
        <p:nvPicPr>
          <p:cNvPr id="8" name="图片 7" descr="花9"/>
          <p:cNvPicPr>
            <a:picLocks noChangeAspect="1"/>
          </p:cNvPicPr>
          <p:nvPr/>
        </p:nvPicPr>
        <p:blipFill>
          <a:blip r:embed="rId9"/>
          <a:stretch>
            <a:fillRect/>
          </a:stretch>
        </p:blipFill>
        <p:spPr>
          <a:xfrm>
            <a:off x="9721850" y="5278755"/>
            <a:ext cx="2901315" cy="3004820"/>
          </a:xfrm>
          <a:prstGeom prst="rect">
            <a:avLst/>
          </a:prstGeom>
        </p:spPr>
      </p:pic>
      <p:sp>
        <p:nvSpPr>
          <p:cNvPr id="9" name="文本框 8"/>
          <p:cNvSpPr txBox="1"/>
          <p:nvPr/>
        </p:nvSpPr>
        <p:spPr>
          <a:xfrm>
            <a:off x="2499995" y="2003425"/>
            <a:ext cx="7191375" cy="829945"/>
          </a:xfrm>
          <a:prstGeom prst="rect">
            <a:avLst/>
          </a:prstGeom>
          <a:noFill/>
        </p:spPr>
        <p:txBody>
          <a:bodyPr wrap="square" rtlCol="0">
            <a:spAutoFit/>
          </a:bodyPr>
          <a:lstStyle/>
          <a:p>
            <a:pPr algn="ctr"/>
            <a:r>
              <a:rPr lang="zh-CN" altLang="en-US" sz="4800" b="1">
                <a:solidFill>
                  <a:srgbClr val="72A4A5"/>
                </a:solidFill>
                <a:latin typeface="微软雅黑" panose="020B0503020204020204" charset="-122"/>
                <a:ea typeface="微软雅黑" panose="020B0503020204020204" charset="-122"/>
              </a:rPr>
              <a:t>雅致花纹简约风</a:t>
            </a:r>
            <a:r>
              <a:rPr lang="en-US" altLang="zh-CN" sz="4800" b="1">
                <a:solidFill>
                  <a:srgbClr val="72A4A5"/>
                </a:solidFill>
                <a:latin typeface="微软雅黑" panose="020B0503020204020204" charset="-122"/>
                <a:ea typeface="微软雅黑" panose="020B0503020204020204" charset="-122"/>
              </a:rPr>
              <a:t>PPT</a:t>
            </a:r>
            <a:r>
              <a:rPr lang="zh-CN" altLang="en-US" sz="4800" b="1">
                <a:solidFill>
                  <a:srgbClr val="72A4A5"/>
                </a:solidFill>
                <a:latin typeface="微软雅黑" panose="020B0503020204020204" charset="-122"/>
                <a:ea typeface="微软雅黑" panose="020B0503020204020204" charset="-122"/>
              </a:rPr>
              <a:t>模板</a:t>
            </a:r>
          </a:p>
        </p:txBody>
      </p:sp>
      <p:sp>
        <p:nvSpPr>
          <p:cNvPr id="10" name="圆角矩形 9"/>
          <p:cNvSpPr/>
          <p:nvPr/>
        </p:nvSpPr>
        <p:spPr>
          <a:xfrm>
            <a:off x="4112260" y="4145915"/>
            <a:ext cx="3967480" cy="427355"/>
          </a:xfrm>
          <a:prstGeom prst="roundRect">
            <a:avLst>
              <a:gd name="adj" fmla="val 50000"/>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单击此处输入公司名称</a:t>
            </a:r>
          </a:p>
        </p:txBody>
      </p:sp>
      <p:grpSp>
        <p:nvGrpSpPr>
          <p:cNvPr id="13" name="组合 12"/>
          <p:cNvGrpSpPr/>
          <p:nvPr/>
        </p:nvGrpSpPr>
        <p:grpSpPr>
          <a:xfrm>
            <a:off x="3010535" y="3324225"/>
            <a:ext cx="408305" cy="252730"/>
            <a:chOff x="4877" y="5235"/>
            <a:chExt cx="643" cy="398"/>
          </a:xfrm>
        </p:grpSpPr>
        <p:sp>
          <p:nvSpPr>
            <p:cNvPr id="11" name="菱形 10"/>
            <p:cNvSpPr/>
            <p:nvPr/>
          </p:nvSpPr>
          <p:spPr>
            <a:xfrm>
              <a:off x="4877" y="5235"/>
              <a:ext cx="398" cy="398"/>
            </a:xfrm>
            <a:prstGeom prst="diamond">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5122" y="5235"/>
              <a:ext cx="398" cy="398"/>
            </a:xfrm>
            <a:prstGeom prst="diamond">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768080" y="3324225"/>
            <a:ext cx="408305" cy="252730"/>
            <a:chOff x="4877" y="5235"/>
            <a:chExt cx="643" cy="398"/>
          </a:xfrm>
        </p:grpSpPr>
        <p:sp>
          <p:nvSpPr>
            <p:cNvPr id="15" name="菱形 14"/>
            <p:cNvSpPr/>
            <p:nvPr/>
          </p:nvSpPr>
          <p:spPr>
            <a:xfrm>
              <a:off x="4877" y="5235"/>
              <a:ext cx="398" cy="398"/>
            </a:xfrm>
            <a:prstGeom prst="diamond">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5122" y="5235"/>
              <a:ext cx="398" cy="398"/>
            </a:xfrm>
            <a:prstGeom prst="diamond">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3548380" y="3106420"/>
            <a:ext cx="5095875" cy="645160"/>
          </a:xfrm>
          <a:prstGeom prst="rect">
            <a:avLst/>
          </a:prstGeom>
        </p:spPr>
        <p:txBody>
          <a:bodyPr wrap="square">
            <a:spAutoFit/>
          </a:bodyPr>
          <a:lstStyle/>
          <a:p>
            <a:pPr lvl="0" algn="ctr" fontAlgn="auto">
              <a:lnSpc>
                <a:spcPct val="150000"/>
              </a:lnSpc>
            </a:pPr>
            <a:r>
              <a:rPr sz="1200" dirty="0">
                <a:solidFill>
                  <a:schemeClr val="bg1">
                    <a:lumMod val="50000"/>
                  </a:schemeClr>
                </a:solidFill>
                <a:latin typeface="微软雅黑" panose="020B0503020204020204" charset="-122"/>
                <a:ea typeface="微软雅黑" panose="020B0503020204020204" charset="-122"/>
              </a:rPr>
              <a:t>When a cigarette falls in love with a match,it is destined to be hurt.</a:t>
            </a:r>
          </a:p>
          <a:p>
            <a:pPr lvl="0" algn="ctr" fontAlgn="auto">
              <a:lnSpc>
                <a:spcPct val="150000"/>
              </a:lnSpc>
            </a:pPr>
            <a:r>
              <a:rPr sz="1200" dirty="0">
                <a:solidFill>
                  <a:schemeClr val="bg1">
                    <a:lumMod val="50000"/>
                  </a:schemeClr>
                </a:solidFill>
                <a:latin typeface="微软雅黑" panose="020B0503020204020204" charset="-122"/>
                <a:ea typeface="微软雅黑" panose="020B0503020204020204" charset="-122"/>
              </a:rPr>
              <a:t>When a cigarette falls in love with a match,it is destined to be hurt.</a:t>
            </a:r>
          </a:p>
        </p:txBody>
      </p:sp>
      <p:pic>
        <p:nvPicPr>
          <p:cNvPr id="2" name="まももP - 歴史を紡ぐ者">
            <a:hlinkClick r:id="" action="ppaction://media"/>
          </p:cNvPr>
          <p:cNvPicPr>
            <a:picLocks noChangeAspect="1"/>
          </p:cNvPicPr>
          <p:nvPr>
            <a:audioFile r:link="rId2"/>
            <p:extLst>
              <p:ext uri="{DAA4B4D4-6D71-4841-9C94-3DE7FCFB9230}">
                <p14:media xmlns:p14="http://schemas.microsoft.com/office/powerpoint/2010/main" r:embed="rId1">
                  <p14:fade in="750" out="750"/>
                </p14:media>
              </p:ext>
            </p:extLst>
          </p:nvPr>
        </p:nvPicPr>
        <p:blipFill>
          <a:blip r:embed="rId10"/>
          <a:stretch>
            <a:fillRect/>
          </a:stretch>
        </p:blipFill>
        <p:spPr>
          <a:xfrm>
            <a:off x="-708342" y="90443"/>
            <a:ext cx="609600" cy="60960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35"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style.rotation</p:attrName>
                                        </p:attrNameLst>
                                      </p:cBhvr>
                                      <p:tavLst>
                                        <p:tav tm="0">
                                          <p:val>
                                            <p:fltVal val="720"/>
                                          </p:val>
                                        </p:tav>
                                        <p:tav tm="100000">
                                          <p:val>
                                            <p:fltVal val="0"/>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ppt_w</p:attrName>
                                        </p:attrNameLst>
                                      </p:cBhvr>
                                      <p:tavLst>
                                        <p:tav tm="0">
                                          <p:val>
                                            <p:fltVal val="0"/>
                                          </p:val>
                                        </p:tav>
                                        <p:tav tm="100000">
                                          <p:val>
                                            <p:strVal val="#ppt_w"/>
                                          </p:val>
                                        </p:tav>
                                      </p:tavLst>
                                    </p:anim>
                                  </p:childTnLst>
                                </p:cTn>
                              </p:par>
                              <p:par>
                                <p:cTn id="17" presetID="22"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right)">
                                      <p:cBhvr>
                                        <p:cTn id="19" dur="500"/>
                                        <p:tgtEl>
                                          <p:spTgt spid="7"/>
                                        </p:tgtEl>
                                      </p:cBhvr>
                                    </p:animEffect>
                                  </p:childTnLst>
                                </p:cTn>
                              </p:par>
                              <p:par>
                                <p:cTn id="20" presetID="22" presetClass="entr" presetSubtype="8"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9"/>
                                        </p:tgtEl>
                                      </p:cBhvr>
                                    </p:animEffect>
                                  </p:childTnLst>
                                </p:cTn>
                              </p:par>
                            </p:childTnLst>
                          </p:cTn>
                        </p:par>
                        <p:par>
                          <p:cTn id="34" fill="hold">
                            <p:stCondLst>
                              <p:cond delay="155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205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2550"/>
                            </p:stCondLst>
                            <p:childTnLst>
                              <p:par>
                                <p:cTn id="50" presetID="29" presetClass="entr" presetSubtype="0" fill="hold" grpId="1"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ppt_x</p:attrName>
                                        </p:attrNameLst>
                                      </p:cBhvr>
                                      <p:tavLst>
                                        <p:tav tm="0">
                                          <p:val>
                                            <p:strVal val="#ppt_x-.2"/>
                                          </p:val>
                                        </p:tav>
                                        <p:tav tm="100000">
                                          <p:val>
                                            <p:strVal val="#ppt_x"/>
                                          </p:val>
                                        </p:tav>
                                      </p:tavLst>
                                    </p:anim>
                                    <p:anim calcmode="lin" valueType="num">
                                      <p:cBhvr>
                                        <p:cTn id="53"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5" repeatCount="indefinite" fill="remove" display="0">
                  <p:stCondLst>
                    <p:cond delay="indefinite"/>
                  </p:stCondLst>
                  <p:endCondLst>
                    <p:cond evt="onStopAudio" delay="0">
                      <p:tgtEl>
                        <p:sldTgt/>
                      </p:tgtEl>
                    </p:cond>
                  </p:endCondLst>
                </p:cTn>
                <p:tgtEl>
                  <p:spTgt spid="2"/>
                </p:tgtEl>
              </p:cMediaNode>
            </p:audio>
          </p:childTnLst>
        </p:cTn>
      </p:par>
    </p:tnLst>
    <p:bldLst>
      <p:bldP spid="9" grpId="0"/>
      <p:bldP spid="10" grpId="0" animBg="1"/>
      <p:bldP spid="10" grpId="1"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11269" name="Freeform 5"/>
          <p:cNvSpPr/>
          <p:nvPr/>
        </p:nvSpPr>
        <p:spPr bwMode="auto">
          <a:xfrm>
            <a:off x="1615440" y="1920240"/>
            <a:ext cx="2740025" cy="196215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72A4A5"/>
          </a:solidFill>
          <a:ln>
            <a:noFill/>
          </a:ln>
          <a:effectLst/>
        </p:spPr>
        <p:txBody>
          <a:bodyPr/>
          <a:lstStyle/>
          <a:p>
            <a:endParaRPr lang="zh-CN" altLang="en-US">
              <a:solidFill>
                <a:prstClr val="black"/>
              </a:solidFill>
            </a:endParaRPr>
          </a:p>
        </p:txBody>
      </p:sp>
      <p:sp>
        <p:nvSpPr>
          <p:cNvPr id="11271" name="Freeform 7"/>
          <p:cNvSpPr/>
          <p:nvPr/>
        </p:nvSpPr>
        <p:spPr bwMode="auto">
          <a:xfrm>
            <a:off x="8137525" y="1920240"/>
            <a:ext cx="2740025" cy="196215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72A4A5"/>
          </a:solidFill>
          <a:ln>
            <a:noFill/>
          </a:ln>
          <a:effectLst/>
        </p:spPr>
        <p:txBody>
          <a:bodyPr/>
          <a:lstStyle/>
          <a:p>
            <a:endParaRPr lang="zh-CN" altLang="en-US">
              <a:solidFill>
                <a:prstClr val="black"/>
              </a:solidFill>
            </a:endParaRPr>
          </a:p>
        </p:txBody>
      </p:sp>
      <p:sp>
        <p:nvSpPr>
          <p:cNvPr id="11273" name="Freeform 9"/>
          <p:cNvSpPr/>
          <p:nvPr/>
        </p:nvSpPr>
        <p:spPr bwMode="auto">
          <a:xfrm>
            <a:off x="4880610" y="1920240"/>
            <a:ext cx="2740025" cy="196215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72A4A5"/>
          </a:solidFill>
          <a:ln>
            <a:noFill/>
          </a:ln>
          <a:effectLst/>
        </p:spPr>
        <p:txBody>
          <a:bodyPr/>
          <a:lstStyle/>
          <a:p>
            <a:endParaRPr lang="zh-CN" altLang="en-US">
              <a:solidFill>
                <a:prstClr val="black"/>
              </a:solidFill>
            </a:endParaRPr>
          </a:p>
        </p:txBody>
      </p:sp>
      <p:grpSp>
        <p:nvGrpSpPr>
          <p:cNvPr id="11275" name="Group 11"/>
          <p:cNvGrpSpPr/>
          <p:nvPr/>
        </p:nvGrpSpPr>
        <p:grpSpPr bwMode="auto">
          <a:xfrm>
            <a:off x="1322705" y="2185670"/>
            <a:ext cx="481965" cy="483870"/>
            <a:chOff x="0" y="0"/>
            <a:chExt cx="247" cy="248"/>
          </a:xfrm>
          <a:solidFill>
            <a:schemeClr val="accent1"/>
          </a:solidFill>
        </p:grpSpPr>
        <p:sp>
          <p:nvSpPr>
            <p:cNvPr id="11276" name="Oval 12"/>
            <p:cNvSpPr>
              <a:spLocks noChangeArrowheads="1"/>
            </p:cNvSpPr>
            <p:nvPr/>
          </p:nvSpPr>
          <p:spPr bwMode="auto">
            <a:xfrm>
              <a:off x="0" y="0"/>
              <a:ext cx="247" cy="248"/>
            </a:xfrm>
            <a:prstGeom prst="ellipse">
              <a:avLst/>
            </a:prstGeom>
            <a:solidFill>
              <a:srgbClr val="72A4A5"/>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endParaRPr>
            </a:p>
          </p:txBody>
        </p:sp>
        <p:grpSp>
          <p:nvGrpSpPr>
            <p:cNvPr id="11277" name="Group 13"/>
            <p:cNvGrpSpPr/>
            <p:nvPr/>
          </p:nvGrpSpPr>
          <p:grpSpPr bwMode="auto">
            <a:xfrm>
              <a:off x="80" y="80"/>
              <a:ext cx="88" cy="89"/>
              <a:chOff x="0" y="0"/>
              <a:chExt cx="88" cy="89"/>
            </a:xfrm>
            <a:grpFill/>
          </p:grpSpPr>
          <p:sp>
            <p:nvSpPr>
              <p:cNvPr id="11278" name="Line 14"/>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sp>
            <p:nvSpPr>
              <p:cNvPr id="11279" name="Line 15"/>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grpSp>
      </p:grpSp>
      <p:sp>
        <p:nvSpPr>
          <p:cNvPr id="11282" name="Oval 18" descr="0x786"/>
          <p:cNvSpPr>
            <a:spLocks noChangeArrowheads="1"/>
          </p:cNvSpPr>
          <p:nvPr/>
        </p:nvSpPr>
        <p:spPr bwMode="auto">
          <a:xfrm>
            <a:off x="1438275" y="4061460"/>
            <a:ext cx="876300" cy="878205"/>
          </a:xfrm>
          <a:prstGeom prst="ellipse">
            <a:avLst/>
          </a:prstGeom>
          <a:blipFill dpi="0" rotWithShape="1">
            <a:blip r:embed="rId4"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nvGrpSpPr>
          <p:cNvPr id="11283" name="Group 19"/>
          <p:cNvGrpSpPr/>
          <p:nvPr/>
        </p:nvGrpSpPr>
        <p:grpSpPr bwMode="auto">
          <a:xfrm>
            <a:off x="4597400" y="2185670"/>
            <a:ext cx="481965" cy="483870"/>
            <a:chOff x="0" y="0"/>
            <a:chExt cx="247" cy="248"/>
          </a:xfrm>
          <a:solidFill>
            <a:schemeClr val="accent2"/>
          </a:solidFill>
        </p:grpSpPr>
        <p:sp>
          <p:nvSpPr>
            <p:cNvPr id="11284" name="Oval 20"/>
            <p:cNvSpPr>
              <a:spLocks noChangeArrowheads="1"/>
            </p:cNvSpPr>
            <p:nvPr/>
          </p:nvSpPr>
          <p:spPr bwMode="auto">
            <a:xfrm>
              <a:off x="0" y="0"/>
              <a:ext cx="247" cy="248"/>
            </a:xfrm>
            <a:prstGeom prst="ellipse">
              <a:avLst/>
            </a:prstGeom>
            <a:solidFill>
              <a:srgbClr val="72A4A5"/>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endParaRPr>
            </a:p>
          </p:txBody>
        </p:sp>
        <p:grpSp>
          <p:nvGrpSpPr>
            <p:cNvPr id="11285" name="Group 21"/>
            <p:cNvGrpSpPr/>
            <p:nvPr/>
          </p:nvGrpSpPr>
          <p:grpSpPr bwMode="auto">
            <a:xfrm>
              <a:off x="80" y="80"/>
              <a:ext cx="88" cy="89"/>
              <a:chOff x="0" y="0"/>
              <a:chExt cx="88" cy="89"/>
            </a:xfrm>
            <a:grpFill/>
          </p:grpSpPr>
          <p:sp>
            <p:nvSpPr>
              <p:cNvPr id="11286" name="Line 22"/>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sp>
            <p:nvSpPr>
              <p:cNvPr id="11287" name="Line 23"/>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grpSp>
      </p:grpSp>
      <p:sp>
        <p:nvSpPr>
          <p:cNvPr id="11290" name="Oval 26" descr="0115mvtps00039"/>
          <p:cNvSpPr>
            <a:spLocks noChangeArrowheads="1"/>
          </p:cNvSpPr>
          <p:nvPr/>
        </p:nvSpPr>
        <p:spPr bwMode="auto">
          <a:xfrm>
            <a:off x="4702810" y="4061460"/>
            <a:ext cx="878205" cy="878205"/>
          </a:xfrm>
          <a:prstGeom prst="ellipse">
            <a:avLst/>
          </a:prstGeom>
          <a:blipFill dpi="0" rotWithShape="1">
            <a:blip r:embed="rId5"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nvGrpSpPr>
          <p:cNvPr id="11291" name="Group 27"/>
          <p:cNvGrpSpPr/>
          <p:nvPr/>
        </p:nvGrpSpPr>
        <p:grpSpPr bwMode="auto">
          <a:xfrm>
            <a:off x="7872095" y="2185670"/>
            <a:ext cx="481965" cy="483870"/>
            <a:chOff x="0" y="0"/>
            <a:chExt cx="247" cy="248"/>
          </a:xfrm>
          <a:solidFill>
            <a:schemeClr val="accent3"/>
          </a:solidFill>
        </p:grpSpPr>
        <p:sp>
          <p:nvSpPr>
            <p:cNvPr id="11292" name="Oval 28"/>
            <p:cNvSpPr>
              <a:spLocks noChangeArrowheads="1"/>
            </p:cNvSpPr>
            <p:nvPr/>
          </p:nvSpPr>
          <p:spPr bwMode="auto">
            <a:xfrm>
              <a:off x="0" y="0"/>
              <a:ext cx="247" cy="248"/>
            </a:xfrm>
            <a:prstGeom prst="ellipse">
              <a:avLst/>
            </a:prstGeom>
            <a:solidFill>
              <a:srgbClr val="72A4A5"/>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endParaRPr>
            </a:p>
          </p:txBody>
        </p:sp>
        <p:grpSp>
          <p:nvGrpSpPr>
            <p:cNvPr id="11293" name="Group 29"/>
            <p:cNvGrpSpPr/>
            <p:nvPr/>
          </p:nvGrpSpPr>
          <p:grpSpPr bwMode="auto">
            <a:xfrm>
              <a:off x="79" y="80"/>
              <a:ext cx="89" cy="89"/>
              <a:chOff x="0" y="0"/>
              <a:chExt cx="89" cy="89"/>
            </a:xfrm>
            <a:grpFill/>
          </p:grpSpPr>
          <p:sp>
            <p:nvSpPr>
              <p:cNvPr id="11294" name="Line 30"/>
              <p:cNvSpPr>
                <a:spLocks noChangeShapeType="1"/>
              </p:cNvSpPr>
              <p:nvPr/>
            </p:nvSpPr>
            <p:spPr bwMode="auto">
              <a:xfrm>
                <a:off x="0" y="44"/>
                <a:ext cx="89"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sp>
            <p:nvSpPr>
              <p:cNvPr id="11295" name="Line 31"/>
              <p:cNvSpPr>
                <a:spLocks noChangeShapeType="1"/>
              </p:cNvSpPr>
              <p:nvPr/>
            </p:nvSpPr>
            <p:spPr bwMode="auto">
              <a:xfrm>
                <a:off x="45"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grpSp>
      </p:grpSp>
      <p:sp>
        <p:nvSpPr>
          <p:cNvPr id="11298" name="Oval 34" descr="u=290065061,2920051158&amp;fm=15&amp;gp=0"/>
          <p:cNvSpPr>
            <a:spLocks noChangeArrowheads="1"/>
          </p:cNvSpPr>
          <p:nvPr/>
        </p:nvSpPr>
        <p:spPr bwMode="auto">
          <a:xfrm>
            <a:off x="7969885" y="4061460"/>
            <a:ext cx="878205" cy="878205"/>
          </a:xfrm>
          <a:prstGeom prst="ellipse">
            <a:avLst/>
          </a:prstGeom>
          <a:blipFill dpi="0" rotWithShape="1">
            <a:blip r:embed="rId6"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299" name="Rectangle 35"/>
          <p:cNvSpPr>
            <a:spLocks noChangeArrowheads="1"/>
          </p:cNvSpPr>
          <p:nvPr/>
        </p:nvSpPr>
        <p:spPr bwMode="auto">
          <a:xfrm>
            <a:off x="2030095" y="2185670"/>
            <a:ext cx="218694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fontAlgn="auto">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1300" name="Rectangle 36"/>
          <p:cNvSpPr>
            <a:spLocks noChangeArrowheads="1"/>
          </p:cNvSpPr>
          <p:nvPr/>
        </p:nvSpPr>
        <p:spPr bwMode="auto">
          <a:xfrm>
            <a:off x="5226685" y="2185670"/>
            <a:ext cx="216535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fontAlgn="auto">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prstClr val="white"/>
              </a:solidFill>
            </a:endParaRPr>
          </a:p>
        </p:txBody>
      </p:sp>
      <p:sp>
        <p:nvSpPr>
          <p:cNvPr id="11301" name="Rectangle 37"/>
          <p:cNvSpPr>
            <a:spLocks noChangeArrowheads="1"/>
          </p:cNvSpPr>
          <p:nvPr/>
        </p:nvSpPr>
        <p:spPr bwMode="auto">
          <a:xfrm>
            <a:off x="8491220" y="2185670"/>
            <a:ext cx="221551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fontAlgn="auto">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prstClr val="white"/>
              </a:solidFill>
            </a:endParaRPr>
          </a:p>
        </p:txBody>
      </p:sp>
      <p:sp>
        <p:nvSpPr>
          <p:cNvPr id="4" name="文本框 3"/>
          <p:cNvSpPr txBox="1"/>
          <p:nvPr/>
        </p:nvSpPr>
        <p:spPr>
          <a:xfrm>
            <a:off x="2487930" y="4208780"/>
            <a:ext cx="995680" cy="583565"/>
          </a:xfrm>
          <a:prstGeom prst="rect">
            <a:avLst/>
          </a:prstGeom>
          <a:noFill/>
        </p:spPr>
        <p:txBody>
          <a:bodyPr wrap="none" rtlCol="0">
            <a:spAutoFit/>
          </a:bodyPr>
          <a:lstStyle/>
          <a:p>
            <a:pPr algn="l"/>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a:t>
            </a:r>
          </a:p>
          <a:p>
            <a:pPr algn="l"/>
            <a:r>
              <a:rPr lang="zh-CN" altLang="en-US" sz="1600" b="1" dirty="0">
                <a:solidFill>
                  <a:schemeClr val="bg1">
                    <a:lumMod val="50000"/>
                  </a:schemeClr>
                </a:solidFill>
                <a:latin typeface="微软雅黑" panose="020B0503020204020204" charset="-122"/>
                <a:ea typeface="微软雅黑" panose="020B0503020204020204" charset="-122"/>
                <a:sym typeface="+mn-ea"/>
              </a:rPr>
              <a:t>输入标题</a:t>
            </a:r>
            <a:endParaRPr lang="zh-CN" altLang="en-US" sz="1600"/>
          </a:p>
        </p:txBody>
      </p:sp>
      <p:sp>
        <p:nvSpPr>
          <p:cNvPr id="6" name="文本框 5"/>
          <p:cNvSpPr txBox="1"/>
          <p:nvPr/>
        </p:nvSpPr>
        <p:spPr>
          <a:xfrm>
            <a:off x="5811520" y="4208780"/>
            <a:ext cx="995680" cy="583565"/>
          </a:xfrm>
          <a:prstGeom prst="rect">
            <a:avLst/>
          </a:prstGeom>
          <a:noFill/>
        </p:spPr>
        <p:txBody>
          <a:bodyPr wrap="none" rtlCol="0">
            <a:spAutoFit/>
          </a:bodyPr>
          <a:lstStyle/>
          <a:p>
            <a:pPr algn="l"/>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a:t>
            </a:r>
          </a:p>
          <a:p>
            <a:pPr algn="l"/>
            <a:r>
              <a:rPr lang="zh-CN" altLang="en-US" sz="1600" b="1" dirty="0">
                <a:solidFill>
                  <a:schemeClr val="bg1">
                    <a:lumMod val="50000"/>
                  </a:schemeClr>
                </a:solidFill>
                <a:latin typeface="微软雅黑" panose="020B0503020204020204" charset="-122"/>
                <a:ea typeface="微软雅黑" panose="020B0503020204020204" charset="-122"/>
                <a:sym typeface="+mn-ea"/>
              </a:rPr>
              <a:t>输入标题</a:t>
            </a:r>
            <a:endParaRPr lang="zh-CN" altLang="en-US" sz="1600"/>
          </a:p>
        </p:txBody>
      </p:sp>
      <p:sp>
        <p:nvSpPr>
          <p:cNvPr id="8" name="文本框 7"/>
          <p:cNvSpPr txBox="1"/>
          <p:nvPr/>
        </p:nvSpPr>
        <p:spPr>
          <a:xfrm>
            <a:off x="9101455" y="4208780"/>
            <a:ext cx="995680" cy="583565"/>
          </a:xfrm>
          <a:prstGeom prst="rect">
            <a:avLst/>
          </a:prstGeom>
          <a:noFill/>
        </p:spPr>
        <p:txBody>
          <a:bodyPr wrap="none" rtlCol="0">
            <a:spAutoFit/>
          </a:bodyPr>
          <a:lstStyle/>
          <a:p>
            <a:pPr algn="l"/>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a:t>
            </a:r>
          </a:p>
          <a:p>
            <a:pPr algn="l"/>
            <a:r>
              <a:rPr lang="zh-CN" altLang="en-US" sz="1600" b="1" dirty="0">
                <a:solidFill>
                  <a:schemeClr val="bg1">
                    <a:lumMod val="50000"/>
                  </a:schemeClr>
                </a:solidFill>
                <a:latin typeface="微软雅黑" panose="020B0503020204020204" charset="-122"/>
                <a:ea typeface="微软雅黑" panose="020B0503020204020204" charset="-122"/>
                <a:sym typeface="+mn-ea"/>
              </a:rPr>
              <a:t>输入标题</a:t>
            </a:r>
            <a:endParaRPr lang="zh-CN" altLang="en-US" sz="1600"/>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1282"/>
                                        </p:tgtEl>
                                        <p:attrNameLst>
                                          <p:attrName>style.visibility</p:attrName>
                                        </p:attrNameLst>
                                      </p:cBhvr>
                                      <p:to>
                                        <p:strVal val="visible"/>
                                      </p:to>
                                    </p:set>
                                    <p:anim calcmode="lin" valueType="num">
                                      <p:cBhvr>
                                        <p:cTn id="26" dur="500" fill="hold"/>
                                        <p:tgtEl>
                                          <p:spTgt spid="11282"/>
                                        </p:tgtEl>
                                        <p:attrNameLst>
                                          <p:attrName>ppt_w</p:attrName>
                                        </p:attrNameLst>
                                      </p:cBhvr>
                                      <p:tavLst>
                                        <p:tav tm="0">
                                          <p:val>
                                            <p:fltVal val="0"/>
                                          </p:val>
                                        </p:tav>
                                        <p:tav tm="100000">
                                          <p:val>
                                            <p:strVal val="#ppt_w"/>
                                          </p:val>
                                        </p:tav>
                                      </p:tavLst>
                                    </p:anim>
                                    <p:anim calcmode="lin" valueType="num">
                                      <p:cBhvr>
                                        <p:cTn id="27" dur="500" fill="hold"/>
                                        <p:tgtEl>
                                          <p:spTgt spid="11282"/>
                                        </p:tgtEl>
                                        <p:attrNameLst>
                                          <p:attrName>ppt_h</p:attrName>
                                        </p:attrNameLst>
                                      </p:cBhvr>
                                      <p:tavLst>
                                        <p:tav tm="0">
                                          <p:val>
                                            <p:fltVal val="0"/>
                                          </p:val>
                                        </p:tav>
                                        <p:tav tm="100000">
                                          <p:val>
                                            <p:strVal val="#ppt_h"/>
                                          </p:val>
                                        </p:tav>
                                      </p:tavLst>
                                    </p:anim>
                                    <p:animEffect transition="in" filter="fade">
                                      <p:cBhvr>
                                        <p:cTn id="28" dur="500"/>
                                        <p:tgtEl>
                                          <p:spTgt spid="11282"/>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1269"/>
                                        </p:tgtEl>
                                        <p:attrNameLst>
                                          <p:attrName>style.visibility</p:attrName>
                                        </p:attrNameLst>
                                      </p:cBhvr>
                                      <p:to>
                                        <p:strVal val="visible"/>
                                      </p:to>
                                    </p:set>
                                    <p:animEffect transition="in" filter="wipe(down)">
                                      <p:cBhvr>
                                        <p:cTn id="32" dur="500"/>
                                        <p:tgtEl>
                                          <p:spTgt spid="11269"/>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500"/>
                            </p:stCondLst>
                            <p:childTnLst>
                              <p:par>
                                <p:cTn id="40" presetID="35" presetClass="entr" presetSubtype="0" fill="hold" nodeType="afterEffect">
                                  <p:stCondLst>
                                    <p:cond delay="0"/>
                                  </p:stCondLst>
                                  <p:childTnLst>
                                    <p:set>
                                      <p:cBhvr>
                                        <p:cTn id="41" dur="1" fill="hold">
                                          <p:stCondLst>
                                            <p:cond delay="0"/>
                                          </p:stCondLst>
                                        </p:cTn>
                                        <p:tgtEl>
                                          <p:spTgt spid="11275"/>
                                        </p:tgtEl>
                                        <p:attrNameLst>
                                          <p:attrName>style.visibility</p:attrName>
                                        </p:attrNameLst>
                                      </p:cBhvr>
                                      <p:to>
                                        <p:strVal val="visible"/>
                                      </p:to>
                                    </p:set>
                                    <p:animEffect transition="in" filter="fade">
                                      <p:cBhvr>
                                        <p:cTn id="42" dur="500"/>
                                        <p:tgtEl>
                                          <p:spTgt spid="11275"/>
                                        </p:tgtEl>
                                      </p:cBhvr>
                                    </p:animEffect>
                                    <p:anim calcmode="lin" valueType="num">
                                      <p:cBhvr>
                                        <p:cTn id="43" dur="500" fill="hold"/>
                                        <p:tgtEl>
                                          <p:spTgt spid="11275"/>
                                        </p:tgtEl>
                                        <p:attrNameLst>
                                          <p:attrName>style.rotation</p:attrName>
                                        </p:attrNameLst>
                                      </p:cBhvr>
                                      <p:tavLst>
                                        <p:tav tm="0">
                                          <p:val>
                                            <p:fltVal val="720"/>
                                          </p:val>
                                        </p:tav>
                                        <p:tav tm="100000">
                                          <p:val>
                                            <p:fltVal val="0"/>
                                          </p:val>
                                        </p:tav>
                                      </p:tavLst>
                                    </p:anim>
                                    <p:anim calcmode="lin" valueType="num">
                                      <p:cBhvr>
                                        <p:cTn id="44" dur="500" fill="hold"/>
                                        <p:tgtEl>
                                          <p:spTgt spid="11275"/>
                                        </p:tgtEl>
                                        <p:attrNameLst>
                                          <p:attrName>ppt_h</p:attrName>
                                        </p:attrNameLst>
                                      </p:cBhvr>
                                      <p:tavLst>
                                        <p:tav tm="0">
                                          <p:val>
                                            <p:fltVal val="0"/>
                                          </p:val>
                                        </p:tav>
                                        <p:tav tm="100000">
                                          <p:val>
                                            <p:strVal val="#ppt_h"/>
                                          </p:val>
                                        </p:tav>
                                      </p:tavLst>
                                    </p:anim>
                                    <p:anim calcmode="lin" valueType="num">
                                      <p:cBhvr>
                                        <p:cTn id="45" dur="500" fill="hold"/>
                                        <p:tgtEl>
                                          <p:spTgt spid="11275"/>
                                        </p:tgtEl>
                                        <p:attrNameLst>
                                          <p:attrName>ppt_w</p:attrName>
                                        </p:attrNameLst>
                                      </p:cBhvr>
                                      <p:tavLst>
                                        <p:tav tm="0">
                                          <p:val>
                                            <p:fltVal val="0"/>
                                          </p:val>
                                        </p:tav>
                                        <p:tav tm="100000">
                                          <p:val>
                                            <p:strVal val="#ppt_w"/>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11299"/>
                                        </p:tgtEl>
                                        <p:attrNameLst>
                                          <p:attrName>style.visibility</p:attrName>
                                        </p:attrNameLst>
                                      </p:cBhvr>
                                      <p:to>
                                        <p:strVal val="visible"/>
                                      </p:to>
                                    </p:set>
                                    <p:animEffect transition="in" filter="fade">
                                      <p:cBhvr>
                                        <p:cTn id="48" dur="500"/>
                                        <p:tgtEl>
                                          <p:spTgt spid="11299"/>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1290"/>
                                        </p:tgtEl>
                                        <p:attrNameLst>
                                          <p:attrName>style.visibility</p:attrName>
                                        </p:attrNameLst>
                                      </p:cBhvr>
                                      <p:to>
                                        <p:strVal val="visible"/>
                                      </p:to>
                                    </p:set>
                                    <p:anim calcmode="lin" valueType="num">
                                      <p:cBhvr>
                                        <p:cTn id="52" dur="500" fill="hold"/>
                                        <p:tgtEl>
                                          <p:spTgt spid="11290"/>
                                        </p:tgtEl>
                                        <p:attrNameLst>
                                          <p:attrName>ppt_w</p:attrName>
                                        </p:attrNameLst>
                                      </p:cBhvr>
                                      <p:tavLst>
                                        <p:tav tm="0">
                                          <p:val>
                                            <p:fltVal val="0"/>
                                          </p:val>
                                        </p:tav>
                                        <p:tav tm="100000">
                                          <p:val>
                                            <p:strVal val="#ppt_w"/>
                                          </p:val>
                                        </p:tav>
                                      </p:tavLst>
                                    </p:anim>
                                    <p:anim calcmode="lin" valueType="num">
                                      <p:cBhvr>
                                        <p:cTn id="53" dur="500" fill="hold"/>
                                        <p:tgtEl>
                                          <p:spTgt spid="11290"/>
                                        </p:tgtEl>
                                        <p:attrNameLst>
                                          <p:attrName>ppt_h</p:attrName>
                                        </p:attrNameLst>
                                      </p:cBhvr>
                                      <p:tavLst>
                                        <p:tav tm="0">
                                          <p:val>
                                            <p:fltVal val="0"/>
                                          </p:val>
                                        </p:tav>
                                        <p:tav tm="100000">
                                          <p:val>
                                            <p:strVal val="#ppt_h"/>
                                          </p:val>
                                        </p:tav>
                                      </p:tavLst>
                                    </p:anim>
                                    <p:animEffect transition="in" filter="fade">
                                      <p:cBhvr>
                                        <p:cTn id="54" dur="500"/>
                                        <p:tgtEl>
                                          <p:spTgt spid="11290"/>
                                        </p:tgtEl>
                                      </p:cBhvr>
                                    </p:animEffect>
                                  </p:childTnLst>
                                </p:cTn>
                              </p:par>
                            </p:childTnLst>
                          </p:cTn>
                        </p:par>
                        <p:par>
                          <p:cTn id="55" fill="hold">
                            <p:stCondLst>
                              <p:cond delay="3500"/>
                            </p:stCondLst>
                            <p:childTnLst>
                              <p:par>
                                <p:cTn id="56" presetID="22" presetClass="entr" presetSubtype="4" fill="hold" grpId="0" nodeType="afterEffect">
                                  <p:stCondLst>
                                    <p:cond delay="0"/>
                                  </p:stCondLst>
                                  <p:childTnLst>
                                    <p:set>
                                      <p:cBhvr>
                                        <p:cTn id="57" dur="1" fill="hold">
                                          <p:stCondLst>
                                            <p:cond delay="0"/>
                                          </p:stCondLst>
                                        </p:cTn>
                                        <p:tgtEl>
                                          <p:spTgt spid="11273"/>
                                        </p:tgtEl>
                                        <p:attrNameLst>
                                          <p:attrName>style.visibility</p:attrName>
                                        </p:attrNameLst>
                                      </p:cBhvr>
                                      <p:to>
                                        <p:strVal val="visible"/>
                                      </p:to>
                                    </p:set>
                                    <p:animEffect transition="in" filter="wipe(down)">
                                      <p:cBhvr>
                                        <p:cTn id="58" dur="500"/>
                                        <p:tgtEl>
                                          <p:spTgt spid="11273"/>
                                        </p:tgtEl>
                                      </p:cBhvr>
                                    </p:animEffect>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p:stCondLst>
                              <p:cond delay="4500"/>
                            </p:stCondLst>
                            <p:childTnLst>
                              <p:par>
                                <p:cTn id="66" presetID="35" presetClass="entr" presetSubtype="0" fill="hold" nodeType="afterEffect">
                                  <p:stCondLst>
                                    <p:cond delay="0"/>
                                  </p:stCondLst>
                                  <p:childTnLst>
                                    <p:set>
                                      <p:cBhvr>
                                        <p:cTn id="67" dur="1" fill="hold">
                                          <p:stCondLst>
                                            <p:cond delay="0"/>
                                          </p:stCondLst>
                                        </p:cTn>
                                        <p:tgtEl>
                                          <p:spTgt spid="11283"/>
                                        </p:tgtEl>
                                        <p:attrNameLst>
                                          <p:attrName>style.visibility</p:attrName>
                                        </p:attrNameLst>
                                      </p:cBhvr>
                                      <p:to>
                                        <p:strVal val="visible"/>
                                      </p:to>
                                    </p:set>
                                    <p:animEffect transition="in" filter="fade">
                                      <p:cBhvr>
                                        <p:cTn id="68" dur="500"/>
                                        <p:tgtEl>
                                          <p:spTgt spid="11283"/>
                                        </p:tgtEl>
                                      </p:cBhvr>
                                    </p:animEffect>
                                    <p:anim calcmode="lin" valueType="num">
                                      <p:cBhvr>
                                        <p:cTn id="69" dur="500" fill="hold"/>
                                        <p:tgtEl>
                                          <p:spTgt spid="11283"/>
                                        </p:tgtEl>
                                        <p:attrNameLst>
                                          <p:attrName>style.rotation</p:attrName>
                                        </p:attrNameLst>
                                      </p:cBhvr>
                                      <p:tavLst>
                                        <p:tav tm="0">
                                          <p:val>
                                            <p:fltVal val="720"/>
                                          </p:val>
                                        </p:tav>
                                        <p:tav tm="100000">
                                          <p:val>
                                            <p:fltVal val="0"/>
                                          </p:val>
                                        </p:tav>
                                      </p:tavLst>
                                    </p:anim>
                                    <p:anim calcmode="lin" valueType="num">
                                      <p:cBhvr>
                                        <p:cTn id="70" dur="500" fill="hold"/>
                                        <p:tgtEl>
                                          <p:spTgt spid="11283"/>
                                        </p:tgtEl>
                                        <p:attrNameLst>
                                          <p:attrName>ppt_h</p:attrName>
                                        </p:attrNameLst>
                                      </p:cBhvr>
                                      <p:tavLst>
                                        <p:tav tm="0">
                                          <p:val>
                                            <p:fltVal val="0"/>
                                          </p:val>
                                        </p:tav>
                                        <p:tav tm="100000">
                                          <p:val>
                                            <p:strVal val="#ppt_h"/>
                                          </p:val>
                                        </p:tav>
                                      </p:tavLst>
                                    </p:anim>
                                    <p:anim calcmode="lin" valueType="num">
                                      <p:cBhvr>
                                        <p:cTn id="71" dur="500" fill="hold"/>
                                        <p:tgtEl>
                                          <p:spTgt spid="11283"/>
                                        </p:tgtEl>
                                        <p:attrNameLst>
                                          <p:attrName>ppt_w</p:attrName>
                                        </p:attrNameLst>
                                      </p:cBhvr>
                                      <p:tavLst>
                                        <p:tav tm="0">
                                          <p:val>
                                            <p:fltVal val="0"/>
                                          </p:val>
                                        </p:tav>
                                        <p:tav tm="100000">
                                          <p:val>
                                            <p:strVal val="#ppt_w"/>
                                          </p:val>
                                        </p:tav>
                                      </p:tavLst>
                                    </p:anim>
                                  </p:childTnLst>
                                </p:cTn>
                              </p:par>
                              <p:par>
                                <p:cTn id="72" presetID="10" presetClass="entr" presetSubtype="0" fill="hold" grpId="0" nodeType="withEffect">
                                  <p:stCondLst>
                                    <p:cond delay="0"/>
                                  </p:stCondLst>
                                  <p:childTnLst>
                                    <p:set>
                                      <p:cBhvr>
                                        <p:cTn id="73" dur="1" fill="hold">
                                          <p:stCondLst>
                                            <p:cond delay="0"/>
                                          </p:stCondLst>
                                        </p:cTn>
                                        <p:tgtEl>
                                          <p:spTgt spid="11300"/>
                                        </p:tgtEl>
                                        <p:attrNameLst>
                                          <p:attrName>style.visibility</p:attrName>
                                        </p:attrNameLst>
                                      </p:cBhvr>
                                      <p:to>
                                        <p:strVal val="visible"/>
                                      </p:to>
                                    </p:set>
                                    <p:animEffect transition="in" filter="fade">
                                      <p:cBhvr>
                                        <p:cTn id="74" dur="500"/>
                                        <p:tgtEl>
                                          <p:spTgt spid="11300"/>
                                        </p:tgtEl>
                                      </p:cBhvr>
                                    </p:animEffect>
                                  </p:childTnLst>
                                </p:cTn>
                              </p:par>
                            </p:childTnLst>
                          </p:cTn>
                        </p:par>
                        <p:par>
                          <p:cTn id="75" fill="hold">
                            <p:stCondLst>
                              <p:cond delay="5000"/>
                            </p:stCondLst>
                            <p:childTnLst>
                              <p:par>
                                <p:cTn id="76" presetID="53" presetClass="entr" presetSubtype="16" fill="hold" grpId="0" nodeType="afterEffect">
                                  <p:stCondLst>
                                    <p:cond delay="0"/>
                                  </p:stCondLst>
                                  <p:childTnLst>
                                    <p:set>
                                      <p:cBhvr>
                                        <p:cTn id="77" dur="1" fill="hold">
                                          <p:stCondLst>
                                            <p:cond delay="0"/>
                                          </p:stCondLst>
                                        </p:cTn>
                                        <p:tgtEl>
                                          <p:spTgt spid="11298"/>
                                        </p:tgtEl>
                                        <p:attrNameLst>
                                          <p:attrName>style.visibility</p:attrName>
                                        </p:attrNameLst>
                                      </p:cBhvr>
                                      <p:to>
                                        <p:strVal val="visible"/>
                                      </p:to>
                                    </p:set>
                                    <p:anim calcmode="lin" valueType="num">
                                      <p:cBhvr>
                                        <p:cTn id="78" dur="500" fill="hold"/>
                                        <p:tgtEl>
                                          <p:spTgt spid="11298"/>
                                        </p:tgtEl>
                                        <p:attrNameLst>
                                          <p:attrName>ppt_w</p:attrName>
                                        </p:attrNameLst>
                                      </p:cBhvr>
                                      <p:tavLst>
                                        <p:tav tm="0">
                                          <p:val>
                                            <p:fltVal val="0"/>
                                          </p:val>
                                        </p:tav>
                                        <p:tav tm="100000">
                                          <p:val>
                                            <p:strVal val="#ppt_w"/>
                                          </p:val>
                                        </p:tav>
                                      </p:tavLst>
                                    </p:anim>
                                    <p:anim calcmode="lin" valueType="num">
                                      <p:cBhvr>
                                        <p:cTn id="79" dur="500" fill="hold"/>
                                        <p:tgtEl>
                                          <p:spTgt spid="11298"/>
                                        </p:tgtEl>
                                        <p:attrNameLst>
                                          <p:attrName>ppt_h</p:attrName>
                                        </p:attrNameLst>
                                      </p:cBhvr>
                                      <p:tavLst>
                                        <p:tav tm="0">
                                          <p:val>
                                            <p:fltVal val="0"/>
                                          </p:val>
                                        </p:tav>
                                        <p:tav tm="100000">
                                          <p:val>
                                            <p:strVal val="#ppt_h"/>
                                          </p:val>
                                        </p:tav>
                                      </p:tavLst>
                                    </p:anim>
                                    <p:animEffect transition="in" filter="fade">
                                      <p:cBhvr>
                                        <p:cTn id="80" dur="500"/>
                                        <p:tgtEl>
                                          <p:spTgt spid="11298"/>
                                        </p:tgtEl>
                                      </p:cBhvr>
                                    </p:animEffect>
                                  </p:childTnLst>
                                </p:cTn>
                              </p:par>
                            </p:childTnLst>
                          </p:cTn>
                        </p:par>
                        <p:par>
                          <p:cTn id="81" fill="hold">
                            <p:stCondLst>
                              <p:cond delay="5500"/>
                            </p:stCondLst>
                            <p:childTnLst>
                              <p:par>
                                <p:cTn id="82" presetID="22" presetClass="entr" presetSubtype="4" fill="hold" grpId="0" nodeType="afterEffect">
                                  <p:stCondLst>
                                    <p:cond delay="0"/>
                                  </p:stCondLst>
                                  <p:childTnLst>
                                    <p:set>
                                      <p:cBhvr>
                                        <p:cTn id="83" dur="1" fill="hold">
                                          <p:stCondLst>
                                            <p:cond delay="0"/>
                                          </p:stCondLst>
                                        </p:cTn>
                                        <p:tgtEl>
                                          <p:spTgt spid="11271"/>
                                        </p:tgtEl>
                                        <p:attrNameLst>
                                          <p:attrName>style.visibility</p:attrName>
                                        </p:attrNameLst>
                                      </p:cBhvr>
                                      <p:to>
                                        <p:strVal val="visible"/>
                                      </p:to>
                                    </p:set>
                                    <p:animEffect transition="in" filter="wipe(down)">
                                      <p:cBhvr>
                                        <p:cTn id="84" dur="500"/>
                                        <p:tgtEl>
                                          <p:spTgt spid="11271"/>
                                        </p:tgtEl>
                                      </p:cBhvr>
                                    </p:animEffect>
                                  </p:childTnLst>
                                </p:cTn>
                              </p:par>
                            </p:childTnLst>
                          </p:cTn>
                        </p:par>
                        <p:par>
                          <p:cTn id="85" fill="hold">
                            <p:stCondLst>
                              <p:cond delay="6000"/>
                            </p:stCondLst>
                            <p:childTnLst>
                              <p:par>
                                <p:cTn id="86" presetID="53" presetClass="entr" presetSubtype="16" fill="hold" grpId="0" nodeType="afterEffect">
                                  <p:stCondLst>
                                    <p:cond delay="0"/>
                                  </p:stCondLst>
                                  <p:childTnLst>
                                    <p:set>
                                      <p:cBhvr>
                                        <p:cTn id="87" dur="1" fill="hold">
                                          <p:stCondLst>
                                            <p:cond delay="0"/>
                                          </p:stCondLst>
                                        </p:cTn>
                                        <p:tgtEl>
                                          <p:spTgt spid="8"/>
                                        </p:tgtEl>
                                        <p:attrNameLst>
                                          <p:attrName>style.visibility</p:attrName>
                                        </p:attrNameLst>
                                      </p:cBhvr>
                                      <p:to>
                                        <p:strVal val="visible"/>
                                      </p:to>
                                    </p:set>
                                    <p:anim calcmode="lin" valueType="num">
                                      <p:cBhvr>
                                        <p:cTn id="88" dur="500" fill="hold"/>
                                        <p:tgtEl>
                                          <p:spTgt spid="8"/>
                                        </p:tgtEl>
                                        <p:attrNameLst>
                                          <p:attrName>ppt_w</p:attrName>
                                        </p:attrNameLst>
                                      </p:cBhvr>
                                      <p:tavLst>
                                        <p:tav tm="0">
                                          <p:val>
                                            <p:fltVal val="0"/>
                                          </p:val>
                                        </p:tav>
                                        <p:tav tm="100000">
                                          <p:val>
                                            <p:strVal val="#ppt_w"/>
                                          </p:val>
                                        </p:tav>
                                      </p:tavLst>
                                    </p:anim>
                                    <p:anim calcmode="lin" valueType="num">
                                      <p:cBhvr>
                                        <p:cTn id="89" dur="500" fill="hold"/>
                                        <p:tgtEl>
                                          <p:spTgt spid="8"/>
                                        </p:tgtEl>
                                        <p:attrNameLst>
                                          <p:attrName>ppt_h</p:attrName>
                                        </p:attrNameLst>
                                      </p:cBhvr>
                                      <p:tavLst>
                                        <p:tav tm="0">
                                          <p:val>
                                            <p:fltVal val="0"/>
                                          </p:val>
                                        </p:tav>
                                        <p:tav tm="100000">
                                          <p:val>
                                            <p:strVal val="#ppt_h"/>
                                          </p:val>
                                        </p:tav>
                                      </p:tavLst>
                                    </p:anim>
                                    <p:animEffect transition="in" filter="fade">
                                      <p:cBhvr>
                                        <p:cTn id="90" dur="500"/>
                                        <p:tgtEl>
                                          <p:spTgt spid="8"/>
                                        </p:tgtEl>
                                      </p:cBhvr>
                                    </p:animEffect>
                                  </p:childTnLst>
                                </p:cTn>
                              </p:par>
                            </p:childTnLst>
                          </p:cTn>
                        </p:par>
                        <p:par>
                          <p:cTn id="91" fill="hold">
                            <p:stCondLst>
                              <p:cond delay="6500"/>
                            </p:stCondLst>
                            <p:childTnLst>
                              <p:par>
                                <p:cTn id="92" presetID="35" presetClass="entr" presetSubtype="0" fill="hold" nodeType="afterEffect">
                                  <p:stCondLst>
                                    <p:cond delay="0"/>
                                  </p:stCondLst>
                                  <p:childTnLst>
                                    <p:set>
                                      <p:cBhvr>
                                        <p:cTn id="93" dur="1" fill="hold">
                                          <p:stCondLst>
                                            <p:cond delay="0"/>
                                          </p:stCondLst>
                                        </p:cTn>
                                        <p:tgtEl>
                                          <p:spTgt spid="11291"/>
                                        </p:tgtEl>
                                        <p:attrNameLst>
                                          <p:attrName>style.visibility</p:attrName>
                                        </p:attrNameLst>
                                      </p:cBhvr>
                                      <p:to>
                                        <p:strVal val="visible"/>
                                      </p:to>
                                    </p:set>
                                    <p:animEffect transition="in" filter="fade">
                                      <p:cBhvr>
                                        <p:cTn id="94" dur="500"/>
                                        <p:tgtEl>
                                          <p:spTgt spid="11291"/>
                                        </p:tgtEl>
                                      </p:cBhvr>
                                    </p:animEffect>
                                    <p:anim calcmode="lin" valueType="num">
                                      <p:cBhvr>
                                        <p:cTn id="95" dur="500" fill="hold"/>
                                        <p:tgtEl>
                                          <p:spTgt spid="11291"/>
                                        </p:tgtEl>
                                        <p:attrNameLst>
                                          <p:attrName>style.rotation</p:attrName>
                                        </p:attrNameLst>
                                      </p:cBhvr>
                                      <p:tavLst>
                                        <p:tav tm="0">
                                          <p:val>
                                            <p:fltVal val="720"/>
                                          </p:val>
                                        </p:tav>
                                        <p:tav tm="100000">
                                          <p:val>
                                            <p:fltVal val="0"/>
                                          </p:val>
                                        </p:tav>
                                      </p:tavLst>
                                    </p:anim>
                                    <p:anim calcmode="lin" valueType="num">
                                      <p:cBhvr>
                                        <p:cTn id="96" dur="500" fill="hold"/>
                                        <p:tgtEl>
                                          <p:spTgt spid="11291"/>
                                        </p:tgtEl>
                                        <p:attrNameLst>
                                          <p:attrName>ppt_h</p:attrName>
                                        </p:attrNameLst>
                                      </p:cBhvr>
                                      <p:tavLst>
                                        <p:tav tm="0">
                                          <p:val>
                                            <p:fltVal val="0"/>
                                          </p:val>
                                        </p:tav>
                                        <p:tav tm="100000">
                                          <p:val>
                                            <p:strVal val="#ppt_h"/>
                                          </p:val>
                                        </p:tav>
                                      </p:tavLst>
                                    </p:anim>
                                    <p:anim calcmode="lin" valueType="num">
                                      <p:cBhvr>
                                        <p:cTn id="97" dur="500" fill="hold"/>
                                        <p:tgtEl>
                                          <p:spTgt spid="11291"/>
                                        </p:tgtEl>
                                        <p:attrNameLst>
                                          <p:attrName>ppt_w</p:attrName>
                                        </p:attrNameLst>
                                      </p:cBhvr>
                                      <p:tavLst>
                                        <p:tav tm="0">
                                          <p:val>
                                            <p:fltVal val="0"/>
                                          </p:val>
                                        </p:tav>
                                        <p:tav tm="100000">
                                          <p:val>
                                            <p:strVal val="#ppt_w"/>
                                          </p:val>
                                        </p:tav>
                                      </p:tavLst>
                                    </p:anim>
                                  </p:childTnLst>
                                </p:cTn>
                              </p:par>
                              <p:par>
                                <p:cTn id="98" presetID="10" presetClass="entr" presetSubtype="0" fill="hold" grpId="0" nodeType="withEffect">
                                  <p:stCondLst>
                                    <p:cond delay="0"/>
                                  </p:stCondLst>
                                  <p:childTnLst>
                                    <p:set>
                                      <p:cBhvr>
                                        <p:cTn id="99" dur="1" fill="hold">
                                          <p:stCondLst>
                                            <p:cond delay="0"/>
                                          </p:stCondLst>
                                        </p:cTn>
                                        <p:tgtEl>
                                          <p:spTgt spid="11301"/>
                                        </p:tgtEl>
                                        <p:attrNameLst>
                                          <p:attrName>style.visibility</p:attrName>
                                        </p:attrNameLst>
                                      </p:cBhvr>
                                      <p:to>
                                        <p:strVal val="visible"/>
                                      </p:to>
                                    </p:set>
                                    <p:animEffect transition="in" filter="fade">
                                      <p:cBhvr>
                                        <p:cTn id="100" dur="500"/>
                                        <p:tgtEl>
                                          <p:spTgt spid="11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269" grpId="0" animBg="1"/>
      <p:bldP spid="11271" grpId="0" animBg="1"/>
      <p:bldP spid="11273" grpId="0" animBg="1"/>
      <p:bldP spid="11282" grpId="0" animBg="1"/>
      <p:bldP spid="11290" grpId="0" animBg="1"/>
      <p:bldP spid="11298" grpId="0" animBg="1"/>
      <p:bldP spid="11299" grpId="0"/>
      <p:bldP spid="11300" grpId="0"/>
      <p:bldP spid="11301" grpId="0"/>
      <p:bldP spid="4"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3" name="Rectangle 10"/>
          <p:cNvSpPr/>
          <p:nvPr/>
        </p:nvSpPr>
        <p:spPr>
          <a:xfrm>
            <a:off x="1940873" y="5638263"/>
            <a:ext cx="1953443" cy="94370"/>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sp>
        <p:nvSpPr>
          <p:cNvPr id="4" name="Rectangle 13"/>
          <p:cNvSpPr/>
          <p:nvPr/>
        </p:nvSpPr>
        <p:spPr>
          <a:xfrm>
            <a:off x="4064053" y="5638263"/>
            <a:ext cx="1953443" cy="94370"/>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sp>
        <p:nvSpPr>
          <p:cNvPr id="6" name="Rectangle 16"/>
          <p:cNvSpPr/>
          <p:nvPr/>
        </p:nvSpPr>
        <p:spPr>
          <a:xfrm>
            <a:off x="6187232" y="5638263"/>
            <a:ext cx="1953443" cy="94370"/>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sp>
        <p:nvSpPr>
          <p:cNvPr id="42" name="Rectangle 19"/>
          <p:cNvSpPr/>
          <p:nvPr/>
        </p:nvSpPr>
        <p:spPr>
          <a:xfrm>
            <a:off x="8310412" y="5638263"/>
            <a:ext cx="1953443" cy="94370"/>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sp>
        <p:nvSpPr>
          <p:cNvPr id="128" name="TextBox 8"/>
          <p:cNvSpPr txBox="1"/>
          <p:nvPr/>
        </p:nvSpPr>
        <p:spPr>
          <a:xfrm>
            <a:off x="1988820" y="4044950"/>
            <a:ext cx="1856740" cy="1290320"/>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29" name="矩形 128"/>
          <p:cNvSpPr/>
          <p:nvPr/>
        </p:nvSpPr>
        <p:spPr>
          <a:xfrm>
            <a:off x="1974850" y="3707765"/>
            <a:ext cx="1893570" cy="337185"/>
          </a:xfrm>
          <a:prstGeom prst="rect">
            <a:avLst/>
          </a:prstGeom>
        </p:spPr>
        <p:txBody>
          <a:bodyPr wrap="square">
            <a:spAutoFit/>
          </a:bodyPr>
          <a:lstStyle/>
          <a:p>
            <a:pPr algn="ctr"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p:txBody>
      </p:sp>
      <p:grpSp>
        <p:nvGrpSpPr>
          <p:cNvPr id="11" name="组合 10"/>
          <p:cNvGrpSpPr/>
          <p:nvPr/>
        </p:nvGrpSpPr>
        <p:grpSpPr>
          <a:xfrm>
            <a:off x="6180455" y="1623695"/>
            <a:ext cx="1953260" cy="1757680"/>
            <a:chOff x="9733" y="2557"/>
            <a:chExt cx="3076" cy="2768"/>
          </a:xfrm>
        </p:grpSpPr>
        <p:sp>
          <p:nvSpPr>
            <p:cNvPr id="62" name="Rectangle 7"/>
            <p:cNvSpPr/>
            <p:nvPr/>
          </p:nvSpPr>
          <p:spPr>
            <a:xfrm>
              <a:off x="9733" y="2557"/>
              <a:ext cx="3076" cy="2769"/>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grpSp>
          <p:nvGrpSpPr>
            <p:cNvPr id="8" name="组合 7"/>
            <p:cNvGrpSpPr/>
            <p:nvPr/>
          </p:nvGrpSpPr>
          <p:grpSpPr>
            <a:xfrm>
              <a:off x="10791" y="3456"/>
              <a:ext cx="981" cy="891"/>
              <a:chOff x="2873375" y="1446213"/>
              <a:chExt cx="415925" cy="377825"/>
            </a:xfrm>
          </p:grpSpPr>
          <p:sp>
            <p:nvSpPr>
              <p:cNvPr id="115" name="Freeform 30"/>
              <p:cNvSpPr/>
              <p:nvPr/>
            </p:nvSpPr>
            <p:spPr bwMode="auto">
              <a:xfrm>
                <a:off x="2873375" y="1446213"/>
                <a:ext cx="415925" cy="377825"/>
              </a:xfrm>
              <a:custGeom>
                <a:avLst/>
                <a:gdLst>
                  <a:gd name="T0" fmla="*/ 176 w 184"/>
                  <a:gd name="T1" fmla="*/ 0 h 168"/>
                  <a:gd name="T2" fmla="*/ 184 w 184"/>
                  <a:gd name="T3" fmla="*/ 8 h 168"/>
                  <a:gd name="T4" fmla="*/ 184 w 184"/>
                  <a:gd name="T5" fmla="*/ 160 h 168"/>
                  <a:gd name="T6" fmla="*/ 176 w 184"/>
                  <a:gd name="T7" fmla="*/ 168 h 168"/>
                  <a:gd name="T8" fmla="*/ 8 w 184"/>
                  <a:gd name="T9" fmla="*/ 168 h 168"/>
                  <a:gd name="T10" fmla="*/ 0 w 184"/>
                  <a:gd name="T11" fmla="*/ 160 h 168"/>
                  <a:gd name="T12" fmla="*/ 0 w 184"/>
                  <a:gd name="T13" fmla="*/ 8 h 168"/>
                  <a:gd name="T14" fmla="*/ 8 w 184"/>
                  <a:gd name="T15" fmla="*/ 0 h 168"/>
                  <a:gd name="T16" fmla="*/ 176 w 184"/>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68">
                    <a:moveTo>
                      <a:pt x="176" y="0"/>
                    </a:moveTo>
                    <a:cubicBezTo>
                      <a:pt x="181" y="0"/>
                      <a:pt x="184" y="3"/>
                      <a:pt x="184" y="8"/>
                    </a:cubicBezTo>
                    <a:cubicBezTo>
                      <a:pt x="184" y="160"/>
                      <a:pt x="184" y="160"/>
                      <a:pt x="184" y="160"/>
                    </a:cubicBezTo>
                    <a:cubicBezTo>
                      <a:pt x="184" y="164"/>
                      <a:pt x="181" y="168"/>
                      <a:pt x="176" y="168"/>
                    </a:cubicBezTo>
                    <a:cubicBezTo>
                      <a:pt x="8" y="168"/>
                      <a:pt x="8" y="168"/>
                      <a:pt x="8" y="168"/>
                    </a:cubicBezTo>
                    <a:cubicBezTo>
                      <a:pt x="4" y="168"/>
                      <a:pt x="0" y="164"/>
                      <a:pt x="0" y="160"/>
                    </a:cubicBezTo>
                    <a:cubicBezTo>
                      <a:pt x="0" y="8"/>
                      <a:pt x="0" y="8"/>
                      <a:pt x="0" y="8"/>
                    </a:cubicBezTo>
                    <a:cubicBezTo>
                      <a:pt x="0" y="3"/>
                      <a:pt x="4" y="0"/>
                      <a:pt x="8" y="0"/>
                    </a:cubicBezTo>
                    <a:lnTo>
                      <a:pt x="176" y="0"/>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16" name="Line 31"/>
              <p:cNvSpPr>
                <a:spLocks noChangeShapeType="1"/>
              </p:cNvSpPr>
              <p:nvPr/>
            </p:nvSpPr>
            <p:spPr bwMode="auto">
              <a:xfrm flipV="1">
                <a:off x="3189288" y="1500188"/>
                <a:ext cx="0" cy="12541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17" name="Line 32"/>
              <p:cNvSpPr>
                <a:spLocks noChangeShapeType="1"/>
              </p:cNvSpPr>
              <p:nvPr/>
            </p:nvSpPr>
            <p:spPr bwMode="auto">
              <a:xfrm flipV="1">
                <a:off x="3189288" y="1662113"/>
                <a:ext cx="0" cy="1746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18" name="Rectangle 33"/>
              <p:cNvSpPr>
                <a:spLocks noChangeArrowheads="1"/>
              </p:cNvSpPr>
              <p:nvPr/>
            </p:nvSpPr>
            <p:spPr bwMode="auto">
              <a:xfrm>
                <a:off x="3144838" y="1625600"/>
                <a:ext cx="88900" cy="36513"/>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19" name="Line 34"/>
              <p:cNvSpPr>
                <a:spLocks noChangeShapeType="1"/>
              </p:cNvSpPr>
              <p:nvPr/>
            </p:nvSpPr>
            <p:spPr bwMode="auto">
              <a:xfrm flipV="1">
                <a:off x="2973388" y="1500188"/>
                <a:ext cx="0" cy="8890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20" name="Line 35"/>
              <p:cNvSpPr>
                <a:spLocks noChangeShapeType="1"/>
              </p:cNvSpPr>
              <p:nvPr/>
            </p:nvSpPr>
            <p:spPr bwMode="auto">
              <a:xfrm flipV="1">
                <a:off x="2973388" y="1625600"/>
                <a:ext cx="0" cy="53975"/>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21" name="Rectangle 36"/>
              <p:cNvSpPr>
                <a:spLocks noChangeArrowheads="1"/>
              </p:cNvSpPr>
              <p:nvPr/>
            </p:nvSpPr>
            <p:spPr bwMode="auto">
              <a:xfrm>
                <a:off x="2927350" y="1589088"/>
                <a:ext cx="90488" cy="36512"/>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22" name="Line 37"/>
              <p:cNvSpPr>
                <a:spLocks noChangeShapeType="1"/>
              </p:cNvSpPr>
              <p:nvPr/>
            </p:nvSpPr>
            <p:spPr bwMode="auto">
              <a:xfrm flipV="1">
                <a:off x="3081338" y="1500188"/>
                <a:ext cx="0" cy="1746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23" name="Line 38"/>
              <p:cNvSpPr>
                <a:spLocks noChangeShapeType="1"/>
              </p:cNvSpPr>
              <p:nvPr/>
            </p:nvSpPr>
            <p:spPr bwMode="auto">
              <a:xfrm flipV="1">
                <a:off x="3081338" y="1554163"/>
                <a:ext cx="0" cy="12541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24" name="Rectangle 39"/>
              <p:cNvSpPr>
                <a:spLocks noChangeArrowheads="1"/>
              </p:cNvSpPr>
              <p:nvPr/>
            </p:nvSpPr>
            <p:spPr bwMode="auto">
              <a:xfrm>
                <a:off x="3036888" y="1517650"/>
                <a:ext cx="90487" cy="36513"/>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25" name="Oval 40"/>
              <p:cNvSpPr>
                <a:spLocks noChangeArrowheads="1"/>
              </p:cNvSpPr>
              <p:nvPr/>
            </p:nvSpPr>
            <p:spPr bwMode="auto">
              <a:xfrm>
                <a:off x="3054350" y="1716088"/>
                <a:ext cx="53975" cy="53975"/>
              </a:xfrm>
              <a:prstGeom prst="ellipse">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27" name="Oval 41"/>
              <p:cNvSpPr>
                <a:spLocks noChangeArrowheads="1"/>
              </p:cNvSpPr>
              <p:nvPr/>
            </p:nvSpPr>
            <p:spPr bwMode="auto">
              <a:xfrm>
                <a:off x="3162300" y="1716088"/>
                <a:ext cx="53975" cy="53975"/>
              </a:xfrm>
              <a:prstGeom prst="ellipse">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36" name="Oval 42"/>
              <p:cNvSpPr>
                <a:spLocks noChangeArrowheads="1"/>
              </p:cNvSpPr>
              <p:nvPr/>
            </p:nvSpPr>
            <p:spPr bwMode="auto">
              <a:xfrm>
                <a:off x="2946400" y="1716088"/>
                <a:ext cx="53975" cy="53975"/>
              </a:xfrm>
              <a:prstGeom prst="ellipse">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grpSp>
      </p:grpSp>
      <p:grpSp>
        <p:nvGrpSpPr>
          <p:cNvPr id="9" name="组合 8"/>
          <p:cNvGrpSpPr/>
          <p:nvPr/>
        </p:nvGrpSpPr>
        <p:grpSpPr>
          <a:xfrm>
            <a:off x="1945005" y="1623695"/>
            <a:ext cx="1953260" cy="1757680"/>
            <a:chOff x="3063" y="2557"/>
            <a:chExt cx="3076" cy="2768"/>
          </a:xfrm>
        </p:grpSpPr>
        <p:sp>
          <p:nvSpPr>
            <p:cNvPr id="52" name="Rectangle 5"/>
            <p:cNvSpPr/>
            <p:nvPr/>
          </p:nvSpPr>
          <p:spPr>
            <a:xfrm>
              <a:off x="3063" y="2557"/>
              <a:ext cx="3076" cy="2769"/>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grpSp>
          <p:nvGrpSpPr>
            <p:cNvPr id="137" name="组合 136"/>
            <p:cNvGrpSpPr/>
            <p:nvPr/>
          </p:nvGrpSpPr>
          <p:grpSpPr>
            <a:xfrm>
              <a:off x="4115" y="3465"/>
              <a:ext cx="952" cy="952"/>
              <a:chOff x="749300" y="1427163"/>
              <a:chExt cx="414338" cy="414337"/>
            </a:xfrm>
          </p:grpSpPr>
          <p:sp>
            <p:nvSpPr>
              <p:cNvPr id="138" name="Freeform 48"/>
              <p:cNvSpPr/>
              <p:nvPr/>
            </p:nvSpPr>
            <p:spPr bwMode="auto">
              <a:xfrm>
                <a:off x="749300" y="1427163"/>
                <a:ext cx="269875" cy="271462"/>
              </a:xfrm>
              <a:custGeom>
                <a:avLst/>
                <a:gdLst>
                  <a:gd name="T0" fmla="*/ 104 w 120"/>
                  <a:gd name="T1" fmla="*/ 67 h 120"/>
                  <a:gd name="T2" fmla="*/ 120 w 120"/>
                  <a:gd name="T3" fmla="*/ 76 h 120"/>
                  <a:gd name="T4" fmla="*/ 114 w 120"/>
                  <a:gd name="T5" fmla="*/ 91 h 120"/>
                  <a:gd name="T6" fmla="*/ 96 w 120"/>
                  <a:gd name="T7" fmla="*/ 86 h 120"/>
                  <a:gd name="T8" fmla="*/ 86 w 120"/>
                  <a:gd name="T9" fmla="*/ 96 h 120"/>
                  <a:gd name="T10" fmla="*/ 91 w 120"/>
                  <a:gd name="T11" fmla="*/ 114 h 120"/>
                  <a:gd name="T12" fmla="*/ 76 w 120"/>
                  <a:gd name="T13" fmla="*/ 120 h 120"/>
                  <a:gd name="T14" fmla="*/ 66 w 120"/>
                  <a:gd name="T15" fmla="*/ 104 h 120"/>
                  <a:gd name="T16" fmla="*/ 60 w 120"/>
                  <a:gd name="T17" fmla="*/ 104 h 120"/>
                  <a:gd name="T18" fmla="*/ 53 w 120"/>
                  <a:gd name="T19" fmla="*/ 104 h 120"/>
                  <a:gd name="T20" fmla="*/ 53 w 120"/>
                  <a:gd name="T21" fmla="*/ 104 h 120"/>
                  <a:gd name="T22" fmla="*/ 44 w 120"/>
                  <a:gd name="T23" fmla="*/ 120 h 120"/>
                  <a:gd name="T24" fmla="*/ 29 w 120"/>
                  <a:gd name="T25" fmla="*/ 114 h 120"/>
                  <a:gd name="T26" fmla="*/ 34 w 120"/>
                  <a:gd name="T27" fmla="*/ 95 h 120"/>
                  <a:gd name="T28" fmla="*/ 24 w 120"/>
                  <a:gd name="T29" fmla="*/ 86 h 120"/>
                  <a:gd name="T30" fmla="*/ 6 w 120"/>
                  <a:gd name="T31" fmla="*/ 91 h 120"/>
                  <a:gd name="T32" fmla="*/ 0 w 120"/>
                  <a:gd name="T33" fmla="*/ 76 h 120"/>
                  <a:gd name="T34" fmla="*/ 16 w 120"/>
                  <a:gd name="T35" fmla="*/ 66 h 120"/>
                  <a:gd name="T36" fmla="*/ 16 w 120"/>
                  <a:gd name="T37" fmla="*/ 60 h 120"/>
                  <a:gd name="T38" fmla="*/ 16 w 120"/>
                  <a:gd name="T39" fmla="*/ 53 h 120"/>
                  <a:gd name="T40" fmla="*/ 16 w 120"/>
                  <a:gd name="T41" fmla="*/ 53 h 120"/>
                  <a:gd name="T42" fmla="*/ 0 w 120"/>
                  <a:gd name="T43" fmla="*/ 43 h 120"/>
                  <a:gd name="T44" fmla="*/ 6 w 120"/>
                  <a:gd name="T45" fmla="*/ 29 h 120"/>
                  <a:gd name="T46" fmla="*/ 24 w 120"/>
                  <a:gd name="T47" fmla="*/ 34 h 120"/>
                  <a:gd name="T48" fmla="*/ 34 w 120"/>
                  <a:gd name="T49" fmla="*/ 24 h 120"/>
                  <a:gd name="T50" fmla="*/ 29 w 120"/>
                  <a:gd name="T51" fmla="*/ 6 h 120"/>
                  <a:gd name="T52" fmla="*/ 44 w 120"/>
                  <a:gd name="T53" fmla="*/ 0 h 120"/>
                  <a:gd name="T54" fmla="*/ 54 w 120"/>
                  <a:gd name="T55" fmla="*/ 16 h 120"/>
                  <a:gd name="T56" fmla="*/ 60 w 120"/>
                  <a:gd name="T57" fmla="*/ 16 h 120"/>
                  <a:gd name="T58" fmla="*/ 67 w 120"/>
                  <a:gd name="T59" fmla="*/ 16 h 120"/>
                  <a:gd name="T60" fmla="*/ 77 w 120"/>
                  <a:gd name="T61" fmla="*/ 0 h 120"/>
                  <a:gd name="T62" fmla="*/ 91 w 120"/>
                  <a:gd name="T63" fmla="*/ 6 h 120"/>
                  <a:gd name="T64" fmla="*/ 87 w 120"/>
                  <a:gd name="T65" fmla="*/ 24 h 120"/>
                  <a:gd name="T66" fmla="*/ 96 w 120"/>
                  <a:gd name="T67" fmla="*/ 34 h 120"/>
                  <a:gd name="T68" fmla="*/ 114 w 120"/>
                  <a:gd name="T69" fmla="*/ 29 h 120"/>
                  <a:gd name="T70" fmla="*/ 120 w 120"/>
                  <a:gd name="T71" fmla="*/ 44 h 120"/>
                  <a:gd name="T72" fmla="*/ 104 w 120"/>
                  <a:gd name="T73" fmla="*/ 54 h 120"/>
                  <a:gd name="T74" fmla="*/ 104 w 120"/>
                  <a:gd name="T75" fmla="*/ 60 h 120"/>
                  <a:gd name="T76" fmla="*/ 104 w 120"/>
                  <a:gd name="T77" fmla="*/ 6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39" name="Freeform 49"/>
              <p:cNvSpPr/>
              <p:nvPr/>
            </p:nvSpPr>
            <p:spPr bwMode="auto">
              <a:xfrm>
                <a:off x="835025" y="1512888"/>
                <a:ext cx="98425" cy="100012"/>
              </a:xfrm>
              <a:custGeom>
                <a:avLst/>
                <a:gdLst>
                  <a:gd name="T0" fmla="*/ 8 w 44"/>
                  <a:gd name="T1" fmla="*/ 36 h 44"/>
                  <a:gd name="T2" fmla="*/ 36 w 44"/>
                  <a:gd name="T3" fmla="*/ 36 h 44"/>
                  <a:gd name="T4" fmla="*/ 36 w 44"/>
                  <a:gd name="T5" fmla="*/ 8 h 44"/>
                  <a:gd name="T6" fmla="*/ 8 w 44"/>
                  <a:gd name="T7" fmla="*/ 8 h 44"/>
                  <a:gd name="T8" fmla="*/ 8 w 44"/>
                  <a:gd name="T9" fmla="*/ 36 h 44"/>
                </a:gdLst>
                <a:ahLst/>
                <a:cxnLst>
                  <a:cxn ang="0">
                    <a:pos x="T0" y="T1"/>
                  </a:cxn>
                  <a:cxn ang="0">
                    <a:pos x="T2" y="T3"/>
                  </a:cxn>
                  <a:cxn ang="0">
                    <a:pos x="T4" y="T5"/>
                  </a:cxn>
                  <a:cxn ang="0">
                    <a:pos x="T6" y="T7"/>
                  </a:cxn>
                  <a:cxn ang="0">
                    <a:pos x="T8" y="T9"/>
                  </a:cxn>
                </a:cxnLst>
                <a:rect l="0" t="0" r="r" b="b"/>
                <a:pathLst>
                  <a:path w="44" h="44">
                    <a:moveTo>
                      <a:pt x="8" y="36"/>
                    </a:moveTo>
                    <a:cubicBezTo>
                      <a:pt x="16" y="44"/>
                      <a:pt x="28" y="44"/>
                      <a:pt x="36" y="36"/>
                    </a:cubicBezTo>
                    <a:cubicBezTo>
                      <a:pt x="44" y="28"/>
                      <a:pt x="44" y="16"/>
                      <a:pt x="36" y="8"/>
                    </a:cubicBezTo>
                    <a:cubicBezTo>
                      <a:pt x="28" y="0"/>
                      <a:pt x="16" y="0"/>
                      <a:pt x="8" y="8"/>
                    </a:cubicBezTo>
                    <a:cubicBezTo>
                      <a:pt x="0" y="16"/>
                      <a:pt x="0" y="28"/>
                      <a:pt x="8" y="36"/>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40" name="Freeform 50"/>
              <p:cNvSpPr/>
              <p:nvPr/>
            </p:nvSpPr>
            <p:spPr bwMode="auto">
              <a:xfrm>
                <a:off x="965200" y="1644650"/>
                <a:ext cx="198438" cy="196850"/>
              </a:xfrm>
              <a:custGeom>
                <a:avLst/>
                <a:gdLst>
                  <a:gd name="T0" fmla="*/ 75 w 88"/>
                  <a:gd name="T1" fmla="*/ 36 h 88"/>
                  <a:gd name="T2" fmla="*/ 88 w 88"/>
                  <a:gd name="T3" fmla="*/ 38 h 88"/>
                  <a:gd name="T4" fmla="*/ 88 w 88"/>
                  <a:gd name="T5" fmla="*/ 49 h 88"/>
                  <a:gd name="T6" fmla="*/ 75 w 88"/>
                  <a:gd name="T7" fmla="*/ 51 h 88"/>
                  <a:gd name="T8" fmla="*/ 71 w 88"/>
                  <a:gd name="T9" fmla="*/ 60 h 88"/>
                  <a:gd name="T10" fmla="*/ 79 w 88"/>
                  <a:gd name="T11" fmla="*/ 71 h 88"/>
                  <a:gd name="T12" fmla="*/ 71 w 88"/>
                  <a:gd name="T13" fmla="*/ 79 h 88"/>
                  <a:gd name="T14" fmla="*/ 61 w 88"/>
                  <a:gd name="T15" fmla="*/ 71 h 88"/>
                  <a:gd name="T16" fmla="*/ 57 w 88"/>
                  <a:gd name="T17" fmla="*/ 73 h 88"/>
                  <a:gd name="T18" fmla="*/ 52 w 88"/>
                  <a:gd name="T19" fmla="*/ 75 h 88"/>
                  <a:gd name="T20" fmla="*/ 52 w 88"/>
                  <a:gd name="T21" fmla="*/ 75 h 88"/>
                  <a:gd name="T22" fmla="*/ 50 w 88"/>
                  <a:gd name="T23" fmla="*/ 88 h 88"/>
                  <a:gd name="T24" fmla="*/ 39 w 88"/>
                  <a:gd name="T25" fmla="*/ 88 h 88"/>
                  <a:gd name="T26" fmla="*/ 37 w 88"/>
                  <a:gd name="T27" fmla="*/ 75 h 88"/>
                  <a:gd name="T28" fmla="*/ 28 w 88"/>
                  <a:gd name="T29" fmla="*/ 71 h 88"/>
                  <a:gd name="T30" fmla="*/ 17 w 88"/>
                  <a:gd name="T31" fmla="*/ 79 h 88"/>
                  <a:gd name="T32" fmla="*/ 9 w 88"/>
                  <a:gd name="T33" fmla="*/ 71 h 88"/>
                  <a:gd name="T34" fmla="*/ 17 w 88"/>
                  <a:gd name="T35" fmla="*/ 60 h 88"/>
                  <a:gd name="T36" fmla="*/ 15 w 88"/>
                  <a:gd name="T37" fmla="*/ 56 h 88"/>
                  <a:gd name="T38" fmla="*/ 13 w 88"/>
                  <a:gd name="T39" fmla="*/ 51 h 88"/>
                  <a:gd name="T40" fmla="*/ 13 w 88"/>
                  <a:gd name="T41" fmla="*/ 51 h 88"/>
                  <a:gd name="T42" fmla="*/ 0 w 88"/>
                  <a:gd name="T43" fmla="*/ 50 h 88"/>
                  <a:gd name="T44" fmla="*/ 0 w 88"/>
                  <a:gd name="T45" fmla="*/ 38 h 88"/>
                  <a:gd name="T46" fmla="*/ 13 w 88"/>
                  <a:gd name="T47" fmla="*/ 37 h 88"/>
                  <a:gd name="T48" fmla="*/ 17 w 88"/>
                  <a:gd name="T49" fmla="*/ 28 h 88"/>
                  <a:gd name="T50" fmla="*/ 9 w 88"/>
                  <a:gd name="T51" fmla="*/ 17 h 88"/>
                  <a:gd name="T52" fmla="*/ 17 w 88"/>
                  <a:gd name="T53" fmla="*/ 9 h 88"/>
                  <a:gd name="T54" fmla="*/ 28 w 88"/>
                  <a:gd name="T55" fmla="*/ 17 h 88"/>
                  <a:gd name="T56" fmla="*/ 32 w 88"/>
                  <a:gd name="T57" fmla="*/ 15 h 88"/>
                  <a:gd name="T58" fmla="*/ 36 w 88"/>
                  <a:gd name="T59" fmla="*/ 13 h 88"/>
                  <a:gd name="T60" fmla="*/ 38 w 88"/>
                  <a:gd name="T61" fmla="*/ 0 h 88"/>
                  <a:gd name="T62" fmla="*/ 50 w 88"/>
                  <a:gd name="T63" fmla="*/ 0 h 88"/>
                  <a:gd name="T64" fmla="*/ 51 w 88"/>
                  <a:gd name="T65" fmla="*/ 13 h 88"/>
                  <a:gd name="T66" fmla="*/ 60 w 88"/>
                  <a:gd name="T67" fmla="*/ 17 h 88"/>
                  <a:gd name="T68" fmla="*/ 71 w 88"/>
                  <a:gd name="T69" fmla="*/ 9 h 88"/>
                  <a:gd name="T70" fmla="*/ 79 w 88"/>
                  <a:gd name="T71" fmla="*/ 17 h 88"/>
                  <a:gd name="T72" fmla="*/ 71 w 88"/>
                  <a:gd name="T73" fmla="*/ 27 h 88"/>
                  <a:gd name="T74" fmla="*/ 73 w 88"/>
                  <a:gd name="T75" fmla="*/ 31 h 88"/>
                  <a:gd name="T76" fmla="*/ 75 w 88"/>
                  <a:gd name="T7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5" y="36"/>
                    </a:moveTo>
                    <a:cubicBezTo>
                      <a:pt x="88" y="38"/>
                      <a:pt x="88" y="38"/>
                      <a:pt x="88" y="38"/>
                    </a:cubicBezTo>
                    <a:cubicBezTo>
                      <a:pt x="88" y="49"/>
                      <a:pt x="88" y="49"/>
                      <a:pt x="88" y="49"/>
                    </a:cubicBezTo>
                    <a:cubicBezTo>
                      <a:pt x="75" y="51"/>
                      <a:pt x="75" y="51"/>
                      <a:pt x="75" y="51"/>
                    </a:cubicBezTo>
                    <a:cubicBezTo>
                      <a:pt x="74" y="54"/>
                      <a:pt x="73" y="57"/>
                      <a:pt x="71" y="60"/>
                    </a:cubicBezTo>
                    <a:cubicBezTo>
                      <a:pt x="79" y="71"/>
                      <a:pt x="79" y="71"/>
                      <a:pt x="79" y="71"/>
                    </a:cubicBezTo>
                    <a:cubicBezTo>
                      <a:pt x="71" y="79"/>
                      <a:pt x="71" y="79"/>
                      <a:pt x="71" y="79"/>
                    </a:cubicBezTo>
                    <a:cubicBezTo>
                      <a:pt x="61" y="71"/>
                      <a:pt x="61" y="71"/>
                      <a:pt x="61" y="71"/>
                    </a:cubicBezTo>
                    <a:cubicBezTo>
                      <a:pt x="59" y="72"/>
                      <a:pt x="58" y="72"/>
                      <a:pt x="57" y="73"/>
                    </a:cubicBezTo>
                    <a:cubicBezTo>
                      <a:pt x="55" y="74"/>
                      <a:pt x="54" y="74"/>
                      <a:pt x="52" y="75"/>
                    </a:cubicBezTo>
                    <a:cubicBezTo>
                      <a:pt x="52" y="75"/>
                      <a:pt x="52" y="75"/>
                      <a:pt x="52" y="75"/>
                    </a:cubicBezTo>
                    <a:cubicBezTo>
                      <a:pt x="50" y="88"/>
                      <a:pt x="50" y="88"/>
                      <a:pt x="50" y="88"/>
                    </a:cubicBezTo>
                    <a:cubicBezTo>
                      <a:pt x="39" y="88"/>
                      <a:pt x="39" y="88"/>
                      <a:pt x="39" y="88"/>
                    </a:cubicBezTo>
                    <a:cubicBezTo>
                      <a:pt x="37" y="75"/>
                      <a:pt x="37" y="75"/>
                      <a:pt x="37" y="75"/>
                    </a:cubicBezTo>
                    <a:cubicBezTo>
                      <a:pt x="34" y="74"/>
                      <a:pt x="31" y="73"/>
                      <a:pt x="28" y="71"/>
                    </a:cubicBezTo>
                    <a:cubicBezTo>
                      <a:pt x="17" y="79"/>
                      <a:pt x="17" y="79"/>
                      <a:pt x="17" y="79"/>
                    </a:cubicBezTo>
                    <a:cubicBezTo>
                      <a:pt x="9" y="71"/>
                      <a:pt x="9" y="71"/>
                      <a:pt x="9" y="71"/>
                    </a:cubicBezTo>
                    <a:cubicBezTo>
                      <a:pt x="17" y="60"/>
                      <a:pt x="17" y="60"/>
                      <a:pt x="17" y="60"/>
                    </a:cubicBezTo>
                    <a:cubicBezTo>
                      <a:pt x="16" y="59"/>
                      <a:pt x="16" y="58"/>
                      <a:pt x="15" y="56"/>
                    </a:cubicBezTo>
                    <a:cubicBezTo>
                      <a:pt x="14" y="55"/>
                      <a:pt x="14" y="53"/>
                      <a:pt x="13" y="51"/>
                    </a:cubicBezTo>
                    <a:cubicBezTo>
                      <a:pt x="13" y="51"/>
                      <a:pt x="13" y="51"/>
                      <a:pt x="13" y="51"/>
                    </a:cubicBezTo>
                    <a:cubicBezTo>
                      <a:pt x="0" y="50"/>
                      <a:pt x="0" y="50"/>
                      <a:pt x="0" y="50"/>
                    </a:cubicBezTo>
                    <a:cubicBezTo>
                      <a:pt x="0" y="38"/>
                      <a:pt x="0" y="38"/>
                      <a:pt x="0" y="38"/>
                    </a:cubicBezTo>
                    <a:cubicBezTo>
                      <a:pt x="13" y="37"/>
                      <a:pt x="13" y="37"/>
                      <a:pt x="13" y="37"/>
                    </a:cubicBezTo>
                    <a:cubicBezTo>
                      <a:pt x="14" y="33"/>
                      <a:pt x="15" y="30"/>
                      <a:pt x="17" y="28"/>
                    </a:cubicBezTo>
                    <a:cubicBezTo>
                      <a:pt x="9" y="17"/>
                      <a:pt x="9" y="17"/>
                      <a:pt x="9" y="17"/>
                    </a:cubicBezTo>
                    <a:cubicBezTo>
                      <a:pt x="17" y="9"/>
                      <a:pt x="17" y="9"/>
                      <a:pt x="17" y="9"/>
                    </a:cubicBezTo>
                    <a:cubicBezTo>
                      <a:pt x="28" y="17"/>
                      <a:pt x="28" y="17"/>
                      <a:pt x="28" y="17"/>
                    </a:cubicBezTo>
                    <a:cubicBezTo>
                      <a:pt x="29" y="16"/>
                      <a:pt x="30" y="15"/>
                      <a:pt x="32" y="15"/>
                    </a:cubicBezTo>
                    <a:cubicBezTo>
                      <a:pt x="33" y="14"/>
                      <a:pt x="35" y="14"/>
                      <a:pt x="36" y="13"/>
                    </a:cubicBezTo>
                    <a:cubicBezTo>
                      <a:pt x="38" y="0"/>
                      <a:pt x="38" y="0"/>
                      <a:pt x="38" y="0"/>
                    </a:cubicBezTo>
                    <a:cubicBezTo>
                      <a:pt x="50" y="0"/>
                      <a:pt x="50" y="0"/>
                      <a:pt x="50" y="0"/>
                    </a:cubicBezTo>
                    <a:cubicBezTo>
                      <a:pt x="51" y="13"/>
                      <a:pt x="51" y="13"/>
                      <a:pt x="51" y="13"/>
                    </a:cubicBezTo>
                    <a:cubicBezTo>
                      <a:pt x="55" y="14"/>
                      <a:pt x="58" y="15"/>
                      <a:pt x="60" y="17"/>
                    </a:cubicBezTo>
                    <a:cubicBezTo>
                      <a:pt x="71" y="9"/>
                      <a:pt x="71" y="9"/>
                      <a:pt x="71" y="9"/>
                    </a:cubicBezTo>
                    <a:cubicBezTo>
                      <a:pt x="79" y="17"/>
                      <a:pt x="79" y="17"/>
                      <a:pt x="79" y="17"/>
                    </a:cubicBezTo>
                    <a:cubicBezTo>
                      <a:pt x="71" y="27"/>
                      <a:pt x="71" y="27"/>
                      <a:pt x="71" y="27"/>
                    </a:cubicBezTo>
                    <a:cubicBezTo>
                      <a:pt x="72" y="29"/>
                      <a:pt x="73" y="30"/>
                      <a:pt x="73" y="31"/>
                    </a:cubicBezTo>
                    <a:cubicBezTo>
                      <a:pt x="74" y="33"/>
                      <a:pt x="74" y="35"/>
                      <a:pt x="75" y="36"/>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41" name="Freeform 51"/>
              <p:cNvSpPr/>
              <p:nvPr/>
            </p:nvSpPr>
            <p:spPr bwMode="auto">
              <a:xfrm>
                <a:off x="1035050" y="1711325"/>
                <a:ext cx="60325" cy="60325"/>
              </a:xfrm>
              <a:custGeom>
                <a:avLst/>
                <a:gdLst>
                  <a:gd name="T0" fmla="*/ 9 w 27"/>
                  <a:gd name="T1" fmla="*/ 25 h 27"/>
                  <a:gd name="T2" fmla="*/ 24 w 27"/>
                  <a:gd name="T3" fmla="*/ 18 h 27"/>
                  <a:gd name="T4" fmla="*/ 18 w 27"/>
                  <a:gd name="T5" fmla="*/ 3 h 27"/>
                  <a:gd name="T6" fmla="*/ 2 w 27"/>
                  <a:gd name="T7" fmla="*/ 9 h 27"/>
                  <a:gd name="T8" fmla="*/ 9 w 27"/>
                  <a:gd name="T9" fmla="*/ 25 h 27"/>
                </a:gdLst>
                <a:ahLst/>
                <a:cxnLst>
                  <a:cxn ang="0">
                    <a:pos x="T0" y="T1"/>
                  </a:cxn>
                  <a:cxn ang="0">
                    <a:pos x="T2" y="T3"/>
                  </a:cxn>
                  <a:cxn ang="0">
                    <a:pos x="T4" y="T5"/>
                  </a:cxn>
                  <a:cxn ang="0">
                    <a:pos x="T6" y="T7"/>
                  </a:cxn>
                  <a:cxn ang="0">
                    <a:pos x="T8" y="T9"/>
                  </a:cxn>
                </a:cxnLst>
                <a:rect l="0" t="0" r="r" b="b"/>
                <a:pathLst>
                  <a:path w="27" h="27">
                    <a:moveTo>
                      <a:pt x="9" y="25"/>
                    </a:moveTo>
                    <a:cubicBezTo>
                      <a:pt x="15" y="27"/>
                      <a:pt x="22" y="24"/>
                      <a:pt x="24" y="18"/>
                    </a:cubicBezTo>
                    <a:cubicBezTo>
                      <a:pt x="27" y="12"/>
                      <a:pt x="24" y="5"/>
                      <a:pt x="18" y="3"/>
                    </a:cubicBezTo>
                    <a:cubicBezTo>
                      <a:pt x="11" y="0"/>
                      <a:pt x="4" y="3"/>
                      <a:pt x="2" y="9"/>
                    </a:cubicBezTo>
                    <a:cubicBezTo>
                      <a:pt x="0" y="16"/>
                      <a:pt x="3" y="23"/>
                      <a:pt x="9" y="25"/>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grpSp>
      </p:grpSp>
      <p:grpSp>
        <p:nvGrpSpPr>
          <p:cNvPr id="12" name="组合 11"/>
          <p:cNvGrpSpPr/>
          <p:nvPr/>
        </p:nvGrpSpPr>
        <p:grpSpPr>
          <a:xfrm>
            <a:off x="8310245" y="1630680"/>
            <a:ext cx="1953260" cy="1757680"/>
            <a:chOff x="13087" y="2568"/>
            <a:chExt cx="3076" cy="2768"/>
          </a:xfrm>
        </p:grpSpPr>
        <p:sp>
          <p:nvSpPr>
            <p:cNvPr id="126" name="Rectangle 6"/>
            <p:cNvSpPr/>
            <p:nvPr/>
          </p:nvSpPr>
          <p:spPr>
            <a:xfrm>
              <a:off x="13087" y="2568"/>
              <a:ext cx="3076" cy="2769"/>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grpSp>
          <p:nvGrpSpPr>
            <p:cNvPr id="142" name="组合 141"/>
            <p:cNvGrpSpPr/>
            <p:nvPr/>
          </p:nvGrpSpPr>
          <p:grpSpPr>
            <a:xfrm>
              <a:off x="14221" y="3488"/>
              <a:ext cx="807" cy="807"/>
              <a:chOff x="7153275" y="3548063"/>
              <a:chExt cx="420688" cy="420687"/>
            </a:xfrm>
          </p:grpSpPr>
          <p:sp>
            <p:nvSpPr>
              <p:cNvPr id="143" name="Rectangle 211"/>
              <p:cNvSpPr>
                <a:spLocks noChangeArrowheads="1"/>
              </p:cNvSpPr>
              <p:nvPr/>
            </p:nvSpPr>
            <p:spPr bwMode="auto">
              <a:xfrm>
                <a:off x="7172325" y="3913188"/>
                <a:ext cx="55563" cy="55562"/>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44" name="Rectangle 212"/>
              <p:cNvSpPr>
                <a:spLocks noChangeArrowheads="1"/>
              </p:cNvSpPr>
              <p:nvPr/>
            </p:nvSpPr>
            <p:spPr bwMode="auto">
              <a:xfrm>
                <a:off x="7281863" y="3840163"/>
                <a:ext cx="55562" cy="128587"/>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45" name="Rectangle 213"/>
              <p:cNvSpPr>
                <a:spLocks noChangeArrowheads="1"/>
              </p:cNvSpPr>
              <p:nvPr/>
            </p:nvSpPr>
            <p:spPr bwMode="auto">
              <a:xfrm>
                <a:off x="7391400" y="3749675"/>
                <a:ext cx="53975" cy="219075"/>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46" name="Rectangle 214"/>
              <p:cNvSpPr>
                <a:spLocks noChangeArrowheads="1"/>
              </p:cNvSpPr>
              <p:nvPr/>
            </p:nvSpPr>
            <p:spPr bwMode="auto">
              <a:xfrm>
                <a:off x="7500938" y="3659188"/>
                <a:ext cx="53975" cy="309562"/>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sp>
            <p:nvSpPr>
              <p:cNvPr id="147" name="Line 215"/>
              <p:cNvSpPr>
                <a:spLocks noChangeShapeType="1"/>
              </p:cNvSpPr>
              <p:nvPr/>
            </p:nvSpPr>
            <p:spPr bwMode="auto">
              <a:xfrm flipH="1">
                <a:off x="7153275" y="3968750"/>
                <a:ext cx="420688" cy="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48" name="Line 216"/>
              <p:cNvSpPr>
                <a:spLocks noChangeShapeType="1"/>
              </p:cNvSpPr>
              <p:nvPr/>
            </p:nvSpPr>
            <p:spPr bwMode="auto">
              <a:xfrm flipH="1">
                <a:off x="7172325" y="3548063"/>
                <a:ext cx="382588" cy="32861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a:defRPr/>
                </a:pPr>
                <a:endParaRPr lang="zh-CN" altLang="en-US" sz="1580">
                  <a:solidFill>
                    <a:prstClr val="black"/>
                  </a:solidFill>
                </a:endParaRPr>
              </a:p>
            </p:txBody>
          </p:sp>
          <p:sp>
            <p:nvSpPr>
              <p:cNvPr id="149" name="Freeform 217"/>
              <p:cNvSpPr/>
              <p:nvPr/>
            </p:nvSpPr>
            <p:spPr bwMode="auto">
              <a:xfrm>
                <a:off x="7500938" y="3548063"/>
                <a:ext cx="53975" cy="55562"/>
              </a:xfrm>
              <a:custGeom>
                <a:avLst/>
                <a:gdLst>
                  <a:gd name="T0" fmla="*/ 0 w 57"/>
                  <a:gd name="T1" fmla="*/ 0 h 57"/>
                  <a:gd name="T2" fmla="*/ 57 w 57"/>
                  <a:gd name="T3" fmla="*/ 0 h 57"/>
                  <a:gd name="T4" fmla="*/ 57 w 57"/>
                  <a:gd name="T5" fmla="*/ 57 h 57"/>
                </a:gdLst>
                <a:ahLst/>
                <a:cxnLst>
                  <a:cxn ang="0">
                    <a:pos x="T0" y="T1"/>
                  </a:cxn>
                  <a:cxn ang="0">
                    <a:pos x="T2" y="T3"/>
                  </a:cxn>
                  <a:cxn ang="0">
                    <a:pos x="T4" y="T5"/>
                  </a:cxn>
                </a:cxnLst>
                <a:rect l="0" t="0" r="r" b="b"/>
                <a:pathLst>
                  <a:path w="57" h="57">
                    <a:moveTo>
                      <a:pt x="0" y="0"/>
                    </a:moveTo>
                    <a:lnTo>
                      <a:pt x="57" y="0"/>
                    </a:lnTo>
                    <a:lnTo>
                      <a:pt x="57" y="57"/>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a:defRPr/>
                </a:pPr>
                <a:endParaRPr lang="zh-CN" altLang="en-US" sz="1580">
                  <a:solidFill>
                    <a:prstClr val="black"/>
                  </a:solidFill>
                </a:endParaRPr>
              </a:p>
            </p:txBody>
          </p:sp>
        </p:grpSp>
      </p:grpSp>
      <p:grpSp>
        <p:nvGrpSpPr>
          <p:cNvPr id="10" name="组合 9"/>
          <p:cNvGrpSpPr/>
          <p:nvPr/>
        </p:nvGrpSpPr>
        <p:grpSpPr>
          <a:xfrm>
            <a:off x="4064000" y="1623695"/>
            <a:ext cx="1953260" cy="1757680"/>
            <a:chOff x="6400" y="2557"/>
            <a:chExt cx="3076" cy="2768"/>
          </a:xfrm>
        </p:grpSpPr>
        <p:sp>
          <p:nvSpPr>
            <p:cNvPr id="59" name="Rectangle 6"/>
            <p:cNvSpPr/>
            <p:nvPr/>
          </p:nvSpPr>
          <p:spPr>
            <a:xfrm>
              <a:off x="6400" y="2557"/>
              <a:ext cx="3076" cy="2769"/>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th-TH"/>
            </a:p>
          </p:txBody>
        </p:sp>
        <p:sp>
          <p:nvSpPr>
            <p:cNvPr id="150" name="Freeform 150"/>
            <p:cNvSpPr>
              <a:spLocks noEditPoints="1"/>
            </p:cNvSpPr>
            <p:nvPr/>
          </p:nvSpPr>
          <p:spPr bwMode="auto">
            <a:xfrm>
              <a:off x="7614" y="3662"/>
              <a:ext cx="647" cy="650"/>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sp>
        <p:nvSpPr>
          <p:cNvPr id="13" name="TextBox 8"/>
          <p:cNvSpPr txBox="1"/>
          <p:nvPr/>
        </p:nvSpPr>
        <p:spPr>
          <a:xfrm>
            <a:off x="4107815" y="4044950"/>
            <a:ext cx="1856740" cy="1290320"/>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4" name="矩形 13"/>
          <p:cNvSpPr/>
          <p:nvPr/>
        </p:nvSpPr>
        <p:spPr>
          <a:xfrm>
            <a:off x="4093845" y="3707765"/>
            <a:ext cx="1893570" cy="337185"/>
          </a:xfrm>
          <a:prstGeom prst="rect">
            <a:avLst/>
          </a:prstGeom>
        </p:spPr>
        <p:txBody>
          <a:bodyPr wrap="square">
            <a:spAutoFit/>
          </a:bodyPr>
          <a:lstStyle/>
          <a:p>
            <a:pPr algn="ctr"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p:txBody>
      </p:sp>
      <p:sp>
        <p:nvSpPr>
          <p:cNvPr id="15" name="TextBox 8"/>
          <p:cNvSpPr txBox="1"/>
          <p:nvPr/>
        </p:nvSpPr>
        <p:spPr>
          <a:xfrm>
            <a:off x="6224270" y="4044950"/>
            <a:ext cx="1856740" cy="1290320"/>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6" name="矩形 15"/>
          <p:cNvSpPr/>
          <p:nvPr/>
        </p:nvSpPr>
        <p:spPr>
          <a:xfrm>
            <a:off x="6210300" y="3707765"/>
            <a:ext cx="1893570" cy="337185"/>
          </a:xfrm>
          <a:prstGeom prst="rect">
            <a:avLst/>
          </a:prstGeom>
        </p:spPr>
        <p:txBody>
          <a:bodyPr wrap="square">
            <a:spAutoFit/>
          </a:bodyPr>
          <a:lstStyle/>
          <a:p>
            <a:pPr algn="ctr"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p:txBody>
      </p:sp>
      <p:sp>
        <p:nvSpPr>
          <p:cNvPr id="17" name="TextBox 8"/>
          <p:cNvSpPr txBox="1"/>
          <p:nvPr/>
        </p:nvSpPr>
        <p:spPr>
          <a:xfrm>
            <a:off x="8353425" y="4044950"/>
            <a:ext cx="1856740" cy="1290320"/>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8" name="矩形 17"/>
          <p:cNvSpPr/>
          <p:nvPr/>
        </p:nvSpPr>
        <p:spPr>
          <a:xfrm>
            <a:off x="8339455" y="3707765"/>
            <a:ext cx="1893570" cy="337185"/>
          </a:xfrm>
          <a:prstGeom prst="rect">
            <a:avLst/>
          </a:prstGeom>
        </p:spPr>
        <p:txBody>
          <a:bodyPr wrap="square">
            <a:spAutoFit/>
          </a:bodyPr>
          <a:lstStyle/>
          <a:p>
            <a:pPr algn="ctr"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additive="base">
                                        <p:cTn id="32" dur="500"/>
                                        <p:tgtEl>
                                          <p:spTgt spid="129"/>
                                        </p:tgtEl>
                                        <p:attrNameLst>
                                          <p:attrName>ppt_y</p:attrName>
                                        </p:attrNameLst>
                                      </p:cBhvr>
                                      <p:tavLst>
                                        <p:tav tm="0">
                                          <p:val>
                                            <p:strVal val="#ppt_y+#ppt_h*1.125000"/>
                                          </p:val>
                                        </p:tav>
                                        <p:tav tm="100000">
                                          <p:val>
                                            <p:strVal val="#ppt_y"/>
                                          </p:val>
                                        </p:tav>
                                      </p:tavLst>
                                    </p:anim>
                                    <p:animEffect transition="in" filter="wipe(up)">
                                      <p:cBhvr>
                                        <p:cTn id="33" dur="500"/>
                                        <p:tgtEl>
                                          <p:spTgt spid="129"/>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128"/>
                                        </p:tgtEl>
                                        <p:attrNameLst>
                                          <p:attrName>style.visibility</p:attrName>
                                        </p:attrNameLst>
                                      </p:cBhvr>
                                      <p:to>
                                        <p:strVal val="visible"/>
                                      </p:to>
                                    </p:set>
                                    <p:anim calcmode="lin" valueType="num">
                                      <p:cBhvr additive="base">
                                        <p:cTn id="36" dur="500"/>
                                        <p:tgtEl>
                                          <p:spTgt spid="128"/>
                                        </p:tgtEl>
                                        <p:attrNameLst>
                                          <p:attrName>ppt_y</p:attrName>
                                        </p:attrNameLst>
                                      </p:cBhvr>
                                      <p:tavLst>
                                        <p:tav tm="0">
                                          <p:val>
                                            <p:strVal val="#ppt_y+#ppt_h*1.125000"/>
                                          </p:val>
                                        </p:tav>
                                        <p:tav tm="100000">
                                          <p:val>
                                            <p:strVal val="#ppt_y"/>
                                          </p:val>
                                        </p:tav>
                                      </p:tavLst>
                                    </p:anim>
                                    <p:animEffect transition="in" filter="wipe(up)">
                                      <p:cBhvr>
                                        <p:cTn id="37" dur="500"/>
                                        <p:tgtEl>
                                          <p:spTgt spid="128"/>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3000"/>
                            </p:stCondLst>
                            <p:childTnLst>
                              <p:par>
                                <p:cTn id="49" presetID="1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p:tgtEl>
                                          <p:spTgt spid="14"/>
                                        </p:tgtEl>
                                        <p:attrNameLst>
                                          <p:attrName>ppt_y</p:attrName>
                                        </p:attrNameLst>
                                      </p:cBhvr>
                                      <p:tavLst>
                                        <p:tav tm="0">
                                          <p:val>
                                            <p:strVal val="#ppt_y+#ppt_h*1.125000"/>
                                          </p:val>
                                        </p:tav>
                                        <p:tav tm="100000">
                                          <p:val>
                                            <p:strVal val="#ppt_y"/>
                                          </p:val>
                                        </p:tav>
                                      </p:tavLst>
                                    </p:anim>
                                    <p:animEffect transition="in" filter="wipe(up)">
                                      <p:cBhvr>
                                        <p:cTn id="52" dur="500"/>
                                        <p:tgtEl>
                                          <p:spTgt spid="14"/>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ppt_y</p:attrName>
                                        </p:attrNameLst>
                                      </p:cBhvr>
                                      <p:tavLst>
                                        <p:tav tm="0">
                                          <p:val>
                                            <p:strVal val="#ppt_y+#ppt_h*1.125000"/>
                                          </p:val>
                                        </p:tav>
                                        <p:tav tm="100000">
                                          <p:val>
                                            <p:strVal val="#ppt_y"/>
                                          </p:val>
                                        </p:tav>
                                      </p:tavLst>
                                    </p:anim>
                                    <p:animEffect transition="in" filter="wipe(up)">
                                      <p:cBhvr>
                                        <p:cTn id="56" dur="500"/>
                                        <p:tgtEl>
                                          <p:spTgt spid="13"/>
                                        </p:tgtEl>
                                      </p:cBhvr>
                                    </p:animEffect>
                                  </p:childTnLst>
                                </p:cTn>
                              </p:par>
                            </p:childTnLst>
                          </p:cTn>
                        </p:par>
                        <p:par>
                          <p:cTn id="57" fill="hold">
                            <p:stCondLst>
                              <p:cond delay="3500"/>
                            </p:stCondLst>
                            <p:childTnLst>
                              <p:par>
                                <p:cTn id="58" presetID="22" presetClass="entr" presetSubtype="8"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left)">
                                      <p:cBhvr>
                                        <p:cTn id="60" dur="500"/>
                                        <p:tgtEl>
                                          <p:spTgt spid="4"/>
                                        </p:tgtEl>
                                      </p:cBhvr>
                                    </p:animEffect>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par>
                          <p:cTn id="67" fill="hold">
                            <p:stCondLst>
                              <p:cond delay="4500"/>
                            </p:stCondLst>
                            <p:childTnLst>
                              <p:par>
                                <p:cTn id="68" presetID="12" presetClass="entr" presetSubtype="4"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p:tgtEl>
                                          <p:spTgt spid="16"/>
                                        </p:tgtEl>
                                        <p:attrNameLst>
                                          <p:attrName>ppt_y</p:attrName>
                                        </p:attrNameLst>
                                      </p:cBhvr>
                                      <p:tavLst>
                                        <p:tav tm="0">
                                          <p:val>
                                            <p:strVal val="#ppt_y+#ppt_h*1.125000"/>
                                          </p:val>
                                        </p:tav>
                                        <p:tav tm="100000">
                                          <p:val>
                                            <p:strVal val="#ppt_y"/>
                                          </p:val>
                                        </p:tav>
                                      </p:tavLst>
                                    </p:anim>
                                    <p:animEffect transition="in" filter="wipe(up)">
                                      <p:cBhvr>
                                        <p:cTn id="71" dur="500"/>
                                        <p:tgtEl>
                                          <p:spTgt spid="16"/>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p:tgtEl>
                                          <p:spTgt spid="15"/>
                                        </p:tgtEl>
                                        <p:attrNameLst>
                                          <p:attrName>ppt_y</p:attrName>
                                        </p:attrNameLst>
                                      </p:cBhvr>
                                      <p:tavLst>
                                        <p:tav tm="0">
                                          <p:val>
                                            <p:strVal val="#ppt_y+#ppt_h*1.125000"/>
                                          </p:val>
                                        </p:tav>
                                        <p:tav tm="100000">
                                          <p:val>
                                            <p:strVal val="#ppt_y"/>
                                          </p:val>
                                        </p:tav>
                                      </p:tavLst>
                                    </p:anim>
                                    <p:animEffect transition="in" filter="wipe(up)">
                                      <p:cBhvr>
                                        <p:cTn id="75" dur="500"/>
                                        <p:tgtEl>
                                          <p:spTgt spid="15"/>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500"/>
                                        <p:tgtEl>
                                          <p:spTgt spid="6"/>
                                        </p:tgtEl>
                                      </p:cBhvr>
                                    </p:animEffect>
                                  </p:childTnLst>
                                </p:cTn>
                              </p:par>
                            </p:childTnLst>
                          </p:cTn>
                        </p:par>
                        <p:par>
                          <p:cTn id="80" fill="hold">
                            <p:stCondLst>
                              <p:cond delay="5500"/>
                            </p:stCondLst>
                            <p:childTnLst>
                              <p:par>
                                <p:cTn id="81" presetID="53" presetClass="entr" presetSubtype="16" fill="hold" nodeType="after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Effect transition="in" filter="fade">
                                      <p:cBhvr>
                                        <p:cTn id="85" dur="500"/>
                                        <p:tgtEl>
                                          <p:spTgt spid="12"/>
                                        </p:tgtEl>
                                      </p:cBhvr>
                                    </p:animEffect>
                                  </p:childTnLst>
                                </p:cTn>
                              </p:par>
                            </p:childTnLst>
                          </p:cTn>
                        </p:par>
                        <p:par>
                          <p:cTn id="86" fill="hold">
                            <p:stCondLst>
                              <p:cond delay="6000"/>
                            </p:stCondLst>
                            <p:childTnLst>
                              <p:par>
                                <p:cTn id="87" presetID="12" presetClass="entr" presetSubtype="4"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p:tgtEl>
                                          <p:spTgt spid="18"/>
                                        </p:tgtEl>
                                        <p:attrNameLst>
                                          <p:attrName>ppt_y</p:attrName>
                                        </p:attrNameLst>
                                      </p:cBhvr>
                                      <p:tavLst>
                                        <p:tav tm="0">
                                          <p:val>
                                            <p:strVal val="#ppt_y+#ppt_h*1.125000"/>
                                          </p:val>
                                        </p:tav>
                                        <p:tav tm="100000">
                                          <p:val>
                                            <p:strVal val="#ppt_y"/>
                                          </p:val>
                                        </p:tav>
                                      </p:tavLst>
                                    </p:anim>
                                    <p:animEffect transition="in" filter="wipe(up)">
                                      <p:cBhvr>
                                        <p:cTn id="90" dur="500"/>
                                        <p:tgtEl>
                                          <p:spTgt spid="18"/>
                                        </p:tgtEl>
                                      </p:cBhvr>
                                    </p:animEffect>
                                  </p:childTnLst>
                                </p:cTn>
                              </p:par>
                              <p:par>
                                <p:cTn id="91" presetID="12" presetClass="entr" presetSubtype="4" fill="hold" grpId="0" nodeType="with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additive="base">
                                        <p:cTn id="93" dur="500"/>
                                        <p:tgtEl>
                                          <p:spTgt spid="17"/>
                                        </p:tgtEl>
                                        <p:attrNameLst>
                                          <p:attrName>ppt_y</p:attrName>
                                        </p:attrNameLst>
                                      </p:cBhvr>
                                      <p:tavLst>
                                        <p:tav tm="0">
                                          <p:val>
                                            <p:strVal val="#ppt_y+#ppt_h*1.125000"/>
                                          </p:val>
                                        </p:tav>
                                        <p:tav tm="100000">
                                          <p:val>
                                            <p:strVal val="#ppt_y"/>
                                          </p:val>
                                        </p:tav>
                                      </p:tavLst>
                                    </p:anim>
                                    <p:animEffect transition="in" filter="wipe(up)">
                                      <p:cBhvr>
                                        <p:cTn id="94" dur="500"/>
                                        <p:tgtEl>
                                          <p:spTgt spid="17"/>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wipe(left)">
                                      <p:cBhvr>
                                        <p:cTn id="9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bldLvl="0" animBg="1"/>
      <p:bldP spid="4" grpId="0" bldLvl="0" animBg="1"/>
      <p:bldP spid="6" grpId="0" bldLvl="0" animBg="1"/>
      <p:bldP spid="42" grpId="0" bldLvl="0" animBg="1"/>
      <p:bldP spid="128" grpId="0"/>
      <p:bldP spid="129" grpId="0"/>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791190" y="516191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15" name="矩形 14"/>
          <p:cNvSpPr/>
          <p:nvPr/>
        </p:nvSpPr>
        <p:spPr>
          <a:xfrm>
            <a:off x="1569085" y="1833245"/>
            <a:ext cx="2360295" cy="23602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29380" y="1833245"/>
            <a:ext cx="3337560" cy="236029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266940" y="1833245"/>
            <a:ext cx="3337560" cy="236029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50670" y="1833245"/>
            <a:ext cx="2360930" cy="2360295"/>
          </a:xfrm>
          <a:prstGeom prst="rect">
            <a:avLst/>
          </a:prstGeom>
          <a:solidFill>
            <a:srgbClr val="72A4A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911600" y="1833245"/>
            <a:ext cx="6675120" cy="2360295"/>
          </a:xfrm>
          <a:prstGeom prst="rect">
            <a:avLst/>
          </a:prstGeom>
          <a:solidFill>
            <a:srgbClr val="72A4A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64715" y="2590800"/>
            <a:ext cx="1153795" cy="902335"/>
            <a:chOff x="2009774" y="2309813"/>
            <a:chExt cx="742951" cy="581025"/>
          </a:xfrm>
        </p:grpSpPr>
        <p:sp>
          <p:nvSpPr>
            <p:cNvPr id="11" name="Freeform 110"/>
            <p:cNvSpPr>
              <a:spLocks noEditPoints="1"/>
            </p:cNvSpPr>
            <p:nvPr/>
          </p:nvSpPr>
          <p:spPr bwMode="auto">
            <a:xfrm>
              <a:off x="2098675" y="2317750"/>
              <a:ext cx="552450" cy="352425"/>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 name="Freeform 111"/>
            <p:cNvSpPr>
              <a:spLocks noEditPoints="1"/>
            </p:cNvSpPr>
            <p:nvPr/>
          </p:nvSpPr>
          <p:spPr bwMode="auto">
            <a:xfrm>
              <a:off x="2009774" y="2690813"/>
              <a:ext cx="730250" cy="200025"/>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3" name="Freeform 112"/>
            <p:cNvSpPr>
              <a:spLocks noEditPoints="1"/>
            </p:cNvSpPr>
            <p:nvPr/>
          </p:nvSpPr>
          <p:spPr bwMode="auto">
            <a:xfrm>
              <a:off x="2108201" y="2309813"/>
              <a:ext cx="563563" cy="352425"/>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4" name="Freeform 113"/>
            <p:cNvSpPr>
              <a:spLocks noEditPoints="1"/>
            </p:cNvSpPr>
            <p:nvPr/>
          </p:nvSpPr>
          <p:spPr bwMode="auto">
            <a:xfrm>
              <a:off x="2019300" y="2678113"/>
              <a:ext cx="733425" cy="19208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sp>
        <p:nvSpPr>
          <p:cNvPr id="128" name="TextBox 8"/>
          <p:cNvSpPr txBox="1"/>
          <p:nvPr/>
        </p:nvSpPr>
        <p:spPr>
          <a:xfrm>
            <a:off x="4168775" y="2248535"/>
            <a:ext cx="5993130" cy="1476375"/>
          </a:xfrm>
          <a:prstGeom prst="rect">
            <a:avLst/>
          </a:prstGeom>
          <a:noFill/>
        </p:spPr>
        <p:txBody>
          <a:bodyPr wrap="square" rtlCol="0">
            <a:spAutoFit/>
          </a:bodyPr>
          <a:lstStyle/>
          <a:p>
            <a:pPr algn="l" fontAlgn="auto">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instead.If they throw stones at you, don’t throw back, use them to build your own foundation instead.If they throw stones at you, don’t throw back, use them to build your own foundation instead.</a:t>
            </a:r>
          </a:p>
        </p:txBody>
      </p:sp>
      <p:sp>
        <p:nvSpPr>
          <p:cNvPr id="21" name="TextBox 8"/>
          <p:cNvSpPr txBox="1"/>
          <p:nvPr/>
        </p:nvSpPr>
        <p:spPr>
          <a:xfrm>
            <a:off x="1462405" y="4752975"/>
            <a:ext cx="9141460" cy="922020"/>
          </a:xfrm>
          <a:prstGeom prst="rect">
            <a:avLst/>
          </a:prstGeom>
          <a:noFill/>
        </p:spPr>
        <p:txBody>
          <a:bodyPr wrap="square" rtlCol="0">
            <a:spAutoFit/>
          </a:bodyPr>
          <a:lstStyle/>
          <a:p>
            <a:pPr algn="l"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instead.If they throw stones at you, don’t throw back, use them to build your own foundation instead.</a:t>
            </a:r>
          </a:p>
        </p:txBody>
      </p:sp>
      <p:sp>
        <p:nvSpPr>
          <p:cNvPr id="129" name="矩形 128"/>
          <p:cNvSpPr/>
          <p:nvPr/>
        </p:nvSpPr>
        <p:spPr>
          <a:xfrm>
            <a:off x="1462405" y="4415790"/>
            <a:ext cx="1893570" cy="337185"/>
          </a:xfrm>
          <a:prstGeom prst="rect">
            <a:avLst/>
          </a:prstGeom>
        </p:spPr>
        <p:txBody>
          <a:bodyPr wrap="square">
            <a:spAutoFit/>
          </a:bodyPr>
          <a:lstStyle/>
          <a:p>
            <a:pPr algn="l"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1500"/>
                            </p:stCondLst>
                            <p:childTnLst>
                              <p:par>
                                <p:cTn id="30" presetID="29"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ppt_x</p:attrName>
                                        </p:attrNameLst>
                                      </p:cBhvr>
                                      <p:tavLst>
                                        <p:tav tm="0">
                                          <p:val>
                                            <p:strVal val="#ppt_x-.2"/>
                                          </p:val>
                                        </p:tav>
                                        <p:tav tm="100000">
                                          <p:val>
                                            <p:strVal val="#ppt_x"/>
                                          </p:val>
                                        </p:tav>
                                      </p:tavLst>
                                    </p:anim>
                                    <p:anim calcmode="lin" valueType="num">
                                      <p:cBhvr>
                                        <p:cTn id="33"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4" dur="500"/>
                                        <p:tgtEl>
                                          <p:spTgt spid="16"/>
                                        </p:tgtEl>
                                      </p:cBhvr>
                                    </p:animEffect>
                                  </p:childTnLst>
                                </p:cTn>
                              </p:par>
                            </p:childTnLst>
                          </p:cTn>
                        </p:par>
                        <p:par>
                          <p:cTn id="35" fill="hold">
                            <p:stCondLst>
                              <p:cond delay="2000"/>
                            </p:stCondLst>
                            <p:childTnLst>
                              <p:par>
                                <p:cTn id="36" presetID="12" presetClass="entr" presetSubtype="4"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p:tgtEl>
                                          <p:spTgt spid="17"/>
                                        </p:tgtEl>
                                        <p:attrNameLst>
                                          <p:attrName>ppt_y</p:attrName>
                                        </p:attrNameLst>
                                      </p:cBhvr>
                                      <p:tavLst>
                                        <p:tav tm="0">
                                          <p:val>
                                            <p:strVal val="#ppt_y+#ppt_h*1.125000"/>
                                          </p:val>
                                        </p:tav>
                                        <p:tav tm="100000">
                                          <p:val>
                                            <p:strVal val="#ppt_y"/>
                                          </p:val>
                                        </p:tav>
                                      </p:tavLst>
                                    </p:anim>
                                    <p:animEffect transition="in" filter="wipe(up)">
                                      <p:cBhvr>
                                        <p:cTn id="39" dur="500"/>
                                        <p:tgtEl>
                                          <p:spTgt spid="17"/>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3000"/>
                            </p:stCondLst>
                            <p:childTnLst>
                              <p:par>
                                <p:cTn id="47" presetID="18" presetClass="entr" presetSubtype="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strips(downRight)">
                                      <p:cBhvr>
                                        <p:cTn id="49" dur="500"/>
                                        <p:tgtEl>
                                          <p:spTgt spid="10"/>
                                        </p:tgtEl>
                                      </p:cBhvr>
                                    </p:animEffect>
                                  </p:childTnLst>
                                </p:cTn>
                              </p:par>
                            </p:childTnLst>
                          </p:cTn>
                        </p:par>
                        <p:par>
                          <p:cTn id="50" fill="hold">
                            <p:stCondLst>
                              <p:cond delay="3500"/>
                            </p:stCondLst>
                            <p:childTnLst>
                              <p:par>
                                <p:cTn id="51" presetID="18" presetClass="entr" presetSubtype="6"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strips(downRight)">
                                      <p:cBhvr>
                                        <p:cTn id="53" dur="500"/>
                                        <p:tgtEl>
                                          <p:spTgt spid="19"/>
                                        </p:tgtEl>
                                      </p:cBhvr>
                                    </p:animEffect>
                                  </p:childTnLst>
                                </p:cTn>
                              </p:par>
                            </p:childTnLst>
                          </p:cTn>
                        </p:par>
                        <p:par>
                          <p:cTn id="54" fill="hold">
                            <p:stCondLst>
                              <p:cond delay="4000"/>
                            </p:stCondLst>
                            <p:childTnLst>
                              <p:par>
                                <p:cTn id="55" presetID="47" presetClass="entr" presetSubtype="0" fill="hold" grpId="0" nodeType="afterEffect">
                                  <p:stCondLst>
                                    <p:cond delay="0"/>
                                  </p:stCondLst>
                                  <p:childTnLst>
                                    <p:set>
                                      <p:cBhvr>
                                        <p:cTn id="56" dur="1" fill="hold">
                                          <p:stCondLst>
                                            <p:cond delay="0"/>
                                          </p:stCondLst>
                                        </p:cTn>
                                        <p:tgtEl>
                                          <p:spTgt spid="128"/>
                                        </p:tgtEl>
                                        <p:attrNameLst>
                                          <p:attrName>style.visibility</p:attrName>
                                        </p:attrNameLst>
                                      </p:cBhvr>
                                      <p:to>
                                        <p:strVal val="visible"/>
                                      </p:to>
                                    </p:set>
                                    <p:animEffect transition="in" filter="fade">
                                      <p:cBhvr>
                                        <p:cTn id="57" dur="500"/>
                                        <p:tgtEl>
                                          <p:spTgt spid="128"/>
                                        </p:tgtEl>
                                      </p:cBhvr>
                                    </p:animEffect>
                                    <p:anim calcmode="lin" valueType="num">
                                      <p:cBhvr>
                                        <p:cTn id="58" dur="500" fill="hold"/>
                                        <p:tgtEl>
                                          <p:spTgt spid="128"/>
                                        </p:tgtEl>
                                        <p:attrNameLst>
                                          <p:attrName>ppt_x</p:attrName>
                                        </p:attrNameLst>
                                      </p:cBhvr>
                                      <p:tavLst>
                                        <p:tav tm="0">
                                          <p:val>
                                            <p:strVal val="#ppt_x"/>
                                          </p:val>
                                        </p:tav>
                                        <p:tav tm="100000">
                                          <p:val>
                                            <p:strVal val="#ppt_x"/>
                                          </p:val>
                                        </p:tav>
                                      </p:tavLst>
                                    </p:anim>
                                    <p:anim calcmode="lin" valueType="num">
                                      <p:cBhvr>
                                        <p:cTn id="59" dur="500" fill="hold"/>
                                        <p:tgtEl>
                                          <p:spTgt spid="128"/>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29"/>
                                        </p:tgtEl>
                                        <p:attrNameLst>
                                          <p:attrName>style.visibility</p:attrName>
                                        </p:attrNameLst>
                                      </p:cBhvr>
                                      <p:to>
                                        <p:strVal val="visible"/>
                                      </p:to>
                                    </p:set>
                                    <p:animEffect transition="in" filter="wipe(left)">
                                      <p:cBhvr>
                                        <p:cTn id="63" dur="500"/>
                                        <p:tgtEl>
                                          <p:spTgt spid="12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5" grpId="0" animBg="1"/>
      <p:bldP spid="16" grpId="0" animBg="1"/>
      <p:bldP spid="17" grpId="0" animBg="1"/>
      <p:bldP spid="18" grpId="0" animBg="1"/>
      <p:bldP spid="19" grpId="0" animBg="1"/>
      <p:bldP spid="128" grpId="0"/>
      <p:bldP spid="21" grpId="0"/>
      <p:bldP spid="1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cxnSp>
        <p:nvCxnSpPr>
          <p:cNvPr id="6" name="Elbow Connector 12"/>
          <p:cNvCxnSpPr/>
          <p:nvPr/>
        </p:nvCxnSpPr>
        <p:spPr>
          <a:xfrm>
            <a:off x="7019200" y="2348070"/>
            <a:ext cx="1982015" cy="862750"/>
          </a:xfrm>
          <a:prstGeom prst="bentConnector3">
            <a:avLst>
              <a:gd name="adj1" fmla="val 50000"/>
            </a:avLst>
          </a:prstGeom>
          <a:noFill/>
          <a:ln w="12700" cap="flat" cmpd="sng" algn="ctr">
            <a:solidFill>
              <a:srgbClr val="72A4A5"/>
            </a:solidFill>
            <a:prstDash val="solid"/>
            <a:miter lim="800000"/>
            <a:headEnd type="oval" w="med" len="med"/>
            <a:tailEnd type="triangle" w="med" len="med"/>
          </a:ln>
          <a:effectLst/>
        </p:spPr>
      </p:cxnSp>
      <p:cxnSp>
        <p:nvCxnSpPr>
          <p:cNvPr id="3" name="Elbow Connector 13"/>
          <p:cNvCxnSpPr/>
          <p:nvPr/>
        </p:nvCxnSpPr>
        <p:spPr>
          <a:xfrm flipV="1">
            <a:off x="7019200" y="4223494"/>
            <a:ext cx="1982015" cy="862750"/>
          </a:xfrm>
          <a:prstGeom prst="bentConnector3">
            <a:avLst>
              <a:gd name="adj1" fmla="val 50000"/>
            </a:avLst>
          </a:prstGeom>
          <a:noFill/>
          <a:ln w="12700" cap="flat" cmpd="sng" algn="ctr">
            <a:solidFill>
              <a:srgbClr val="72A4A5"/>
            </a:solidFill>
            <a:prstDash val="solid"/>
            <a:miter lim="800000"/>
            <a:headEnd type="oval" w="med" len="med"/>
            <a:tailEnd type="triangle" w="med" len="med"/>
          </a:ln>
          <a:effectLst/>
        </p:spPr>
      </p:cxnSp>
      <p:cxnSp>
        <p:nvCxnSpPr>
          <p:cNvPr id="8" name="Straight Connector 14"/>
          <p:cNvCxnSpPr/>
          <p:nvPr/>
        </p:nvCxnSpPr>
        <p:spPr>
          <a:xfrm>
            <a:off x="7019200" y="3726042"/>
            <a:ext cx="1982015" cy="1967"/>
          </a:xfrm>
          <a:prstGeom prst="line">
            <a:avLst/>
          </a:prstGeom>
          <a:noFill/>
          <a:ln w="12700" cap="flat" cmpd="sng" algn="ctr">
            <a:solidFill>
              <a:srgbClr val="72A4A5"/>
            </a:solidFill>
            <a:prstDash val="solid"/>
            <a:miter lim="800000"/>
            <a:headEnd type="oval" w="med" len="med"/>
            <a:tailEnd type="triangle" w="med" len="med"/>
          </a:ln>
          <a:effectLst/>
        </p:spPr>
      </p:cxnSp>
      <p:cxnSp>
        <p:nvCxnSpPr>
          <p:cNvPr id="9" name="Elbow Connector 15"/>
          <p:cNvCxnSpPr/>
          <p:nvPr/>
        </p:nvCxnSpPr>
        <p:spPr>
          <a:xfrm flipV="1">
            <a:off x="2885774" y="2348068"/>
            <a:ext cx="1396358" cy="1072880"/>
          </a:xfrm>
          <a:prstGeom prst="bentConnector3">
            <a:avLst>
              <a:gd name="adj1" fmla="val -930"/>
            </a:avLst>
          </a:prstGeom>
          <a:noFill/>
          <a:ln w="12700" cap="flat" cmpd="sng" algn="ctr">
            <a:solidFill>
              <a:srgbClr val="ADBACA"/>
            </a:solidFill>
            <a:prstDash val="solid"/>
            <a:miter lim="800000"/>
            <a:headEnd type="oval" w="med" len="med"/>
            <a:tailEnd type="triangle" w="med" len="med"/>
          </a:ln>
          <a:effectLst/>
        </p:spPr>
      </p:cxnSp>
      <p:cxnSp>
        <p:nvCxnSpPr>
          <p:cNvPr id="10" name="Elbow Connector 16"/>
          <p:cNvCxnSpPr/>
          <p:nvPr/>
        </p:nvCxnSpPr>
        <p:spPr>
          <a:xfrm>
            <a:off x="2885774" y="4013363"/>
            <a:ext cx="1396358" cy="1072880"/>
          </a:xfrm>
          <a:prstGeom prst="bentConnector3">
            <a:avLst>
              <a:gd name="adj1" fmla="val -930"/>
            </a:avLst>
          </a:prstGeom>
          <a:noFill/>
          <a:ln w="12700" cap="flat" cmpd="sng" algn="ctr">
            <a:solidFill>
              <a:srgbClr val="ADBACA"/>
            </a:solidFill>
            <a:prstDash val="solid"/>
            <a:miter lim="800000"/>
            <a:headEnd type="oval" w="med" len="med"/>
            <a:tailEnd type="triangle" w="med" len="med"/>
          </a:ln>
          <a:effectLst/>
        </p:spPr>
      </p:cxnSp>
      <p:cxnSp>
        <p:nvCxnSpPr>
          <p:cNvPr id="11" name="Straight Connector 17"/>
          <p:cNvCxnSpPr/>
          <p:nvPr/>
        </p:nvCxnSpPr>
        <p:spPr>
          <a:xfrm>
            <a:off x="2885774" y="3728009"/>
            <a:ext cx="1207595" cy="1967"/>
          </a:xfrm>
          <a:prstGeom prst="line">
            <a:avLst/>
          </a:prstGeom>
          <a:noFill/>
          <a:ln w="12700" cap="flat" cmpd="sng" algn="ctr">
            <a:solidFill>
              <a:srgbClr val="ADBACA"/>
            </a:solidFill>
            <a:prstDash val="solid"/>
            <a:miter lim="800000"/>
            <a:headEnd type="oval" w="med" len="med"/>
            <a:tailEnd type="triangle" w="med" len="med"/>
          </a:ln>
          <a:effectLst/>
        </p:spPr>
      </p:cxnSp>
      <p:grpSp>
        <p:nvGrpSpPr>
          <p:cNvPr id="4" name="组合 3"/>
          <p:cNvGrpSpPr/>
          <p:nvPr/>
        </p:nvGrpSpPr>
        <p:grpSpPr>
          <a:xfrm>
            <a:off x="9331960" y="2958465"/>
            <a:ext cx="1373505" cy="1418590"/>
            <a:chOff x="14696" y="4659"/>
            <a:chExt cx="2163" cy="2234"/>
          </a:xfrm>
        </p:grpSpPr>
        <p:sp>
          <p:nvSpPr>
            <p:cNvPr id="12" name="Freeform 5"/>
            <p:cNvSpPr/>
            <p:nvPr/>
          </p:nvSpPr>
          <p:spPr bwMode="auto">
            <a:xfrm>
              <a:off x="15497" y="6262"/>
              <a:ext cx="551" cy="424"/>
            </a:xfrm>
            <a:custGeom>
              <a:avLst/>
              <a:gdLst>
                <a:gd name="T0" fmla="*/ 58 w 117"/>
                <a:gd name="T1" fmla="*/ 3 h 90"/>
                <a:gd name="T2" fmla="*/ 43 w 117"/>
                <a:gd name="T3" fmla="*/ 0 h 90"/>
                <a:gd name="T4" fmla="*/ 0 w 117"/>
                <a:gd name="T5" fmla="*/ 90 h 90"/>
                <a:gd name="T6" fmla="*/ 58 w 117"/>
                <a:gd name="T7" fmla="*/ 90 h 90"/>
                <a:gd name="T8" fmla="*/ 117 w 117"/>
                <a:gd name="T9" fmla="*/ 90 h 90"/>
                <a:gd name="T10" fmla="*/ 74 w 117"/>
                <a:gd name="T11" fmla="*/ 0 h 90"/>
                <a:gd name="T12" fmla="*/ 58 w 117"/>
                <a:gd name="T13" fmla="*/ 3 h 90"/>
              </a:gdLst>
              <a:ahLst/>
              <a:cxnLst>
                <a:cxn ang="0">
                  <a:pos x="T0" y="T1"/>
                </a:cxn>
                <a:cxn ang="0">
                  <a:pos x="T2" y="T3"/>
                </a:cxn>
                <a:cxn ang="0">
                  <a:pos x="T4" y="T5"/>
                </a:cxn>
                <a:cxn ang="0">
                  <a:pos x="T6" y="T7"/>
                </a:cxn>
                <a:cxn ang="0">
                  <a:pos x="T8" y="T9"/>
                </a:cxn>
                <a:cxn ang="0">
                  <a:pos x="T10" y="T11"/>
                </a:cxn>
                <a:cxn ang="0">
                  <a:pos x="T12" y="T13"/>
                </a:cxn>
              </a:cxnLst>
              <a:rect l="0" t="0" r="r" b="b"/>
              <a:pathLst>
                <a:path w="117" h="90">
                  <a:moveTo>
                    <a:pt x="58" y="3"/>
                  </a:moveTo>
                  <a:cubicBezTo>
                    <a:pt x="53" y="3"/>
                    <a:pt x="48" y="2"/>
                    <a:pt x="43" y="0"/>
                  </a:cubicBezTo>
                  <a:cubicBezTo>
                    <a:pt x="33" y="38"/>
                    <a:pt x="8" y="77"/>
                    <a:pt x="0" y="90"/>
                  </a:cubicBezTo>
                  <a:cubicBezTo>
                    <a:pt x="58" y="90"/>
                    <a:pt x="58" y="90"/>
                    <a:pt x="58" y="90"/>
                  </a:cubicBezTo>
                  <a:cubicBezTo>
                    <a:pt x="117" y="90"/>
                    <a:pt x="117" y="90"/>
                    <a:pt x="117" y="90"/>
                  </a:cubicBezTo>
                  <a:cubicBezTo>
                    <a:pt x="108" y="77"/>
                    <a:pt x="85" y="38"/>
                    <a:pt x="74" y="0"/>
                  </a:cubicBezTo>
                  <a:cubicBezTo>
                    <a:pt x="69" y="2"/>
                    <a:pt x="64" y="3"/>
                    <a:pt x="58" y="3"/>
                  </a:cubicBez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3" name="Freeform 6"/>
            <p:cNvSpPr/>
            <p:nvPr/>
          </p:nvSpPr>
          <p:spPr bwMode="auto">
            <a:xfrm>
              <a:off x="15615" y="6163"/>
              <a:ext cx="316" cy="113"/>
            </a:xfrm>
            <a:custGeom>
              <a:avLst/>
              <a:gdLst>
                <a:gd name="T0" fmla="*/ 0 w 67"/>
                <a:gd name="T1" fmla="*/ 0 h 24"/>
                <a:gd name="T2" fmla="*/ 18 w 67"/>
                <a:gd name="T3" fmla="*/ 21 h 24"/>
                <a:gd name="T4" fmla="*/ 33 w 67"/>
                <a:gd name="T5" fmla="*/ 24 h 24"/>
                <a:gd name="T6" fmla="*/ 49 w 67"/>
                <a:gd name="T7" fmla="*/ 21 h 24"/>
                <a:gd name="T8" fmla="*/ 67 w 67"/>
                <a:gd name="T9" fmla="*/ 0 h 24"/>
                <a:gd name="T10" fmla="*/ 45 w 67"/>
                <a:gd name="T11" fmla="*/ 0 h 24"/>
                <a:gd name="T12" fmla="*/ 33 w 67"/>
                <a:gd name="T13" fmla="*/ 0 h 24"/>
                <a:gd name="T14" fmla="*/ 22 w 67"/>
                <a:gd name="T15" fmla="*/ 0 h 24"/>
                <a:gd name="T16" fmla="*/ 0 w 67"/>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4">
                  <a:moveTo>
                    <a:pt x="0" y="0"/>
                  </a:moveTo>
                  <a:cubicBezTo>
                    <a:pt x="0" y="9"/>
                    <a:pt x="7" y="17"/>
                    <a:pt x="18" y="21"/>
                  </a:cubicBezTo>
                  <a:cubicBezTo>
                    <a:pt x="23" y="23"/>
                    <a:pt x="28" y="24"/>
                    <a:pt x="33" y="24"/>
                  </a:cubicBezTo>
                  <a:cubicBezTo>
                    <a:pt x="39" y="24"/>
                    <a:pt x="44" y="23"/>
                    <a:pt x="49" y="21"/>
                  </a:cubicBezTo>
                  <a:cubicBezTo>
                    <a:pt x="60" y="17"/>
                    <a:pt x="67" y="9"/>
                    <a:pt x="67" y="0"/>
                  </a:cubicBezTo>
                  <a:cubicBezTo>
                    <a:pt x="45" y="0"/>
                    <a:pt x="45" y="0"/>
                    <a:pt x="45" y="0"/>
                  </a:cubicBezTo>
                  <a:cubicBezTo>
                    <a:pt x="33" y="0"/>
                    <a:pt x="33" y="0"/>
                    <a:pt x="33" y="0"/>
                  </a:cubicBezTo>
                  <a:cubicBezTo>
                    <a:pt x="22" y="0"/>
                    <a:pt x="22" y="0"/>
                    <a:pt x="22" y="0"/>
                  </a:cubicBezTo>
                  <a:lnTo>
                    <a:pt x="0" y="0"/>
                  </a:ln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4" name="Freeform 7"/>
            <p:cNvSpPr>
              <a:spLocks noEditPoints="1"/>
            </p:cNvSpPr>
            <p:nvPr/>
          </p:nvSpPr>
          <p:spPr bwMode="auto">
            <a:xfrm>
              <a:off x="15116" y="6685"/>
              <a:ext cx="1316" cy="208"/>
            </a:xfrm>
            <a:custGeom>
              <a:avLst/>
              <a:gdLst>
                <a:gd name="T0" fmla="*/ 23 w 279"/>
                <a:gd name="T1" fmla="*/ 44 h 44"/>
                <a:gd name="T2" fmla="*/ 174 w 279"/>
                <a:gd name="T3" fmla="*/ 0 h 44"/>
                <a:gd name="T4" fmla="*/ 167 w 279"/>
                <a:gd name="T5" fmla="*/ 0 h 44"/>
                <a:gd name="T6" fmla="*/ 161 w 279"/>
                <a:gd name="T7" fmla="*/ 0 h 44"/>
                <a:gd name="T8" fmla="*/ 156 w 279"/>
                <a:gd name="T9" fmla="*/ 0 h 44"/>
                <a:gd name="T10" fmla="*/ 152 w 279"/>
                <a:gd name="T11" fmla="*/ 0 h 44"/>
                <a:gd name="T12" fmla="*/ 148 w 279"/>
                <a:gd name="T13" fmla="*/ 0 h 44"/>
                <a:gd name="T14" fmla="*/ 145 w 279"/>
                <a:gd name="T15" fmla="*/ 0 h 44"/>
                <a:gd name="T16" fmla="*/ 143 w 279"/>
                <a:gd name="T17" fmla="*/ 0 h 44"/>
                <a:gd name="T18" fmla="*/ 142 w 279"/>
                <a:gd name="T19" fmla="*/ 0 h 44"/>
                <a:gd name="T20" fmla="*/ 141 w 279"/>
                <a:gd name="T21" fmla="*/ 0 h 44"/>
                <a:gd name="T22" fmla="*/ 140 w 279"/>
                <a:gd name="T23" fmla="*/ 0 h 44"/>
                <a:gd name="T24" fmla="*/ 140 w 279"/>
                <a:gd name="T25" fmla="*/ 0 h 44"/>
                <a:gd name="T26" fmla="*/ 139 w 279"/>
                <a:gd name="T27" fmla="*/ 0 h 44"/>
                <a:gd name="T28" fmla="*/ 139 w 279"/>
                <a:gd name="T29" fmla="*/ 0 h 44"/>
                <a:gd name="T30" fmla="*/ 132 w 279"/>
                <a:gd name="T31" fmla="*/ 0 h 44"/>
                <a:gd name="T32" fmla="*/ 122 w 279"/>
                <a:gd name="T33" fmla="*/ 0 h 44"/>
                <a:gd name="T34" fmla="*/ 114 w 279"/>
                <a:gd name="T35" fmla="*/ 0 h 44"/>
                <a:gd name="T36" fmla="*/ 107 w 279"/>
                <a:gd name="T37" fmla="*/ 0 h 44"/>
                <a:gd name="T38" fmla="*/ 101 w 279"/>
                <a:gd name="T39" fmla="*/ 0 h 44"/>
                <a:gd name="T40" fmla="*/ 96 w 279"/>
                <a:gd name="T41" fmla="*/ 0 h 44"/>
                <a:gd name="T42" fmla="*/ 92 w 279"/>
                <a:gd name="T43" fmla="*/ 0 h 44"/>
                <a:gd name="T44" fmla="*/ 89 w 279"/>
                <a:gd name="T45" fmla="*/ 0 h 44"/>
                <a:gd name="T46" fmla="*/ 87 w 279"/>
                <a:gd name="T47" fmla="*/ 0 h 44"/>
                <a:gd name="T48" fmla="*/ 85 w 279"/>
                <a:gd name="T49" fmla="*/ 0 h 44"/>
                <a:gd name="T50" fmla="*/ 83 w 279"/>
                <a:gd name="T51" fmla="*/ 0 h 44"/>
                <a:gd name="T52" fmla="*/ 82 w 279"/>
                <a:gd name="T53" fmla="*/ 0 h 44"/>
                <a:gd name="T54" fmla="*/ 82 w 279"/>
                <a:gd name="T55" fmla="*/ 0 h 44"/>
                <a:gd name="T56" fmla="*/ 81 w 279"/>
                <a:gd name="T57" fmla="*/ 0 h 44"/>
                <a:gd name="T58" fmla="*/ 81 w 279"/>
                <a:gd name="T59" fmla="*/ 0 h 44"/>
                <a:gd name="T60" fmla="*/ 81 w 279"/>
                <a:gd name="T61" fmla="*/ 0 h 44"/>
                <a:gd name="T62" fmla="*/ 73 w 279"/>
                <a:gd name="T63" fmla="*/ 0 h 44"/>
                <a:gd name="T64" fmla="*/ 67 w 279"/>
                <a:gd name="T65" fmla="*/ 44 h 44"/>
                <a:gd name="T66" fmla="*/ 80 w 279"/>
                <a:gd name="T67" fmla="*/ 44 h 44"/>
                <a:gd name="T68" fmla="*/ 93 w 279"/>
                <a:gd name="T69" fmla="*/ 44 h 44"/>
                <a:gd name="T70" fmla="*/ 104 w 279"/>
                <a:gd name="T71" fmla="*/ 44 h 44"/>
                <a:gd name="T72" fmla="*/ 113 w 279"/>
                <a:gd name="T73" fmla="*/ 44 h 44"/>
                <a:gd name="T74" fmla="*/ 120 w 279"/>
                <a:gd name="T75" fmla="*/ 44 h 44"/>
                <a:gd name="T76" fmla="*/ 126 w 279"/>
                <a:gd name="T77" fmla="*/ 44 h 44"/>
                <a:gd name="T78" fmla="*/ 131 w 279"/>
                <a:gd name="T79" fmla="*/ 44 h 44"/>
                <a:gd name="T80" fmla="*/ 134 w 279"/>
                <a:gd name="T81" fmla="*/ 44 h 44"/>
                <a:gd name="T82" fmla="*/ 136 w 279"/>
                <a:gd name="T83" fmla="*/ 44 h 44"/>
                <a:gd name="T84" fmla="*/ 138 w 279"/>
                <a:gd name="T85" fmla="*/ 44 h 44"/>
                <a:gd name="T86" fmla="*/ 139 w 279"/>
                <a:gd name="T87" fmla="*/ 44 h 44"/>
                <a:gd name="T88" fmla="*/ 139 w 279"/>
                <a:gd name="T89" fmla="*/ 44 h 44"/>
                <a:gd name="T90" fmla="*/ 139 w 279"/>
                <a:gd name="T91" fmla="*/ 44 h 44"/>
                <a:gd name="T92" fmla="*/ 150 w 279"/>
                <a:gd name="T93" fmla="*/ 44 h 44"/>
                <a:gd name="T94" fmla="*/ 169 w 279"/>
                <a:gd name="T95" fmla="*/ 44 h 44"/>
                <a:gd name="T96" fmla="*/ 279 w 279"/>
                <a:gd name="T9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9" h="44">
                  <a:moveTo>
                    <a:pt x="67" y="0"/>
                  </a:moveTo>
                  <a:cubicBezTo>
                    <a:pt x="23" y="0"/>
                    <a:pt x="23" y="0"/>
                    <a:pt x="23" y="0"/>
                  </a:cubicBezTo>
                  <a:cubicBezTo>
                    <a:pt x="11" y="0"/>
                    <a:pt x="0" y="11"/>
                    <a:pt x="0" y="23"/>
                  </a:cubicBezTo>
                  <a:cubicBezTo>
                    <a:pt x="0" y="35"/>
                    <a:pt x="11" y="44"/>
                    <a:pt x="23" y="44"/>
                  </a:cubicBezTo>
                  <a:cubicBezTo>
                    <a:pt x="67" y="44"/>
                    <a:pt x="67" y="44"/>
                    <a:pt x="67" y="44"/>
                  </a:cubicBezTo>
                  <a:moveTo>
                    <a:pt x="256" y="0"/>
                  </a:moveTo>
                  <a:cubicBezTo>
                    <a:pt x="198" y="0"/>
                    <a:pt x="198" y="0"/>
                    <a:pt x="198" y="0"/>
                  </a:cubicBezTo>
                  <a:cubicBezTo>
                    <a:pt x="174" y="0"/>
                    <a:pt x="174" y="0"/>
                    <a:pt x="174" y="0"/>
                  </a:cubicBezTo>
                  <a:cubicBezTo>
                    <a:pt x="173" y="0"/>
                    <a:pt x="173" y="0"/>
                    <a:pt x="173" y="0"/>
                  </a:cubicBezTo>
                  <a:cubicBezTo>
                    <a:pt x="171" y="0"/>
                    <a:pt x="171" y="0"/>
                    <a:pt x="171" y="0"/>
                  </a:cubicBezTo>
                  <a:cubicBezTo>
                    <a:pt x="169" y="0"/>
                    <a:pt x="169" y="0"/>
                    <a:pt x="169" y="0"/>
                  </a:cubicBezTo>
                  <a:cubicBezTo>
                    <a:pt x="167" y="0"/>
                    <a:pt x="167" y="0"/>
                    <a:pt x="167" y="0"/>
                  </a:cubicBezTo>
                  <a:cubicBezTo>
                    <a:pt x="166" y="0"/>
                    <a:pt x="166" y="0"/>
                    <a:pt x="166" y="0"/>
                  </a:cubicBezTo>
                  <a:cubicBezTo>
                    <a:pt x="164" y="0"/>
                    <a:pt x="164" y="0"/>
                    <a:pt x="164" y="0"/>
                  </a:cubicBezTo>
                  <a:cubicBezTo>
                    <a:pt x="163" y="0"/>
                    <a:pt x="163" y="0"/>
                    <a:pt x="163" y="0"/>
                  </a:cubicBezTo>
                  <a:cubicBezTo>
                    <a:pt x="161" y="0"/>
                    <a:pt x="161" y="0"/>
                    <a:pt x="161" y="0"/>
                  </a:cubicBezTo>
                  <a:cubicBezTo>
                    <a:pt x="160" y="0"/>
                    <a:pt x="160" y="0"/>
                    <a:pt x="160" y="0"/>
                  </a:cubicBezTo>
                  <a:cubicBezTo>
                    <a:pt x="158" y="0"/>
                    <a:pt x="158" y="0"/>
                    <a:pt x="158" y="0"/>
                  </a:cubicBezTo>
                  <a:cubicBezTo>
                    <a:pt x="157" y="0"/>
                    <a:pt x="157" y="0"/>
                    <a:pt x="157" y="0"/>
                  </a:cubicBezTo>
                  <a:cubicBezTo>
                    <a:pt x="156" y="0"/>
                    <a:pt x="156" y="0"/>
                    <a:pt x="156" y="0"/>
                  </a:cubicBezTo>
                  <a:cubicBezTo>
                    <a:pt x="155" y="0"/>
                    <a:pt x="155" y="0"/>
                    <a:pt x="155" y="0"/>
                  </a:cubicBezTo>
                  <a:cubicBezTo>
                    <a:pt x="154" y="0"/>
                    <a:pt x="154" y="0"/>
                    <a:pt x="154" y="0"/>
                  </a:cubicBezTo>
                  <a:cubicBezTo>
                    <a:pt x="153" y="0"/>
                    <a:pt x="153" y="0"/>
                    <a:pt x="153" y="0"/>
                  </a:cubicBezTo>
                  <a:cubicBezTo>
                    <a:pt x="152" y="0"/>
                    <a:pt x="152" y="0"/>
                    <a:pt x="152" y="0"/>
                  </a:cubicBezTo>
                  <a:cubicBezTo>
                    <a:pt x="151" y="0"/>
                    <a:pt x="151" y="0"/>
                    <a:pt x="151" y="0"/>
                  </a:cubicBezTo>
                  <a:cubicBezTo>
                    <a:pt x="150" y="0"/>
                    <a:pt x="150" y="0"/>
                    <a:pt x="150" y="0"/>
                  </a:cubicBezTo>
                  <a:cubicBezTo>
                    <a:pt x="149" y="0"/>
                    <a:pt x="149" y="0"/>
                    <a:pt x="149" y="0"/>
                  </a:cubicBezTo>
                  <a:cubicBezTo>
                    <a:pt x="148" y="0"/>
                    <a:pt x="148" y="0"/>
                    <a:pt x="148" y="0"/>
                  </a:cubicBezTo>
                  <a:cubicBezTo>
                    <a:pt x="147" y="0"/>
                    <a:pt x="147" y="0"/>
                    <a:pt x="147" y="0"/>
                  </a:cubicBezTo>
                  <a:cubicBezTo>
                    <a:pt x="147" y="0"/>
                    <a:pt x="147" y="0"/>
                    <a:pt x="147" y="0"/>
                  </a:cubicBezTo>
                  <a:cubicBezTo>
                    <a:pt x="146" y="0"/>
                    <a:pt x="146" y="0"/>
                    <a:pt x="146" y="0"/>
                  </a:cubicBezTo>
                  <a:cubicBezTo>
                    <a:pt x="145" y="0"/>
                    <a:pt x="145" y="0"/>
                    <a:pt x="145" y="0"/>
                  </a:cubicBezTo>
                  <a:cubicBezTo>
                    <a:pt x="145" y="0"/>
                    <a:pt x="145" y="0"/>
                    <a:pt x="145" y="0"/>
                  </a:cubicBezTo>
                  <a:cubicBezTo>
                    <a:pt x="144" y="0"/>
                    <a:pt x="144" y="0"/>
                    <a:pt x="144" y="0"/>
                  </a:cubicBezTo>
                  <a:cubicBezTo>
                    <a:pt x="144" y="0"/>
                    <a:pt x="144" y="0"/>
                    <a:pt x="144" y="0"/>
                  </a:cubicBezTo>
                  <a:cubicBezTo>
                    <a:pt x="143" y="0"/>
                    <a:pt x="143" y="0"/>
                    <a:pt x="143" y="0"/>
                  </a:cubicBezTo>
                  <a:cubicBezTo>
                    <a:pt x="143" y="0"/>
                    <a:pt x="143" y="0"/>
                    <a:pt x="143" y="0"/>
                  </a:cubicBezTo>
                  <a:cubicBezTo>
                    <a:pt x="143" y="0"/>
                    <a:pt x="143" y="0"/>
                    <a:pt x="143" y="0"/>
                  </a:cubicBezTo>
                  <a:cubicBezTo>
                    <a:pt x="142" y="0"/>
                    <a:pt x="142" y="0"/>
                    <a:pt x="142" y="0"/>
                  </a:cubicBezTo>
                  <a:cubicBezTo>
                    <a:pt x="142" y="0"/>
                    <a:pt x="142" y="0"/>
                    <a:pt x="142" y="0"/>
                  </a:cubicBezTo>
                  <a:cubicBezTo>
                    <a:pt x="142" y="0"/>
                    <a:pt x="142" y="0"/>
                    <a:pt x="142" y="0"/>
                  </a:cubicBezTo>
                  <a:cubicBezTo>
                    <a:pt x="141" y="0"/>
                    <a:pt x="141" y="0"/>
                    <a:pt x="141" y="0"/>
                  </a:cubicBezTo>
                  <a:cubicBezTo>
                    <a:pt x="141" y="0"/>
                    <a:pt x="141" y="0"/>
                    <a:pt x="141" y="0"/>
                  </a:cubicBezTo>
                  <a:cubicBezTo>
                    <a:pt x="141" y="0"/>
                    <a:pt x="141" y="0"/>
                    <a:pt x="141"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7" y="0"/>
                    <a:pt x="137" y="0"/>
                    <a:pt x="137" y="0"/>
                  </a:cubicBezTo>
                  <a:cubicBezTo>
                    <a:pt x="134" y="0"/>
                    <a:pt x="134" y="0"/>
                    <a:pt x="134" y="0"/>
                  </a:cubicBezTo>
                  <a:cubicBezTo>
                    <a:pt x="132" y="0"/>
                    <a:pt x="132" y="0"/>
                    <a:pt x="132" y="0"/>
                  </a:cubicBezTo>
                  <a:cubicBezTo>
                    <a:pt x="129" y="0"/>
                    <a:pt x="129" y="0"/>
                    <a:pt x="129" y="0"/>
                  </a:cubicBezTo>
                  <a:cubicBezTo>
                    <a:pt x="127" y="0"/>
                    <a:pt x="127" y="0"/>
                    <a:pt x="127" y="0"/>
                  </a:cubicBezTo>
                  <a:cubicBezTo>
                    <a:pt x="124" y="0"/>
                    <a:pt x="124" y="0"/>
                    <a:pt x="124" y="0"/>
                  </a:cubicBezTo>
                  <a:cubicBezTo>
                    <a:pt x="122" y="0"/>
                    <a:pt x="122" y="0"/>
                    <a:pt x="122" y="0"/>
                  </a:cubicBezTo>
                  <a:cubicBezTo>
                    <a:pt x="120" y="0"/>
                    <a:pt x="120" y="0"/>
                    <a:pt x="120" y="0"/>
                  </a:cubicBezTo>
                  <a:cubicBezTo>
                    <a:pt x="118" y="0"/>
                    <a:pt x="118" y="0"/>
                    <a:pt x="118" y="0"/>
                  </a:cubicBezTo>
                  <a:cubicBezTo>
                    <a:pt x="116" y="0"/>
                    <a:pt x="116" y="0"/>
                    <a:pt x="116" y="0"/>
                  </a:cubicBezTo>
                  <a:cubicBezTo>
                    <a:pt x="114" y="0"/>
                    <a:pt x="114" y="0"/>
                    <a:pt x="114" y="0"/>
                  </a:cubicBezTo>
                  <a:cubicBezTo>
                    <a:pt x="112" y="0"/>
                    <a:pt x="112" y="0"/>
                    <a:pt x="112" y="0"/>
                  </a:cubicBezTo>
                  <a:cubicBezTo>
                    <a:pt x="111" y="0"/>
                    <a:pt x="111" y="0"/>
                    <a:pt x="111" y="0"/>
                  </a:cubicBezTo>
                  <a:cubicBezTo>
                    <a:pt x="109" y="0"/>
                    <a:pt x="109" y="0"/>
                    <a:pt x="109" y="0"/>
                  </a:cubicBezTo>
                  <a:cubicBezTo>
                    <a:pt x="107" y="0"/>
                    <a:pt x="107" y="0"/>
                    <a:pt x="107" y="0"/>
                  </a:cubicBezTo>
                  <a:cubicBezTo>
                    <a:pt x="106" y="0"/>
                    <a:pt x="106" y="0"/>
                    <a:pt x="106" y="0"/>
                  </a:cubicBezTo>
                  <a:cubicBezTo>
                    <a:pt x="104" y="0"/>
                    <a:pt x="104" y="0"/>
                    <a:pt x="104" y="0"/>
                  </a:cubicBezTo>
                  <a:cubicBezTo>
                    <a:pt x="103" y="0"/>
                    <a:pt x="103" y="0"/>
                    <a:pt x="103" y="0"/>
                  </a:cubicBezTo>
                  <a:cubicBezTo>
                    <a:pt x="101" y="0"/>
                    <a:pt x="101" y="0"/>
                    <a:pt x="101" y="0"/>
                  </a:cubicBezTo>
                  <a:cubicBezTo>
                    <a:pt x="100" y="0"/>
                    <a:pt x="100" y="0"/>
                    <a:pt x="100" y="0"/>
                  </a:cubicBezTo>
                  <a:cubicBezTo>
                    <a:pt x="99" y="0"/>
                    <a:pt x="99" y="0"/>
                    <a:pt x="99" y="0"/>
                  </a:cubicBezTo>
                  <a:cubicBezTo>
                    <a:pt x="98" y="0"/>
                    <a:pt x="98" y="0"/>
                    <a:pt x="98" y="0"/>
                  </a:cubicBezTo>
                  <a:cubicBezTo>
                    <a:pt x="96" y="0"/>
                    <a:pt x="96" y="0"/>
                    <a:pt x="96" y="0"/>
                  </a:cubicBezTo>
                  <a:cubicBezTo>
                    <a:pt x="95" y="0"/>
                    <a:pt x="95" y="0"/>
                    <a:pt x="95" y="0"/>
                  </a:cubicBezTo>
                  <a:cubicBezTo>
                    <a:pt x="94" y="0"/>
                    <a:pt x="94" y="0"/>
                    <a:pt x="94" y="0"/>
                  </a:cubicBezTo>
                  <a:cubicBezTo>
                    <a:pt x="93" y="0"/>
                    <a:pt x="93" y="0"/>
                    <a:pt x="93" y="0"/>
                  </a:cubicBezTo>
                  <a:cubicBezTo>
                    <a:pt x="92" y="0"/>
                    <a:pt x="92" y="0"/>
                    <a:pt x="92" y="0"/>
                  </a:cubicBezTo>
                  <a:cubicBezTo>
                    <a:pt x="91" y="0"/>
                    <a:pt x="91" y="0"/>
                    <a:pt x="91" y="0"/>
                  </a:cubicBezTo>
                  <a:cubicBezTo>
                    <a:pt x="91" y="0"/>
                    <a:pt x="91" y="0"/>
                    <a:pt x="91" y="0"/>
                  </a:cubicBezTo>
                  <a:cubicBezTo>
                    <a:pt x="90" y="0"/>
                    <a:pt x="90" y="0"/>
                    <a:pt x="90" y="0"/>
                  </a:cubicBezTo>
                  <a:cubicBezTo>
                    <a:pt x="89" y="0"/>
                    <a:pt x="89" y="0"/>
                    <a:pt x="89" y="0"/>
                  </a:cubicBezTo>
                  <a:cubicBezTo>
                    <a:pt x="88" y="0"/>
                    <a:pt x="88" y="0"/>
                    <a:pt x="88" y="0"/>
                  </a:cubicBezTo>
                  <a:cubicBezTo>
                    <a:pt x="88" y="0"/>
                    <a:pt x="88" y="0"/>
                    <a:pt x="88" y="0"/>
                  </a:cubicBezTo>
                  <a:cubicBezTo>
                    <a:pt x="87" y="0"/>
                    <a:pt x="87" y="0"/>
                    <a:pt x="87" y="0"/>
                  </a:cubicBezTo>
                  <a:cubicBezTo>
                    <a:pt x="87" y="0"/>
                    <a:pt x="87" y="0"/>
                    <a:pt x="87" y="0"/>
                  </a:cubicBezTo>
                  <a:cubicBezTo>
                    <a:pt x="86" y="0"/>
                    <a:pt x="86" y="0"/>
                    <a:pt x="86" y="0"/>
                  </a:cubicBezTo>
                  <a:cubicBezTo>
                    <a:pt x="86" y="0"/>
                    <a:pt x="86" y="0"/>
                    <a:pt x="86" y="0"/>
                  </a:cubicBezTo>
                  <a:cubicBezTo>
                    <a:pt x="85" y="0"/>
                    <a:pt x="85" y="0"/>
                    <a:pt x="85" y="0"/>
                  </a:cubicBezTo>
                  <a:cubicBezTo>
                    <a:pt x="85" y="0"/>
                    <a:pt x="85" y="0"/>
                    <a:pt x="85" y="0"/>
                  </a:cubicBezTo>
                  <a:cubicBezTo>
                    <a:pt x="84" y="0"/>
                    <a:pt x="84" y="0"/>
                    <a:pt x="84" y="0"/>
                  </a:cubicBezTo>
                  <a:cubicBezTo>
                    <a:pt x="84" y="0"/>
                    <a:pt x="84" y="0"/>
                    <a:pt x="84" y="0"/>
                  </a:cubicBezTo>
                  <a:cubicBezTo>
                    <a:pt x="83" y="0"/>
                    <a:pt x="83" y="0"/>
                    <a:pt x="83" y="0"/>
                  </a:cubicBezTo>
                  <a:cubicBezTo>
                    <a:pt x="83" y="0"/>
                    <a:pt x="83" y="0"/>
                    <a:pt x="83" y="0"/>
                  </a:cubicBezTo>
                  <a:cubicBezTo>
                    <a:pt x="83" y="0"/>
                    <a:pt x="83" y="0"/>
                    <a:pt x="83" y="0"/>
                  </a:cubicBezTo>
                  <a:cubicBezTo>
                    <a:pt x="83" y="0"/>
                    <a:pt x="83" y="0"/>
                    <a:pt x="83"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78" y="0"/>
                    <a:pt x="78" y="0"/>
                    <a:pt x="78" y="0"/>
                  </a:cubicBezTo>
                  <a:cubicBezTo>
                    <a:pt x="76" y="0"/>
                    <a:pt x="76" y="0"/>
                    <a:pt x="76" y="0"/>
                  </a:cubicBezTo>
                  <a:cubicBezTo>
                    <a:pt x="73" y="0"/>
                    <a:pt x="73" y="0"/>
                    <a:pt x="73" y="0"/>
                  </a:cubicBezTo>
                  <a:cubicBezTo>
                    <a:pt x="71" y="0"/>
                    <a:pt x="71" y="0"/>
                    <a:pt x="71" y="0"/>
                  </a:cubicBezTo>
                  <a:cubicBezTo>
                    <a:pt x="68" y="0"/>
                    <a:pt x="68" y="0"/>
                    <a:pt x="68" y="0"/>
                  </a:cubicBezTo>
                  <a:cubicBezTo>
                    <a:pt x="67" y="0"/>
                    <a:pt x="67" y="0"/>
                    <a:pt x="67" y="0"/>
                  </a:cubicBezTo>
                  <a:cubicBezTo>
                    <a:pt x="67" y="15"/>
                    <a:pt x="67" y="29"/>
                    <a:pt x="67" y="44"/>
                  </a:cubicBezTo>
                  <a:cubicBezTo>
                    <a:pt x="69" y="44"/>
                    <a:pt x="69" y="44"/>
                    <a:pt x="69" y="44"/>
                  </a:cubicBezTo>
                  <a:cubicBezTo>
                    <a:pt x="73" y="44"/>
                    <a:pt x="73" y="44"/>
                    <a:pt x="73" y="44"/>
                  </a:cubicBezTo>
                  <a:cubicBezTo>
                    <a:pt x="77" y="44"/>
                    <a:pt x="77" y="44"/>
                    <a:pt x="77" y="44"/>
                  </a:cubicBezTo>
                  <a:cubicBezTo>
                    <a:pt x="80" y="44"/>
                    <a:pt x="80" y="44"/>
                    <a:pt x="80" y="44"/>
                  </a:cubicBezTo>
                  <a:cubicBezTo>
                    <a:pt x="84" y="44"/>
                    <a:pt x="84" y="44"/>
                    <a:pt x="84" y="44"/>
                  </a:cubicBezTo>
                  <a:cubicBezTo>
                    <a:pt x="87" y="44"/>
                    <a:pt x="87" y="44"/>
                    <a:pt x="87" y="44"/>
                  </a:cubicBezTo>
                  <a:cubicBezTo>
                    <a:pt x="90" y="44"/>
                    <a:pt x="90" y="44"/>
                    <a:pt x="90" y="44"/>
                  </a:cubicBezTo>
                  <a:cubicBezTo>
                    <a:pt x="93" y="44"/>
                    <a:pt x="93" y="44"/>
                    <a:pt x="93" y="44"/>
                  </a:cubicBezTo>
                  <a:cubicBezTo>
                    <a:pt x="96" y="44"/>
                    <a:pt x="96" y="44"/>
                    <a:pt x="96" y="44"/>
                  </a:cubicBezTo>
                  <a:cubicBezTo>
                    <a:pt x="99" y="44"/>
                    <a:pt x="99" y="44"/>
                    <a:pt x="99" y="44"/>
                  </a:cubicBezTo>
                  <a:cubicBezTo>
                    <a:pt x="102" y="44"/>
                    <a:pt x="102" y="44"/>
                    <a:pt x="102" y="44"/>
                  </a:cubicBezTo>
                  <a:cubicBezTo>
                    <a:pt x="104" y="44"/>
                    <a:pt x="104" y="44"/>
                    <a:pt x="104" y="44"/>
                  </a:cubicBezTo>
                  <a:cubicBezTo>
                    <a:pt x="106" y="44"/>
                    <a:pt x="106" y="44"/>
                    <a:pt x="106" y="44"/>
                  </a:cubicBezTo>
                  <a:cubicBezTo>
                    <a:pt x="109" y="44"/>
                    <a:pt x="109" y="44"/>
                    <a:pt x="109" y="44"/>
                  </a:cubicBezTo>
                  <a:cubicBezTo>
                    <a:pt x="111" y="44"/>
                    <a:pt x="111" y="44"/>
                    <a:pt x="111" y="44"/>
                  </a:cubicBezTo>
                  <a:cubicBezTo>
                    <a:pt x="113" y="44"/>
                    <a:pt x="113" y="44"/>
                    <a:pt x="113" y="44"/>
                  </a:cubicBezTo>
                  <a:cubicBezTo>
                    <a:pt x="115" y="44"/>
                    <a:pt x="115" y="44"/>
                    <a:pt x="115" y="44"/>
                  </a:cubicBezTo>
                  <a:cubicBezTo>
                    <a:pt x="117" y="44"/>
                    <a:pt x="117" y="44"/>
                    <a:pt x="117" y="44"/>
                  </a:cubicBezTo>
                  <a:cubicBezTo>
                    <a:pt x="119" y="44"/>
                    <a:pt x="119" y="44"/>
                    <a:pt x="119" y="44"/>
                  </a:cubicBezTo>
                  <a:cubicBezTo>
                    <a:pt x="120" y="44"/>
                    <a:pt x="120" y="44"/>
                    <a:pt x="120" y="44"/>
                  </a:cubicBezTo>
                  <a:cubicBezTo>
                    <a:pt x="122" y="44"/>
                    <a:pt x="122" y="44"/>
                    <a:pt x="122" y="44"/>
                  </a:cubicBezTo>
                  <a:cubicBezTo>
                    <a:pt x="123" y="44"/>
                    <a:pt x="123" y="44"/>
                    <a:pt x="123" y="44"/>
                  </a:cubicBezTo>
                  <a:cubicBezTo>
                    <a:pt x="125" y="44"/>
                    <a:pt x="125" y="44"/>
                    <a:pt x="125" y="44"/>
                  </a:cubicBezTo>
                  <a:cubicBezTo>
                    <a:pt x="126" y="44"/>
                    <a:pt x="126" y="44"/>
                    <a:pt x="126" y="44"/>
                  </a:cubicBezTo>
                  <a:cubicBezTo>
                    <a:pt x="127" y="44"/>
                    <a:pt x="127" y="44"/>
                    <a:pt x="127" y="44"/>
                  </a:cubicBezTo>
                  <a:cubicBezTo>
                    <a:pt x="129" y="44"/>
                    <a:pt x="129" y="44"/>
                    <a:pt x="129" y="44"/>
                  </a:cubicBezTo>
                  <a:cubicBezTo>
                    <a:pt x="130" y="44"/>
                    <a:pt x="130" y="44"/>
                    <a:pt x="130" y="44"/>
                  </a:cubicBezTo>
                  <a:cubicBezTo>
                    <a:pt x="131" y="44"/>
                    <a:pt x="131" y="44"/>
                    <a:pt x="131" y="44"/>
                  </a:cubicBezTo>
                  <a:cubicBezTo>
                    <a:pt x="132" y="44"/>
                    <a:pt x="132" y="44"/>
                    <a:pt x="132" y="44"/>
                  </a:cubicBezTo>
                  <a:cubicBezTo>
                    <a:pt x="132" y="44"/>
                    <a:pt x="132" y="44"/>
                    <a:pt x="132" y="44"/>
                  </a:cubicBezTo>
                  <a:cubicBezTo>
                    <a:pt x="133" y="44"/>
                    <a:pt x="133" y="44"/>
                    <a:pt x="133" y="44"/>
                  </a:cubicBezTo>
                  <a:cubicBezTo>
                    <a:pt x="134" y="44"/>
                    <a:pt x="134" y="44"/>
                    <a:pt x="134" y="44"/>
                  </a:cubicBezTo>
                  <a:cubicBezTo>
                    <a:pt x="135" y="44"/>
                    <a:pt x="135" y="44"/>
                    <a:pt x="135" y="44"/>
                  </a:cubicBezTo>
                  <a:cubicBezTo>
                    <a:pt x="135" y="44"/>
                    <a:pt x="135" y="44"/>
                    <a:pt x="135" y="44"/>
                  </a:cubicBezTo>
                  <a:cubicBezTo>
                    <a:pt x="136" y="44"/>
                    <a:pt x="136" y="44"/>
                    <a:pt x="136" y="44"/>
                  </a:cubicBezTo>
                  <a:cubicBezTo>
                    <a:pt x="136" y="44"/>
                    <a:pt x="136" y="44"/>
                    <a:pt x="136" y="44"/>
                  </a:cubicBezTo>
                  <a:cubicBezTo>
                    <a:pt x="137" y="44"/>
                    <a:pt x="137" y="44"/>
                    <a:pt x="137" y="44"/>
                  </a:cubicBezTo>
                  <a:cubicBezTo>
                    <a:pt x="137" y="44"/>
                    <a:pt x="137" y="44"/>
                    <a:pt x="137" y="44"/>
                  </a:cubicBezTo>
                  <a:cubicBezTo>
                    <a:pt x="138" y="44"/>
                    <a:pt x="138" y="44"/>
                    <a:pt x="138" y="44"/>
                  </a:cubicBezTo>
                  <a:cubicBezTo>
                    <a:pt x="138" y="44"/>
                    <a:pt x="138" y="44"/>
                    <a:pt x="138" y="44"/>
                  </a:cubicBezTo>
                  <a:cubicBezTo>
                    <a:pt x="138" y="44"/>
                    <a:pt x="138" y="44"/>
                    <a:pt x="138" y="44"/>
                  </a:cubicBezTo>
                  <a:cubicBezTo>
                    <a:pt x="138" y="44"/>
                    <a:pt x="138" y="44"/>
                    <a:pt x="138"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45" y="44"/>
                    <a:pt x="145" y="44"/>
                    <a:pt x="145" y="44"/>
                  </a:cubicBezTo>
                  <a:cubicBezTo>
                    <a:pt x="150" y="44"/>
                    <a:pt x="150" y="44"/>
                    <a:pt x="150" y="44"/>
                  </a:cubicBezTo>
                  <a:cubicBezTo>
                    <a:pt x="155" y="44"/>
                    <a:pt x="155" y="44"/>
                    <a:pt x="155" y="44"/>
                  </a:cubicBezTo>
                  <a:cubicBezTo>
                    <a:pt x="160" y="44"/>
                    <a:pt x="160" y="44"/>
                    <a:pt x="160" y="44"/>
                  </a:cubicBezTo>
                  <a:cubicBezTo>
                    <a:pt x="165" y="44"/>
                    <a:pt x="165" y="44"/>
                    <a:pt x="165" y="44"/>
                  </a:cubicBezTo>
                  <a:cubicBezTo>
                    <a:pt x="169" y="44"/>
                    <a:pt x="169" y="44"/>
                    <a:pt x="169" y="44"/>
                  </a:cubicBezTo>
                  <a:cubicBezTo>
                    <a:pt x="174" y="44"/>
                    <a:pt x="174" y="44"/>
                    <a:pt x="174" y="44"/>
                  </a:cubicBezTo>
                  <a:cubicBezTo>
                    <a:pt x="174" y="44"/>
                    <a:pt x="174" y="44"/>
                    <a:pt x="174" y="44"/>
                  </a:cubicBezTo>
                  <a:cubicBezTo>
                    <a:pt x="256" y="44"/>
                    <a:pt x="256" y="44"/>
                    <a:pt x="256" y="44"/>
                  </a:cubicBezTo>
                  <a:cubicBezTo>
                    <a:pt x="269" y="44"/>
                    <a:pt x="279" y="35"/>
                    <a:pt x="279" y="23"/>
                  </a:cubicBezTo>
                  <a:cubicBezTo>
                    <a:pt x="279" y="11"/>
                    <a:pt x="269" y="0"/>
                    <a:pt x="256" y="0"/>
                  </a:cubicBez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5" name="Freeform 8"/>
            <p:cNvSpPr/>
            <p:nvPr/>
          </p:nvSpPr>
          <p:spPr bwMode="auto">
            <a:xfrm>
              <a:off x="14696" y="4659"/>
              <a:ext cx="551" cy="1117"/>
            </a:xfrm>
            <a:custGeom>
              <a:avLst/>
              <a:gdLst>
                <a:gd name="T0" fmla="*/ 93 w 117"/>
                <a:gd name="T1" fmla="*/ 0 h 237"/>
                <a:gd name="T2" fmla="*/ 93 w 117"/>
                <a:gd name="T3" fmla="*/ 0 h 237"/>
                <a:gd name="T4" fmla="*/ 3 w 117"/>
                <a:gd name="T5" fmla="*/ 0 h 237"/>
                <a:gd name="T6" fmla="*/ 117 w 117"/>
                <a:gd name="T7" fmla="*/ 237 h 237"/>
                <a:gd name="T8" fmla="*/ 109 w 117"/>
                <a:gd name="T9" fmla="*/ 207 h 237"/>
                <a:gd name="T10" fmla="*/ 83 w 117"/>
                <a:gd name="T11" fmla="*/ 190 h 237"/>
                <a:gd name="T12" fmla="*/ 31 w 117"/>
                <a:gd name="T13" fmla="*/ 26 h 237"/>
                <a:gd name="T14" fmla="*/ 93 w 117"/>
                <a:gd name="T15" fmla="*/ 26 h 237"/>
                <a:gd name="T16" fmla="*/ 93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93" y="0"/>
                  </a:moveTo>
                  <a:cubicBezTo>
                    <a:pt x="93" y="0"/>
                    <a:pt x="93" y="0"/>
                    <a:pt x="93" y="0"/>
                  </a:cubicBezTo>
                  <a:cubicBezTo>
                    <a:pt x="3" y="0"/>
                    <a:pt x="3" y="0"/>
                    <a:pt x="3" y="0"/>
                  </a:cubicBezTo>
                  <a:cubicBezTo>
                    <a:pt x="3" y="0"/>
                    <a:pt x="0" y="214"/>
                    <a:pt x="117" y="237"/>
                  </a:cubicBezTo>
                  <a:cubicBezTo>
                    <a:pt x="115" y="227"/>
                    <a:pt x="113" y="218"/>
                    <a:pt x="109" y="207"/>
                  </a:cubicBezTo>
                  <a:cubicBezTo>
                    <a:pt x="100" y="204"/>
                    <a:pt x="91" y="198"/>
                    <a:pt x="83" y="190"/>
                  </a:cubicBezTo>
                  <a:cubicBezTo>
                    <a:pt x="46" y="151"/>
                    <a:pt x="33" y="74"/>
                    <a:pt x="31" y="26"/>
                  </a:cubicBezTo>
                  <a:cubicBezTo>
                    <a:pt x="93" y="26"/>
                    <a:pt x="93" y="26"/>
                    <a:pt x="93" y="26"/>
                  </a:cubicBezTo>
                  <a:lnTo>
                    <a:pt x="93" y="0"/>
                  </a:ln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6" name="Freeform 11"/>
            <p:cNvSpPr/>
            <p:nvPr/>
          </p:nvSpPr>
          <p:spPr bwMode="auto">
            <a:xfrm>
              <a:off x="16309" y="4659"/>
              <a:ext cx="551" cy="1117"/>
            </a:xfrm>
            <a:custGeom>
              <a:avLst/>
              <a:gdLst>
                <a:gd name="T0" fmla="*/ 24 w 117"/>
                <a:gd name="T1" fmla="*/ 0 h 237"/>
                <a:gd name="T2" fmla="*/ 24 w 117"/>
                <a:gd name="T3" fmla="*/ 0 h 237"/>
                <a:gd name="T4" fmla="*/ 114 w 117"/>
                <a:gd name="T5" fmla="*/ 0 h 237"/>
                <a:gd name="T6" fmla="*/ 0 w 117"/>
                <a:gd name="T7" fmla="*/ 237 h 237"/>
                <a:gd name="T8" fmla="*/ 8 w 117"/>
                <a:gd name="T9" fmla="*/ 207 h 237"/>
                <a:gd name="T10" fmla="*/ 34 w 117"/>
                <a:gd name="T11" fmla="*/ 190 h 237"/>
                <a:gd name="T12" fmla="*/ 86 w 117"/>
                <a:gd name="T13" fmla="*/ 26 h 237"/>
                <a:gd name="T14" fmla="*/ 24 w 117"/>
                <a:gd name="T15" fmla="*/ 26 h 237"/>
                <a:gd name="T16" fmla="*/ 24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24" y="0"/>
                  </a:moveTo>
                  <a:cubicBezTo>
                    <a:pt x="24" y="0"/>
                    <a:pt x="24" y="0"/>
                    <a:pt x="24" y="0"/>
                  </a:cubicBezTo>
                  <a:cubicBezTo>
                    <a:pt x="114" y="0"/>
                    <a:pt x="114" y="0"/>
                    <a:pt x="114" y="0"/>
                  </a:cubicBezTo>
                  <a:cubicBezTo>
                    <a:pt x="114" y="0"/>
                    <a:pt x="117" y="214"/>
                    <a:pt x="0" y="237"/>
                  </a:cubicBezTo>
                  <a:cubicBezTo>
                    <a:pt x="2" y="227"/>
                    <a:pt x="4" y="218"/>
                    <a:pt x="8" y="207"/>
                  </a:cubicBezTo>
                  <a:cubicBezTo>
                    <a:pt x="17" y="204"/>
                    <a:pt x="25" y="198"/>
                    <a:pt x="34" y="190"/>
                  </a:cubicBezTo>
                  <a:cubicBezTo>
                    <a:pt x="71" y="151"/>
                    <a:pt x="84" y="74"/>
                    <a:pt x="86" y="26"/>
                  </a:cubicBezTo>
                  <a:cubicBezTo>
                    <a:pt x="24" y="26"/>
                    <a:pt x="24" y="26"/>
                    <a:pt x="24" y="26"/>
                  </a:cubicBezTo>
                  <a:lnTo>
                    <a:pt x="24" y="0"/>
                  </a:ln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7" name="Freeform 13"/>
            <p:cNvSpPr/>
            <p:nvPr/>
          </p:nvSpPr>
          <p:spPr bwMode="auto">
            <a:xfrm>
              <a:off x="15776" y="5413"/>
              <a:ext cx="618" cy="750"/>
            </a:xfrm>
            <a:custGeom>
              <a:avLst/>
              <a:gdLst>
                <a:gd name="T0" fmla="*/ 0 w 131"/>
                <a:gd name="T1" fmla="*/ 159 h 159"/>
                <a:gd name="T2" fmla="*/ 0 w 131"/>
                <a:gd name="T3" fmla="*/ 0 h 159"/>
                <a:gd name="T4" fmla="*/ 131 w 131"/>
                <a:gd name="T5" fmla="*/ 0 h 159"/>
                <a:gd name="T6" fmla="*/ 122 w 131"/>
                <a:gd name="T7" fmla="*/ 47 h 159"/>
                <a:gd name="T8" fmla="*/ 114 w 131"/>
                <a:gd name="T9" fmla="*/ 77 h 159"/>
                <a:gd name="T10" fmla="*/ 114 w 131"/>
                <a:gd name="T11" fmla="*/ 77 h 159"/>
                <a:gd name="T12" fmla="*/ 77 w 131"/>
                <a:gd name="T13" fmla="*/ 119 h 159"/>
                <a:gd name="T14" fmla="*/ 83 w 131"/>
                <a:gd name="T15" fmla="*/ 130 h 159"/>
                <a:gd name="T16" fmla="*/ 70 w 131"/>
                <a:gd name="T17" fmla="*/ 143 h 159"/>
                <a:gd name="T18" fmla="*/ 62 w 131"/>
                <a:gd name="T19" fmla="*/ 143 h 159"/>
                <a:gd name="T20" fmla="*/ 62 w 131"/>
                <a:gd name="T21" fmla="*/ 146 h 159"/>
                <a:gd name="T22" fmla="*/ 49 w 131"/>
                <a:gd name="T23" fmla="*/ 159 h 159"/>
                <a:gd name="T24" fmla="*/ 34 w 131"/>
                <a:gd name="T25" fmla="*/ 159 h 159"/>
                <a:gd name="T26" fmla="*/ 12 w 131"/>
                <a:gd name="T27" fmla="*/ 159 h 159"/>
                <a:gd name="T28" fmla="*/ 0 w 131"/>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59">
                  <a:moveTo>
                    <a:pt x="0" y="159"/>
                  </a:moveTo>
                  <a:cubicBezTo>
                    <a:pt x="0" y="0"/>
                    <a:pt x="0" y="0"/>
                    <a:pt x="0" y="0"/>
                  </a:cubicBezTo>
                  <a:cubicBezTo>
                    <a:pt x="131" y="0"/>
                    <a:pt x="131" y="0"/>
                    <a:pt x="131" y="0"/>
                  </a:cubicBezTo>
                  <a:cubicBezTo>
                    <a:pt x="129" y="17"/>
                    <a:pt x="126" y="33"/>
                    <a:pt x="122" y="47"/>
                  </a:cubicBezTo>
                  <a:cubicBezTo>
                    <a:pt x="119" y="58"/>
                    <a:pt x="116" y="67"/>
                    <a:pt x="114" y="77"/>
                  </a:cubicBezTo>
                  <a:cubicBezTo>
                    <a:pt x="114" y="77"/>
                    <a:pt x="114" y="77"/>
                    <a:pt x="114" y="77"/>
                  </a:cubicBezTo>
                  <a:cubicBezTo>
                    <a:pt x="104" y="100"/>
                    <a:pt x="92" y="115"/>
                    <a:pt x="77" y="119"/>
                  </a:cubicBezTo>
                  <a:cubicBezTo>
                    <a:pt x="80" y="121"/>
                    <a:pt x="83" y="126"/>
                    <a:pt x="83" y="130"/>
                  </a:cubicBezTo>
                  <a:cubicBezTo>
                    <a:pt x="83" y="137"/>
                    <a:pt x="77" y="143"/>
                    <a:pt x="70" y="143"/>
                  </a:cubicBezTo>
                  <a:cubicBezTo>
                    <a:pt x="62" y="143"/>
                    <a:pt x="62" y="143"/>
                    <a:pt x="62" y="143"/>
                  </a:cubicBezTo>
                  <a:cubicBezTo>
                    <a:pt x="62" y="144"/>
                    <a:pt x="62" y="145"/>
                    <a:pt x="62" y="146"/>
                  </a:cubicBezTo>
                  <a:cubicBezTo>
                    <a:pt x="62" y="153"/>
                    <a:pt x="56" y="159"/>
                    <a:pt x="49" y="159"/>
                  </a:cubicBezTo>
                  <a:cubicBezTo>
                    <a:pt x="34" y="159"/>
                    <a:pt x="34" y="159"/>
                    <a:pt x="34" y="159"/>
                  </a:cubicBezTo>
                  <a:cubicBezTo>
                    <a:pt x="12" y="159"/>
                    <a:pt x="12" y="159"/>
                    <a:pt x="12" y="159"/>
                  </a:cubicBezTo>
                  <a:lnTo>
                    <a:pt x="0" y="159"/>
                  </a:ln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8" name="Freeform 12"/>
            <p:cNvSpPr/>
            <p:nvPr/>
          </p:nvSpPr>
          <p:spPr bwMode="auto">
            <a:xfrm>
              <a:off x="15776" y="4659"/>
              <a:ext cx="656" cy="754"/>
            </a:xfrm>
            <a:custGeom>
              <a:avLst/>
              <a:gdLst>
                <a:gd name="T0" fmla="*/ 0 w 139"/>
                <a:gd name="T1" fmla="*/ 160 h 160"/>
                <a:gd name="T2" fmla="*/ 0 w 139"/>
                <a:gd name="T3" fmla="*/ 0 h 160"/>
                <a:gd name="T4" fmla="*/ 0 w 139"/>
                <a:gd name="T5" fmla="*/ 0 h 160"/>
                <a:gd name="T6" fmla="*/ 115 w 139"/>
                <a:gd name="T7" fmla="*/ 0 h 160"/>
                <a:gd name="T8" fmla="*/ 137 w 139"/>
                <a:gd name="T9" fmla="*/ 0 h 160"/>
                <a:gd name="T10" fmla="*/ 138 w 139"/>
                <a:gd name="T11" fmla="*/ 0 h 160"/>
                <a:gd name="T12" fmla="*/ 139 w 139"/>
                <a:gd name="T13" fmla="*/ 26 h 160"/>
                <a:gd name="T14" fmla="*/ 131 w 139"/>
                <a:gd name="T15" fmla="*/ 160 h 160"/>
                <a:gd name="T16" fmla="*/ 0 w 139"/>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160">
                  <a:moveTo>
                    <a:pt x="0" y="160"/>
                  </a:moveTo>
                  <a:cubicBezTo>
                    <a:pt x="0" y="0"/>
                    <a:pt x="0" y="0"/>
                    <a:pt x="0" y="0"/>
                  </a:cubicBezTo>
                  <a:cubicBezTo>
                    <a:pt x="0" y="0"/>
                    <a:pt x="0" y="0"/>
                    <a:pt x="0" y="0"/>
                  </a:cubicBezTo>
                  <a:cubicBezTo>
                    <a:pt x="115" y="0"/>
                    <a:pt x="115" y="0"/>
                    <a:pt x="115" y="0"/>
                  </a:cubicBezTo>
                  <a:cubicBezTo>
                    <a:pt x="129" y="0"/>
                    <a:pt x="135" y="0"/>
                    <a:pt x="137" y="0"/>
                  </a:cubicBezTo>
                  <a:cubicBezTo>
                    <a:pt x="138" y="0"/>
                    <a:pt x="138" y="0"/>
                    <a:pt x="138" y="0"/>
                  </a:cubicBezTo>
                  <a:cubicBezTo>
                    <a:pt x="139" y="26"/>
                    <a:pt x="139" y="26"/>
                    <a:pt x="139" y="26"/>
                  </a:cubicBezTo>
                  <a:cubicBezTo>
                    <a:pt x="139" y="57"/>
                    <a:pt x="138" y="110"/>
                    <a:pt x="131" y="160"/>
                  </a:cubicBezTo>
                  <a:lnTo>
                    <a:pt x="0" y="160"/>
                  </a:ln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9" name="Freeform 9"/>
            <p:cNvSpPr/>
            <p:nvPr/>
          </p:nvSpPr>
          <p:spPr bwMode="auto">
            <a:xfrm>
              <a:off x="15125" y="4659"/>
              <a:ext cx="651" cy="754"/>
            </a:xfrm>
            <a:custGeom>
              <a:avLst/>
              <a:gdLst>
                <a:gd name="T0" fmla="*/ 138 w 138"/>
                <a:gd name="T1" fmla="*/ 160 h 160"/>
                <a:gd name="T2" fmla="*/ 138 w 138"/>
                <a:gd name="T3" fmla="*/ 0 h 160"/>
                <a:gd name="T4" fmla="*/ 138 w 138"/>
                <a:gd name="T5" fmla="*/ 0 h 160"/>
                <a:gd name="T6" fmla="*/ 24 w 138"/>
                <a:gd name="T7" fmla="*/ 0 h 160"/>
                <a:gd name="T8" fmla="*/ 2 w 138"/>
                <a:gd name="T9" fmla="*/ 0 h 160"/>
                <a:gd name="T10" fmla="*/ 0 w 138"/>
                <a:gd name="T11" fmla="*/ 0 h 160"/>
                <a:gd name="T12" fmla="*/ 0 w 138"/>
                <a:gd name="T13" fmla="*/ 26 h 160"/>
                <a:gd name="T14" fmla="*/ 8 w 138"/>
                <a:gd name="T15" fmla="*/ 160 h 160"/>
                <a:gd name="T16" fmla="*/ 138 w 13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60">
                  <a:moveTo>
                    <a:pt x="138" y="160"/>
                  </a:moveTo>
                  <a:cubicBezTo>
                    <a:pt x="138" y="0"/>
                    <a:pt x="138" y="0"/>
                    <a:pt x="138" y="0"/>
                  </a:cubicBezTo>
                  <a:cubicBezTo>
                    <a:pt x="138" y="0"/>
                    <a:pt x="138" y="0"/>
                    <a:pt x="138" y="0"/>
                  </a:cubicBezTo>
                  <a:cubicBezTo>
                    <a:pt x="24" y="0"/>
                    <a:pt x="24" y="0"/>
                    <a:pt x="24" y="0"/>
                  </a:cubicBezTo>
                  <a:cubicBezTo>
                    <a:pt x="10" y="0"/>
                    <a:pt x="4" y="0"/>
                    <a:pt x="2" y="0"/>
                  </a:cubicBezTo>
                  <a:cubicBezTo>
                    <a:pt x="0" y="0"/>
                    <a:pt x="0" y="0"/>
                    <a:pt x="0" y="0"/>
                  </a:cubicBezTo>
                  <a:cubicBezTo>
                    <a:pt x="0" y="26"/>
                    <a:pt x="0" y="26"/>
                    <a:pt x="0" y="26"/>
                  </a:cubicBezTo>
                  <a:cubicBezTo>
                    <a:pt x="0" y="57"/>
                    <a:pt x="1" y="110"/>
                    <a:pt x="8" y="160"/>
                  </a:cubicBezTo>
                  <a:lnTo>
                    <a:pt x="138" y="160"/>
                  </a:ln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0" name="Freeform 10"/>
            <p:cNvSpPr/>
            <p:nvPr/>
          </p:nvSpPr>
          <p:spPr bwMode="auto">
            <a:xfrm>
              <a:off x="15163" y="5413"/>
              <a:ext cx="613" cy="750"/>
            </a:xfrm>
            <a:custGeom>
              <a:avLst/>
              <a:gdLst>
                <a:gd name="T0" fmla="*/ 130 w 130"/>
                <a:gd name="T1" fmla="*/ 159 h 159"/>
                <a:gd name="T2" fmla="*/ 130 w 130"/>
                <a:gd name="T3" fmla="*/ 0 h 159"/>
                <a:gd name="T4" fmla="*/ 0 w 130"/>
                <a:gd name="T5" fmla="*/ 0 h 159"/>
                <a:gd name="T6" fmla="*/ 9 w 130"/>
                <a:gd name="T7" fmla="*/ 47 h 159"/>
                <a:gd name="T8" fmla="*/ 17 w 130"/>
                <a:gd name="T9" fmla="*/ 77 h 159"/>
                <a:gd name="T10" fmla="*/ 17 w 130"/>
                <a:gd name="T11" fmla="*/ 77 h 159"/>
                <a:gd name="T12" fmla="*/ 54 w 130"/>
                <a:gd name="T13" fmla="*/ 119 h 159"/>
                <a:gd name="T14" fmla="*/ 48 w 130"/>
                <a:gd name="T15" fmla="*/ 130 h 159"/>
                <a:gd name="T16" fmla="*/ 61 w 130"/>
                <a:gd name="T17" fmla="*/ 143 h 159"/>
                <a:gd name="T18" fmla="*/ 69 w 130"/>
                <a:gd name="T19" fmla="*/ 143 h 159"/>
                <a:gd name="T20" fmla="*/ 69 w 130"/>
                <a:gd name="T21" fmla="*/ 146 h 159"/>
                <a:gd name="T22" fmla="*/ 82 w 130"/>
                <a:gd name="T23" fmla="*/ 159 h 159"/>
                <a:gd name="T24" fmla="*/ 97 w 130"/>
                <a:gd name="T25" fmla="*/ 159 h 159"/>
                <a:gd name="T26" fmla="*/ 118 w 130"/>
                <a:gd name="T27" fmla="*/ 159 h 159"/>
                <a:gd name="T28" fmla="*/ 130 w 130"/>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9">
                  <a:moveTo>
                    <a:pt x="130" y="159"/>
                  </a:moveTo>
                  <a:cubicBezTo>
                    <a:pt x="130" y="0"/>
                    <a:pt x="130" y="0"/>
                    <a:pt x="130" y="0"/>
                  </a:cubicBezTo>
                  <a:cubicBezTo>
                    <a:pt x="0" y="0"/>
                    <a:pt x="0" y="0"/>
                    <a:pt x="0" y="0"/>
                  </a:cubicBezTo>
                  <a:cubicBezTo>
                    <a:pt x="2" y="17"/>
                    <a:pt x="5" y="33"/>
                    <a:pt x="9" y="47"/>
                  </a:cubicBezTo>
                  <a:cubicBezTo>
                    <a:pt x="12" y="58"/>
                    <a:pt x="15" y="67"/>
                    <a:pt x="17" y="77"/>
                  </a:cubicBezTo>
                  <a:cubicBezTo>
                    <a:pt x="17" y="77"/>
                    <a:pt x="17" y="77"/>
                    <a:pt x="17" y="77"/>
                  </a:cubicBezTo>
                  <a:cubicBezTo>
                    <a:pt x="27" y="100"/>
                    <a:pt x="39" y="115"/>
                    <a:pt x="54" y="119"/>
                  </a:cubicBezTo>
                  <a:cubicBezTo>
                    <a:pt x="51" y="121"/>
                    <a:pt x="48" y="126"/>
                    <a:pt x="48" y="130"/>
                  </a:cubicBezTo>
                  <a:cubicBezTo>
                    <a:pt x="48" y="137"/>
                    <a:pt x="54" y="143"/>
                    <a:pt x="61" y="143"/>
                  </a:cubicBezTo>
                  <a:cubicBezTo>
                    <a:pt x="69" y="143"/>
                    <a:pt x="69" y="143"/>
                    <a:pt x="69" y="143"/>
                  </a:cubicBezTo>
                  <a:cubicBezTo>
                    <a:pt x="69" y="144"/>
                    <a:pt x="69" y="145"/>
                    <a:pt x="69" y="146"/>
                  </a:cubicBezTo>
                  <a:cubicBezTo>
                    <a:pt x="69" y="153"/>
                    <a:pt x="74" y="159"/>
                    <a:pt x="82" y="159"/>
                  </a:cubicBezTo>
                  <a:cubicBezTo>
                    <a:pt x="97" y="159"/>
                    <a:pt x="97" y="159"/>
                    <a:pt x="97" y="159"/>
                  </a:cubicBezTo>
                  <a:cubicBezTo>
                    <a:pt x="118" y="159"/>
                    <a:pt x="118" y="159"/>
                    <a:pt x="118" y="159"/>
                  </a:cubicBezTo>
                  <a:lnTo>
                    <a:pt x="130" y="159"/>
                  </a:lnTo>
                  <a:close/>
                </a:path>
              </a:pathLst>
            </a:custGeom>
            <a:solidFill>
              <a:srgbClr val="72A4A5"/>
            </a:solidFill>
            <a:ln>
              <a:noFill/>
            </a:ln>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5" name="组合 34"/>
          <p:cNvGrpSpPr/>
          <p:nvPr/>
        </p:nvGrpSpPr>
        <p:grpSpPr>
          <a:xfrm>
            <a:off x="1596390" y="2477135"/>
            <a:ext cx="737870" cy="2608580"/>
            <a:chOff x="2514" y="3901"/>
            <a:chExt cx="1162" cy="4108"/>
          </a:xfrm>
        </p:grpSpPr>
        <p:sp>
          <p:nvSpPr>
            <p:cNvPr id="21" name="Shape 1033"/>
            <p:cNvSpPr/>
            <p:nvPr/>
          </p:nvSpPr>
          <p:spPr>
            <a:xfrm>
              <a:off x="2514" y="3901"/>
              <a:ext cx="1162" cy="4109"/>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solidFill>
              <a:srgbClr val="72A4A5"/>
            </a:solidFill>
            <a:ln w="12700" cap="flat">
              <a:noFill/>
              <a:miter lim="400000"/>
            </a:ln>
            <a:effectLst/>
          </p:spPr>
          <p:txBody>
            <a:bodyPr wrap="square" lIns="38100" tIns="38100" rIns="38100" bIns="38100" numCol="1" anchor="ctr">
              <a:noAutofit/>
            </a:bodyPr>
            <a:lstStyle/>
            <a:p>
              <a:pPr marL="0" marR="0" lvl="0" indent="0" defTabSz="91376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2" name="Shape 1034"/>
            <p:cNvSpPr/>
            <p:nvPr/>
          </p:nvSpPr>
          <p:spPr>
            <a:xfrm>
              <a:off x="2826" y="4427"/>
              <a:ext cx="300" cy="231"/>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defTabSz="913765"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3" name="Shape 1035"/>
            <p:cNvSpPr/>
            <p:nvPr/>
          </p:nvSpPr>
          <p:spPr>
            <a:xfrm>
              <a:off x="3138" y="5051"/>
              <a:ext cx="125" cy="174"/>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defTabSz="913765"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4" name="Shape 1036"/>
            <p:cNvSpPr/>
            <p:nvPr/>
          </p:nvSpPr>
          <p:spPr>
            <a:xfrm>
              <a:off x="3216" y="5461"/>
              <a:ext cx="55" cy="150"/>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defTabSz="913765"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sp>
        <p:nvSpPr>
          <p:cNvPr id="25" name="Rounded Rectangle 8"/>
          <p:cNvSpPr/>
          <p:nvPr/>
        </p:nvSpPr>
        <p:spPr>
          <a:xfrm>
            <a:off x="4282132" y="3140250"/>
            <a:ext cx="2619090" cy="1083244"/>
          </a:xfrm>
          <a:prstGeom prst="roundRect">
            <a:avLst>
              <a:gd name="adj" fmla="val 10132"/>
            </a:avLst>
          </a:prstGeom>
          <a:solidFill>
            <a:srgbClr val="72A4A5"/>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6" name="Rounded Rectangle 5"/>
          <p:cNvSpPr/>
          <p:nvPr/>
        </p:nvSpPr>
        <p:spPr>
          <a:xfrm>
            <a:off x="4282132" y="1805828"/>
            <a:ext cx="2619090" cy="1083245"/>
          </a:xfrm>
          <a:prstGeom prst="roundRect">
            <a:avLst>
              <a:gd name="adj" fmla="val 10132"/>
            </a:avLst>
          </a:prstGeom>
          <a:solidFill>
            <a:srgbClr val="72A4A5"/>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7" name="Rounded Rectangle 11"/>
          <p:cNvSpPr/>
          <p:nvPr/>
        </p:nvSpPr>
        <p:spPr>
          <a:xfrm>
            <a:off x="4282132" y="4474674"/>
            <a:ext cx="2619090" cy="1083244"/>
          </a:xfrm>
          <a:prstGeom prst="roundRect">
            <a:avLst>
              <a:gd name="adj" fmla="val 10132"/>
            </a:avLst>
          </a:prstGeom>
          <a:solidFill>
            <a:srgbClr val="72A4A5"/>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8" name="TextBox 13"/>
          <p:cNvSpPr txBox="1"/>
          <p:nvPr/>
        </p:nvSpPr>
        <p:spPr>
          <a:xfrm>
            <a:off x="4422637" y="1872113"/>
            <a:ext cx="2338080" cy="245745"/>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cs typeface="+mn-ea"/>
              <a:sym typeface="+mn-ea"/>
            </a:endParaRPr>
          </a:p>
        </p:txBody>
      </p:sp>
      <p:sp>
        <p:nvSpPr>
          <p:cNvPr id="29" name="TextBox 13"/>
          <p:cNvSpPr txBox="1"/>
          <p:nvPr/>
        </p:nvSpPr>
        <p:spPr>
          <a:xfrm>
            <a:off x="4426718" y="2158018"/>
            <a:ext cx="2333999" cy="663575"/>
          </a:xfrm>
          <a:prstGeom prst="rect">
            <a:avLst/>
          </a:prstGeom>
          <a:noFill/>
        </p:spPr>
        <p:txBody>
          <a:bodyPr wrap="square" lIns="0" tIns="0" rIns="0" bIns="0" rtlCol="0" anchor="t" anchorCtr="0">
            <a:spAutoFit/>
          </a:bodyPr>
          <a:lstStyle/>
          <a:p>
            <a:pPr algn="l" defTabSz="914400">
              <a:lnSpc>
                <a:spcPct val="120000"/>
              </a:lnSpc>
            </a:pPr>
            <a:r>
              <a:rPr lang="zh-CN" altLang="en-US" sz="1200" dirty="0">
                <a:solidFill>
                  <a:schemeClr val="bg1"/>
                </a:solidFill>
                <a:latin typeface="微软雅黑" panose="020B0503020204020204" charset="-122"/>
                <a:ea typeface="微软雅黑" panose="020B0503020204020204" charset="-122"/>
                <a:sym typeface="+mn-ea"/>
              </a:rPr>
              <a:t>When a cigarette falls in love with a match,it is destined to be hurt.</a:t>
            </a:r>
          </a:p>
        </p:txBody>
      </p:sp>
      <p:sp>
        <p:nvSpPr>
          <p:cNvPr id="30" name="TextBox 13"/>
          <p:cNvSpPr txBox="1"/>
          <p:nvPr/>
        </p:nvSpPr>
        <p:spPr>
          <a:xfrm>
            <a:off x="4422637" y="3222293"/>
            <a:ext cx="2338080" cy="245745"/>
          </a:xfrm>
          <a:prstGeom prst="rect">
            <a:avLst/>
          </a:prstGeom>
          <a:noFill/>
        </p:spPr>
        <p:txBody>
          <a:bodyPr wrap="square" lIns="0" tIns="0" rIns="0" bIns="0" rtlCol="0" anchor="t" anchorCtr="0">
            <a:spAutoFit/>
          </a:bodyPr>
          <a:lstStyle/>
          <a:p>
            <a:pPr algn="l" defTabSz="1216660">
              <a:spcBef>
                <a:spcPct val="20000"/>
              </a:spcBef>
              <a:defRPr/>
            </a:pP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en-US" sz="1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TextBox 13"/>
          <p:cNvSpPr txBox="1"/>
          <p:nvPr/>
        </p:nvSpPr>
        <p:spPr>
          <a:xfrm>
            <a:off x="4426718" y="3467558"/>
            <a:ext cx="2333999" cy="663575"/>
          </a:xfrm>
          <a:prstGeom prst="rect">
            <a:avLst/>
          </a:prstGeom>
          <a:noFill/>
        </p:spPr>
        <p:txBody>
          <a:bodyPr wrap="square" lIns="0" tIns="0" rIns="0" bIns="0" rtlCol="0" anchor="t" anchorCtr="0">
            <a:spAutoFit/>
          </a:bodyPr>
          <a:lstStyle/>
          <a:p>
            <a:pPr algn="l" defTabSz="914400">
              <a:lnSpc>
                <a:spcPct val="120000"/>
              </a:lnSpc>
            </a:pPr>
            <a:r>
              <a:rPr lang="zh-CN" altLang="en-US" sz="1200" dirty="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en-US" altLang="zh-CN" sz="12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TextBox 13"/>
          <p:cNvSpPr txBox="1"/>
          <p:nvPr/>
        </p:nvSpPr>
        <p:spPr>
          <a:xfrm>
            <a:off x="4426447" y="4575012"/>
            <a:ext cx="2338080" cy="245745"/>
          </a:xfrm>
          <a:prstGeom prst="rect">
            <a:avLst/>
          </a:prstGeom>
          <a:noFill/>
        </p:spPr>
        <p:txBody>
          <a:bodyPr wrap="square" lIns="0" tIns="0" rIns="0" bIns="0" rtlCol="0" anchor="t" anchorCtr="0">
            <a:spAutoFit/>
          </a:bodyPr>
          <a:lstStyle/>
          <a:p>
            <a:pPr algn="l" defTabSz="1216660">
              <a:spcBef>
                <a:spcPct val="20000"/>
              </a:spcBef>
              <a:defRPr/>
            </a:pP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en-US" sz="1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TextBox 13"/>
          <p:cNvSpPr txBox="1"/>
          <p:nvPr/>
        </p:nvSpPr>
        <p:spPr>
          <a:xfrm>
            <a:off x="4422908" y="4820912"/>
            <a:ext cx="2333999" cy="663575"/>
          </a:xfrm>
          <a:prstGeom prst="rect">
            <a:avLst/>
          </a:prstGeom>
          <a:noFill/>
        </p:spPr>
        <p:txBody>
          <a:bodyPr wrap="square" lIns="0" tIns="0" rIns="0" bIns="0" rtlCol="0" anchor="t" anchorCtr="0">
            <a:spAutoFit/>
          </a:bodyPr>
          <a:lstStyle/>
          <a:p>
            <a:pPr algn="l" defTabSz="914400">
              <a:lnSpc>
                <a:spcPct val="120000"/>
              </a:lnSpc>
            </a:pPr>
            <a:r>
              <a:rPr lang="zh-CN" altLang="en-US" sz="1200" dirty="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en-US" altLang="zh-CN" sz="12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TextBox 13"/>
          <p:cNvSpPr txBox="1"/>
          <p:nvPr/>
        </p:nvSpPr>
        <p:spPr>
          <a:xfrm>
            <a:off x="9048750" y="4488815"/>
            <a:ext cx="1936115" cy="332105"/>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200">
                <a:solidFill>
                  <a:srgbClr val="445469"/>
                </a:solidFill>
                <a:latin typeface="Arial" panose="020B0604020202020204" pitchFamily="34" charset="0"/>
                <a:ea typeface="微软雅黑" panose="020B0503020204020204" charset="-122"/>
                <a:cs typeface="+mn-ea"/>
              </a:defRPr>
            </a:lvl1pPr>
          </a:lstStyle>
          <a:p>
            <a:pPr algn="ctr"/>
            <a:r>
              <a:rPr lang="zh-CN" altLang="en-US" sz="1800" b="1" dirty="0">
                <a:solidFill>
                  <a:srgbClr val="72A4A5"/>
                </a:solidFill>
                <a:sym typeface="Arial" panose="020B0604020202020204" pitchFamily="34" charset="0"/>
              </a:rPr>
              <a:t>单击此处输入标题</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ppt_y</p:attrName>
                                        </p:attrNameLst>
                                      </p:cBhvr>
                                      <p:tavLst>
                                        <p:tav tm="0">
                                          <p:val>
                                            <p:strVal val="#ppt_y+#ppt_h*1.125000"/>
                                          </p:val>
                                        </p:tav>
                                        <p:tav tm="100000">
                                          <p:val>
                                            <p:strVal val="#ppt_y"/>
                                          </p:val>
                                        </p:tav>
                                      </p:tavLst>
                                    </p:anim>
                                    <p:animEffect transition="in" filter="wipe(up)">
                                      <p:cBhvr>
                                        <p:cTn id="43" dur="500"/>
                                        <p:tgtEl>
                                          <p:spTgt spid="28"/>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p:tgtEl>
                                          <p:spTgt spid="29"/>
                                        </p:tgtEl>
                                        <p:attrNameLst>
                                          <p:attrName>ppt_y</p:attrName>
                                        </p:attrNameLst>
                                      </p:cBhvr>
                                      <p:tavLst>
                                        <p:tav tm="0">
                                          <p:val>
                                            <p:strVal val="#ppt_y+#ppt_h*1.125000"/>
                                          </p:val>
                                        </p:tav>
                                        <p:tav tm="100000">
                                          <p:val>
                                            <p:strVal val="#ppt_y"/>
                                          </p:val>
                                        </p:tav>
                                      </p:tavLst>
                                    </p:anim>
                                    <p:animEffect transition="in" filter="wipe(up)">
                                      <p:cBhvr>
                                        <p:cTn id="47" dur="500"/>
                                        <p:tgtEl>
                                          <p:spTgt spid="29"/>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4500"/>
                            </p:stCondLst>
                            <p:childTnLst>
                              <p:par>
                                <p:cTn id="59" presetID="12" presetClass="entr" presetSubtype="4"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p:tgtEl>
                                          <p:spTgt spid="30"/>
                                        </p:tgtEl>
                                        <p:attrNameLst>
                                          <p:attrName>ppt_y</p:attrName>
                                        </p:attrNameLst>
                                      </p:cBhvr>
                                      <p:tavLst>
                                        <p:tav tm="0">
                                          <p:val>
                                            <p:strVal val="#ppt_y+#ppt_h*1.125000"/>
                                          </p:val>
                                        </p:tav>
                                        <p:tav tm="100000">
                                          <p:val>
                                            <p:strVal val="#ppt_y"/>
                                          </p:val>
                                        </p:tav>
                                      </p:tavLst>
                                    </p:anim>
                                    <p:animEffect transition="in" filter="wipe(up)">
                                      <p:cBhvr>
                                        <p:cTn id="62" dur="500"/>
                                        <p:tgtEl>
                                          <p:spTgt spid="30"/>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p:tgtEl>
                                          <p:spTgt spid="31"/>
                                        </p:tgtEl>
                                        <p:attrNameLst>
                                          <p:attrName>ppt_y</p:attrName>
                                        </p:attrNameLst>
                                      </p:cBhvr>
                                      <p:tavLst>
                                        <p:tav tm="0">
                                          <p:val>
                                            <p:strVal val="#ppt_y+#ppt_h*1.125000"/>
                                          </p:val>
                                        </p:tav>
                                        <p:tav tm="100000">
                                          <p:val>
                                            <p:strVal val="#ppt_y"/>
                                          </p:val>
                                        </p:tav>
                                      </p:tavLst>
                                    </p:anim>
                                    <p:animEffect transition="in" filter="wipe(up)">
                                      <p:cBhvr>
                                        <p:cTn id="66" dur="500"/>
                                        <p:tgtEl>
                                          <p:spTgt spid="31"/>
                                        </p:tgtEl>
                                      </p:cBhvr>
                                    </p:animEffect>
                                  </p:childTnLst>
                                </p:cTn>
                              </p:par>
                            </p:childTnLst>
                          </p:cTn>
                        </p:par>
                        <p:par>
                          <p:cTn id="67" fill="hold">
                            <p:stCondLst>
                              <p:cond delay="5000"/>
                            </p:stCondLst>
                            <p:childTnLst>
                              <p:par>
                                <p:cTn id="68" presetID="22" presetClass="entr" presetSubtype="8" fill="hold"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500" fill="hold"/>
                                        <p:tgtEl>
                                          <p:spTgt spid="27"/>
                                        </p:tgtEl>
                                        <p:attrNameLst>
                                          <p:attrName>ppt_w</p:attrName>
                                        </p:attrNameLst>
                                      </p:cBhvr>
                                      <p:tavLst>
                                        <p:tav tm="0">
                                          <p:val>
                                            <p:fltVal val="0"/>
                                          </p:val>
                                        </p:tav>
                                        <p:tav tm="100000">
                                          <p:val>
                                            <p:strVal val="#ppt_w"/>
                                          </p:val>
                                        </p:tav>
                                      </p:tavLst>
                                    </p:anim>
                                    <p:anim calcmode="lin" valueType="num">
                                      <p:cBhvr>
                                        <p:cTn id="75" dur="500" fill="hold"/>
                                        <p:tgtEl>
                                          <p:spTgt spid="27"/>
                                        </p:tgtEl>
                                        <p:attrNameLst>
                                          <p:attrName>ppt_h</p:attrName>
                                        </p:attrNameLst>
                                      </p:cBhvr>
                                      <p:tavLst>
                                        <p:tav tm="0">
                                          <p:val>
                                            <p:fltVal val="0"/>
                                          </p:val>
                                        </p:tav>
                                        <p:tav tm="100000">
                                          <p:val>
                                            <p:strVal val="#ppt_h"/>
                                          </p:val>
                                        </p:tav>
                                      </p:tavLst>
                                    </p:anim>
                                    <p:animEffect transition="in" filter="fade">
                                      <p:cBhvr>
                                        <p:cTn id="76" dur="500"/>
                                        <p:tgtEl>
                                          <p:spTgt spid="27"/>
                                        </p:tgtEl>
                                      </p:cBhvr>
                                    </p:animEffect>
                                  </p:childTnLst>
                                </p:cTn>
                              </p:par>
                            </p:childTnLst>
                          </p:cTn>
                        </p:par>
                        <p:par>
                          <p:cTn id="77" fill="hold">
                            <p:stCondLst>
                              <p:cond delay="6000"/>
                            </p:stCondLst>
                            <p:childTnLst>
                              <p:par>
                                <p:cTn id="78" presetID="12" presetClass="entr" presetSubtype="4"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p:tgtEl>
                                          <p:spTgt spid="32"/>
                                        </p:tgtEl>
                                        <p:attrNameLst>
                                          <p:attrName>ppt_y</p:attrName>
                                        </p:attrNameLst>
                                      </p:cBhvr>
                                      <p:tavLst>
                                        <p:tav tm="0">
                                          <p:val>
                                            <p:strVal val="#ppt_y+#ppt_h*1.125000"/>
                                          </p:val>
                                        </p:tav>
                                        <p:tav tm="100000">
                                          <p:val>
                                            <p:strVal val="#ppt_y"/>
                                          </p:val>
                                        </p:tav>
                                      </p:tavLst>
                                    </p:anim>
                                    <p:animEffect transition="in" filter="wipe(up)">
                                      <p:cBhvr>
                                        <p:cTn id="81" dur="500"/>
                                        <p:tgtEl>
                                          <p:spTgt spid="32"/>
                                        </p:tgtEl>
                                      </p:cBhvr>
                                    </p:animEffect>
                                  </p:childTnLst>
                                </p:cTn>
                              </p:par>
                              <p:par>
                                <p:cTn id="82" presetID="12" presetClass="entr" presetSubtype="4"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p:tgtEl>
                                          <p:spTgt spid="33"/>
                                        </p:tgtEl>
                                        <p:attrNameLst>
                                          <p:attrName>ppt_y</p:attrName>
                                        </p:attrNameLst>
                                      </p:cBhvr>
                                      <p:tavLst>
                                        <p:tav tm="0">
                                          <p:val>
                                            <p:strVal val="#ppt_y+#ppt_h*1.125000"/>
                                          </p:val>
                                        </p:tav>
                                        <p:tav tm="100000">
                                          <p:val>
                                            <p:strVal val="#ppt_y"/>
                                          </p:val>
                                        </p:tav>
                                      </p:tavLst>
                                    </p:anim>
                                    <p:animEffect transition="in" filter="wipe(up)">
                                      <p:cBhvr>
                                        <p:cTn id="85" dur="500"/>
                                        <p:tgtEl>
                                          <p:spTgt spid="33"/>
                                        </p:tgtEl>
                                      </p:cBhvr>
                                    </p:animEffect>
                                  </p:childTnLst>
                                </p:cTn>
                              </p:par>
                            </p:childTnLst>
                          </p:cTn>
                        </p:par>
                        <p:par>
                          <p:cTn id="86" fill="hold">
                            <p:stCondLst>
                              <p:cond delay="6500"/>
                            </p:stCondLst>
                            <p:childTnLst>
                              <p:par>
                                <p:cTn id="87" presetID="22" presetClass="entr" presetSubtype="8" fill="hold"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left)">
                                      <p:cBhvr>
                                        <p:cTn id="89" dur="500"/>
                                        <p:tgtEl>
                                          <p:spTgt spid="6"/>
                                        </p:tgtEl>
                                      </p:cBhvr>
                                    </p:animEffect>
                                  </p:childTnLst>
                                </p:cTn>
                              </p:par>
                              <p:par>
                                <p:cTn id="90" presetID="22" presetClass="entr" presetSubtype="8" fill="hold"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left)">
                                      <p:cBhvr>
                                        <p:cTn id="92" dur="500"/>
                                        <p:tgtEl>
                                          <p:spTgt spid="8"/>
                                        </p:tgtEl>
                                      </p:cBhvr>
                                    </p:animEffect>
                                  </p:childTnLst>
                                </p:cTn>
                              </p:par>
                              <p:par>
                                <p:cTn id="93" presetID="22" presetClass="entr" presetSubtype="8" fill="hold" nodeType="withEffect">
                                  <p:stCondLst>
                                    <p:cond delay="0"/>
                                  </p:stCondLst>
                                  <p:childTnLst>
                                    <p:set>
                                      <p:cBhvr>
                                        <p:cTn id="94" dur="1" fill="hold">
                                          <p:stCondLst>
                                            <p:cond delay="0"/>
                                          </p:stCondLst>
                                        </p:cTn>
                                        <p:tgtEl>
                                          <p:spTgt spid="3"/>
                                        </p:tgtEl>
                                        <p:attrNameLst>
                                          <p:attrName>style.visibility</p:attrName>
                                        </p:attrNameLst>
                                      </p:cBhvr>
                                      <p:to>
                                        <p:strVal val="visible"/>
                                      </p:to>
                                    </p:set>
                                    <p:animEffect transition="in" filter="wipe(left)">
                                      <p:cBhvr>
                                        <p:cTn id="95" dur="500"/>
                                        <p:tgtEl>
                                          <p:spTgt spid="3"/>
                                        </p:tgtEl>
                                      </p:cBhvr>
                                    </p:animEffect>
                                  </p:childTnLst>
                                </p:cTn>
                              </p:par>
                            </p:childTnLst>
                          </p:cTn>
                        </p:par>
                        <p:par>
                          <p:cTn id="96" fill="hold">
                            <p:stCondLst>
                              <p:cond delay="7000"/>
                            </p:stCondLst>
                            <p:childTnLst>
                              <p:par>
                                <p:cTn id="97" presetID="53" presetClass="entr" presetSubtype="16" fill="hold" nodeType="after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p:cTn id="99" dur="500" fill="hold"/>
                                        <p:tgtEl>
                                          <p:spTgt spid="4"/>
                                        </p:tgtEl>
                                        <p:attrNameLst>
                                          <p:attrName>ppt_w</p:attrName>
                                        </p:attrNameLst>
                                      </p:cBhvr>
                                      <p:tavLst>
                                        <p:tav tm="0">
                                          <p:val>
                                            <p:fltVal val="0"/>
                                          </p:val>
                                        </p:tav>
                                        <p:tav tm="100000">
                                          <p:val>
                                            <p:strVal val="#ppt_w"/>
                                          </p:val>
                                        </p:tav>
                                      </p:tavLst>
                                    </p:anim>
                                    <p:anim calcmode="lin" valueType="num">
                                      <p:cBhvr>
                                        <p:cTn id="100" dur="500" fill="hold"/>
                                        <p:tgtEl>
                                          <p:spTgt spid="4"/>
                                        </p:tgtEl>
                                        <p:attrNameLst>
                                          <p:attrName>ppt_h</p:attrName>
                                        </p:attrNameLst>
                                      </p:cBhvr>
                                      <p:tavLst>
                                        <p:tav tm="0">
                                          <p:val>
                                            <p:fltVal val="0"/>
                                          </p:val>
                                        </p:tav>
                                        <p:tav tm="100000">
                                          <p:val>
                                            <p:strVal val="#ppt_h"/>
                                          </p:val>
                                        </p:tav>
                                      </p:tavLst>
                                    </p:anim>
                                    <p:animEffect transition="in" filter="fade">
                                      <p:cBhvr>
                                        <p:cTn id="101" dur="500"/>
                                        <p:tgtEl>
                                          <p:spTgt spid="4"/>
                                        </p:tgtEl>
                                      </p:cBhvr>
                                    </p:animEffect>
                                  </p:childTnLst>
                                </p:cTn>
                              </p:par>
                            </p:childTnLst>
                          </p:cTn>
                        </p:par>
                        <p:par>
                          <p:cTn id="102" fill="hold">
                            <p:stCondLst>
                              <p:cond delay="7500"/>
                            </p:stCondLst>
                            <p:childTnLst>
                              <p:par>
                                <p:cTn id="103" presetID="42" presetClass="entr" presetSubtype="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500"/>
                                        <p:tgtEl>
                                          <p:spTgt spid="34"/>
                                        </p:tgtEl>
                                      </p:cBhvr>
                                    </p:animEffect>
                                    <p:anim calcmode="lin" valueType="num">
                                      <p:cBhvr>
                                        <p:cTn id="106" dur="500" fill="hold"/>
                                        <p:tgtEl>
                                          <p:spTgt spid="34"/>
                                        </p:tgtEl>
                                        <p:attrNameLst>
                                          <p:attrName>ppt_x</p:attrName>
                                        </p:attrNameLst>
                                      </p:cBhvr>
                                      <p:tavLst>
                                        <p:tav tm="0">
                                          <p:val>
                                            <p:strVal val="#ppt_x"/>
                                          </p:val>
                                        </p:tav>
                                        <p:tav tm="100000">
                                          <p:val>
                                            <p:strVal val="#ppt_x"/>
                                          </p:val>
                                        </p:tav>
                                      </p:tavLst>
                                    </p:anim>
                                    <p:anim calcmode="lin" valueType="num">
                                      <p:cBhvr>
                                        <p:cTn id="107"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5" grpId="0" animBg="1"/>
      <p:bldP spid="26" grpId="0" animBg="1"/>
      <p:bldP spid="27" grpId="0" animBg="1"/>
      <p:bldP spid="28" grpId="0"/>
      <p:bldP spid="29" grpId="0"/>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3474720" y="-3181985"/>
            <a:ext cx="5241925" cy="5368290"/>
          </a:xfrm>
          <a:prstGeom prst="rect">
            <a:avLst/>
          </a:prstGeom>
        </p:spPr>
      </p:pic>
      <p:grpSp>
        <p:nvGrpSpPr>
          <p:cNvPr id="31" name="组合 30"/>
          <p:cNvGrpSpPr/>
          <p:nvPr/>
        </p:nvGrpSpPr>
        <p:grpSpPr>
          <a:xfrm>
            <a:off x="3718405" y="2990850"/>
            <a:ext cx="903605" cy="876300"/>
            <a:chOff x="9154" y="2341"/>
            <a:chExt cx="881" cy="854"/>
          </a:xfrm>
        </p:grpSpPr>
        <p:grpSp>
          <p:nvGrpSpPr>
            <p:cNvPr id="8" name="组合 7"/>
            <p:cNvGrpSpPr/>
            <p:nvPr/>
          </p:nvGrpSpPr>
          <p:grpSpPr>
            <a:xfrm>
              <a:off x="9154" y="2341"/>
              <a:ext cx="793" cy="854"/>
              <a:chOff x="8630" y="4251"/>
              <a:chExt cx="793" cy="854"/>
            </a:xfrm>
          </p:grpSpPr>
          <p:sp>
            <p:nvSpPr>
              <p:cNvPr id="5" name="矩形 4"/>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9154" y="2453"/>
              <a:ext cx="881" cy="629"/>
            </a:xfrm>
            <a:prstGeom prst="rect">
              <a:avLst/>
            </a:prstGeom>
            <a:noFill/>
          </p:spPr>
          <p:txBody>
            <a:bodyPr wrap="square" rtlCol="0">
              <a:spAutoFit/>
            </a:bodyPr>
            <a:lstStyle/>
            <a:p>
              <a:pPr algn="l"/>
              <a:r>
                <a:rPr lang="en-US" altLang="zh-CN" sz="3600" b="1">
                  <a:solidFill>
                    <a:schemeClr val="bg1"/>
                  </a:solidFill>
                  <a:latin typeface="微软雅黑" panose="020B0503020204020204" charset="-122"/>
                  <a:ea typeface="微软雅黑" panose="020B0503020204020204" charset="-122"/>
                </a:rPr>
                <a:t>03</a:t>
              </a:r>
            </a:p>
          </p:txBody>
        </p:sp>
      </p:grpSp>
      <p:cxnSp>
        <p:nvCxnSpPr>
          <p:cNvPr id="2" name="直接连接符 1"/>
          <p:cNvCxnSpPr/>
          <p:nvPr/>
        </p:nvCxnSpPr>
        <p:spPr>
          <a:xfrm>
            <a:off x="4513580" y="3761105"/>
            <a:ext cx="3968115" cy="1270"/>
          </a:xfrm>
          <a:prstGeom prst="line">
            <a:avLst/>
          </a:prstGeom>
          <a:ln w="12700">
            <a:solidFill>
              <a:srgbClr val="72A4A5"/>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862195" y="3134360"/>
            <a:ext cx="3251835" cy="460375"/>
          </a:xfrm>
          <a:prstGeom prst="rect">
            <a:avLst/>
          </a:prstGeom>
          <a:noFill/>
        </p:spPr>
        <p:txBody>
          <a:bodyPr wrap="square" rtlCol="0">
            <a:spAutoFit/>
          </a:bodyPr>
          <a:lstStyle/>
          <a:p>
            <a:pPr algn="l" fontAlgn="auto">
              <a:lnSpc>
                <a:spcPct val="100000"/>
              </a:lnSpc>
            </a:pPr>
            <a:r>
              <a:rPr lang="zh-CN" altLang="en-US" sz="2400" b="1">
                <a:solidFill>
                  <a:srgbClr val="72A4A5"/>
                </a:solidFill>
                <a:latin typeface="微软雅黑" panose="020B0503020204020204" charset="-122"/>
                <a:ea typeface="微软雅黑" panose="020B0503020204020204" charset="-122"/>
                <a:sym typeface="+mn-ea"/>
              </a:rPr>
              <a:t>单击此处输入标题文本</a:t>
            </a:r>
          </a:p>
        </p:txBody>
      </p:sp>
      <p:sp>
        <p:nvSpPr>
          <p:cNvPr id="3" name="文本框 2"/>
          <p:cNvSpPr txBox="1"/>
          <p:nvPr/>
        </p:nvSpPr>
        <p:spPr>
          <a:xfrm>
            <a:off x="4862195" y="3970655"/>
            <a:ext cx="2657475" cy="1383665"/>
          </a:xfrm>
          <a:prstGeom prst="rect">
            <a:avLst/>
          </a:prstGeom>
          <a:noFill/>
        </p:spPr>
        <p:txBody>
          <a:bodyPr wrap="square" rtlCol="0">
            <a:spAutoFit/>
          </a:bodyPr>
          <a:lstStyle/>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9"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2"/>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4" dur="500"/>
                                        <p:tgtEl>
                                          <p:spTgt spid="10"/>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grpSp>
        <p:nvGrpSpPr>
          <p:cNvPr id="4" name="组合 3"/>
          <p:cNvGrpSpPr/>
          <p:nvPr/>
        </p:nvGrpSpPr>
        <p:grpSpPr>
          <a:xfrm>
            <a:off x="4906010" y="2037080"/>
            <a:ext cx="1176020" cy="1353820"/>
            <a:chOff x="7726" y="3208"/>
            <a:chExt cx="1852" cy="2132"/>
          </a:xfrm>
        </p:grpSpPr>
        <p:sp>
          <p:nvSpPr>
            <p:cNvPr id="19465" name="Freeform 9"/>
            <p:cNvSpPr/>
            <p:nvPr/>
          </p:nvSpPr>
          <p:spPr bwMode="auto">
            <a:xfrm>
              <a:off x="7726"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72A4A5"/>
            </a:solidFill>
            <a:ln>
              <a:noFill/>
            </a:ln>
          </p:spPr>
          <p:txBody>
            <a:bodyPr/>
            <a:lstStyle/>
            <a:p>
              <a:endParaRPr lang="zh-CN" altLang="en-US">
                <a:solidFill>
                  <a:prstClr val="black"/>
                </a:solidFill>
              </a:endParaRPr>
            </a:p>
          </p:txBody>
        </p:sp>
        <p:sp>
          <p:nvSpPr>
            <p:cNvPr id="19482" name="Freeform 26"/>
            <p:cNvSpPr>
              <a:spLocks noEditPoints="1"/>
            </p:cNvSpPr>
            <p:nvPr/>
          </p:nvSpPr>
          <p:spPr bwMode="auto">
            <a:xfrm>
              <a:off x="8335" y="3952"/>
              <a:ext cx="639" cy="6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6" name="组合 5"/>
          <p:cNvGrpSpPr/>
          <p:nvPr/>
        </p:nvGrpSpPr>
        <p:grpSpPr>
          <a:xfrm>
            <a:off x="4302760" y="3081020"/>
            <a:ext cx="1173480" cy="1353820"/>
            <a:chOff x="6776" y="4852"/>
            <a:chExt cx="1848" cy="2132"/>
          </a:xfrm>
        </p:grpSpPr>
        <p:sp>
          <p:nvSpPr>
            <p:cNvPr id="19468" name="Freeform 12"/>
            <p:cNvSpPr/>
            <p:nvPr/>
          </p:nvSpPr>
          <p:spPr bwMode="auto">
            <a:xfrm>
              <a:off x="6776" y="4852"/>
              <a:ext cx="1849" cy="2132"/>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72A4A5"/>
            </a:solidFill>
            <a:ln>
              <a:noFill/>
            </a:ln>
          </p:spPr>
          <p:txBody>
            <a:bodyPr/>
            <a:lstStyle/>
            <a:p>
              <a:endParaRPr lang="zh-CN" altLang="en-US">
                <a:solidFill>
                  <a:prstClr val="black"/>
                </a:solidFill>
              </a:endParaRPr>
            </a:p>
          </p:txBody>
        </p:sp>
        <p:sp>
          <p:nvSpPr>
            <p:cNvPr id="19483" name="Freeform 27"/>
            <p:cNvSpPr>
              <a:spLocks noEditPoints="1"/>
            </p:cNvSpPr>
            <p:nvPr/>
          </p:nvSpPr>
          <p:spPr bwMode="auto">
            <a:xfrm>
              <a:off x="7453" y="5596"/>
              <a:ext cx="505" cy="6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0" name="组合 9"/>
          <p:cNvGrpSpPr/>
          <p:nvPr/>
        </p:nvGrpSpPr>
        <p:grpSpPr>
          <a:xfrm>
            <a:off x="6714490" y="3081020"/>
            <a:ext cx="1176020" cy="1353820"/>
            <a:chOff x="10574" y="4852"/>
            <a:chExt cx="1852" cy="2132"/>
          </a:xfrm>
        </p:grpSpPr>
        <p:sp>
          <p:nvSpPr>
            <p:cNvPr id="19469" name="Freeform 13"/>
            <p:cNvSpPr/>
            <p:nvPr/>
          </p:nvSpPr>
          <p:spPr bwMode="auto">
            <a:xfrm>
              <a:off x="10574" y="4852"/>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72A4A5"/>
            </a:solidFill>
            <a:ln>
              <a:noFill/>
            </a:ln>
          </p:spPr>
          <p:txBody>
            <a:bodyPr/>
            <a:lstStyle/>
            <a:p>
              <a:endParaRPr lang="zh-CN" altLang="en-US">
                <a:solidFill>
                  <a:prstClr val="black"/>
                </a:solidFill>
              </a:endParaRPr>
            </a:p>
          </p:txBody>
        </p:sp>
        <p:sp>
          <p:nvSpPr>
            <p:cNvPr id="19484" name="Freeform 28"/>
            <p:cNvSpPr>
              <a:spLocks noEditPoints="1"/>
            </p:cNvSpPr>
            <p:nvPr/>
          </p:nvSpPr>
          <p:spPr bwMode="auto">
            <a:xfrm>
              <a:off x="11210" y="5607"/>
              <a:ext cx="578" cy="622"/>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1" name="组合 10"/>
          <p:cNvGrpSpPr/>
          <p:nvPr/>
        </p:nvGrpSpPr>
        <p:grpSpPr>
          <a:xfrm>
            <a:off x="6111240" y="2037080"/>
            <a:ext cx="1176020" cy="1353820"/>
            <a:chOff x="9624" y="3208"/>
            <a:chExt cx="1852" cy="2132"/>
          </a:xfrm>
        </p:grpSpPr>
        <p:sp>
          <p:nvSpPr>
            <p:cNvPr id="19464" name="Freeform 8"/>
            <p:cNvSpPr/>
            <p:nvPr/>
          </p:nvSpPr>
          <p:spPr bwMode="auto">
            <a:xfrm>
              <a:off x="9624"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72A4A5"/>
            </a:solidFill>
            <a:ln>
              <a:noFill/>
            </a:ln>
          </p:spPr>
          <p:txBody>
            <a:bodyPr/>
            <a:lstStyle/>
            <a:p>
              <a:endParaRPr lang="zh-CN" altLang="en-US">
                <a:solidFill>
                  <a:prstClr val="black"/>
                </a:solidFill>
              </a:endParaRPr>
            </a:p>
          </p:txBody>
        </p:sp>
        <p:sp>
          <p:nvSpPr>
            <p:cNvPr id="19485" name="Freeform 29"/>
            <p:cNvSpPr>
              <a:spLocks noEditPoints="1"/>
            </p:cNvSpPr>
            <p:nvPr/>
          </p:nvSpPr>
          <p:spPr bwMode="auto">
            <a:xfrm>
              <a:off x="10312" y="3963"/>
              <a:ext cx="525" cy="622"/>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9" name="组合 8"/>
          <p:cNvGrpSpPr/>
          <p:nvPr/>
        </p:nvGrpSpPr>
        <p:grpSpPr>
          <a:xfrm>
            <a:off x="6111240" y="4124960"/>
            <a:ext cx="1176020" cy="1353820"/>
            <a:chOff x="9624" y="6496"/>
            <a:chExt cx="1852" cy="2132"/>
          </a:xfrm>
        </p:grpSpPr>
        <p:sp>
          <p:nvSpPr>
            <p:cNvPr id="19466" name="Freeform 10"/>
            <p:cNvSpPr/>
            <p:nvPr/>
          </p:nvSpPr>
          <p:spPr bwMode="auto">
            <a:xfrm>
              <a:off x="9624"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72A4A5"/>
            </a:solidFill>
            <a:ln>
              <a:noFill/>
            </a:ln>
          </p:spPr>
          <p:txBody>
            <a:bodyPr/>
            <a:lstStyle/>
            <a:p>
              <a:endParaRPr lang="zh-CN" altLang="en-US">
                <a:solidFill>
                  <a:prstClr val="black"/>
                </a:solidFill>
              </a:endParaRPr>
            </a:p>
          </p:txBody>
        </p:sp>
        <p:sp>
          <p:nvSpPr>
            <p:cNvPr id="19486" name="Freeform 30"/>
            <p:cNvSpPr>
              <a:spLocks noEditPoints="1"/>
            </p:cNvSpPr>
            <p:nvPr/>
          </p:nvSpPr>
          <p:spPr bwMode="auto">
            <a:xfrm>
              <a:off x="10318" y="7196"/>
              <a:ext cx="514" cy="6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8" name="组合 7"/>
          <p:cNvGrpSpPr/>
          <p:nvPr/>
        </p:nvGrpSpPr>
        <p:grpSpPr>
          <a:xfrm>
            <a:off x="4906010" y="4124960"/>
            <a:ext cx="1176020" cy="1353820"/>
            <a:chOff x="7726" y="6496"/>
            <a:chExt cx="1852" cy="2132"/>
          </a:xfrm>
        </p:grpSpPr>
        <p:sp>
          <p:nvSpPr>
            <p:cNvPr id="19467" name="Freeform 11"/>
            <p:cNvSpPr/>
            <p:nvPr/>
          </p:nvSpPr>
          <p:spPr bwMode="auto">
            <a:xfrm>
              <a:off x="7726"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72A4A5"/>
            </a:solidFill>
            <a:ln>
              <a:noFill/>
            </a:ln>
          </p:spPr>
          <p:txBody>
            <a:bodyPr/>
            <a:lstStyle/>
            <a:p>
              <a:endParaRPr lang="zh-CN" altLang="en-US">
                <a:solidFill>
                  <a:prstClr val="black"/>
                </a:solidFill>
              </a:endParaRPr>
            </a:p>
          </p:txBody>
        </p:sp>
        <p:sp>
          <p:nvSpPr>
            <p:cNvPr id="19487" name="Freeform 31"/>
            <p:cNvSpPr>
              <a:spLocks noEditPoints="1"/>
            </p:cNvSpPr>
            <p:nvPr/>
          </p:nvSpPr>
          <p:spPr bwMode="auto">
            <a:xfrm>
              <a:off x="8431" y="7245"/>
              <a:ext cx="438" cy="633"/>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19488" name="Rectangle 32"/>
          <p:cNvSpPr>
            <a:spLocks noChangeArrowheads="1"/>
          </p:cNvSpPr>
          <p:nvPr/>
        </p:nvSpPr>
        <p:spPr bwMode="auto">
          <a:xfrm>
            <a:off x="7496175" y="2277745"/>
            <a:ext cx="2867025" cy="8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9490" name="Rectangle 34"/>
          <p:cNvSpPr>
            <a:spLocks noChangeArrowheads="1"/>
          </p:cNvSpPr>
          <p:nvPr/>
        </p:nvSpPr>
        <p:spPr bwMode="auto">
          <a:xfrm>
            <a:off x="8070850" y="3321050"/>
            <a:ext cx="2867025" cy="8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9495" name="Rectangle 39"/>
          <p:cNvSpPr>
            <a:spLocks noChangeArrowheads="1"/>
          </p:cNvSpPr>
          <p:nvPr/>
        </p:nvSpPr>
        <p:spPr bwMode="auto">
          <a:xfrm>
            <a:off x="7485380" y="4364355"/>
            <a:ext cx="2867025" cy="8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9497" name="Rectangle 41"/>
          <p:cNvSpPr>
            <a:spLocks noChangeArrowheads="1"/>
          </p:cNvSpPr>
          <p:nvPr/>
        </p:nvSpPr>
        <p:spPr bwMode="auto">
          <a:xfrm>
            <a:off x="1866265" y="2215515"/>
            <a:ext cx="286639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a:p>
            <a:pPr algn="r">
              <a:buFont typeface="Arial" panose="020B0604020202020204" pitchFamily="34" charset="0"/>
              <a:buNone/>
            </a:pP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9498" name="Rectangle 42"/>
          <p:cNvSpPr>
            <a:spLocks noChangeArrowheads="1"/>
          </p:cNvSpPr>
          <p:nvPr/>
        </p:nvSpPr>
        <p:spPr bwMode="auto">
          <a:xfrm>
            <a:off x="1247775" y="3260090"/>
            <a:ext cx="286702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a:p>
            <a:pPr algn="r">
              <a:buFont typeface="Arial" panose="020B0604020202020204" pitchFamily="34" charset="0"/>
              <a:buNone/>
            </a:pPr>
            <a:r>
              <a:rPr lang="en-US" altLang="zh-CN" sz="800" dirty="0">
                <a:solidFill>
                  <a:schemeClr val="bg1">
                    <a:lumMod val="50000"/>
                  </a:schemeClr>
                </a:solidFill>
                <a:latin typeface="微软雅黑 Light" panose="020B0502040204020203" pitchFamily="34" charset="-122"/>
                <a:ea typeface="微软雅黑 Light" panose="020B0502040204020203" pitchFamily="34" charset="-122"/>
              </a:rPr>
              <a:t>. </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9499" name="Rectangle 43"/>
          <p:cNvSpPr>
            <a:spLocks noChangeArrowheads="1"/>
          </p:cNvSpPr>
          <p:nvPr/>
        </p:nvSpPr>
        <p:spPr bwMode="auto">
          <a:xfrm>
            <a:off x="1866265" y="4364990"/>
            <a:ext cx="2866390" cy="8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19497"/>
                                        </p:tgtEl>
                                        <p:attrNameLst>
                                          <p:attrName>style.visibility</p:attrName>
                                        </p:attrNameLst>
                                      </p:cBhvr>
                                      <p:to>
                                        <p:strVal val="visible"/>
                                      </p:to>
                                    </p:set>
                                    <p:animEffect transition="in" filter="wipe(right)">
                                      <p:cBhvr>
                                        <p:cTn id="32" dur="500"/>
                                        <p:tgtEl>
                                          <p:spTgt spid="19497"/>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19498"/>
                                        </p:tgtEl>
                                        <p:attrNameLst>
                                          <p:attrName>style.visibility</p:attrName>
                                        </p:attrNameLst>
                                      </p:cBhvr>
                                      <p:to>
                                        <p:strVal val="visible"/>
                                      </p:to>
                                    </p:set>
                                    <p:animEffect transition="in" filter="wipe(right)">
                                      <p:cBhvr>
                                        <p:cTn id="42" dur="500"/>
                                        <p:tgtEl>
                                          <p:spTgt spid="19498"/>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500"/>
                            </p:stCondLst>
                            <p:childTnLst>
                              <p:par>
                                <p:cTn id="50" presetID="22" presetClass="entr" presetSubtype="2" fill="hold" grpId="0" nodeType="afterEffect">
                                  <p:stCondLst>
                                    <p:cond delay="0"/>
                                  </p:stCondLst>
                                  <p:childTnLst>
                                    <p:set>
                                      <p:cBhvr>
                                        <p:cTn id="51" dur="1" fill="hold">
                                          <p:stCondLst>
                                            <p:cond delay="0"/>
                                          </p:stCondLst>
                                        </p:cTn>
                                        <p:tgtEl>
                                          <p:spTgt spid="19499"/>
                                        </p:tgtEl>
                                        <p:attrNameLst>
                                          <p:attrName>style.visibility</p:attrName>
                                        </p:attrNameLst>
                                      </p:cBhvr>
                                      <p:to>
                                        <p:strVal val="visible"/>
                                      </p:to>
                                    </p:set>
                                    <p:animEffect transition="in" filter="wipe(right)">
                                      <p:cBhvr>
                                        <p:cTn id="52" dur="500"/>
                                        <p:tgtEl>
                                          <p:spTgt spid="19499"/>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19495"/>
                                        </p:tgtEl>
                                        <p:attrNameLst>
                                          <p:attrName>style.visibility</p:attrName>
                                        </p:attrNameLst>
                                      </p:cBhvr>
                                      <p:to>
                                        <p:strVal val="visible"/>
                                      </p:to>
                                    </p:set>
                                    <p:animEffect transition="in" filter="wipe(left)">
                                      <p:cBhvr>
                                        <p:cTn id="62" dur="500"/>
                                        <p:tgtEl>
                                          <p:spTgt spid="19495"/>
                                        </p:tgtEl>
                                      </p:cBhvr>
                                    </p:animEffect>
                                  </p:childTnLst>
                                </p:cTn>
                              </p:par>
                            </p:childTnLst>
                          </p:cTn>
                        </p:par>
                        <p:par>
                          <p:cTn id="63" fill="hold">
                            <p:stCondLst>
                              <p:cond delay="5000"/>
                            </p:stCondLst>
                            <p:childTnLst>
                              <p:par>
                                <p:cTn id="64" presetID="53" presetClass="entr" presetSubtype="16"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ppt_w</p:attrName>
                                        </p:attrNameLst>
                                      </p:cBhvr>
                                      <p:tavLst>
                                        <p:tav tm="0">
                                          <p:val>
                                            <p:fltVal val="0"/>
                                          </p:val>
                                        </p:tav>
                                        <p:tav tm="100000">
                                          <p:val>
                                            <p:strVal val="#ppt_w"/>
                                          </p:val>
                                        </p:tav>
                                      </p:tavLst>
                                    </p:anim>
                                    <p:anim calcmode="lin" valueType="num">
                                      <p:cBhvr>
                                        <p:cTn id="67" dur="500" fill="hold"/>
                                        <p:tgtEl>
                                          <p:spTgt spid="10"/>
                                        </p:tgtEl>
                                        <p:attrNameLst>
                                          <p:attrName>ppt_h</p:attrName>
                                        </p:attrNameLst>
                                      </p:cBhvr>
                                      <p:tavLst>
                                        <p:tav tm="0">
                                          <p:val>
                                            <p:fltVal val="0"/>
                                          </p:val>
                                        </p:tav>
                                        <p:tav tm="100000">
                                          <p:val>
                                            <p:strVal val="#ppt_h"/>
                                          </p:val>
                                        </p:tav>
                                      </p:tavLst>
                                    </p:anim>
                                    <p:animEffect transition="in" filter="fade">
                                      <p:cBhvr>
                                        <p:cTn id="68" dur="500"/>
                                        <p:tgtEl>
                                          <p:spTgt spid="10"/>
                                        </p:tgtEl>
                                      </p:cBhvr>
                                    </p:animEffect>
                                  </p:childTnLst>
                                </p:cTn>
                              </p:par>
                            </p:childTnLst>
                          </p:cTn>
                        </p:par>
                        <p:par>
                          <p:cTn id="69" fill="hold">
                            <p:stCondLst>
                              <p:cond delay="5500"/>
                            </p:stCondLst>
                            <p:childTnLst>
                              <p:par>
                                <p:cTn id="70" presetID="22" presetClass="entr" presetSubtype="8" fill="hold" grpId="0" nodeType="afterEffect">
                                  <p:stCondLst>
                                    <p:cond delay="0"/>
                                  </p:stCondLst>
                                  <p:childTnLst>
                                    <p:set>
                                      <p:cBhvr>
                                        <p:cTn id="71" dur="1" fill="hold">
                                          <p:stCondLst>
                                            <p:cond delay="0"/>
                                          </p:stCondLst>
                                        </p:cTn>
                                        <p:tgtEl>
                                          <p:spTgt spid="19490"/>
                                        </p:tgtEl>
                                        <p:attrNameLst>
                                          <p:attrName>style.visibility</p:attrName>
                                        </p:attrNameLst>
                                      </p:cBhvr>
                                      <p:to>
                                        <p:strVal val="visible"/>
                                      </p:to>
                                    </p:set>
                                    <p:animEffect transition="in" filter="wipe(left)">
                                      <p:cBhvr>
                                        <p:cTn id="72" dur="500"/>
                                        <p:tgtEl>
                                          <p:spTgt spid="19490"/>
                                        </p:tgtEl>
                                      </p:cBhvr>
                                    </p:animEffect>
                                  </p:childTnLst>
                                </p:cTn>
                              </p:par>
                            </p:childTnLst>
                          </p:cTn>
                        </p:par>
                        <p:par>
                          <p:cTn id="73" fill="hold">
                            <p:stCondLst>
                              <p:cond delay="6000"/>
                            </p:stCondLst>
                            <p:childTnLst>
                              <p:par>
                                <p:cTn id="74" presetID="53" presetClass="entr" presetSubtype="16"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500" fill="hold"/>
                                        <p:tgtEl>
                                          <p:spTgt spid="11"/>
                                        </p:tgtEl>
                                        <p:attrNameLst>
                                          <p:attrName>ppt_w</p:attrName>
                                        </p:attrNameLst>
                                      </p:cBhvr>
                                      <p:tavLst>
                                        <p:tav tm="0">
                                          <p:val>
                                            <p:fltVal val="0"/>
                                          </p:val>
                                        </p:tav>
                                        <p:tav tm="100000">
                                          <p:val>
                                            <p:strVal val="#ppt_w"/>
                                          </p:val>
                                        </p:tav>
                                      </p:tavLst>
                                    </p:anim>
                                    <p:anim calcmode="lin" valueType="num">
                                      <p:cBhvr>
                                        <p:cTn id="77" dur="500" fill="hold"/>
                                        <p:tgtEl>
                                          <p:spTgt spid="11"/>
                                        </p:tgtEl>
                                        <p:attrNameLst>
                                          <p:attrName>ppt_h</p:attrName>
                                        </p:attrNameLst>
                                      </p:cBhvr>
                                      <p:tavLst>
                                        <p:tav tm="0">
                                          <p:val>
                                            <p:fltVal val="0"/>
                                          </p:val>
                                        </p:tav>
                                        <p:tav tm="100000">
                                          <p:val>
                                            <p:strVal val="#ppt_h"/>
                                          </p:val>
                                        </p:tav>
                                      </p:tavLst>
                                    </p:anim>
                                    <p:animEffect transition="in" filter="fade">
                                      <p:cBhvr>
                                        <p:cTn id="78" dur="500"/>
                                        <p:tgtEl>
                                          <p:spTgt spid="11"/>
                                        </p:tgtEl>
                                      </p:cBhvr>
                                    </p:animEffect>
                                  </p:childTnLst>
                                </p:cTn>
                              </p:par>
                            </p:childTnLst>
                          </p:cTn>
                        </p:par>
                        <p:par>
                          <p:cTn id="79" fill="hold">
                            <p:stCondLst>
                              <p:cond delay="6500"/>
                            </p:stCondLst>
                            <p:childTnLst>
                              <p:par>
                                <p:cTn id="80" presetID="22" presetClass="entr" presetSubtype="8" fill="hold" grpId="0" nodeType="afterEffect">
                                  <p:stCondLst>
                                    <p:cond delay="0"/>
                                  </p:stCondLst>
                                  <p:childTnLst>
                                    <p:set>
                                      <p:cBhvr>
                                        <p:cTn id="81" dur="1" fill="hold">
                                          <p:stCondLst>
                                            <p:cond delay="0"/>
                                          </p:stCondLst>
                                        </p:cTn>
                                        <p:tgtEl>
                                          <p:spTgt spid="19488"/>
                                        </p:tgtEl>
                                        <p:attrNameLst>
                                          <p:attrName>style.visibility</p:attrName>
                                        </p:attrNameLst>
                                      </p:cBhvr>
                                      <p:to>
                                        <p:strVal val="visible"/>
                                      </p:to>
                                    </p:set>
                                    <p:animEffect transition="in" filter="wipe(left)">
                                      <p:cBhvr>
                                        <p:cTn id="82" dur="500"/>
                                        <p:tgtEl>
                                          <p:spTgt spid="19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9488" grpId="0"/>
      <p:bldP spid="19490" grpId="0"/>
      <p:bldP spid="19495" grpId="0"/>
      <p:bldP spid="19497" grpId="0"/>
      <p:bldP spid="19498" grpId="0"/>
      <p:bldP spid="1949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grpSp>
        <p:nvGrpSpPr>
          <p:cNvPr id="11" name="组合 10"/>
          <p:cNvGrpSpPr/>
          <p:nvPr/>
        </p:nvGrpSpPr>
        <p:grpSpPr>
          <a:xfrm>
            <a:off x="1402715" y="1770380"/>
            <a:ext cx="3740150" cy="1774190"/>
            <a:chOff x="2209" y="2788"/>
            <a:chExt cx="5890" cy="2794"/>
          </a:xfrm>
        </p:grpSpPr>
        <p:grpSp>
          <p:nvGrpSpPr>
            <p:cNvPr id="8" name="组合 7"/>
            <p:cNvGrpSpPr/>
            <p:nvPr/>
          </p:nvGrpSpPr>
          <p:grpSpPr>
            <a:xfrm>
              <a:off x="2209" y="2788"/>
              <a:ext cx="5890" cy="2795"/>
              <a:chOff x="539750" y="1300955"/>
              <a:chExt cx="3279775" cy="1555750"/>
            </a:xfrm>
          </p:grpSpPr>
          <p:sp>
            <p:nvSpPr>
              <p:cNvPr id="17421" name="Freeform 13"/>
              <p:cNvSpPr/>
              <p:nvPr/>
            </p:nvSpPr>
            <p:spPr bwMode="auto">
              <a:xfrm>
                <a:off x="539750" y="1300955"/>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rgbClr val="72A4A5"/>
              </a:solidFill>
              <a:ln>
                <a:noFill/>
              </a:ln>
            </p:spPr>
            <p:txBody>
              <a:bodyPr/>
              <a:lstStyle/>
              <a:p>
                <a:endParaRPr lang="zh-CN" altLang="en-US">
                  <a:solidFill>
                    <a:prstClr val="black"/>
                  </a:solidFill>
                </a:endParaRPr>
              </a:p>
            </p:txBody>
          </p:sp>
          <p:sp>
            <p:nvSpPr>
              <p:cNvPr id="17423" name="Freeform 15"/>
              <p:cNvSpPr/>
              <p:nvPr/>
            </p:nvSpPr>
            <p:spPr bwMode="auto">
              <a:xfrm>
                <a:off x="2268538" y="1302542"/>
                <a:ext cx="774700" cy="1554163"/>
              </a:xfrm>
              <a:custGeom>
                <a:avLst/>
                <a:gdLst>
                  <a:gd name="T0" fmla="*/ 488 w 488"/>
                  <a:gd name="T1" fmla="*/ 979 h 979"/>
                  <a:gd name="T2" fmla="*/ 0 w 488"/>
                  <a:gd name="T3" fmla="*/ 514 h 979"/>
                  <a:gd name="T4" fmla="*/ 0 w 488"/>
                  <a:gd name="T5" fmla="*/ 0 h 979"/>
                  <a:gd name="T6" fmla="*/ 488 w 488"/>
                  <a:gd name="T7" fmla="*/ 893 h 979"/>
                  <a:gd name="T8" fmla="*/ 488 w 488"/>
                  <a:gd name="T9" fmla="*/ 979 h 979"/>
                </a:gdLst>
                <a:ahLst/>
                <a:cxnLst>
                  <a:cxn ang="0">
                    <a:pos x="T0" y="T1"/>
                  </a:cxn>
                  <a:cxn ang="0">
                    <a:pos x="T2" y="T3"/>
                  </a:cxn>
                  <a:cxn ang="0">
                    <a:pos x="T4" y="T5"/>
                  </a:cxn>
                  <a:cxn ang="0">
                    <a:pos x="T6" y="T7"/>
                  </a:cxn>
                  <a:cxn ang="0">
                    <a:pos x="T8" y="T9"/>
                  </a:cxn>
                </a:cxnLst>
                <a:rect l="0" t="0" r="r" b="b"/>
                <a:pathLst>
                  <a:path w="488" h="979">
                    <a:moveTo>
                      <a:pt x="488" y="979"/>
                    </a:moveTo>
                    <a:lnTo>
                      <a:pt x="0" y="514"/>
                    </a:lnTo>
                    <a:lnTo>
                      <a:pt x="0" y="0"/>
                    </a:lnTo>
                    <a:lnTo>
                      <a:pt x="488" y="893"/>
                    </a:lnTo>
                    <a:lnTo>
                      <a:pt x="488" y="979"/>
                    </a:lnTo>
                    <a:close/>
                  </a:path>
                </a:pathLst>
              </a:custGeom>
              <a:solidFill>
                <a:srgbClr val="5E9292"/>
              </a:solidFill>
              <a:ln>
                <a:noFill/>
              </a:ln>
            </p:spPr>
            <p:txBody>
              <a:bodyPr/>
              <a:lstStyle/>
              <a:p>
                <a:endParaRPr lang="zh-CN" altLang="en-US">
                  <a:solidFill>
                    <a:prstClr val="black"/>
                  </a:solidFill>
                </a:endParaRPr>
              </a:p>
            </p:txBody>
          </p:sp>
          <p:sp>
            <p:nvSpPr>
              <p:cNvPr id="17424" name="Rectangle 16"/>
              <p:cNvSpPr>
                <a:spLocks noChangeArrowheads="1"/>
              </p:cNvSpPr>
              <p:nvPr/>
            </p:nvSpPr>
            <p:spPr bwMode="auto">
              <a:xfrm>
                <a:off x="3044825" y="2718592"/>
                <a:ext cx="774700" cy="136525"/>
              </a:xfrm>
              <a:prstGeom prst="rect">
                <a:avLst/>
              </a:prstGeom>
              <a:solidFill>
                <a:srgbClr val="72A4A5"/>
              </a:solidFill>
              <a:ln>
                <a:noFill/>
              </a:ln>
            </p:spPr>
            <p:txBody>
              <a:bodyPr/>
              <a:lstStyle/>
              <a:p>
                <a:endParaRPr lang="zh-CN" altLang="en-US">
                  <a:solidFill>
                    <a:prstClr val="black"/>
                  </a:solidFill>
                </a:endParaRPr>
              </a:p>
            </p:txBody>
          </p:sp>
        </p:grpSp>
        <p:sp>
          <p:nvSpPr>
            <p:cNvPr id="17422" name="Oval 14"/>
            <p:cNvSpPr>
              <a:spLocks noChangeArrowheads="1"/>
            </p:cNvSpPr>
            <p:nvPr/>
          </p:nvSpPr>
          <p:spPr bwMode="auto">
            <a:xfrm>
              <a:off x="2377" y="2957"/>
              <a:ext cx="1129" cy="1129"/>
            </a:xfrm>
            <a:prstGeom prst="ellipse">
              <a:avLst/>
            </a:prstGeom>
            <a:solidFill>
              <a:schemeClr val="bg1"/>
            </a:solidFill>
            <a:ln>
              <a:noFill/>
            </a:ln>
          </p:spPr>
          <p:txBody>
            <a:bodyPr/>
            <a:lstStyle/>
            <a:p>
              <a:endParaRPr lang="zh-CN" altLang="en-US">
                <a:solidFill>
                  <a:prstClr val="black"/>
                </a:solidFill>
              </a:endParaRPr>
            </a:p>
          </p:txBody>
        </p:sp>
        <p:sp>
          <p:nvSpPr>
            <p:cNvPr id="17438" name="Freeform 30"/>
            <p:cNvSpPr/>
            <p:nvPr/>
          </p:nvSpPr>
          <p:spPr bwMode="auto">
            <a:xfrm>
              <a:off x="2696" y="3296"/>
              <a:ext cx="490" cy="445"/>
            </a:xfrm>
            <a:custGeom>
              <a:avLst/>
              <a:gdLst>
                <a:gd name="T0" fmla="*/ 28 w 92"/>
                <a:gd name="T1" fmla="*/ 40 h 84"/>
                <a:gd name="T2" fmla="*/ 28 w 92"/>
                <a:gd name="T3" fmla="*/ 40 h 84"/>
                <a:gd name="T4" fmla="*/ 10 w 92"/>
                <a:gd name="T5" fmla="*/ 58 h 84"/>
                <a:gd name="T6" fmla="*/ 7 w 92"/>
                <a:gd name="T7" fmla="*/ 66 h 84"/>
                <a:gd name="T8" fmla="*/ 10 w 92"/>
                <a:gd name="T9" fmla="*/ 74 h 84"/>
                <a:gd name="T10" fmla="*/ 10 w 92"/>
                <a:gd name="T11" fmla="*/ 74 h 84"/>
                <a:gd name="T12" fmla="*/ 10 w 92"/>
                <a:gd name="T13" fmla="*/ 74 h 84"/>
                <a:gd name="T14" fmla="*/ 18 w 92"/>
                <a:gd name="T15" fmla="*/ 77 h 84"/>
                <a:gd name="T16" fmla="*/ 26 w 92"/>
                <a:gd name="T17" fmla="*/ 74 h 84"/>
                <a:gd name="T18" fmla="*/ 47 w 92"/>
                <a:gd name="T19" fmla="*/ 54 h 84"/>
                <a:gd name="T20" fmla="*/ 47 w 92"/>
                <a:gd name="T21" fmla="*/ 54 h 84"/>
                <a:gd name="T22" fmla="*/ 68 w 92"/>
                <a:gd name="T23" fmla="*/ 32 h 84"/>
                <a:gd name="T24" fmla="*/ 70 w 92"/>
                <a:gd name="T25" fmla="*/ 28 h 84"/>
                <a:gd name="T26" fmla="*/ 68 w 92"/>
                <a:gd name="T27" fmla="*/ 25 h 84"/>
                <a:gd name="T28" fmla="*/ 65 w 92"/>
                <a:gd name="T29" fmla="*/ 23 h 84"/>
                <a:gd name="T30" fmla="*/ 61 w 92"/>
                <a:gd name="T31" fmla="*/ 25 h 84"/>
                <a:gd name="T32" fmla="*/ 30 w 92"/>
                <a:gd name="T33" fmla="*/ 56 h 84"/>
                <a:gd name="T34" fmla="*/ 25 w 92"/>
                <a:gd name="T35" fmla="*/ 56 h 84"/>
                <a:gd name="T36" fmla="*/ 25 w 92"/>
                <a:gd name="T37" fmla="*/ 51 h 84"/>
                <a:gd name="T38" fmla="*/ 56 w 92"/>
                <a:gd name="T39" fmla="*/ 20 h 84"/>
                <a:gd name="T40" fmla="*/ 65 w 92"/>
                <a:gd name="T41" fmla="*/ 16 h 84"/>
                <a:gd name="T42" fmla="*/ 73 w 92"/>
                <a:gd name="T43" fmla="*/ 20 h 84"/>
                <a:gd name="T44" fmla="*/ 77 w 92"/>
                <a:gd name="T45" fmla="*/ 28 h 84"/>
                <a:gd name="T46" fmla="*/ 73 w 92"/>
                <a:gd name="T47" fmla="*/ 37 h 84"/>
                <a:gd name="T48" fmla="*/ 52 w 92"/>
                <a:gd name="T49" fmla="*/ 59 h 84"/>
                <a:gd name="T50" fmla="*/ 52 w 92"/>
                <a:gd name="T51" fmla="*/ 59 h 84"/>
                <a:gd name="T52" fmla="*/ 52 w 92"/>
                <a:gd name="T53" fmla="*/ 59 h 84"/>
                <a:gd name="T54" fmla="*/ 31 w 92"/>
                <a:gd name="T55" fmla="*/ 79 h 84"/>
                <a:gd name="T56" fmla="*/ 18 w 92"/>
                <a:gd name="T57" fmla="*/ 84 h 84"/>
                <a:gd name="T58" fmla="*/ 5 w 92"/>
                <a:gd name="T59" fmla="*/ 79 h 84"/>
                <a:gd name="T60" fmla="*/ 5 w 92"/>
                <a:gd name="T61" fmla="*/ 79 h 84"/>
                <a:gd name="T62" fmla="*/ 0 w 92"/>
                <a:gd name="T63" fmla="*/ 66 h 84"/>
                <a:gd name="T64" fmla="*/ 5 w 92"/>
                <a:gd name="T65" fmla="*/ 53 h 84"/>
                <a:gd name="T66" fmla="*/ 25 w 92"/>
                <a:gd name="T67" fmla="*/ 32 h 84"/>
                <a:gd name="T68" fmla="*/ 26 w 92"/>
                <a:gd name="T69" fmla="*/ 32 h 84"/>
                <a:gd name="T70" fmla="*/ 51 w 92"/>
                <a:gd name="T71" fmla="*/ 7 h 84"/>
                <a:gd name="T72" fmla="*/ 68 w 92"/>
                <a:gd name="T73" fmla="*/ 0 h 84"/>
                <a:gd name="T74" fmla="*/ 85 w 92"/>
                <a:gd name="T75" fmla="*/ 7 h 84"/>
                <a:gd name="T76" fmla="*/ 92 w 92"/>
                <a:gd name="T77" fmla="*/ 24 h 84"/>
                <a:gd name="T78" fmla="*/ 85 w 92"/>
                <a:gd name="T79" fmla="*/ 41 h 84"/>
                <a:gd name="T80" fmla="*/ 50 w 92"/>
                <a:gd name="T81" fmla="*/ 76 h 84"/>
                <a:gd name="T82" fmla="*/ 45 w 92"/>
                <a:gd name="T83" fmla="*/ 76 h 84"/>
                <a:gd name="T84" fmla="*/ 45 w 92"/>
                <a:gd name="T85" fmla="*/ 71 h 84"/>
                <a:gd name="T86" fmla="*/ 80 w 92"/>
                <a:gd name="T87" fmla="*/ 36 h 84"/>
                <a:gd name="T88" fmla="*/ 85 w 92"/>
                <a:gd name="T89" fmla="*/ 24 h 84"/>
                <a:gd name="T90" fmla="*/ 80 w 92"/>
                <a:gd name="T91" fmla="*/ 12 h 84"/>
                <a:gd name="T92" fmla="*/ 68 w 92"/>
                <a:gd name="T93" fmla="*/ 7 h 84"/>
                <a:gd name="T94" fmla="*/ 56 w 92"/>
                <a:gd name="T95" fmla="*/ 12 h 84"/>
                <a:gd name="T96" fmla="*/ 28 w 92"/>
                <a:gd name="T97" fmla="*/ 4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2" h="84">
                  <a:moveTo>
                    <a:pt x="28" y="40"/>
                  </a:moveTo>
                  <a:cubicBezTo>
                    <a:pt x="28" y="40"/>
                    <a:pt x="28" y="40"/>
                    <a:pt x="28" y="40"/>
                  </a:cubicBezTo>
                  <a:cubicBezTo>
                    <a:pt x="10" y="58"/>
                    <a:pt x="10" y="58"/>
                    <a:pt x="10" y="58"/>
                  </a:cubicBezTo>
                  <a:cubicBezTo>
                    <a:pt x="8" y="60"/>
                    <a:pt x="7" y="63"/>
                    <a:pt x="7" y="66"/>
                  </a:cubicBezTo>
                  <a:cubicBezTo>
                    <a:pt x="7" y="69"/>
                    <a:pt x="8" y="72"/>
                    <a:pt x="10" y="74"/>
                  </a:cubicBezTo>
                  <a:cubicBezTo>
                    <a:pt x="10" y="74"/>
                    <a:pt x="10" y="74"/>
                    <a:pt x="10" y="74"/>
                  </a:cubicBezTo>
                  <a:cubicBezTo>
                    <a:pt x="10" y="74"/>
                    <a:pt x="10" y="74"/>
                    <a:pt x="10" y="74"/>
                  </a:cubicBezTo>
                  <a:cubicBezTo>
                    <a:pt x="13" y="76"/>
                    <a:pt x="15" y="77"/>
                    <a:pt x="18" y="77"/>
                  </a:cubicBezTo>
                  <a:cubicBezTo>
                    <a:pt x="21" y="77"/>
                    <a:pt x="24" y="76"/>
                    <a:pt x="26" y="74"/>
                  </a:cubicBezTo>
                  <a:cubicBezTo>
                    <a:pt x="47" y="54"/>
                    <a:pt x="47" y="54"/>
                    <a:pt x="47" y="54"/>
                  </a:cubicBezTo>
                  <a:cubicBezTo>
                    <a:pt x="47" y="54"/>
                    <a:pt x="47" y="54"/>
                    <a:pt x="47" y="54"/>
                  </a:cubicBezTo>
                  <a:cubicBezTo>
                    <a:pt x="68" y="32"/>
                    <a:pt x="68" y="32"/>
                    <a:pt x="68" y="32"/>
                  </a:cubicBezTo>
                  <a:cubicBezTo>
                    <a:pt x="69" y="31"/>
                    <a:pt x="70" y="30"/>
                    <a:pt x="70" y="28"/>
                  </a:cubicBezTo>
                  <a:cubicBezTo>
                    <a:pt x="70" y="27"/>
                    <a:pt x="69" y="26"/>
                    <a:pt x="68" y="25"/>
                  </a:cubicBezTo>
                  <a:cubicBezTo>
                    <a:pt x="67" y="24"/>
                    <a:pt x="66" y="23"/>
                    <a:pt x="65" y="23"/>
                  </a:cubicBezTo>
                  <a:cubicBezTo>
                    <a:pt x="64" y="23"/>
                    <a:pt x="62" y="24"/>
                    <a:pt x="61" y="25"/>
                  </a:cubicBezTo>
                  <a:cubicBezTo>
                    <a:pt x="30" y="56"/>
                    <a:pt x="30" y="56"/>
                    <a:pt x="30" y="56"/>
                  </a:cubicBezTo>
                  <a:cubicBezTo>
                    <a:pt x="29" y="57"/>
                    <a:pt x="26" y="57"/>
                    <a:pt x="25" y="56"/>
                  </a:cubicBezTo>
                  <a:cubicBezTo>
                    <a:pt x="24" y="55"/>
                    <a:pt x="24" y="52"/>
                    <a:pt x="25" y="51"/>
                  </a:cubicBezTo>
                  <a:cubicBezTo>
                    <a:pt x="56" y="20"/>
                    <a:pt x="56" y="20"/>
                    <a:pt x="56" y="20"/>
                  </a:cubicBezTo>
                  <a:cubicBezTo>
                    <a:pt x="59" y="17"/>
                    <a:pt x="62" y="16"/>
                    <a:pt x="65" y="16"/>
                  </a:cubicBezTo>
                  <a:cubicBezTo>
                    <a:pt x="68" y="16"/>
                    <a:pt x="71" y="17"/>
                    <a:pt x="73" y="20"/>
                  </a:cubicBezTo>
                  <a:cubicBezTo>
                    <a:pt x="76" y="22"/>
                    <a:pt x="77" y="25"/>
                    <a:pt x="77" y="28"/>
                  </a:cubicBezTo>
                  <a:cubicBezTo>
                    <a:pt x="77" y="31"/>
                    <a:pt x="76" y="34"/>
                    <a:pt x="73" y="37"/>
                  </a:cubicBezTo>
                  <a:cubicBezTo>
                    <a:pt x="52" y="59"/>
                    <a:pt x="52" y="59"/>
                    <a:pt x="52" y="59"/>
                  </a:cubicBezTo>
                  <a:cubicBezTo>
                    <a:pt x="52" y="59"/>
                    <a:pt x="52" y="59"/>
                    <a:pt x="52" y="59"/>
                  </a:cubicBezTo>
                  <a:cubicBezTo>
                    <a:pt x="52" y="59"/>
                    <a:pt x="52" y="59"/>
                    <a:pt x="52" y="59"/>
                  </a:cubicBezTo>
                  <a:cubicBezTo>
                    <a:pt x="31" y="79"/>
                    <a:pt x="31" y="79"/>
                    <a:pt x="31" y="79"/>
                  </a:cubicBezTo>
                  <a:cubicBezTo>
                    <a:pt x="28" y="82"/>
                    <a:pt x="23" y="84"/>
                    <a:pt x="18" y="84"/>
                  </a:cubicBezTo>
                  <a:cubicBezTo>
                    <a:pt x="14" y="84"/>
                    <a:pt x="9" y="82"/>
                    <a:pt x="5" y="79"/>
                  </a:cubicBezTo>
                  <a:cubicBezTo>
                    <a:pt x="5" y="79"/>
                    <a:pt x="5" y="79"/>
                    <a:pt x="5" y="79"/>
                  </a:cubicBezTo>
                  <a:cubicBezTo>
                    <a:pt x="2" y="75"/>
                    <a:pt x="0" y="70"/>
                    <a:pt x="0" y="66"/>
                  </a:cubicBezTo>
                  <a:cubicBezTo>
                    <a:pt x="0" y="61"/>
                    <a:pt x="2" y="56"/>
                    <a:pt x="5" y="53"/>
                  </a:cubicBezTo>
                  <a:cubicBezTo>
                    <a:pt x="25" y="32"/>
                    <a:pt x="25" y="32"/>
                    <a:pt x="25" y="32"/>
                  </a:cubicBezTo>
                  <a:cubicBezTo>
                    <a:pt x="26" y="32"/>
                    <a:pt x="26" y="32"/>
                    <a:pt x="26" y="32"/>
                  </a:cubicBezTo>
                  <a:cubicBezTo>
                    <a:pt x="51" y="7"/>
                    <a:pt x="51" y="7"/>
                    <a:pt x="51" y="7"/>
                  </a:cubicBezTo>
                  <a:cubicBezTo>
                    <a:pt x="56" y="2"/>
                    <a:pt x="62" y="0"/>
                    <a:pt x="68" y="0"/>
                  </a:cubicBezTo>
                  <a:cubicBezTo>
                    <a:pt x="74" y="0"/>
                    <a:pt x="80" y="2"/>
                    <a:pt x="85" y="7"/>
                  </a:cubicBezTo>
                  <a:cubicBezTo>
                    <a:pt x="90" y="12"/>
                    <a:pt x="92" y="18"/>
                    <a:pt x="92" y="24"/>
                  </a:cubicBezTo>
                  <a:cubicBezTo>
                    <a:pt x="92" y="30"/>
                    <a:pt x="90" y="36"/>
                    <a:pt x="85" y="41"/>
                  </a:cubicBezTo>
                  <a:cubicBezTo>
                    <a:pt x="50" y="76"/>
                    <a:pt x="50" y="76"/>
                    <a:pt x="50" y="76"/>
                  </a:cubicBezTo>
                  <a:cubicBezTo>
                    <a:pt x="49" y="77"/>
                    <a:pt x="46" y="77"/>
                    <a:pt x="45" y="76"/>
                  </a:cubicBezTo>
                  <a:cubicBezTo>
                    <a:pt x="44" y="75"/>
                    <a:pt x="44" y="72"/>
                    <a:pt x="45" y="71"/>
                  </a:cubicBezTo>
                  <a:cubicBezTo>
                    <a:pt x="80" y="36"/>
                    <a:pt x="80" y="36"/>
                    <a:pt x="80" y="36"/>
                  </a:cubicBezTo>
                  <a:cubicBezTo>
                    <a:pt x="83" y="33"/>
                    <a:pt x="85" y="28"/>
                    <a:pt x="85" y="24"/>
                  </a:cubicBezTo>
                  <a:cubicBezTo>
                    <a:pt x="85" y="20"/>
                    <a:pt x="83" y="15"/>
                    <a:pt x="80" y="12"/>
                  </a:cubicBezTo>
                  <a:cubicBezTo>
                    <a:pt x="77" y="9"/>
                    <a:pt x="72" y="7"/>
                    <a:pt x="68" y="7"/>
                  </a:cubicBezTo>
                  <a:cubicBezTo>
                    <a:pt x="64" y="7"/>
                    <a:pt x="59" y="9"/>
                    <a:pt x="56" y="12"/>
                  </a:cubicBezTo>
                  <a:cubicBezTo>
                    <a:pt x="28" y="40"/>
                    <a:pt x="28" y="40"/>
                    <a:pt x="28" y="40"/>
                  </a:cubicBezTo>
                  <a:close/>
                </a:path>
              </a:pathLst>
            </a:custGeom>
            <a:solidFill>
              <a:srgbClr val="72A4A5"/>
            </a:solidFill>
            <a:ln>
              <a:noFill/>
            </a:ln>
          </p:spPr>
          <p:txBody>
            <a:bodyPr/>
            <a:lstStyle/>
            <a:p>
              <a:endParaRPr lang="zh-CN" altLang="en-US">
                <a:solidFill>
                  <a:prstClr val="black"/>
                </a:solidFill>
              </a:endParaRPr>
            </a:p>
          </p:txBody>
        </p:sp>
        <p:sp>
          <p:nvSpPr>
            <p:cNvPr id="17449" name="Rectangle 41"/>
            <p:cNvSpPr>
              <a:spLocks noChangeArrowheads="1"/>
            </p:cNvSpPr>
            <p:nvPr/>
          </p:nvSpPr>
          <p:spPr bwMode="auto">
            <a:xfrm>
              <a:off x="3775" y="3277"/>
              <a:ext cx="1291"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en-US" sz="1600" b="1" dirty="0">
                  <a:solidFill>
                    <a:prstClr val="white"/>
                  </a:solidFill>
                  <a:latin typeface="微软雅黑" panose="020B0503020204020204" charset="-122"/>
                  <a:ea typeface="微软雅黑" panose="020B0503020204020204" charset="-122"/>
                </a:rPr>
                <a:t>输入文本</a:t>
              </a:r>
            </a:p>
          </p:txBody>
        </p:sp>
      </p:grpSp>
      <p:grpSp>
        <p:nvGrpSpPr>
          <p:cNvPr id="12" name="组合 11"/>
          <p:cNvGrpSpPr/>
          <p:nvPr/>
        </p:nvGrpSpPr>
        <p:grpSpPr>
          <a:xfrm>
            <a:off x="1402715" y="2764790"/>
            <a:ext cx="3740150" cy="965200"/>
            <a:chOff x="2209" y="4354"/>
            <a:chExt cx="5890" cy="1520"/>
          </a:xfrm>
        </p:grpSpPr>
        <p:grpSp>
          <p:nvGrpSpPr>
            <p:cNvPr id="6" name="组合 5"/>
            <p:cNvGrpSpPr/>
            <p:nvPr/>
          </p:nvGrpSpPr>
          <p:grpSpPr>
            <a:xfrm>
              <a:off x="2209" y="4354"/>
              <a:ext cx="5890" cy="1520"/>
              <a:chOff x="539750" y="2172492"/>
              <a:chExt cx="3279775" cy="846138"/>
            </a:xfrm>
          </p:grpSpPr>
          <p:sp>
            <p:nvSpPr>
              <p:cNvPr id="17425" name="Rectangle 17"/>
              <p:cNvSpPr>
                <a:spLocks noChangeArrowheads="1"/>
              </p:cNvSpPr>
              <p:nvPr/>
            </p:nvSpPr>
            <p:spPr bwMode="auto">
              <a:xfrm>
                <a:off x="3044825" y="2882105"/>
                <a:ext cx="774700" cy="136525"/>
              </a:xfrm>
              <a:prstGeom prst="rect">
                <a:avLst/>
              </a:prstGeom>
              <a:solidFill>
                <a:srgbClr val="72A4A5"/>
              </a:solidFill>
              <a:ln>
                <a:noFill/>
              </a:ln>
            </p:spPr>
            <p:txBody>
              <a:bodyPr/>
              <a:lstStyle/>
              <a:p>
                <a:endParaRPr lang="zh-CN" altLang="en-US">
                  <a:solidFill>
                    <a:prstClr val="black"/>
                  </a:solidFill>
                </a:endParaRPr>
              </a:p>
            </p:txBody>
          </p:sp>
          <p:sp>
            <p:nvSpPr>
              <p:cNvPr id="17428" name="Freeform 20"/>
              <p:cNvSpPr/>
              <p:nvPr/>
            </p:nvSpPr>
            <p:spPr bwMode="auto">
              <a:xfrm>
                <a:off x="539750" y="2172492"/>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90"/>
                      <a:pt x="55" y="244"/>
                      <a:pt x="122" y="244"/>
                    </a:cubicBezTo>
                    <a:cubicBezTo>
                      <a:pt x="518" y="244"/>
                      <a:pt x="518" y="244"/>
                      <a:pt x="518" y="244"/>
                    </a:cubicBezTo>
                    <a:cubicBezTo>
                      <a:pt x="518" y="0"/>
                      <a:pt x="518" y="0"/>
                      <a:pt x="518" y="0"/>
                    </a:cubicBezTo>
                    <a:lnTo>
                      <a:pt x="122" y="0"/>
                    </a:lnTo>
                    <a:close/>
                  </a:path>
                </a:pathLst>
              </a:custGeom>
              <a:solidFill>
                <a:srgbClr val="72A4A5"/>
              </a:solidFill>
              <a:ln>
                <a:noFill/>
              </a:ln>
            </p:spPr>
            <p:txBody>
              <a:bodyPr/>
              <a:lstStyle/>
              <a:p>
                <a:endParaRPr lang="zh-CN" altLang="en-US">
                  <a:solidFill>
                    <a:prstClr val="black"/>
                  </a:solidFill>
                </a:endParaRPr>
              </a:p>
            </p:txBody>
          </p:sp>
          <p:sp>
            <p:nvSpPr>
              <p:cNvPr id="17430" name="Freeform 22"/>
              <p:cNvSpPr/>
              <p:nvPr/>
            </p:nvSpPr>
            <p:spPr bwMode="auto">
              <a:xfrm>
                <a:off x="2270125" y="2172492"/>
                <a:ext cx="774700" cy="846138"/>
              </a:xfrm>
              <a:custGeom>
                <a:avLst/>
                <a:gdLst>
                  <a:gd name="T0" fmla="*/ 488 w 488"/>
                  <a:gd name="T1" fmla="*/ 533 h 533"/>
                  <a:gd name="T2" fmla="*/ 0 w 488"/>
                  <a:gd name="T3" fmla="*/ 514 h 533"/>
                  <a:gd name="T4" fmla="*/ 0 w 488"/>
                  <a:gd name="T5" fmla="*/ 0 h 533"/>
                  <a:gd name="T6" fmla="*/ 488 w 488"/>
                  <a:gd name="T7" fmla="*/ 447 h 533"/>
                  <a:gd name="T8" fmla="*/ 488 w 488"/>
                  <a:gd name="T9" fmla="*/ 533 h 533"/>
                </a:gdLst>
                <a:ahLst/>
                <a:cxnLst>
                  <a:cxn ang="0">
                    <a:pos x="T0" y="T1"/>
                  </a:cxn>
                  <a:cxn ang="0">
                    <a:pos x="T2" y="T3"/>
                  </a:cxn>
                  <a:cxn ang="0">
                    <a:pos x="T4" y="T5"/>
                  </a:cxn>
                  <a:cxn ang="0">
                    <a:pos x="T6" y="T7"/>
                  </a:cxn>
                  <a:cxn ang="0">
                    <a:pos x="T8" y="T9"/>
                  </a:cxn>
                </a:cxnLst>
                <a:rect l="0" t="0" r="r" b="b"/>
                <a:pathLst>
                  <a:path w="488" h="533">
                    <a:moveTo>
                      <a:pt x="488" y="533"/>
                    </a:moveTo>
                    <a:lnTo>
                      <a:pt x="0" y="514"/>
                    </a:lnTo>
                    <a:lnTo>
                      <a:pt x="0" y="0"/>
                    </a:lnTo>
                    <a:lnTo>
                      <a:pt x="488" y="447"/>
                    </a:lnTo>
                    <a:lnTo>
                      <a:pt x="488" y="533"/>
                    </a:lnTo>
                    <a:close/>
                  </a:path>
                </a:pathLst>
              </a:custGeom>
              <a:solidFill>
                <a:srgbClr val="5E9292"/>
              </a:solidFill>
              <a:ln>
                <a:noFill/>
              </a:ln>
            </p:spPr>
            <p:txBody>
              <a:bodyPr/>
              <a:lstStyle/>
              <a:p>
                <a:endParaRPr lang="zh-CN" altLang="en-US">
                  <a:solidFill>
                    <a:prstClr val="black"/>
                  </a:solidFill>
                </a:endParaRPr>
              </a:p>
            </p:txBody>
          </p:sp>
        </p:grpSp>
        <p:sp>
          <p:nvSpPr>
            <p:cNvPr id="17429" name="Oval 21"/>
            <p:cNvSpPr>
              <a:spLocks noChangeArrowheads="1"/>
            </p:cNvSpPr>
            <p:nvPr/>
          </p:nvSpPr>
          <p:spPr bwMode="auto">
            <a:xfrm>
              <a:off x="2377" y="4522"/>
              <a:ext cx="1129" cy="1129"/>
            </a:xfrm>
            <a:prstGeom prst="ellipse">
              <a:avLst/>
            </a:prstGeom>
            <a:solidFill>
              <a:schemeClr val="bg1"/>
            </a:solidFill>
            <a:ln>
              <a:noFill/>
            </a:ln>
          </p:spPr>
          <p:txBody>
            <a:bodyPr/>
            <a:lstStyle/>
            <a:p>
              <a:endParaRPr lang="zh-CN" altLang="en-US">
                <a:solidFill>
                  <a:prstClr val="black"/>
                </a:solidFill>
              </a:endParaRPr>
            </a:p>
          </p:txBody>
        </p:sp>
        <p:sp>
          <p:nvSpPr>
            <p:cNvPr id="17439" name="Freeform 31"/>
            <p:cNvSpPr>
              <a:spLocks noEditPoints="1"/>
            </p:cNvSpPr>
            <p:nvPr/>
          </p:nvSpPr>
          <p:spPr bwMode="auto">
            <a:xfrm>
              <a:off x="2731" y="4842"/>
              <a:ext cx="422" cy="491"/>
            </a:xfrm>
            <a:custGeom>
              <a:avLst/>
              <a:gdLst>
                <a:gd name="T0" fmla="*/ 51 w 80"/>
                <a:gd name="T1" fmla="*/ 0 h 92"/>
                <a:gd name="T2" fmla="*/ 79 w 80"/>
                <a:gd name="T3" fmla="*/ 27 h 92"/>
                <a:gd name="T4" fmla="*/ 80 w 80"/>
                <a:gd name="T5" fmla="*/ 30 h 92"/>
                <a:gd name="T6" fmla="*/ 78 w 80"/>
                <a:gd name="T7" fmla="*/ 90 h 92"/>
                <a:gd name="T8" fmla="*/ 77 w 80"/>
                <a:gd name="T9" fmla="*/ 90 h 92"/>
                <a:gd name="T10" fmla="*/ 9 w 80"/>
                <a:gd name="T11" fmla="*/ 92 h 92"/>
                <a:gd name="T12" fmla="*/ 2 w 80"/>
                <a:gd name="T13" fmla="*/ 90 h 92"/>
                <a:gd name="T14" fmla="*/ 0 w 80"/>
                <a:gd name="T15" fmla="*/ 10 h 92"/>
                <a:gd name="T16" fmla="*/ 9 w 80"/>
                <a:gd name="T17" fmla="*/ 0 h 92"/>
                <a:gd name="T18" fmla="*/ 19 w 80"/>
                <a:gd name="T19" fmla="*/ 71 h 92"/>
                <a:gd name="T20" fmla="*/ 57 w 80"/>
                <a:gd name="T21" fmla="*/ 69 h 92"/>
                <a:gd name="T22" fmla="*/ 19 w 80"/>
                <a:gd name="T23" fmla="*/ 67 h 92"/>
                <a:gd name="T24" fmla="*/ 19 w 80"/>
                <a:gd name="T25" fmla="*/ 71 h 92"/>
                <a:gd name="T26" fmla="*/ 19 w 80"/>
                <a:gd name="T27" fmla="*/ 56 h 92"/>
                <a:gd name="T28" fmla="*/ 46 w 80"/>
                <a:gd name="T29" fmla="*/ 54 h 92"/>
                <a:gd name="T30" fmla="*/ 19 w 80"/>
                <a:gd name="T31" fmla="*/ 52 h 92"/>
                <a:gd name="T32" fmla="*/ 19 w 80"/>
                <a:gd name="T33" fmla="*/ 56 h 92"/>
                <a:gd name="T34" fmla="*/ 19 w 80"/>
                <a:gd name="T35" fmla="*/ 41 h 92"/>
                <a:gd name="T36" fmla="*/ 63 w 80"/>
                <a:gd name="T37" fmla="*/ 39 h 92"/>
                <a:gd name="T38" fmla="*/ 19 w 80"/>
                <a:gd name="T39" fmla="*/ 37 h 92"/>
                <a:gd name="T40" fmla="*/ 19 w 80"/>
                <a:gd name="T41" fmla="*/ 41 h 92"/>
                <a:gd name="T42" fmla="*/ 49 w 80"/>
                <a:gd name="T43" fmla="*/ 7 h 92"/>
                <a:gd name="T44" fmla="*/ 7 w 80"/>
                <a:gd name="T45" fmla="*/ 8 h 92"/>
                <a:gd name="T46" fmla="*/ 7 w 80"/>
                <a:gd name="T47" fmla="*/ 83 h 92"/>
                <a:gd name="T48" fmla="*/ 7 w 80"/>
                <a:gd name="T49" fmla="*/ 85 h 92"/>
                <a:gd name="T50" fmla="*/ 71 w 80"/>
                <a:gd name="T51" fmla="*/ 85 h 92"/>
                <a:gd name="T52" fmla="*/ 73 w 80"/>
                <a:gd name="T53" fmla="*/ 85 h 92"/>
                <a:gd name="T54" fmla="*/ 73 w 80"/>
                <a:gd name="T55" fmla="*/ 32 h 92"/>
                <a:gd name="T56" fmla="*/ 51 w 80"/>
                <a:gd name="T57" fmla="*/ 29 h 92"/>
                <a:gd name="T58" fmla="*/ 49 w 80"/>
                <a:gd name="T59" fmla="*/ 23 h 92"/>
                <a:gd name="T60" fmla="*/ 70 w 80"/>
                <a:gd name="T61" fmla="*/ 27 h 92"/>
                <a:gd name="T62" fmla="*/ 53 w 80"/>
                <a:gd name="T63" fmla="*/ 11 h 92"/>
                <a:gd name="T64" fmla="*/ 54 w 80"/>
                <a:gd name="T65" fmla="*/ 26 h 92"/>
                <a:gd name="T66" fmla="*/ 57 w 80"/>
                <a:gd name="T67" fmla="*/ 2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92">
                  <a:moveTo>
                    <a:pt x="9" y="0"/>
                  </a:moveTo>
                  <a:cubicBezTo>
                    <a:pt x="51" y="0"/>
                    <a:pt x="51" y="0"/>
                    <a:pt x="51" y="0"/>
                  </a:cubicBezTo>
                  <a:cubicBezTo>
                    <a:pt x="52" y="0"/>
                    <a:pt x="53" y="1"/>
                    <a:pt x="54" y="1"/>
                  </a:cubicBezTo>
                  <a:cubicBezTo>
                    <a:pt x="79" y="27"/>
                    <a:pt x="79" y="27"/>
                    <a:pt x="79" y="27"/>
                  </a:cubicBezTo>
                  <a:cubicBezTo>
                    <a:pt x="80" y="28"/>
                    <a:pt x="80" y="29"/>
                    <a:pt x="80" y="29"/>
                  </a:cubicBezTo>
                  <a:cubicBezTo>
                    <a:pt x="80" y="30"/>
                    <a:pt x="80" y="30"/>
                    <a:pt x="80" y="30"/>
                  </a:cubicBezTo>
                  <a:cubicBezTo>
                    <a:pt x="80" y="83"/>
                    <a:pt x="80" y="83"/>
                    <a:pt x="80" y="83"/>
                  </a:cubicBezTo>
                  <a:cubicBezTo>
                    <a:pt x="80" y="86"/>
                    <a:pt x="79" y="88"/>
                    <a:pt x="78" y="90"/>
                  </a:cubicBezTo>
                  <a:cubicBezTo>
                    <a:pt x="78" y="90"/>
                    <a:pt x="78" y="90"/>
                    <a:pt x="78" y="90"/>
                  </a:cubicBezTo>
                  <a:cubicBezTo>
                    <a:pt x="77" y="90"/>
                    <a:pt x="77" y="90"/>
                    <a:pt x="77" y="90"/>
                  </a:cubicBezTo>
                  <a:cubicBezTo>
                    <a:pt x="76" y="91"/>
                    <a:pt x="73" y="92"/>
                    <a:pt x="71" y="92"/>
                  </a:cubicBezTo>
                  <a:cubicBezTo>
                    <a:pt x="9" y="92"/>
                    <a:pt x="9" y="92"/>
                    <a:pt x="9" y="92"/>
                  </a:cubicBezTo>
                  <a:cubicBezTo>
                    <a:pt x="7" y="92"/>
                    <a:pt x="4" y="91"/>
                    <a:pt x="2" y="90"/>
                  </a:cubicBezTo>
                  <a:cubicBezTo>
                    <a:pt x="2" y="90"/>
                    <a:pt x="2" y="90"/>
                    <a:pt x="2" y="90"/>
                  </a:cubicBezTo>
                  <a:cubicBezTo>
                    <a:pt x="1" y="88"/>
                    <a:pt x="0" y="86"/>
                    <a:pt x="0" y="83"/>
                  </a:cubicBezTo>
                  <a:cubicBezTo>
                    <a:pt x="0" y="10"/>
                    <a:pt x="0" y="10"/>
                    <a:pt x="0" y="10"/>
                  </a:cubicBezTo>
                  <a:cubicBezTo>
                    <a:pt x="0" y="7"/>
                    <a:pt x="1" y="5"/>
                    <a:pt x="2" y="3"/>
                  </a:cubicBezTo>
                  <a:cubicBezTo>
                    <a:pt x="4" y="1"/>
                    <a:pt x="6" y="0"/>
                    <a:pt x="9" y="0"/>
                  </a:cubicBezTo>
                  <a:close/>
                  <a:moveTo>
                    <a:pt x="19" y="71"/>
                  </a:moveTo>
                  <a:cubicBezTo>
                    <a:pt x="19" y="71"/>
                    <a:pt x="19" y="71"/>
                    <a:pt x="19" y="71"/>
                  </a:cubicBezTo>
                  <a:cubicBezTo>
                    <a:pt x="55" y="71"/>
                    <a:pt x="55" y="71"/>
                    <a:pt x="55" y="71"/>
                  </a:cubicBezTo>
                  <a:cubicBezTo>
                    <a:pt x="56" y="71"/>
                    <a:pt x="57" y="70"/>
                    <a:pt x="57" y="69"/>
                  </a:cubicBezTo>
                  <a:cubicBezTo>
                    <a:pt x="57" y="68"/>
                    <a:pt x="56" y="67"/>
                    <a:pt x="55" y="67"/>
                  </a:cubicBezTo>
                  <a:cubicBezTo>
                    <a:pt x="19" y="67"/>
                    <a:pt x="19" y="67"/>
                    <a:pt x="19" y="67"/>
                  </a:cubicBezTo>
                  <a:cubicBezTo>
                    <a:pt x="18" y="67"/>
                    <a:pt x="17" y="68"/>
                    <a:pt x="17" y="69"/>
                  </a:cubicBezTo>
                  <a:cubicBezTo>
                    <a:pt x="17" y="70"/>
                    <a:pt x="18" y="71"/>
                    <a:pt x="19" y="71"/>
                  </a:cubicBezTo>
                  <a:close/>
                  <a:moveTo>
                    <a:pt x="19" y="56"/>
                  </a:moveTo>
                  <a:cubicBezTo>
                    <a:pt x="19" y="56"/>
                    <a:pt x="19" y="56"/>
                    <a:pt x="19" y="56"/>
                  </a:cubicBezTo>
                  <a:cubicBezTo>
                    <a:pt x="44" y="56"/>
                    <a:pt x="44" y="56"/>
                    <a:pt x="44" y="56"/>
                  </a:cubicBezTo>
                  <a:cubicBezTo>
                    <a:pt x="45" y="56"/>
                    <a:pt x="46" y="55"/>
                    <a:pt x="46" y="54"/>
                  </a:cubicBezTo>
                  <a:cubicBezTo>
                    <a:pt x="46" y="53"/>
                    <a:pt x="45" y="52"/>
                    <a:pt x="44" y="52"/>
                  </a:cubicBezTo>
                  <a:cubicBezTo>
                    <a:pt x="19" y="52"/>
                    <a:pt x="19" y="52"/>
                    <a:pt x="19" y="52"/>
                  </a:cubicBezTo>
                  <a:cubicBezTo>
                    <a:pt x="18" y="52"/>
                    <a:pt x="17" y="53"/>
                    <a:pt x="17" y="54"/>
                  </a:cubicBezTo>
                  <a:cubicBezTo>
                    <a:pt x="17" y="55"/>
                    <a:pt x="18" y="56"/>
                    <a:pt x="19" y="56"/>
                  </a:cubicBezTo>
                  <a:close/>
                  <a:moveTo>
                    <a:pt x="19" y="41"/>
                  </a:moveTo>
                  <a:cubicBezTo>
                    <a:pt x="19" y="41"/>
                    <a:pt x="19" y="41"/>
                    <a:pt x="19" y="41"/>
                  </a:cubicBezTo>
                  <a:cubicBezTo>
                    <a:pt x="61" y="41"/>
                    <a:pt x="61" y="41"/>
                    <a:pt x="61" y="41"/>
                  </a:cubicBezTo>
                  <a:cubicBezTo>
                    <a:pt x="62" y="41"/>
                    <a:pt x="63" y="40"/>
                    <a:pt x="63" y="39"/>
                  </a:cubicBezTo>
                  <a:cubicBezTo>
                    <a:pt x="63" y="38"/>
                    <a:pt x="62" y="37"/>
                    <a:pt x="61" y="37"/>
                  </a:cubicBezTo>
                  <a:cubicBezTo>
                    <a:pt x="19" y="37"/>
                    <a:pt x="19" y="37"/>
                    <a:pt x="19" y="37"/>
                  </a:cubicBezTo>
                  <a:cubicBezTo>
                    <a:pt x="18" y="37"/>
                    <a:pt x="17" y="38"/>
                    <a:pt x="17" y="39"/>
                  </a:cubicBezTo>
                  <a:cubicBezTo>
                    <a:pt x="17" y="40"/>
                    <a:pt x="18" y="41"/>
                    <a:pt x="19" y="41"/>
                  </a:cubicBezTo>
                  <a:close/>
                  <a:moveTo>
                    <a:pt x="49" y="7"/>
                  </a:moveTo>
                  <a:cubicBezTo>
                    <a:pt x="49" y="7"/>
                    <a:pt x="49" y="7"/>
                    <a:pt x="49" y="7"/>
                  </a:cubicBezTo>
                  <a:cubicBezTo>
                    <a:pt x="9" y="7"/>
                    <a:pt x="9" y="7"/>
                    <a:pt x="9" y="7"/>
                  </a:cubicBezTo>
                  <a:cubicBezTo>
                    <a:pt x="8" y="7"/>
                    <a:pt x="8" y="8"/>
                    <a:pt x="7" y="8"/>
                  </a:cubicBezTo>
                  <a:cubicBezTo>
                    <a:pt x="7" y="8"/>
                    <a:pt x="7" y="9"/>
                    <a:pt x="7" y="10"/>
                  </a:cubicBezTo>
                  <a:cubicBezTo>
                    <a:pt x="7" y="83"/>
                    <a:pt x="7" y="83"/>
                    <a:pt x="7" y="83"/>
                  </a:cubicBezTo>
                  <a:cubicBezTo>
                    <a:pt x="7" y="84"/>
                    <a:pt x="7" y="84"/>
                    <a:pt x="7" y="85"/>
                  </a:cubicBezTo>
                  <a:cubicBezTo>
                    <a:pt x="7" y="85"/>
                    <a:pt x="7" y="85"/>
                    <a:pt x="7" y="85"/>
                  </a:cubicBezTo>
                  <a:cubicBezTo>
                    <a:pt x="8" y="85"/>
                    <a:pt x="8" y="85"/>
                    <a:pt x="9" y="85"/>
                  </a:cubicBezTo>
                  <a:cubicBezTo>
                    <a:pt x="71" y="85"/>
                    <a:pt x="71" y="85"/>
                    <a:pt x="71" y="85"/>
                  </a:cubicBezTo>
                  <a:cubicBezTo>
                    <a:pt x="72" y="85"/>
                    <a:pt x="72" y="85"/>
                    <a:pt x="73" y="85"/>
                  </a:cubicBezTo>
                  <a:cubicBezTo>
                    <a:pt x="73" y="85"/>
                    <a:pt x="73" y="85"/>
                    <a:pt x="73" y="85"/>
                  </a:cubicBezTo>
                  <a:cubicBezTo>
                    <a:pt x="73" y="84"/>
                    <a:pt x="73" y="84"/>
                    <a:pt x="73" y="83"/>
                  </a:cubicBezTo>
                  <a:cubicBezTo>
                    <a:pt x="73" y="32"/>
                    <a:pt x="73" y="32"/>
                    <a:pt x="73" y="32"/>
                  </a:cubicBezTo>
                  <a:cubicBezTo>
                    <a:pt x="57" y="32"/>
                    <a:pt x="57" y="32"/>
                    <a:pt x="57" y="32"/>
                  </a:cubicBezTo>
                  <a:cubicBezTo>
                    <a:pt x="55" y="32"/>
                    <a:pt x="53" y="31"/>
                    <a:pt x="51" y="29"/>
                  </a:cubicBezTo>
                  <a:cubicBezTo>
                    <a:pt x="51" y="29"/>
                    <a:pt x="51" y="29"/>
                    <a:pt x="51" y="29"/>
                  </a:cubicBezTo>
                  <a:cubicBezTo>
                    <a:pt x="50" y="28"/>
                    <a:pt x="49" y="26"/>
                    <a:pt x="49" y="23"/>
                  </a:cubicBezTo>
                  <a:cubicBezTo>
                    <a:pt x="49" y="7"/>
                    <a:pt x="49" y="7"/>
                    <a:pt x="49" y="7"/>
                  </a:cubicBezTo>
                  <a:close/>
                  <a:moveTo>
                    <a:pt x="70" y="27"/>
                  </a:moveTo>
                  <a:cubicBezTo>
                    <a:pt x="70" y="27"/>
                    <a:pt x="70" y="27"/>
                    <a:pt x="70" y="27"/>
                  </a:cubicBezTo>
                  <a:cubicBezTo>
                    <a:pt x="53" y="11"/>
                    <a:pt x="53" y="11"/>
                    <a:pt x="53" y="11"/>
                  </a:cubicBezTo>
                  <a:cubicBezTo>
                    <a:pt x="53" y="23"/>
                    <a:pt x="53" y="23"/>
                    <a:pt x="53" y="23"/>
                  </a:cubicBezTo>
                  <a:cubicBezTo>
                    <a:pt x="53" y="24"/>
                    <a:pt x="54" y="25"/>
                    <a:pt x="54" y="26"/>
                  </a:cubicBezTo>
                  <a:cubicBezTo>
                    <a:pt x="54" y="26"/>
                    <a:pt x="54" y="26"/>
                    <a:pt x="54" y="26"/>
                  </a:cubicBezTo>
                  <a:cubicBezTo>
                    <a:pt x="55" y="27"/>
                    <a:pt x="56" y="27"/>
                    <a:pt x="57" y="27"/>
                  </a:cubicBezTo>
                  <a:cubicBezTo>
                    <a:pt x="70" y="27"/>
                    <a:pt x="70" y="27"/>
                    <a:pt x="70" y="27"/>
                  </a:cubicBezTo>
                  <a:close/>
                </a:path>
              </a:pathLst>
            </a:custGeom>
            <a:solidFill>
              <a:srgbClr val="72A4A5"/>
            </a:solidFill>
            <a:ln>
              <a:noFill/>
            </a:ln>
          </p:spPr>
          <p:txBody>
            <a:bodyPr/>
            <a:lstStyle/>
            <a:p>
              <a:endParaRPr lang="zh-CN" altLang="en-US">
                <a:solidFill>
                  <a:prstClr val="black"/>
                </a:solidFill>
              </a:endParaRPr>
            </a:p>
          </p:txBody>
        </p:sp>
        <p:sp>
          <p:nvSpPr>
            <p:cNvPr id="17450" name="Rectangle 42"/>
            <p:cNvSpPr>
              <a:spLocks noChangeArrowheads="1"/>
            </p:cNvSpPr>
            <p:nvPr/>
          </p:nvSpPr>
          <p:spPr bwMode="auto">
            <a:xfrm>
              <a:off x="3775" y="4854"/>
              <a:ext cx="1291"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en-US" sz="1600" b="1" dirty="0">
                  <a:solidFill>
                    <a:prstClr val="white"/>
                  </a:solidFill>
                  <a:latin typeface="微软雅黑" panose="020B0503020204020204" charset="-122"/>
                  <a:ea typeface="微软雅黑" panose="020B0503020204020204" charset="-122"/>
                  <a:sym typeface="+mn-ea"/>
                </a:rPr>
                <a:t>输入文本</a:t>
              </a:r>
              <a:endParaRPr lang="zh-CN" altLang="en-US" sz="800">
                <a:solidFill>
                  <a:prstClr val="white"/>
                </a:solidFill>
                <a:latin typeface="微软雅黑 Light" panose="020B0502040204020203" pitchFamily="34" charset="-122"/>
                <a:ea typeface="微软雅黑 Light" panose="020B0502040204020203" pitchFamily="34" charset="-122"/>
              </a:endParaRPr>
            </a:p>
          </p:txBody>
        </p:sp>
      </p:grpSp>
      <p:grpSp>
        <p:nvGrpSpPr>
          <p:cNvPr id="13" name="组合 12"/>
          <p:cNvGrpSpPr/>
          <p:nvPr/>
        </p:nvGrpSpPr>
        <p:grpSpPr>
          <a:xfrm>
            <a:off x="1402715" y="3764280"/>
            <a:ext cx="3740150" cy="930910"/>
            <a:chOff x="2209" y="5928"/>
            <a:chExt cx="5890" cy="1466"/>
          </a:xfrm>
        </p:grpSpPr>
        <p:grpSp>
          <p:nvGrpSpPr>
            <p:cNvPr id="4" name="组合 3"/>
            <p:cNvGrpSpPr/>
            <p:nvPr/>
          </p:nvGrpSpPr>
          <p:grpSpPr>
            <a:xfrm>
              <a:off x="2209" y="5928"/>
              <a:ext cx="5890" cy="1466"/>
              <a:chOff x="539750" y="3048792"/>
              <a:chExt cx="3279775" cy="815975"/>
            </a:xfrm>
          </p:grpSpPr>
          <p:sp>
            <p:nvSpPr>
              <p:cNvPr id="17426" name="Rectangle 18"/>
              <p:cNvSpPr>
                <a:spLocks noChangeArrowheads="1"/>
              </p:cNvSpPr>
              <p:nvPr/>
            </p:nvSpPr>
            <p:spPr bwMode="auto">
              <a:xfrm>
                <a:off x="3044825" y="3048792"/>
                <a:ext cx="774700" cy="136525"/>
              </a:xfrm>
              <a:prstGeom prst="rect">
                <a:avLst/>
              </a:prstGeom>
              <a:solidFill>
                <a:srgbClr val="6A9FA0"/>
              </a:solidFill>
              <a:ln>
                <a:noFill/>
              </a:ln>
            </p:spPr>
            <p:txBody>
              <a:bodyPr/>
              <a:lstStyle/>
              <a:p>
                <a:endParaRPr lang="zh-CN" altLang="en-US">
                  <a:solidFill>
                    <a:prstClr val="black"/>
                  </a:solidFill>
                </a:endParaRPr>
              </a:p>
            </p:txBody>
          </p:sp>
          <p:sp>
            <p:nvSpPr>
              <p:cNvPr id="17431" name="Freeform 23"/>
              <p:cNvSpPr/>
              <p:nvPr/>
            </p:nvSpPr>
            <p:spPr bwMode="auto">
              <a:xfrm>
                <a:off x="539750" y="3048792"/>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4"/>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rgbClr val="72A4A5"/>
              </a:solidFill>
              <a:ln>
                <a:noFill/>
              </a:ln>
            </p:spPr>
            <p:txBody>
              <a:bodyPr/>
              <a:lstStyle/>
              <a:p>
                <a:endParaRPr lang="zh-CN" altLang="en-US">
                  <a:solidFill>
                    <a:prstClr val="black"/>
                  </a:solidFill>
                </a:endParaRPr>
              </a:p>
            </p:txBody>
          </p:sp>
          <p:sp>
            <p:nvSpPr>
              <p:cNvPr id="17433" name="Freeform 25"/>
              <p:cNvSpPr/>
              <p:nvPr/>
            </p:nvSpPr>
            <p:spPr bwMode="auto">
              <a:xfrm>
                <a:off x="2270125" y="3048792"/>
                <a:ext cx="774700" cy="815975"/>
              </a:xfrm>
              <a:custGeom>
                <a:avLst/>
                <a:gdLst>
                  <a:gd name="T0" fmla="*/ 488 w 488"/>
                  <a:gd name="T1" fmla="*/ 86 h 514"/>
                  <a:gd name="T2" fmla="*/ 0 w 488"/>
                  <a:gd name="T3" fmla="*/ 514 h 514"/>
                  <a:gd name="T4" fmla="*/ 0 w 488"/>
                  <a:gd name="T5" fmla="*/ 0 h 514"/>
                  <a:gd name="T6" fmla="*/ 488 w 488"/>
                  <a:gd name="T7" fmla="*/ 0 h 514"/>
                  <a:gd name="T8" fmla="*/ 488 w 488"/>
                  <a:gd name="T9" fmla="*/ 86 h 514"/>
                </a:gdLst>
                <a:ahLst/>
                <a:cxnLst>
                  <a:cxn ang="0">
                    <a:pos x="T0" y="T1"/>
                  </a:cxn>
                  <a:cxn ang="0">
                    <a:pos x="T2" y="T3"/>
                  </a:cxn>
                  <a:cxn ang="0">
                    <a:pos x="T4" y="T5"/>
                  </a:cxn>
                  <a:cxn ang="0">
                    <a:pos x="T6" y="T7"/>
                  </a:cxn>
                  <a:cxn ang="0">
                    <a:pos x="T8" y="T9"/>
                  </a:cxn>
                </a:cxnLst>
                <a:rect l="0" t="0" r="r" b="b"/>
                <a:pathLst>
                  <a:path w="488" h="514">
                    <a:moveTo>
                      <a:pt x="488" y="86"/>
                    </a:moveTo>
                    <a:lnTo>
                      <a:pt x="0" y="514"/>
                    </a:lnTo>
                    <a:lnTo>
                      <a:pt x="0" y="0"/>
                    </a:lnTo>
                    <a:lnTo>
                      <a:pt x="488" y="0"/>
                    </a:lnTo>
                    <a:lnTo>
                      <a:pt x="488" y="86"/>
                    </a:lnTo>
                    <a:close/>
                  </a:path>
                </a:pathLst>
              </a:custGeom>
              <a:solidFill>
                <a:srgbClr val="5E9292"/>
              </a:solidFill>
              <a:ln>
                <a:noFill/>
              </a:ln>
            </p:spPr>
            <p:txBody>
              <a:bodyPr/>
              <a:lstStyle/>
              <a:p>
                <a:endParaRPr lang="zh-CN" altLang="en-US">
                  <a:solidFill>
                    <a:prstClr val="black"/>
                  </a:solidFill>
                </a:endParaRPr>
              </a:p>
            </p:txBody>
          </p:sp>
        </p:grpSp>
        <p:sp>
          <p:nvSpPr>
            <p:cNvPr id="17432" name="Oval 24"/>
            <p:cNvSpPr>
              <a:spLocks noChangeArrowheads="1"/>
            </p:cNvSpPr>
            <p:nvPr/>
          </p:nvSpPr>
          <p:spPr bwMode="auto">
            <a:xfrm>
              <a:off x="2377" y="6096"/>
              <a:ext cx="1129" cy="1129"/>
            </a:xfrm>
            <a:prstGeom prst="ellipse">
              <a:avLst/>
            </a:prstGeom>
            <a:solidFill>
              <a:schemeClr val="bg1"/>
            </a:solidFill>
            <a:ln>
              <a:noFill/>
            </a:ln>
          </p:spPr>
          <p:txBody>
            <a:bodyPr/>
            <a:lstStyle/>
            <a:p>
              <a:endParaRPr lang="zh-CN" altLang="en-US">
                <a:solidFill>
                  <a:prstClr val="black"/>
                </a:solidFill>
              </a:endParaRPr>
            </a:p>
          </p:txBody>
        </p:sp>
        <p:sp>
          <p:nvSpPr>
            <p:cNvPr id="17437" name="Freeform 29"/>
            <p:cNvSpPr>
              <a:spLocks noEditPoints="1"/>
            </p:cNvSpPr>
            <p:nvPr/>
          </p:nvSpPr>
          <p:spPr bwMode="auto">
            <a:xfrm>
              <a:off x="2691" y="6430"/>
              <a:ext cx="553" cy="456"/>
            </a:xfrm>
            <a:custGeom>
              <a:avLst/>
              <a:gdLst>
                <a:gd name="T0" fmla="*/ 18 w 103"/>
                <a:gd name="T1" fmla="*/ 19 h 86"/>
                <a:gd name="T2" fmla="*/ 14 w 103"/>
                <a:gd name="T3" fmla="*/ 45 h 86"/>
                <a:gd name="T4" fmla="*/ 12 w 103"/>
                <a:gd name="T5" fmla="*/ 70 h 86"/>
                <a:gd name="T6" fmla="*/ 22 w 103"/>
                <a:gd name="T7" fmla="*/ 70 h 86"/>
                <a:gd name="T8" fmla="*/ 24 w 103"/>
                <a:gd name="T9" fmla="*/ 65 h 86"/>
                <a:gd name="T10" fmla="*/ 22 w 103"/>
                <a:gd name="T11" fmla="*/ 59 h 86"/>
                <a:gd name="T12" fmla="*/ 12 w 103"/>
                <a:gd name="T13" fmla="*/ 59 h 86"/>
                <a:gd name="T14" fmla="*/ 12 w 103"/>
                <a:gd name="T15" fmla="*/ 70 h 86"/>
                <a:gd name="T16" fmla="*/ 17 w 103"/>
                <a:gd name="T17" fmla="*/ 62 h 86"/>
                <a:gd name="T18" fmla="*/ 20 w 103"/>
                <a:gd name="T19" fmla="*/ 65 h 86"/>
                <a:gd name="T20" fmla="*/ 17 w 103"/>
                <a:gd name="T21" fmla="*/ 67 h 86"/>
                <a:gd name="T22" fmla="*/ 14 w 103"/>
                <a:gd name="T23" fmla="*/ 65 h 86"/>
                <a:gd name="T24" fmla="*/ 74 w 103"/>
                <a:gd name="T25" fmla="*/ 61 h 86"/>
                <a:gd name="T26" fmla="*/ 87 w 103"/>
                <a:gd name="T27" fmla="*/ 67 h 86"/>
                <a:gd name="T28" fmla="*/ 87 w 103"/>
                <a:gd name="T29" fmla="*/ 56 h 86"/>
                <a:gd name="T30" fmla="*/ 74 w 103"/>
                <a:gd name="T31" fmla="*/ 61 h 86"/>
                <a:gd name="T32" fmla="*/ 82 w 103"/>
                <a:gd name="T33" fmla="*/ 58 h 86"/>
                <a:gd name="T34" fmla="*/ 85 w 103"/>
                <a:gd name="T35" fmla="*/ 61 h 86"/>
                <a:gd name="T36" fmla="*/ 80 w 103"/>
                <a:gd name="T37" fmla="*/ 63 h 86"/>
                <a:gd name="T38" fmla="*/ 83 w 103"/>
                <a:gd name="T39" fmla="*/ 3 h 86"/>
                <a:gd name="T40" fmla="*/ 58 w 103"/>
                <a:gd name="T41" fmla="*/ 6 h 86"/>
                <a:gd name="T42" fmla="*/ 0 w 103"/>
                <a:gd name="T43" fmla="*/ 8 h 86"/>
                <a:gd name="T44" fmla="*/ 55 w 103"/>
                <a:gd name="T45" fmla="*/ 85 h 86"/>
                <a:gd name="T46" fmla="*/ 71 w 103"/>
                <a:gd name="T47" fmla="*/ 83 h 86"/>
                <a:gd name="T48" fmla="*/ 102 w 103"/>
                <a:gd name="T49" fmla="*/ 74 h 86"/>
                <a:gd name="T50" fmla="*/ 27 w 103"/>
                <a:gd name="T51" fmla="*/ 78 h 86"/>
                <a:gd name="T52" fmla="*/ 27 w 103"/>
                <a:gd name="T53" fmla="*/ 11 h 86"/>
                <a:gd name="T54" fmla="*/ 51 w 103"/>
                <a:gd name="T55" fmla="*/ 78 h 86"/>
                <a:gd name="T56" fmla="*/ 51 w 103"/>
                <a:gd name="T57" fmla="*/ 11 h 86"/>
                <a:gd name="T58" fmla="*/ 76 w 103"/>
                <a:gd name="T59" fmla="*/ 78 h 86"/>
                <a:gd name="T60" fmla="*/ 95 w 103"/>
                <a:gd name="T61" fmla="*/ 73 h 86"/>
                <a:gd name="T62" fmla="*/ 42 w 103"/>
                <a:gd name="T63" fmla="*/ 72 h 86"/>
                <a:gd name="T64" fmla="*/ 47 w 103"/>
                <a:gd name="T65" fmla="*/ 60 h 86"/>
                <a:gd name="T66" fmla="*/ 37 w 103"/>
                <a:gd name="T67" fmla="*/ 59 h 86"/>
                <a:gd name="T68" fmla="*/ 42 w 103"/>
                <a:gd name="T69" fmla="*/ 72 h 86"/>
                <a:gd name="T70" fmla="*/ 42 w 103"/>
                <a:gd name="T71" fmla="*/ 62 h 86"/>
                <a:gd name="T72" fmla="*/ 45 w 103"/>
                <a:gd name="T73" fmla="*/ 65 h 86"/>
                <a:gd name="T74" fmla="*/ 40 w 103"/>
                <a:gd name="T75" fmla="*/ 67 h 86"/>
                <a:gd name="T76" fmla="*/ 42 w 103"/>
                <a:gd name="T77" fmla="*/ 47 h 86"/>
                <a:gd name="T78" fmla="*/ 44 w 103"/>
                <a:gd name="T79" fmla="*/ 19 h 86"/>
                <a:gd name="T80" fmla="*/ 40 w 103"/>
                <a:gd name="T81" fmla="*/ 45 h 86"/>
                <a:gd name="T82" fmla="*/ 70 w 103"/>
                <a:gd name="T83" fmla="*/ 16 h 86"/>
                <a:gd name="T84" fmla="*/ 77 w 103"/>
                <a:gd name="T85" fmla="*/ 45 h 86"/>
                <a:gd name="T86" fmla="*/ 70 w 103"/>
                <a:gd name="T87" fmla="*/ 1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3" h="86">
                  <a:moveTo>
                    <a:pt x="16" y="47"/>
                  </a:moveTo>
                  <a:cubicBezTo>
                    <a:pt x="17" y="47"/>
                    <a:pt x="18" y="46"/>
                    <a:pt x="18" y="45"/>
                  </a:cubicBezTo>
                  <a:cubicBezTo>
                    <a:pt x="18" y="19"/>
                    <a:pt x="18" y="19"/>
                    <a:pt x="18" y="19"/>
                  </a:cubicBezTo>
                  <a:cubicBezTo>
                    <a:pt x="18" y="18"/>
                    <a:pt x="17" y="17"/>
                    <a:pt x="16" y="17"/>
                  </a:cubicBezTo>
                  <a:cubicBezTo>
                    <a:pt x="15" y="17"/>
                    <a:pt x="14" y="18"/>
                    <a:pt x="14" y="19"/>
                  </a:cubicBezTo>
                  <a:cubicBezTo>
                    <a:pt x="14" y="45"/>
                    <a:pt x="14" y="45"/>
                    <a:pt x="14" y="45"/>
                  </a:cubicBezTo>
                  <a:cubicBezTo>
                    <a:pt x="14" y="46"/>
                    <a:pt x="15" y="47"/>
                    <a:pt x="16" y="47"/>
                  </a:cubicBezTo>
                  <a:close/>
                  <a:moveTo>
                    <a:pt x="12" y="70"/>
                  </a:moveTo>
                  <a:cubicBezTo>
                    <a:pt x="12" y="70"/>
                    <a:pt x="12" y="70"/>
                    <a:pt x="12" y="70"/>
                  </a:cubicBezTo>
                  <a:cubicBezTo>
                    <a:pt x="13" y="71"/>
                    <a:pt x="15" y="72"/>
                    <a:pt x="17" y="72"/>
                  </a:cubicBezTo>
                  <a:cubicBezTo>
                    <a:pt x="19" y="72"/>
                    <a:pt x="20" y="71"/>
                    <a:pt x="22" y="70"/>
                  </a:cubicBezTo>
                  <a:cubicBezTo>
                    <a:pt x="22" y="70"/>
                    <a:pt x="22" y="70"/>
                    <a:pt x="22" y="70"/>
                  </a:cubicBezTo>
                  <a:cubicBezTo>
                    <a:pt x="22" y="70"/>
                    <a:pt x="22" y="70"/>
                    <a:pt x="22" y="70"/>
                  </a:cubicBezTo>
                  <a:cubicBezTo>
                    <a:pt x="22" y="70"/>
                    <a:pt x="22" y="70"/>
                    <a:pt x="22" y="70"/>
                  </a:cubicBezTo>
                  <a:cubicBezTo>
                    <a:pt x="23" y="68"/>
                    <a:pt x="24" y="66"/>
                    <a:pt x="24" y="65"/>
                  </a:cubicBezTo>
                  <a:cubicBezTo>
                    <a:pt x="24" y="62"/>
                    <a:pt x="23" y="61"/>
                    <a:pt x="22" y="59"/>
                  </a:cubicBezTo>
                  <a:cubicBezTo>
                    <a:pt x="22" y="59"/>
                    <a:pt x="22" y="59"/>
                    <a:pt x="22" y="59"/>
                  </a:cubicBezTo>
                  <a:cubicBezTo>
                    <a:pt x="22" y="59"/>
                    <a:pt x="22" y="59"/>
                    <a:pt x="22" y="59"/>
                  </a:cubicBezTo>
                  <a:cubicBezTo>
                    <a:pt x="20" y="58"/>
                    <a:pt x="19" y="57"/>
                    <a:pt x="17" y="57"/>
                  </a:cubicBezTo>
                  <a:cubicBezTo>
                    <a:pt x="15" y="57"/>
                    <a:pt x="13" y="58"/>
                    <a:pt x="12" y="59"/>
                  </a:cubicBezTo>
                  <a:cubicBezTo>
                    <a:pt x="12" y="59"/>
                    <a:pt x="12" y="59"/>
                    <a:pt x="12" y="59"/>
                  </a:cubicBezTo>
                  <a:cubicBezTo>
                    <a:pt x="10" y="61"/>
                    <a:pt x="9" y="62"/>
                    <a:pt x="9" y="65"/>
                  </a:cubicBezTo>
                  <a:cubicBezTo>
                    <a:pt x="9" y="66"/>
                    <a:pt x="10" y="68"/>
                    <a:pt x="11" y="69"/>
                  </a:cubicBezTo>
                  <a:cubicBezTo>
                    <a:pt x="12" y="70"/>
                    <a:pt x="12" y="70"/>
                    <a:pt x="12" y="70"/>
                  </a:cubicBezTo>
                  <a:close/>
                  <a:moveTo>
                    <a:pt x="15" y="62"/>
                  </a:moveTo>
                  <a:cubicBezTo>
                    <a:pt x="15" y="62"/>
                    <a:pt x="15" y="62"/>
                    <a:pt x="15" y="62"/>
                  </a:cubicBezTo>
                  <a:cubicBezTo>
                    <a:pt x="15" y="62"/>
                    <a:pt x="16" y="62"/>
                    <a:pt x="17" y="62"/>
                  </a:cubicBezTo>
                  <a:cubicBezTo>
                    <a:pt x="17" y="62"/>
                    <a:pt x="18" y="62"/>
                    <a:pt x="19" y="62"/>
                  </a:cubicBezTo>
                  <a:cubicBezTo>
                    <a:pt x="19" y="62"/>
                    <a:pt x="19" y="62"/>
                    <a:pt x="19" y="62"/>
                  </a:cubicBezTo>
                  <a:cubicBezTo>
                    <a:pt x="19" y="63"/>
                    <a:pt x="20" y="64"/>
                    <a:pt x="20" y="65"/>
                  </a:cubicBezTo>
                  <a:cubicBezTo>
                    <a:pt x="20" y="65"/>
                    <a:pt x="19" y="66"/>
                    <a:pt x="19" y="67"/>
                  </a:cubicBezTo>
                  <a:cubicBezTo>
                    <a:pt x="19" y="67"/>
                    <a:pt x="19" y="67"/>
                    <a:pt x="19" y="67"/>
                  </a:cubicBezTo>
                  <a:cubicBezTo>
                    <a:pt x="18" y="67"/>
                    <a:pt x="17" y="67"/>
                    <a:pt x="17" y="67"/>
                  </a:cubicBezTo>
                  <a:cubicBezTo>
                    <a:pt x="16" y="67"/>
                    <a:pt x="15" y="67"/>
                    <a:pt x="15" y="67"/>
                  </a:cubicBezTo>
                  <a:cubicBezTo>
                    <a:pt x="14" y="66"/>
                    <a:pt x="14" y="66"/>
                    <a:pt x="14" y="66"/>
                  </a:cubicBezTo>
                  <a:cubicBezTo>
                    <a:pt x="14" y="66"/>
                    <a:pt x="14" y="65"/>
                    <a:pt x="14" y="65"/>
                  </a:cubicBezTo>
                  <a:cubicBezTo>
                    <a:pt x="14" y="64"/>
                    <a:pt x="14" y="63"/>
                    <a:pt x="15" y="62"/>
                  </a:cubicBezTo>
                  <a:close/>
                  <a:moveTo>
                    <a:pt x="74" y="61"/>
                  </a:moveTo>
                  <a:cubicBezTo>
                    <a:pt x="74" y="61"/>
                    <a:pt x="74" y="61"/>
                    <a:pt x="74" y="61"/>
                  </a:cubicBezTo>
                  <a:cubicBezTo>
                    <a:pt x="74" y="63"/>
                    <a:pt x="75" y="65"/>
                    <a:pt x="77" y="67"/>
                  </a:cubicBezTo>
                  <a:cubicBezTo>
                    <a:pt x="78" y="68"/>
                    <a:pt x="80" y="69"/>
                    <a:pt x="82" y="69"/>
                  </a:cubicBezTo>
                  <a:cubicBezTo>
                    <a:pt x="84" y="69"/>
                    <a:pt x="85" y="68"/>
                    <a:pt x="87" y="67"/>
                  </a:cubicBezTo>
                  <a:cubicBezTo>
                    <a:pt x="88" y="65"/>
                    <a:pt x="89" y="63"/>
                    <a:pt x="89" y="61"/>
                  </a:cubicBezTo>
                  <a:cubicBezTo>
                    <a:pt x="89" y="60"/>
                    <a:pt x="88" y="58"/>
                    <a:pt x="87" y="56"/>
                  </a:cubicBezTo>
                  <a:cubicBezTo>
                    <a:pt x="87" y="56"/>
                    <a:pt x="87" y="56"/>
                    <a:pt x="87" y="56"/>
                  </a:cubicBezTo>
                  <a:cubicBezTo>
                    <a:pt x="85" y="55"/>
                    <a:pt x="84" y="54"/>
                    <a:pt x="82" y="54"/>
                  </a:cubicBezTo>
                  <a:cubicBezTo>
                    <a:pt x="80" y="54"/>
                    <a:pt x="78" y="55"/>
                    <a:pt x="77" y="56"/>
                  </a:cubicBezTo>
                  <a:cubicBezTo>
                    <a:pt x="75" y="58"/>
                    <a:pt x="74" y="59"/>
                    <a:pt x="74" y="61"/>
                  </a:cubicBezTo>
                  <a:close/>
                  <a:moveTo>
                    <a:pt x="80" y="59"/>
                  </a:moveTo>
                  <a:cubicBezTo>
                    <a:pt x="80" y="59"/>
                    <a:pt x="80" y="59"/>
                    <a:pt x="80" y="59"/>
                  </a:cubicBezTo>
                  <a:cubicBezTo>
                    <a:pt x="80" y="59"/>
                    <a:pt x="81" y="58"/>
                    <a:pt x="82" y="58"/>
                  </a:cubicBezTo>
                  <a:cubicBezTo>
                    <a:pt x="82" y="58"/>
                    <a:pt x="83" y="59"/>
                    <a:pt x="84" y="59"/>
                  </a:cubicBezTo>
                  <a:cubicBezTo>
                    <a:pt x="84" y="59"/>
                    <a:pt x="84" y="59"/>
                    <a:pt x="84" y="59"/>
                  </a:cubicBezTo>
                  <a:cubicBezTo>
                    <a:pt x="84" y="60"/>
                    <a:pt x="85" y="61"/>
                    <a:pt x="85" y="61"/>
                  </a:cubicBezTo>
                  <a:cubicBezTo>
                    <a:pt x="85" y="62"/>
                    <a:pt x="84" y="63"/>
                    <a:pt x="84" y="63"/>
                  </a:cubicBezTo>
                  <a:cubicBezTo>
                    <a:pt x="83" y="64"/>
                    <a:pt x="82" y="64"/>
                    <a:pt x="82" y="64"/>
                  </a:cubicBezTo>
                  <a:cubicBezTo>
                    <a:pt x="81" y="64"/>
                    <a:pt x="80" y="64"/>
                    <a:pt x="80" y="63"/>
                  </a:cubicBezTo>
                  <a:cubicBezTo>
                    <a:pt x="79" y="63"/>
                    <a:pt x="79" y="62"/>
                    <a:pt x="79" y="61"/>
                  </a:cubicBezTo>
                  <a:cubicBezTo>
                    <a:pt x="79" y="61"/>
                    <a:pt x="79" y="60"/>
                    <a:pt x="80" y="59"/>
                  </a:cubicBezTo>
                  <a:close/>
                  <a:moveTo>
                    <a:pt x="83" y="3"/>
                  </a:moveTo>
                  <a:cubicBezTo>
                    <a:pt x="83" y="3"/>
                    <a:pt x="83" y="3"/>
                    <a:pt x="83" y="3"/>
                  </a:cubicBezTo>
                  <a:cubicBezTo>
                    <a:pt x="83" y="1"/>
                    <a:pt x="81" y="0"/>
                    <a:pt x="79" y="0"/>
                  </a:cubicBezTo>
                  <a:cubicBezTo>
                    <a:pt x="58" y="6"/>
                    <a:pt x="58" y="6"/>
                    <a:pt x="58" y="6"/>
                  </a:cubicBezTo>
                  <a:cubicBezTo>
                    <a:pt x="57" y="5"/>
                    <a:pt x="56" y="4"/>
                    <a:pt x="55" y="4"/>
                  </a:cubicBezTo>
                  <a:cubicBezTo>
                    <a:pt x="3" y="4"/>
                    <a:pt x="3" y="4"/>
                    <a:pt x="3" y="4"/>
                  </a:cubicBezTo>
                  <a:cubicBezTo>
                    <a:pt x="1" y="4"/>
                    <a:pt x="0" y="6"/>
                    <a:pt x="0" y="8"/>
                  </a:cubicBezTo>
                  <a:cubicBezTo>
                    <a:pt x="0" y="82"/>
                    <a:pt x="0" y="82"/>
                    <a:pt x="0" y="82"/>
                  </a:cubicBezTo>
                  <a:cubicBezTo>
                    <a:pt x="0" y="84"/>
                    <a:pt x="1" y="85"/>
                    <a:pt x="3" y="85"/>
                  </a:cubicBezTo>
                  <a:cubicBezTo>
                    <a:pt x="55" y="85"/>
                    <a:pt x="55" y="85"/>
                    <a:pt x="55" y="85"/>
                  </a:cubicBezTo>
                  <a:cubicBezTo>
                    <a:pt x="57" y="85"/>
                    <a:pt x="58" y="84"/>
                    <a:pt x="58" y="82"/>
                  </a:cubicBezTo>
                  <a:cubicBezTo>
                    <a:pt x="58" y="37"/>
                    <a:pt x="58" y="37"/>
                    <a:pt x="58" y="37"/>
                  </a:cubicBezTo>
                  <a:cubicBezTo>
                    <a:pt x="71" y="83"/>
                    <a:pt x="71" y="83"/>
                    <a:pt x="71" y="83"/>
                  </a:cubicBezTo>
                  <a:cubicBezTo>
                    <a:pt x="71" y="85"/>
                    <a:pt x="73" y="86"/>
                    <a:pt x="75" y="85"/>
                  </a:cubicBezTo>
                  <a:cubicBezTo>
                    <a:pt x="100" y="79"/>
                    <a:pt x="100" y="79"/>
                    <a:pt x="100" y="79"/>
                  </a:cubicBezTo>
                  <a:cubicBezTo>
                    <a:pt x="102" y="78"/>
                    <a:pt x="103" y="76"/>
                    <a:pt x="102" y="74"/>
                  </a:cubicBezTo>
                  <a:cubicBezTo>
                    <a:pt x="83" y="3"/>
                    <a:pt x="83" y="3"/>
                    <a:pt x="83" y="3"/>
                  </a:cubicBezTo>
                  <a:close/>
                  <a:moveTo>
                    <a:pt x="27" y="78"/>
                  </a:moveTo>
                  <a:cubicBezTo>
                    <a:pt x="27" y="78"/>
                    <a:pt x="27" y="78"/>
                    <a:pt x="27" y="78"/>
                  </a:cubicBezTo>
                  <a:cubicBezTo>
                    <a:pt x="7" y="78"/>
                    <a:pt x="7" y="78"/>
                    <a:pt x="7" y="78"/>
                  </a:cubicBezTo>
                  <a:cubicBezTo>
                    <a:pt x="7" y="11"/>
                    <a:pt x="7" y="11"/>
                    <a:pt x="7" y="11"/>
                  </a:cubicBezTo>
                  <a:cubicBezTo>
                    <a:pt x="27" y="11"/>
                    <a:pt x="27" y="11"/>
                    <a:pt x="27" y="11"/>
                  </a:cubicBezTo>
                  <a:cubicBezTo>
                    <a:pt x="27" y="78"/>
                    <a:pt x="27" y="78"/>
                    <a:pt x="27" y="78"/>
                  </a:cubicBezTo>
                  <a:close/>
                  <a:moveTo>
                    <a:pt x="51" y="78"/>
                  </a:moveTo>
                  <a:cubicBezTo>
                    <a:pt x="51" y="78"/>
                    <a:pt x="51" y="78"/>
                    <a:pt x="51" y="78"/>
                  </a:cubicBezTo>
                  <a:cubicBezTo>
                    <a:pt x="31" y="78"/>
                    <a:pt x="31" y="78"/>
                    <a:pt x="31" y="78"/>
                  </a:cubicBezTo>
                  <a:cubicBezTo>
                    <a:pt x="31" y="11"/>
                    <a:pt x="31" y="11"/>
                    <a:pt x="31" y="11"/>
                  </a:cubicBezTo>
                  <a:cubicBezTo>
                    <a:pt x="51" y="11"/>
                    <a:pt x="51" y="11"/>
                    <a:pt x="51" y="11"/>
                  </a:cubicBezTo>
                  <a:cubicBezTo>
                    <a:pt x="51" y="78"/>
                    <a:pt x="51" y="78"/>
                    <a:pt x="51" y="78"/>
                  </a:cubicBezTo>
                  <a:close/>
                  <a:moveTo>
                    <a:pt x="76" y="78"/>
                  </a:moveTo>
                  <a:cubicBezTo>
                    <a:pt x="76" y="78"/>
                    <a:pt x="76" y="78"/>
                    <a:pt x="76" y="78"/>
                  </a:cubicBezTo>
                  <a:cubicBezTo>
                    <a:pt x="59" y="13"/>
                    <a:pt x="59" y="13"/>
                    <a:pt x="59" y="13"/>
                  </a:cubicBezTo>
                  <a:cubicBezTo>
                    <a:pt x="77" y="8"/>
                    <a:pt x="77" y="8"/>
                    <a:pt x="77" y="8"/>
                  </a:cubicBezTo>
                  <a:cubicBezTo>
                    <a:pt x="95" y="73"/>
                    <a:pt x="95" y="73"/>
                    <a:pt x="95" y="73"/>
                  </a:cubicBezTo>
                  <a:cubicBezTo>
                    <a:pt x="76" y="78"/>
                    <a:pt x="76" y="78"/>
                    <a:pt x="76" y="78"/>
                  </a:cubicBezTo>
                  <a:close/>
                  <a:moveTo>
                    <a:pt x="42" y="72"/>
                  </a:moveTo>
                  <a:cubicBezTo>
                    <a:pt x="42" y="72"/>
                    <a:pt x="42" y="72"/>
                    <a:pt x="42" y="72"/>
                  </a:cubicBezTo>
                  <a:cubicBezTo>
                    <a:pt x="44" y="72"/>
                    <a:pt x="46" y="71"/>
                    <a:pt x="47" y="70"/>
                  </a:cubicBezTo>
                  <a:cubicBezTo>
                    <a:pt x="48" y="68"/>
                    <a:pt x="49" y="66"/>
                    <a:pt x="49" y="65"/>
                  </a:cubicBezTo>
                  <a:cubicBezTo>
                    <a:pt x="49" y="63"/>
                    <a:pt x="48" y="61"/>
                    <a:pt x="47" y="60"/>
                  </a:cubicBezTo>
                  <a:cubicBezTo>
                    <a:pt x="47" y="59"/>
                    <a:pt x="47" y="59"/>
                    <a:pt x="47" y="59"/>
                  </a:cubicBezTo>
                  <a:cubicBezTo>
                    <a:pt x="46" y="58"/>
                    <a:pt x="44" y="57"/>
                    <a:pt x="42" y="57"/>
                  </a:cubicBezTo>
                  <a:cubicBezTo>
                    <a:pt x="40" y="57"/>
                    <a:pt x="38" y="58"/>
                    <a:pt x="37" y="59"/>
                  </a:cubicBezTo>
                  <a:cubicBezTo>
                    <a:pt x="35" y="61"/>
                    <a:pt x="35" y="62"/>
                    <a:pt x="35" y="65"/>
                  </a:cubicBezTo>
                  <a:cubicBezTo>
                    <a:pt x="35" y="66"/>
                    <a:pt x="35" y="68"/>
                    <a:pt x="37" y="70"/>
                  </a:cubicBezTo>
                  <a:cubicBezTo>
                    <a:pt x="38" y="71"/>
                    <a:pt x="40" y="72"/>
                    <a:pt x="42" y="72"/>
                  </a:cubicBezTo>
                  <a:close/>
                  <a:moveTo>
                    <a:pt x="40" y="62"/>
                  </a:moveTo>
                  <a:cubicBezTo>
                    <a:pt x="40" y="62"/>
                    <a:pt x="40" y="62"/>
                    <a:pt x="40" y="62"/>
                  </a:cubicBezTo>
                  <a:cubicBezTo>
                    <a:pt x="40" y="62"/>
                    <a:pt x="41" y="62"/>
                    <a:pt x="42" y="62"/>
                  </a:cubicBezTo>
                  <a:cubicBezTo>
                    <a:pt x="43" y="62"/>
                    <a:pt x="43" y="62"/>
                    <a:pt x="44" y="62"/>
                  </a:cubicBezTo>
                  <a:cubicBezTo>
                    <a:pt x="44" y="62"/>
                    <a:pt x="44" y="62"/>
                    <a:pt x="44" y="62"/>
                  </a:cubicBezTo>
                  <a:cubicBezTo>
                    <a:pt x="44" y="63"/>
                    <a:pt x="45" y="64"/>
                    <a:pt x="45" y="65"/>
                  </a:cubicBezTo>
                  <a:cubicBezTo>
                    <a:pt x="45" y="65"/>
                    <a:pt x="44" y="66"/>
                    <a:pt x="44" y="67"/>
                  </a:cubicBezTo>
                  <a:cubicBezTo>
                    <a:pt x="43" y="67"/>
                    <a:pt x="43" y="67"/>
                    <a:pt x="42" y="67"/>
                  </a:cubicBezTo>
                  <a:cubicBezTo>
                    <a:pt x="41" y="67"/>
                    <a:pt x="40" y="67"/>
                    <a:pt x="40" y="67"/>
                  </a:cubicBezTo>
                  <a:cubicBezTo>
                    <a:pt x="39" y="66"/>
                    <a:pt x="39" y="65"/>
                    <a:pt x="39" y="65"/>
                  </a:cubicBezTo>
                  <a:cubicBezTo>
                    <a:pt x="39" y="64"/>
                    <a:pt x="39" y="63"/>
                    <a:pt x="40" y="62"/>
                  </a:cubicBezTo>
                  <a:close/>
                  <a:moveTo>
                    <a:pt x="42" y="47"/>
                  </a:moveTo>
                  <a:cubicBezTo>
                    <a:pt x="42" y="47"/>
                    <a:pt x="42" y="47"/>
                    <a:pt x="42" y="47"/>
                  </a:cubicBezTo>
                  <a:cubicBezTo>
                    <a:pt x="43" y="47"/>
                    <a:pt x="44" y="46"/>
                    <a:pt x="44" y="45"/>
                  </a:cubicBezTo>
                  <a:cubicBezTo>
                    <a:pt x="44" y="19"/>
                    <a:pt x="44" y="19"/>
                    <a:pt x="44" y="19"/>
                  </a:cubicBezTo>
                  <a:cubicBezTo>
                    <a:pt x="44" y="18"/>
                    <a:pt x="43" y="17"/>
                    <a:pt x="42" y="17"/>
                  </a:cubicBezTo>
                  <a:cubicBezTo>
                    <a:pt x="41" y="17"/>
                    <a:pt x="40" y="18"/>
                    <a:pt x="40" y="19"/>
                  </a:cubicBezTo>
                  <a:cubicBezTo>
                    <a:pt x="40" y="45"/>
                    <a:pt x="40" y="45"/>
                    <a:pt x="40" y="45"/>
                  </a:cubicBezTo>
                  <a:cubicBezTo>
                    <a:pt x="40" y="46"/>
                    <a:pt x="41" y="47"/>
                    <a:pt x="42" y="47"/>
                  </a:cubicBezTo>
                  <a:close/>
                  <a:moveTo>
                    <a:pt x="70" y="16"/>
                  </a:moveTo>
                  <a:cubicBezTo>
                    <a:pt x="70" y="16"/>
                    <a:pt x="70" y="16"/>
                    <a:pt x="70" y="16"/>
                  </a:cubicBezTo>
                  <a:cubicBezTo>
                    <a:pt x="69" y="16"/>
                    <a:pt x="68" y="18"/>
                    <a:pt x="68" y="19"/>
                  </a:cubicBezTo>
                  <a:cubicBezTo>
                    <a:pt x="75" y="44"/>
                    <a:pt x="75" y="44"/>
                    <a:pt x="75" y="44"/>
                  </a:cubicBezTo>
                  <a:cubicBezTo>
                    <a:pt x="75" y="45"/>
                    <a:pt x="76" y="45"/>
                    <a:pt x="77" y="45"/>
                  </a:cubicBezTo>
                  <a:cubicBezTo>
                    <a:pt x="79" y="45"/>
                    <a:pt x="79" y="44"/>
                    <a:pt x="79" y="42"/>
                  </a:cubicBezTo>
                  <a:cubicBezTo>
                    <a:pt x="72" y="18"/>
                    <a:pt x="72" y="18"/>
                    <a:pt x="72" y="18"/>
                  </a:cubicBezTo>
                  <a:cubicBezTo>
                    <a:pt x="72" y="16"/>
                    <a:pt x="71" y="16"/>
                    <a:pt x="70" y="16"/>
                  </a:cubicBezTo>
                  <a:close/>
                </a:path>
              </a:pathLst>
            </a:custGeom>
            <a:solidFill>
              <a:srgbClr val="72A4A5"/>
            </a:solidFill>
            <a:ln>
              <a:noFill/>
            </a:ln>
          </p:spPr>
          <p:txBody>
            <a:bodyPr/>
            <a:lstStyle/>
            <a:p>
              <a:endParaRPr lang="zh-CN" altLang="en-US">
                <a:solidFill>
                  <a:prstClr val="black"/>
                </a:solidFill>
              </a:endParaRPr>
            </a:p>
          </p:txBody>
        </p:sp>
        <p:sp>
          <p:nvSpPr>
            <p:cNvPr id="17451" name="Rectangle 43"/>
            <p:cNvSpPr>
              <a:spLocks noChangeArrowheads="1"/>
            </p:cNvSpPr>
            <p:nvPr/>
          </p:nvSpPr>
          <p:spPr bwMode="auto">
            <a:xfrm>
              <a:off x="3775" y="6422"/>
              <a:ext cx="1291"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en-US" sz="1600" b="1" dirty="0">
                  <a:solidFill>
                    <a:prstClr val="white"/>
                  </a:solidFill>
                  <a:latin typeface="微软雅黑" panose="020B0503020204020204" charset="-122"/>
                  <a:ea typeface="微软雅黑" panose="020B0503020204020204" charset="-122"/>
                  <a:sym typeface="+mn-ea"/>
                </a:rPr>
                <a:t>输入文本</a:t>
              </a:r>
              <a:endParaRPr lang="zh-CN" altLang="en-US" sz="800" dirty="0">
                <a:solidFill>
                  <a:prstClr val="white"/>
                </a:solidFill>
                <a:latin typeface="微软雅黑 Light" panose="020B0502040204020203" pitchFamily="34" charset="-122"/>
                <a:ea typeface="微软雅黑 Light" panose="020B0502040204020203" pitchFamily="34" charset="-122"/>
              </a:endParaRPr>
            </a:p>
          </p:txBody>
        </p:sp>
      </p:grpSp>
      <p:grpSp>
        <p:nvGrpSpPr>
          <p:cNvPr id="14" name="组合 13"/>
          <p:cNvGrpSpPr/>
          <p:nvPr/>
        </p:nvGrpSpPr>
        <p:grpSpPr>
          <a:xfrm>
            <a:off x="1402715" y="3950970"/>
            <a:ext cx="3740150" cy="1738630"/>
            <a:chOff x="2209" y="6222"/>
            <a:chExt cx="5890" cy="2738"/>
          </a:xfrm>
        </p:grpSpPr>
        <p:grpSp>
          <p:nvGrpSpPr>
            <p:cNvPr id="3" name="组合 2"/>
            <p:cNvGrpSpPr/>
            <p:nvPr/>
          </p:nvGrpSpPr>
          <p:grpSpPr>
            <a:xfrm>
              <a:off x="2209" y="6222"/>
              <a:ext cx="5890" cy="2738"/>
              <a:chOff x="539750" y="3212305"/>
              <a:chExt cx="3279775" cy="1524000"/>
            </a:xfrm>
          </p:grpSpPr>
          <p:sp>
            <p:nvSpPr>
              <p:cNvPr id="17427" name="Rectangle 19"/>
              <p:cNvSpPr>
                <a:spLocks noChangeArrowheads="1"/>
              </p:cNvSpPr>
              <p:nvPr/>
            </p:nvSpPr>
            <p:spPr bwMode="auto">
              <a:xfrm>
                <a:off x="3044825" y="3212305"/>
                <a:ext cx="774700" cy="136525"/>
              </a:xfrm>
              <a:prstGeom prst="rect">
                <a:avLst/>
              </a:prstGeom>
              <a:solidFill>
                <a:srgbClr val="6A9FA0"/>
              </a:solidFill>
              <a:ln>
                <a:noFill/>
              </a:ln>
            </p:spPr>
            <p:txBody>
              <a:bodyPr/>
              <a:lstStyle/>
              <a:p>
                <a:endParaRPr lang="zh-CN" altLang="en-US">
                  <a:solidFill>
                    <a:prstClr val="black"/>
                  </a:solidFill>
                </a:endParaRPr>
              </a:p>
            </p:txBody>
          </p:sp>
          <p:sp>
            <p:nvSpPr>
              <p:cNvPr id="17434" name="Freeform 26"/>
              <p:cNvSpPr/>
              <p:nvPr/>
            </p:nvSpPr>
            <p:spPr bwMode="auto">
              <a:xfrm>
                <a:off x="539750" y="3920330"/>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rgbClr val="72A4A5"/>
              </a:solidFill>
              <a:ln>
                <a:noFill/>
              </a:ln>
            </p:spPr>
            <p:txBody>
              <a:bodyPr/>
              <a:lstStyle/>
              <a:p>
                <a:endParaRPr lang="zh-CN" altLang="en-US">
                  <a:solidFill>
                    <a:prstClr val="black"/>
                  </a:solidFill>
                </a:endParaRPr>
              </a:p>
            </p:txBody>
          </p:sp>
          <p:sp>
            <p:nvSpPr>
              <p:cNvPr id="17436" name="Freeform 28"/>
              <p:cNvSpPr/>
              <p:nvPr/>
            </p:nvSpPr>
            <p:spPr bwMode="auto">
              <a:xfrm>
                <a:off x="2270125" y="3212305"/>
                <a:ext cx="774700" cy="1524000"/>
              </a:xfrm>
              <a:custGeom>
                <a:avLst/>
                <a:gdLst>
                  <a:gd name="T0" fmla="*/ 488 w 488"/>
                  <a:gd name="T1" fmla="*/ 86 h 960"/>
                  <a:gd name="T2" fmla="*/ 0 w 488"/>
                  <a:gd name="T3" fmla="*/ 960 h 960"/>
                  <a:gd name="T4" fmla="*/ 0 w 488"/>
                  <a:gd name="T5" fmla="*/ 446 h 960"/>
                  <a:gd name="T6" fmla="*/ 488 w 488"/>
                  <a:gd name="T7" fmla="*/ 0 h 960"/>
                  <a:gd name="T8" fmla="*/ 488 w 488"/>
                  <a:gd name="T9" fmla="*/ 86 h 960"/>
                </a:gdLst>
                <a:ahLst/>
                <a:cxnLst>
                  <a:cxn ang="0">
                    <a:pos x="T0" y="T1"/>
                  </a:cxn>
                  <a:cxn ang="0">
                    <a:pos x="T2" y="T3"/>
                  </a:cxn>
                  <a:cxn ang="0">
                    <a:pos x="T4" y="T5"/>
                  </a:cxn>
                  <a:cxn ang="0">
                    <a:pos x="T6" y="T7"/>
                  </a:cxn>
                  <a:cxn ang="0">
                    <a:pos x="T8" y="T9"/>
                  </a:cxn>
                </a:cxnLst>
                <a:rect l="0" t="0" r="r" b="b"/>
                <a:pathLst>
                  <a:path w="488" h="960">
                    <a:moveTo>
                      <a:pt x="488" y="86"/>
                    </a:moveTo>
                    <a:lnTo>
                      <a:pt x="0" y="960"/>
                    </a:lnTo>
                    <a:lnTo>
                      <a:pt x="0" y="446"/>
                    </a:lnTo>
                    <a:lnTo>
                      <a:pt x="488" y="0"/>
                    </a:lnTo>
                    <a:lnTo>
                      <a:pt x="488" y="86"/>
                    </a:lnTo>
                    <a:close/>
                  </a:path>
                </a:pathLst>
              </a:custGeom>
              <a:solidFill>
                <a:srgbClr val="5E9292"/>
              </a:solidFill>
              <a:ln>
                <a:noFill/>
              </a:ln>
            </p:spPr>
            <p:txBody>
              <a:bodyPr/>
              <a:lstStyle/>
              <a:p>
                <a:endParaRPr lang="zh-CN" altLang="en-US">
                  <a:solidFill>
                    <a:prstClr val="black"/>
                  </a:solidFill>
                </a:endParaRPr>
              </a:p>
            </p:txBody>
          </p:sp>
        </p:grpSp>
        <p:sp>
          <p:nvSpPr>
            <p:cNvPr id="17435" name="Oval 27"/>
            <p:cNvSpPr>
              <a:spLocks noChangeArrowheads="1"/>
            </p:cNvSpPr>
            <p:nvPr/>
          </p:nvSpPr>
          <p:spPr bwMode="auto">
            <a:xfrm>
              <a:off x="2377" y="7662"/>
              <a:ext cx="1129" cy="1129"/>
            </a:xfrm>
            <a:prstGeom prst="ellipse">
              <a:avLst/>
            </a:prstGeom>
            <a:solidFill>
              <a:schemeClr val="bg1"/>
            </a:solidFill>
            <a:ln>
              <a:noFill/>
            </a:ln>
          </p:spPr>
          <p:txBody>
            <a:bodyPr/>
            <a:lstStyle/>
            <a:p>
              <a:endParaRPr lang="zh-CN" altLang="en-US">
                <a:solidFill>
                  <a:prstClr val="black"/>
                </a:solidFill>
              </a:endParaRPr>
            </a:p>
          </p:txBody>
        </p:sp>
        <p:sp>
          <p:nvSpPr>
            <p:cNvPr id="17440" name="Freeform 32"/>
            <p:cNvSpPr>
              <a:spLocks noEditPoints="1"/>
            </p:cNvSpPr>
            <p:nvPr/>
          </p:nvSpPr>
          <p:spPr bwMode="auto">
            <a:xfrm>
              <a:off x="2696" y="7982"/>
              <a:ext cx="490" cy="491"/>
            </a:xfrm>
            <a:custGeom>
              <a:avLst/>
              <a:gdLst>
                <a:gd name="T0" fmla="*/ 87 w 92"/>
                <a:gd name="T1" fmla="*/ 11 h 92"/>
                <a:gd name="T2" fmla="*/ 92 w 92"/>
                <a:gd name="T3" fmla="*/ 22 h 92"/>
                <a:gd name="T4" fmla="*/ 87 w 92"/>
                <a:gd name="T5" fmla="*/ 34 h 92"/>
                <a:gd name="T6" fmla="*/ 74 w 92"/>
                <a:gd name="T7" fmla="*/ 47 h 92"/>
                <a:gd name="T8" fmla="*/ 63 w 92"/>
                <a:gd name="T9" fmla="*/ 52 h 92"/>
                <a:gd name="T10" fmla="*/ 51 w 92"/>
                <a:gd name="T11" fmla="*/ 47 h 92"/>
                <a:gd name="T12" fmla="*/ 46 w 92"/>
                <a:gd name="T13" fmla="*/ 51 h 92"/>
                <a:gd name="T14" fmla="*/ 52 w 92"/>
                <a:gd name="T15" fmla="*/ 63 h 92"/>
                <a:gd name="T16" fmla="*/ 47 w 92"/>
                <a:gd name="T17" fmla="*/ 75 h 92"/>
                <a:gd name="T18" fmla="*/ 22 w 92"/>
                <a:gd name="T19" fmla="*/ 92 h 92"/>
                <a:gd name="T20" fmla="*/ 5 w 92"/>
                <a:gd name="T21" fmla="*/ 81 h 92"/>
                <a:gd name="T22" fmla="*/ 0 w 92"/>
                <a:gd name="T23" fmla="*/ 70 h 92"/>
                <a:gd name="T24" fmla="*/ 5 w 92"/>
                <a:gd name="T25" fmla="*/ 58 h 92"/>
                <a:gd name="T26" fmla="*/ 5 w 92"/>
                <a:gd name="T27" fmla="*/ 58 h 92"/>
                <a:gd name="T28" fmla="*/ 29 w 92"/>
                <a:gd name="T29" fmla="*/ 40 h 92"/>
                <a:gd name="T30" fmla="*/ 41 w 92"/>
                <a:gd name="T31" fmla="*/ 45 h 92"/>
                <a:gd name="T32" fmla="*/ 41 w 92"/>
                <a:gd name="T33" fmla="*/ 46 h 92"/>
                <a:gd name="T34" fmla="*/ 45 w 92"/>
                <a:gd name="T35" fmla="*/ 41 h 92"/>
                <a:gd name="T36" fmla="*/ 40 w 92"/>
                <a:gd name="T37" fmla="*/ 29 h 92"/>
                <a:gd name="T38" fmla="*/ 45 w 92"/>
                <a:gd name="T39" fmla="*/ 18 h 92"/>
                <a:gd name="T40" fmla="*/ 58 w 92"/>
                <a:gd name="T41" fmla="*/ 5 h 92"/>
                <a:gd name="T42" fmla="*/ 81 w 92"/>
                <a:gd name="T43" fmla="*/ 5 h 92"/>
                <a:gd name="T44" fmla="*/ 82 w 92"/>
                <a:gd name="T45" fmla="*/ 16 h 92"/>
                <a:gd name="T46" fmla="*/ 76 w 92"/>
                <a:gd name="T47" fmla="*/ 10 h 92"/>
                <a:gd name="T48" fmla="*/ 70 w 92"/>
                <a:gd name="T49" fmla="*/ 7 h 92"/>
                <a:gd name="T50" fmla="*/ 63 w 92"/>
                <a:gd name="T51" fmla="*/ 10 h 92"/>
                <a:gd name="T52" fmla="*/ 47 w 92"/>
                <a:gd name="T53" fmla="*/ 29 h 92"/>
                <a:gd name="T54" fmla="*/ 50 w 92"/>
                <a:gd name="T55" fmla="*/ 36 h 92"/>
                <a:gd name="T56" fmla="*/ 51 w 92"/>
                <a:gd name="T57" fmla="*/ 36 h 92"/>
                <a:gd name="T58" fmla="*/ 62 w 92"/>
                <a:gd name="T59" fmla="*/ 30 h 92"/>
                <a:gd name="T60" fmla="*/ 56 w 92"/>
                <a:gd name="T61" fmla="*/ 41 h 92"/>
                <a:gd name="T62" fmla="*/ 56 w 92"/>
                <a:gd name="T63" fmla="*/ 42 h 92"/>
                <a:gd name="T64" fmla="*/ 69 w 92"/>
                <a:gd name="T65" fmla="*/ 42 h 92"/>
                <a:gd name="T66" fmla="*/ 82 w 92"/>
                <a:gd name="T67" fmla="*/ 29 h 92"/>
                <a:gd name="T68" fmla="*/ 85 w 92"/>
                <a:gd name="T69" fmla="*/ 22 h 92"/>
                <a:gd name="T70" fmla="*/ 82 w 92"/>
                <a:gd name="T71" fmla="*/ 16 h 92"/>
                <a:gd name="T72" fmla="*/ 42 w 92"/>
                <a:gd name="T73" fmla="*/ 56 h 92"/>
                <a:gd name="T74" fmla="*/ 35 w 92"/>
                <a:gd name="T75" fmla="*/ 62 h 92"/>
                <a:gd name="T76" fmla="*/ 30 w 92"/>
                <a:gd name="T77" fmla="*/ 57 h 92"/>
                <a:gd name="T78" fmla="*/ 36 w 92"/>
                <a:gd name="T79" fmla="*/ 50 h 92"/>
                <a:gd name="T80" fmla="*/ 36 w 92"/>
                <a:gd name="T81" fmla="*/ 50 h 92"/>
                <a:gd name="T82" fmla="*/ 23 w 92"/>
                <a:gd name="T83" fmla="*/ 50 h 92"/>
                <a:gd name="T84" fmla="*/ 10 w 92"/>
                <a:gd name="T85" fmla="*/ 63 h 92"/>
                <a:gd name="T86" fmla="*/ 7 w 92"/>
                <a:gd name="T87" fmla="*/ 70 h 92"/>
                <a:gd name="T88" fmla="*/ 16 w 92"/>
                <a:gd name="T89" fmla="*/ 82 h 92"/>
                <a:gd name="T90" fmla="*/ 29 w 92"/>
                <a:gd name="T91" fmla="*/ 82 h 92"/>
                <a:gd name="T92" fmla="*/ 42 w 92"/>
                <a:gd name="T93" fmla="*/ 70 h 92"/>
                <a:gd name="T94" fmla="*/ 45 w 92"/>
                <a:gd name="T95" fmla="*/ 6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 h="92">
                  <a:moveTo>
                    <a:pt x="81" y="5"/>
                  </a:moveTo>
                  <a:cubicBezTo>
                    <a:pt x="87" y="11"/>
                    <a:pt x="87" y="11"/>
                    <a:pt x="87" y="11"/>
                  </a:cubicBezTo>
                  <a:cubicBezTo>
                    <a:pt x="87" y="11"/>
                    <a:pt x="87" y="11"/>
                    <a:pt x="87" y="11"/>
                  </a:cubicBezTo>
                  <a:cubicBezTo>
                    <a:pt x="91" y="14"/>
                    <a:pt x="92" y="18"/>
                    <a:pt x="92" y="22"/>
                  </a:cubicBezTo>
                  <a:cubicBezTo>
                    <a:pt x="92" y="22"/>
                    <a:pt x="92" y="22"/>
                    <a:pt x="92" y="22"/>
                  </a:cubicBezTo>
                  <a:cubicBezTo>
                    <a:pt x="92" y="26"/>
                    <a:pt x="91" y="31"/>
                    <a:pt x="87" y="34"/>
                  </a:cubicBezTo>
                  <a:cubicBezTo>
                    <a:pt x="87" y="34"/>
                    <a:pt x="87" y="34"/>
                    <a:pt x="87" y="34"/>
                  </a:cubicBezTo>
                  <a:cubicBezTo>
                    <a:pt x="74" y="47"/>
                    <a:pt x="74" y="47"/>
                    <a:pt x="74" y="47"/>
                  </a:cubicBezTo>
                  <a:cubicBezTo>
                    <a:pt x="74" y="47"/>
                    <a:pt x="74" y="47"/>
                    <a:pt x="74" y="47"/>
                  </a:cubicBezTo>
                  <a:cubicBezTo>
                    <a:pt x="71" y="50"/>
                    <a:pt x="67" y="52"/>
                    <a:pt x="63" y="52"/>
                  </a:cubicBezTo>
                  <a:cubicBezTo>
                    <a:pt x="59" y="52"/>
                    <a:pt x="54" y="50"/>
                    <a:pt x="51" y="47"/>
                  </a:cubicBezTo>
                  <a:cubicBezTo>
                    <a:pt x="51" y="47"/>
                    <a:pt x="51" y="47"/>
                    <a:pt x="51" y="47"/>
                  </a:cubicBezTo>
                  <a:cubicBezTo>
                    <a:pt x="51" y="46"/>
                    <a:pt x="51" y="46"/>
                    <a:pt x="51" y="46"/>
                  </a:cubicBezTo>
                  <a:cubicBezTo>
                    <a:pt x="46" y="51"/>
                    <a:pt x="46" y="51"/>
                    <a:pt x="46" y="51"/>
                  </a:cubicBezTo>
                  <a:cubicBezTo>
                    <a:pt x="47" y="51"/>
                    <a:pt x="47" y="51"/>
                    <a:pt x="47" y="51"/>
                  </a:cubicBezTo>
                  <a:cubicBezTo>
                    <a:pt x="50" y="54"/>
                    <a:pt x="52" y="59"/>
                    <a:pt x="52" y="63"/>
                  </a:cubicBezTo>
                  <a:cubicBezTo>
                    <a:pt x="52" y="67"/>
                    <a:pt x="50" y="71"/>
                    <a:pt x="47" y="74"/>
                  </a:cubicBezTo>
                  <a:cubicBezTo>
                    <a:pt x="47" y="75"/>
                    <a:pt x="47" y="75"/>
                    <a:pt x="47" y="75"/>
                  </a:cubicBezTo>
                  <a:cubicBezTo>
                    <a:pt x="34" y="87"/>
                    <a:pt x="34" y="87"/>
                    <a:pt x="34" y="87"/>
                  </a:cubicBezTo>
                  <a:cubicBezTo>
                    <a:pt x="31" y="91"/>
                    <a:pt x="26" y="92"/>
                    <a:pt x="22" y="92"/>
                  </a:cubicBezTo>
                  <a:cubicBezTo>
                    <a:pt x="18" y="92"/>
                    <a:pt x="14" y="91"/>
                    <a:pt x="11" y="87"/>
                  </a:cubicBezTo>
                  <a:cubicBezTo>
                    <a:pt x="5" y="81"/>
                    <a:pt x="5" y="81"/>
                    <a:pt x="5" y="81"/>
                  </a:cubicBezTo>
                  <a:cubicBezTo>
                    <a:pt x="5" y="81"/>
                    <a:pt x="5" y="81"/>
                    <a:pt x="5" y="81"/>
                  </a:cubicBezTo>
                  <a:cubicBezTo>
                    <a:pt x="1" y="78"/>
                    <a:pt x="0" y="74"/>
                    <a:pt x="0" y="70"/>
                  </a:cubicBezTo>
                  <a:cubicBezTo>
                    <a:pt x="0" y="66"/>
                    <a:pt x="1" y="61"/>
                    <a:pt x="5" y="58"/>
                  </a:cubicBezTo>
                  <a:cubicBezTo>
                    <a:pt x="5" y="58"/>
                    <a:pt x="5" y="58"/>
                    <a:pt x="5" y="58"/>
                  </a:cubicBezTo>
                  <a:cubicBezTo>
                    <a:pt x="5" y="58"/>
                    <a:pt x="5" y="58"/>
                    <a:pt x="5" y="58"/>
                  </a:cubicBezTo>
                  <a:cubicBezTo>
                    <a:pt x="5" y="58"/>
                    <a:pt x="5" y="58"/>
                    <a:pt x="5" y="58"/>
                  </a:cubicBezTo>
                  <a:cubicBezTo>
                    <a:pt x="18" y="45"/>
                    <a:pt x="18" y="45"/>
                    <a:pt x="18" y="45"/>
                  </a:cubicBezTo>
                  <a:cubicBezTo>
                    <a:pt x="21" y="42"/>
                    <a:pt x="25" y="40"/>
                    <a:pt x="29" y="40"/>
                  </a:cubicBezTo>
                  <a:cubicBezTo>
                    <a:pt x="33" y="40"/>
                    <a:pt x="38" y="42"/>
                    <a:pt x="41" y="45"/>
                  </a:cubicBezTo>
                  <a:cubicBezTo>
                    <a:pt x="41" y="45"/>
                    <a:pt x="41" y="45"/>
                    <a:pt x="41" y="45"/>
                  </a:cubicBezTo>
                  <a:cubicBezTo>
                    <a:pt x="41" y="45"/>
                    <a:pt x="41" y="45"/>
                    <a:pt x="41" y="45"/>
                  </a:cubicBezTo>
                  <a:cubicBezTo>
                    <a:pt x="41" y="46"/>
                    <a:pt x="41" y="46"/>
                    <a:pt x="41" y="46"/>
                  </a:cubicBezTo>
                  <a:cubicBezTo>
                    <a:pt x="46" y="41"/>
                    <a:pt x="46" y="41"/>
                    <a:pt x="46" y="41"/>
                  </a:cubicBezTo>
                  <a:cubicBezTo>
                    <a:pt x="45" y="41"/>
                    <a:pt x="45" y="41"/>
                    <a:pt x="45" y="41"/>
                  </a:cubicBezTo>
                  <a:cubicBezTo>
                    <a:pt x="42" y="38"/>
                    <a:pt x="40" y="34"/>
                    <a:pt x="40" y="29"/>
                  </a:cubicBezTo>
                  <a:cubicBezTo>
                    <a:pt x="40" y="29"/>
                    <a:pt x="40" y="29"/>
                    <a:pt x="40" y="29"/>
                  </a:cubicBezTo>
                  <a:cubicBezTo>
                    <a:pt x="40" y="25"/>
                    <a:pt x="42" y="21"/>
                    <a:pt x="45" y="18"/>
                  </a:cubicBezTo>
                  <a:cubicBezTo>
                    <a:pt x="45" y="18"/>
                    <a:pt x="45" y="18"/>
                    <a:pt x="45" y="18"/>
                  </a:cubicBezTo>
                  <a:cubicBezTo>
                    <a:pt x="45" y="18"/>
                    <a:pt x="45" y="18"/>
                    <a:pt x="45" y="18"/>
                  </a:cubicBezTo>
                  <a:cubicBezTo>
                    <a:pt x="58" y="5"/>
                    <a:pt x="58" y="5"/>
                    <a:pt x="58" y="5"/>
                  </a:cubicBezTo>
                  <a:cubicBezTo>
                    <a:pt x="61" y="1"/>
                    <a:pt x="66" y="0"/>
                    <a:pt x="70" y="0"/>
                  </a:cubicBezTo>
                  <a:cubicBezTo>
                    <a:pt x="74" y="0"/>
                    <a:pt x="78" y="1"/>
                    <a:pt x="81" y="5"/>
                  </a:cubicBezTo>
                  <a:cubicBezTo>
                    <a:pt x="81" y="5"/>
                    <a:pt x="81" y="5"/>
                    <a:pt x="81" y="5"/>
                  </a:cubicBezTo>
                  <a:close/>
                  <a:moveTo>
                    <a:pt x="82" y="16"/>
                  </a:moveTo>
                  <a:cubicBezTo>
                    <a:pt x="82" y="16"/>
                    <a:pt x="82" y="16"/>
                    <a:pt x="82" y="16"/>
                  </a:cubicBezTo>
                  <a:cubicBezTo>
                    <a:pt x="76" y="10"/>
                    <a:pt x="76" y="10"/>
                    <a:pt x="76" y="10"/>
                  </a:cubicBezTo>
                  <a:cubicBezTo>
                    <a:pt x="76" y="10"/>
                    <a:pt x="76" y="10"/>
                    <a:pt x="76" y="10"/>
                  </a:cubicBezTo>
                  <a:cubicBezTo>
                    <a:pt x="75" y="8"/>
                    <a:pt x="72" y="7"/>
                    <a:pt x="70" y="7"/>
                  </a:cubicBezTo>
                  <a:cubicBezTo>
                    <a:pt x="67" y="7"/>
                    <a:pt x="65" y="8"/>
                    <a:pt x="63" y="10"/>
                  </a:cubicBezTo>
                  <a:cubicBezTo>
                    <a:pt x="63" y="10"/>
                    <a:pt x="63" y="10"/>
                    <a:pt x="63" y="10"/>
                  </a:cubicBezTo>
                  <a:cubicBezTo>
                    <a:pt x="50" y="23"/>
                    <a:pt x="50" y="23"/>
                    <a:pt x="50" y="23"/>
                  </a:cubicBezTo>
                  <a:cubicBezTo>
                    <a:pt x="48" y="24"/>
                    <a:pt x="47" y="27"/>
                    <a:pt x="47" y="29"/>
                  </a:cubicBezTo>
                  <a:cubicBezTo>
                    <a:pt x="47" y="29"/>
                    <a:pt x="47" y="29"/>
                    <a:pt x="47" y="29"/>
                  </a:cubicBezTo>
                  <a:cubicBezTo>
                    <a:pt x="47" y="32"/>
                    <a:pt x="48" y="34"/>
                    <a:pt x="50" y="36"/>
                  </a:cubicBezTo>
                  <a:cubicBezTo>
                    <a:pt x="50" y="36"/>
                    <a:pt x="50" y="36"/>
                    <a:pt x="50" y="36"/>
                  </a:cubicBezTo>
                  <a:cubicBezTo>
                    <a:pt x="51" y="36"/>
                    <a:pt x="51" y="36"/>
                    <a:pt x="51" y="36"/>
                  </a:cubicBezTo>
                  <a:cubicBezTo>
                    <a:pt x="57" y="30"/>
                    <a:pt x="57" y="30"/>
                    <a:pt x="57" y="30"/>
                  </a:cubicBezTo>
                  <a:cubicBezTo>
                    <a:pt x="58" y="29"/>
                    <a:pt x="61" y="29"/>
                    <a:pt x="62" y="30"/>
                  </a:cubicBezTo>
                  <a:cubicBezTo>
                    <a:pt x="63" y="31"/>
                    <a:pt x="63" y="34"/>
                    <a:pt x="62" y="35"/>
                  </a:cubicBezTo>
                  <a:cubicBezTo>
                    <a:pt x="56" y="41"/>
                    <a:pt x="56" y="41"/>
                    <a:pt x="56" y="41"/>
                  </a:cubicBezTo>
                  <a:cubicBezTo>
                    <a:pt x="56" y="42"/>
                    <a:pt x="56" y="42"/>
                    <a:pt x="56" y="42"/>
                  </a:cubicBezTo>
                  <a:cubicBezTo>
                    <a:pt x="56" y="42"/>
                    <a:pt x="56" y="42"/>
                    <a:pt x="56" y="42"/>
                  </a:cubicBezTo>
                  <a:cubicBezTo>
                    <a:pt x="58" y="44"/>
                    <a:pt x="60" y="45"/>
                    <a:pt x="63" y="45"/>
                  </a:cubicBezTo>
                  <a:cubicBezTo>
                    <a:pt x="65" y="45"/>
                    <a:pt x="68" y="44"/>
                    <a:pt x="69" y="42"/>
                  </a:cubicBezTo>
                  <a:cubicBezTo>
                    <a:pt x="82" y="29"/>
                    <a:pt x="82" y="29"/>
                    <a:pt x="82" y="29"/>
                  </a:cubicBezTo>
                  <a:cubicBezTo>
                    <a:pt x="82" y="29"/>
                    <a:pt x="82" y="29"/>
                    <a:pt x="82" y="29"/>
                  </a:cubicBezTo>
                  <a:cubicBezTo>
                    <a:pt x="84" y="27"/>
                    <a:pt x="85" y="25"/>
                    <a:pt x="85" y="22"/>
                  </a:cubicBezTo>
                  <a:cubicBezTo>
                    <a:pt x="85" y="22"/>
                    <a:pt x="85" y="22"/>
                    <a:pt x="85" y="22"/>
                  </a:cubicBezTo>
                  <a:cubicBezTo>
                    <a:pt x="85" y="20"/>
                    <a:pt x="84" y="17"/>
                    <a:pt x="82" y="16"/>
                  </a:cubicBezTo>
                  <a:cubicBezTo>
                    <a:pt x="82" y="16"/>
                    <a:pt x="82" y="16"/>
                    <a:pt x="82" y="16"/>
                  </a:cubicBezTo>
                  <a:close/>
                  <a:moveTo>
                    <a:pt x="42" y="56"/>
                  </a:moveTo>
                  <a:cubicBezTo>
                    <a:pt x="42" y="56"/>
                    <a:pt x="42" y="56"/>
                    <a:pt x="42" y="56"/>
                  </a:cubicBezTo>
                  <a:cubicBezTo>
                    <a:pt x="41" y="56"/>
                    <a:pt x="41" y="56"/>
                    <a:pt x="41" y="56"/>
                  </a:cubicBezTo>
                  <a:cubicBezTo>
                    <a:pt x="35" y="62"/>
                    <a:pt x="35" y="62"/>
                    <a:pt x="35" y="62"/>
                  </a:cubicBezTo>
                  <a:cubicBezTo>
                    <a:pt x="34" y="63"/>
                    <a:pt x="31" y="63"/>
                    <a:pt x="30" y="62"/>
                  </a:cubicBezTo>
                  <a:cubicBezTo>
                    <a:pt x="29" y="61"/>
                    <a:pt x="29" y="58"/>
                    <a:pt x="30" y="57"/>
                  </a:cubicBezTo>
                  <a:cubicBezTo>
                    <a:pt x="36" y="51"/>
                    <a:pt x="36" y="51"/>
                    <a:pt x="36" y="51"/>
                  </a:cubicBezTo>
                  <a:cubicBezTo>
                    <a:pt x="36" y="50"/>
                    <a:pt x="36" y="50"/>
                    <a:pt x="36" y="50"/>
                  </a:cubicBezTo>
                  <a:cubicBezTo>
                    <a:pt x="36" y="50"/>
                    <a:pt x="36" y="50"/>
                    <a:pt x="36" y="50"/>
                  </a:cubicBezTo>
                  <a:cubicBezTo>
                    <a:pt x="36" y="50"/>
                    <a:pt x="36" y="50"/>
                    <a:pt x="36" y="50"/>
                  </a:cubicBezTo>
                  <a:cubicBezTo>
                    <a:pt x="34" y="48"/>
                    <a:pt x="32" y="47"/>
                    <a:pt x="29" y="47"/>
                  </a:cubicBezTo>
                  <a:cubicBezTo>
                    <a:pt x="27" y="47"/>
                    <a:pt x="24" y="48"/>
                    <a:pt x="23" y="50"/>
                  </a:cubicBezTo>
                  <a:cubicBezTo>
                    <a:pt x="23" y="50"/>
                    <a:pt x="23" y="50"/>
                    <a:pt x="23" y="50"/>
                  </a:cubicBezTo>
                  <a:cubicBezTo>
                    <a:pt x="10" y="63"/>
                    <a:pt x="10" y="63"/>
                    <a:pt x="10" y="63"/>
                  </a:cubicBezTo>
                  <a:cubicBezTo>
                    <a:pt x="10" y="63"/>
                    <a:pt x="10" y="63"/>
                    <a:pt x="10" y="63"/>
                  </a:cubicBezTo>
                  <a:cubicBezTo>
                    <a:pt x="8" y="65"/>
                    <a:pt x="7" y="67"/>
                    <a:pt x="7" y="70"/>
                  </a:cubicBezTo>
                  <a:cubicBezTo>
                    <a:pt x="7" y="72"/>
                    <a:pt x="8" y="75"/>
                    <a:pt x="10" y="76"/>
                  </a:cubicBezTo>
                  <a:cubicBezTo>
                    <a:pt x="16" y="82"/>
                    <a:pt x="16" y="82"/>
                    <a:pt x="16" y="82"/>
                  </a:cubicBezTo>
                  <a:cubicBezTo>
                    <a:pt x="17" y="84"/>
                    <a:pt x="20" y="85"/>
                    <a:pt x="22" y="85"/>
                  </a:cubicBezTo>
                  <a:cubicBezTo>
                    <a:pt x="25" y="85"/>
                    <a:pt x="27" y="84"/>
                    <a:pt x="29" y="82"/>
                  </a:cubicBezTo>
                  <a:cubicBezTo>
                    <a:pt x="29" y="82"/>
                    <a:pt x="29" y="82"/>
                    <a:pt x="29" y="82"/>
                  </a:cubicBezTo>
                  <a:cubicBezTo>
                    <a:pt x="42" y="70"/>
                    <a:pt x="42" y="70"/>
                    <a:pt x="42" y="70"/>
                  </a:cubicBezTo>
                  <a:cubicBezTo>
                    <a:pt x="42" y="69"/>
                    <a:pt x="42" y="69"/>
                    <a:pt x="42" y="69"/>
                  </a:cubicBezTo>
                  <a:cubicBezTo>
                    <a:pt x="44" y="68"/>
                    <a:pt x="45" y="65"/>
                    <a:pt x="45" y="63"/>
                  </a:cubicBezTo>
                  <a:cubicBezTo>
                    <a:pt x="45" y="60"/>
                    <a:pt x="44" y="58"/>
                    <a:pt x="42" y="56"/>
                  </a:cubicBezTo>
                  <a:close/>
                </a:path>
              </a:pathLst>
            </a:custGeom>
            <a:solidFill>
              <a:srgbClr val="72A4A5"/>
            </a:solidFill>
            <a:ln>
              <a:noFill/>
            </a:ln>
          </p:spPr>
          <p:txBody>
            <a:bodyPr/>
            <a:lstStyle/>
            <a:p>
              <a:endParaRPr lang="zh-CN" altLang="en-US">
                <a:solidFill>
                  <a:prstClr val="black"/>
                </a:solidFill>
              </a:endParaRPr>
            </a:p>
          </p:txBody>
        </p:sp>
        <p:sp>
          <p:nvSpPr>
            <p:cNvPr id="17452" name="Rectangle 44"/>
            <p:cNvSpPr>
              <a:spLocks noChangeArrowheads="1"/>
            </p:cNvSpPr>
            <p:nvPr/>
          </p:nvSpPr>
          <p:spPr bwMode="auto">
            <a:xfrm>
              <a:off x="3775" y="7971"/>
              <a:ext cx="1291"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en-US" sz="1600" b="1" dirty="0">
                  <a:solidFill>
                    <a:prstClr val="white"/>
                  </a:solidFill>
                  <a:latin typeface="微软雅黑" panose="020B0503020204020204" charset="-122"/>
                  <a:ea typeface="微软雅黑" panose="020B0503020204020204" charset="-122"/>
                  <a:sym typeface="+mn-ea"/>
                </a:rPr>
                <a:t>输入文本</a:t>
              </a:r>
              <a:endParaRPr lang="zh-CN" altLang="en-US" sz="800" dirty="0">
                <a:solidFill>
                  <a:prstClr val="white"/>
                </a:solidFill>
                <a:latin typeface="微软雅黑 Light" panose="020B0502040204020203" pitchFamily="34" charset="-122"/>
                <a:ea typeface="微软雅黑 Light" panose="020B0502040204020203" pitchFamily="34" charset="-122"/>
              </a:endParaRPr>
            </a:p>
          </p:txBody>
        </p:sp>
      </p:grpSp>
      <p:grpSp>
        <p:nvGrpSpPr>
          <p:cNvPr id="17441" name="Group 33"/>
          <p:cNvGrpSpPr/>
          <p:nvPr/>
        </p:nvGrpSpPr>
        <p:grpSpPr bwMode="auto">
          <a:xfrm>
            <a:off x="3376295" y="1877695"/>
            <a:ext cx="4433570" cy="3890010"/>
            <a:chOff x="0" y="0"/>
            <a:chExt cx="2449" cy="2148"/>
          </a:xfrm>
        </p:grpSpPr>
        <p:pic>
          <p:nvPicPr>
            <p:cNvPr id="17442" name="Picture 34" descr="iPhone_5S_freebie"/>
            <p:cNvPicPr>
              <a:picLocks noChangeAspect="1" noChangeArrowheads="1"/>
            </p:cNvPicPr>
            <p:nvPr/>
          </p:nvPicPr>
          <p:blipFill>
            <a:blip r:embed="rId4" cstate="screen"/>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3" name="Rectangle 35" descr="10111220362419802e801c5ef8副本"/>
            <p:cNvSpPr>
              <a:spLocks noChangeArrowheads="1"/>
            </p:cNvSpPr>
            <p:nvPr/>
          </p:nvSpPr>
          <p:spPr bwMode="auto">
            <a:xfrm>
              <a:off x="825" y="294"/>
              <a:ext cx="807" cy="1424"/>
            </a:xfrm>
            <a:prstGeom prst="rect">
              <a:avLst/>
            </a:prstGeom>
            <a:blipFill dpi="0" rotWithShape="1">
              <a:blip r:embed="rId5" cstate="screen"/>
              <a:srcRect/>
              <a:stretch>
                <a:fillRect r="-7874"/>
              </a:stretch>
            </a:blipFill>
            <a:ln w="6350">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sp>
        <p:nvSpPr>
          <p:cNvPr id="17444" name="Rectangle 36"/>
          <p:cNvSpPr>
            <a:spLocks noChangeArrowheads="1"/>
          </p:cNvSpPr>
          <p:nvPr/>
        </p:nvSpPr>
        <p:spPr bwMode="auto">
          <a:xfrm>
            <a:off x="7072630" y="2136775"/>
            <a:ext cx="3448050" cy="8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7446" name="Rectangle 38"/>
          <p:cNvSpPr>
            <a:spLocks noChangeArrowheads="1"/>
          </p:cNvSpPr>
          <p:nvPr/>
        </p:nvSpPr>
        <p:spPr bwMode="auto">
          <a:xfrm>
            <a:off x="7072630" y="4902200"/>
            <a:ext cx="172529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buNone/>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000" dirty="0">
              <a:solidFill>
                <a:schemeClr val="bg1">
                  <a:lumMod val="50000"/>
                </a:schemeClr>
              </a:solidFill>
              <a:latin typeface="微软雅黑" panose="020B0503020204020204" charset="-122"/>
              <a:ea typeface="微软雅黑" panose="020B0503020204020204" charset="-122"/>
              <a:sym typeface="+mn-ea"/>
            </a:endParaRPr>
          </a:p>
        </p:txBody>
      </p:sp>
      <p:sp>
        <p:nvSpPr>
          <p:cNvPr id="17448" name="Rectangle 40"/>
          <p:cNvSpPr>
            <a:spLocks noChangeArrowheads="1"/>
          </p:cNvSpPr>
          <p:nvPr/>
        </p:nvSpPr>
        <p:spPr bwMode="auto">
          <a:xfrm>
            <a:off x="9027795" y="4902200"/>
            <a:ext cx="172529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buNone/>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0" name="Rectangle 36"/>
          <p:cNvSpPr>
            <a:spLocks noChangeArrowheads="1"/>
          </p:cNvSpPr>
          <p:nvPr/>
        </p:nvSpPr>
        <p:spPr bwMode="auto">
          <a:xfrm>
            <a:off x="7072630" y="3178810"/>
            <a:ext cx="3448050" cy="8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06" name="Freeform 148"/>
          <p:cNvSpPr>
            <a:spLocks noChangeArrowheads="1"/>
          </p:cNvSpPr>
          <p:nvPr/>
        </p:nvSpPr>
        <p:spPr bwMode="auto">
          <a:xfrm>
            <a:off x="9693780" y="4514678"/>
            <a:ext cx="392362" cy="350414"/>
          </a:xfrm>
          <a:custGeom>
            <a:avLst/>
            <a:gdLst>
              <a:gd name="T0" fmla="*/ 545 w 619"/>
              <a:gd name="T1" fmla="*/ 74 h 546"/>
              <a:gd name="T2" fmla="*/ 545 w 619"/>
              <a:gd name="T3" fmla="*/ 74 h 546"/>
              <a:gd name="T4" fmla="*/ 486 w 619"/>
              <a:gd name="T5" fmla="*/ 74 h 546"/>
              <a:gd name="T6" fmla="*/ 471 w 619"/>
              <a:gd name="T7" fmla="*/ 30 h 546"/>
              <a:gd name="T8" fmla="*/ 427 w 619"/>
              <a:gd name="T9" fmla="*/ 0 h 546"/>
              <a:gd name="T10" fmla="*/ 191 w 619"/>
              <a:gd name="T11" fmla="*/ 0 h 546"/>
              <a:gd name="T12" fmla="*/ 147 w 619"/>
              <a:gd name="T13" fmla="*/ 30 h 546"/>
              <a:gd name="T14" fmla="*/ 132 w 619"/>
              <a:gd name="T15" fmla="*/ 74 h 546"/>
              <a:gd name="T16" fmla="*/ 73 w 619"/>
              <a:gd name="T17" fmla="*/ 74 h 546"/>
              <a:gd name="T18" fmla="*/ 0 w 619"/>
              <a:gd name="T19" fmla="*/ 147 h 546"/>
              <a:gd name="T20" fmla="*/ 0 w 619"/>
              <a:gd name="T21" fmla="*/ 472 h 546"/>
              <a:gd name="T22" fmla="*/ 73 w 619"/>
              <a:gd name="T23" fmla="*/ 545 h 546"/>
              <a:gd name="T24" fmla="*/ 545 w 619"/>
              <a:gd name="T25" fmla="*/ 545 h 546"/>
              <a:gd name="T26" fmla="*/ 618 w 619"/>
              <a:gd name="T27" fmla="*/ 472 h 546"/>
              <a:gd name="T28" fmla="*/ 618 w 619"/>
              <a:gd name="T29" fmla="*/ 147 h 546"/>
              <a:gd name="T30" fmla="*/ 545 w 619"/>
              <a:gd name="T31" fmla="*/ 74 h 546"/>
              <a:gd name="T32" fmla="*/ 589 w 619"/>
              <a:gd name="T33" fmla="*/ 472 h 546"/>
              <a:gd name="T34" fmla="*/ 589 w 619"/>
              <a:gd name="T35" fmla="*/ 472 h 546"/>
              <a:gd name="T36" fmla="*/ 545 w 619"/>
              <a:gd name="T37" fmla="*/ 501 h 546"/>
              <a:gd name="T38" fmla="*/ 73 w 619"/>
              <a:gd name="T39" fmla="*/ 501 h 546"/>
              <a:gd name="T40" fmla="*/ 29 w 619"/>
              <a:gd name="T41" fmla="*/ 472 h 546"/>
              <a:gd name="T42" fmla="*/ 29 w 619"/>
              <a:gd name="T43" fmla="*/ 147 h 546"/>
              <a:gd name="T44" fmla="*/ 73 w 619"/>
              <a:gd name="T45" fmla="*/ 118 h 546"/>
              <a:gd name="T46" fmla="*/ 147 w 619"/>
              <a:gd name="T47" fmla="*/ 118 h 546"/>
              <a:gd name="T48" fmla="*/ 177 w 619"/>
              <a:gd name="T49" fmla="*/ 74 h 546"/>
              <a:gd name="T50" fmla="*/ 206 w 619"/>
              <a:gd name="T51" fmla="*/ 30 h 546"/>
              <a:gd name="T52" fmla="*/ 412 w 619"/>
              <a:gd name="T53" fmla="*/ 30 h 546"/>
              <a:gd name="T54" fmla="*/ 441 w 619"/>
              <a:gd name="T55" fmla="*/ 74 h 546"/>
              <a:gd name="T56" fmla="*/ 471 w 619"/>
              <a:gd name="T57" fmla="*/ 118 h 546"/>
              <a:gd name="T58" fmla="*/ 545 w 619"/>
              <a:gd name="T59" fmla="*/ 118 h 546"/>
              <a:gd name="T60" fmla="*/ 589 w 619"/>
              <a:gd name="T61" fmla="*/ 147 h 546"/>
              <a:gd name="T62" fmla="*/ 589 w 619"/>
              <a:gd name="T63" fmla="*/ 472 h 546"/>
              <a:gd name="T64" fmla="*/ 309 w 619"/>
              <a:gd name="T65" fmla="*/ 147 h 546"/>
              <a:gd name="T66" fmla="*/ 309 w 619"/>
              <a:gd name="T67" fmla="*/ 147 h 546"/>
              <a:gd name="T68" fmla="*/ 147 w 619"/>
              <a:gd name="T69" fmla="*/ 310 h 546"/>
              <a:gd name="T70" fmla="*/ 309 w 619"/>
              <a:gd name="T71" fmla="*/ 472 h 546"/>
              <a:gd name="T72" fmla="*/ 471 w 619"/>
              <a:gd name="T73" fmla="*/ 310 h 546"/>
              <a:gd name="T74" fmla="*/ 309 w 619"/>
              <a:gd name="T75" fmla="*/ 147 h 546"/>
              <a:gd name="T76" fmla="*/ 309 w 619"/>
              <a:gd name="T77" fmla="*/ 427 h 546"/>
              <a:gd name="T78" fmla="*/ 309 w 619"/>
              <a:gd name="T79" fmla="*/ 427 h 546"/>
              <a:gd name="T80" fmla="*/ 191 w 619"/>
              <a:gd name="T81" fmla="*/ 310 h 546"/>
              <a:gd name="T82" fmla="*/ 309 w 619"/>
              <a:gd name="T83" fmla="*/ 192 h 546"/>
              <a:gd name="T84" fmla="*/ 427 w 619"/>
              <a:gd name="T85" fmla="*/ 310 h 546"/>
              <a:gd name="T86" fmla="*/ 309 w 619"/>
              <a:gd name="T87" fmla="*/ 42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rgbClr val="6A9FA0"/>
          </a:solidFill>
          <a:ln>
            <a:noFill/>
          </a:ln>
          <a:effectLst/>
        </p:spPr>
        <p:txBody>
          <a:bodyPr wrap="none" anchor="ctr"/>
          <a:lstStyle/>
          <a:p>
            <a:pPr>
              <a:defRPr/>
            </a:pPr>
            <a:endParaRPr lang="en-US" dirty="0">
              <a:latin typeface="Lato Light"/>
              <a:ea typeface="+mn-ea"/>
              <a:cs typeface="+mn-cs"/>
            </a:endParaRPr>
          </a:p>
        </p:txBody>
      </p:sp>
      <p:sp>
        <p:nvSpPr>
          <p:cNvPr id="117" name="Freeform 159"/>
          <p:cNvSpPr>
            <a:spLocks noChangeArrowheads="1"/>
          </p:cNvSpPr>
          <p:nvPr/>
        </p:nvSpPr>
        <p:spPr bwMode="auto">
          <a:xfrm>
            <a:off x="7733424" y="4473072"/>
            <a:ext cx="404038" cy="392464"/>
          </a:xfrm>
          <a:custGeom>
            <a:avLst/>
            <a:gdLst>
              <a:gd name="T0" fmla="*/ 177 w 634"/>
              <a:gd name="T1" fmla="*/ 191 h 619"/>
              <a:gd name="T2" fmla="*/ 177 w 634"/>
              <a:gd name="T3" fmla="*/ 191 h 619"/>
              <a:gd name="T4" fmla="*/ 162 w 634"/>
              <a:gd name="T5" fmla="*/ 205 h 619"/>
              <a:gd name="T6" fmla="*/ 162 w 634"/>
              <a:gd name="T7" fmla="*/ 412 h 619"/>
              <a:gd name="T8" fmla="*/ 177 w 634"/>
              <a:gd name="T9" fmla="*/ 426 h 619"/>
              <a:gd name="T10" fmla="*/ 207 w 634"/>
              <a:gd name="T11" fmla="*/ 412 h 619"/>
              <a:gd name="T12" fmla="*/ 207 w 634"/>
              <a:gd name="T13" fmla="*/ 205 h 619"/>
              <a:gd name="T14" fmla="*/ 177 w 634"/>
              <a:gd name="T15" fmla="*/ 191 h 619"/>
              <a:gd name="T16" fmla="*/ 339 w 634"/>
              <a:gd name="T17" fmla="*/ 250 h 619"/>
              <a:gd name="T18" fmla="*/ 339 w 634"/>
              <a:gd name="T19" fmla="*/ 250 h 619"/>
              <a:gd name="T20" fmla="*/ 324 w 634"/>
              <a:gd name="T21" fmla="*/ 264 h 619"/>
              <a:gd name="T22" fmla="*/ 324 w 634"/>
              <a:gd name="T23" fmla="*/ 382 h 619"/>
              <a:gd name="T24" fmla="*/ 339 w 634"/>
              <a:gd name="T25" fmla="*/ 412 h 619"/>
              <a:gd name="T26" fmla="*/ 354 w 634"/>
              <a:gd name="T27" fmla="*/ 382 h 619"/>
              <a:gd name="T28" fmla="*/ 354 w 634"/>
              <a:gd name="T29" fmla="*/ 264 h 619"/>
              <a:gd name="T30" fmla="*/ 339 w 634"/>
              <a:gd name="T31" fmla="*/ 250 h 619"/>
              <a:gd name="T32" fmla="*/ 471 w 634"/>
              <a:gd name="T33" fmla="*/ 0 h 619"/>
              <a:gd name="T34" fmla="*/ 471 w 634"/>
              <a:gd name="T35" fmla="*/ 0 h 619"/>
              <a:gd name="T36" fmla="*/ 324 w 634"/>
              <a:gd name="T37" fmla="*/ 117 h 619"/>
              <a:gd name="T38" fmla="*/ 162 w 634"/>
              <a:gd name="T39" fmla="*/ 58 h 619"/>
              <a:gd name="T40" fmla="*/ 0 w 634"/>
              <a:gd name="T41" fmla="*/ 147 h 619"/>
              <a:gd name="T42" fmla="*/ 0 w 634"/>
              <a:gd name="T43" fmla="*/ 618 h 619"/>
              <a:gd name="T44" fmla="*/ 162 w 634"/>
              <a:gd name="T45" fmla="*/ 530 h 619"/>
              <a:gd name="T46" fmla="*/ 324 w 634"/>
              <a:gd name="T47" fmla="*/ 588 h 619"/>
              <a:gd name="T48" fmla="*/ 471 w 634"/>
              <a:gd name="T49" fmla="*/ 471 h 619"/>
              <a:gd name="T50" fmla="*/ 633 w 634"/>
              <a:gd name="T51" fmla="*/ 588 h 619"/>
              <a:gd name="T52" fmla="*/ 633 w 634"/>
              <a:gd name="T53" fmla="*/ 117 h 619"/>
              <a:gd name="T54" fmla="*/ 471 w 634"/>
              <a:gd name="T55" fmla="*/ 0 h 619"/>
              <a:gd name="T56" fmla="*/ 589 w 634"/>
              <a:gd name="T57" fmla="*/ 515 h 619"/>
              <a:gd name="T58" fmla="*/ 589 w 634"/>
              <a:gd name="T59" fmla="*/ 515 h 619"/>
              <a:gd name="T60" fmla="*/ 471 w 634"/>
              <a:gd name="T61" fmla="*/ 426 h 619"/>
              <a:gd name="T62" fmla="*/ 324 w 634"/>
              <a:gd name="T63" fmla="*/ 544 h 619"/>
              <a:gd name="T64" fmla="*/ 162 w 634"/>
              <a:gd name="T65" fmla="*/ 485 h 619"/>
              <a:gd name="T66" fmla="*/ 44 w 634"/>
              <a:gd name="T67" fmla="*/ 559 h 619"/>
              <a:gd name="T68" fmla="*/ 44 w 634"/>
              <a:gd name="T69" fmla="*/ 162 h 619"/>
              <a:gd name="T70" fmla="*/ 162 w 634"/>
              <a:gd name="T71" fmla="*/ 88 h 619"/>
              <a:gd name="T72" fmla="*/ 324 w 634"/>
              <a:gd name="T73" fmla="*/ 147 h 619"/>
              <a:gd name="T74" fmla="*/ 471 w 634"/>
              <a:gd name="T75" fmla="*/ 29 h 619"/>
              <a:gd name="T76" fmla="*/ 589 w 634"/>
              <a:gd name="T77" fmla="*/ 117 h 619"/>
              <a:gd name="T78" fmla="*/ 589 w 634"/>
              <a:gd name="T79" fmla="*/ 515 h 619"/>
              <a:gd name="T80" fmla="*/ 471 w 634"/>
              <a:gd name="T81" fmla="*/ 323 h 619"/>
              <a:gd name="T82" fmla="*/ 471 w 634"/>
              <a:gd name="T83" fmla="*/ 323 h 619"/>
              <a:gd name="T84" fmla="*/ 501 w 634"/>
              <a:gd name="T85" fmla="*/ 353 h 619"/>
              <a:gd name="T86" fmla="*/ 516 w 634"/>
              <a:gd name="T87" fmla="*/ 323 h 619"/>
              <a:gd name="T88" fmla="*/ 516 w 634"/>
              <a:gd name="T89" fmla="*/ 176 h 619"/>
              <a:gd name="T90" fmla="*/ 501 w 634"/>
              <a:gd name="T91" fmla="*/ 147 h 619"/>
              <a:gd name="T92" fmla="*/ 471 w 634"/>
              <a:gd name="T93" fmla="*/ 176 h 619"/>
              <a:gd name="T94" fmla="*/ 471 w 634"/>
              <a:gd name="T95" fmla="*/ 32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6A9FA0"/>
          </a:solidFill>
          <a:ln>
            <a:noFill/>
          </a:ln>
          <a:effectLst/>
        </p:spPr>
        <p:txBody>
          <a:bodyPr wrap="none" anchor="ctr"/>
          <a:lstStyle/>
          <a:p>
            <a:pPr>
              <a:defRPr/>
            </a:pPr>
            <a:endParaRPr lang="en-US" dirty="0">
              <a:latin typeface="Lato Light"/>
              <a:ea typeface="+mn-ea"/>
              <a:cs typeface="+mn-cs"/>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par>
                                <p:cTn id="33" presetID="22" presetClass="entr" presetSubtype="8"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17441"/>
                                        </p:tgtEl>
                                        <p:attrNameLst>
                                          <p:attrName>style.visibility</p:attrName>
                                        </p:attrNameLst>
                                      </p:cBhvr>
                                      <p:to>
                                        <p:strVal val="visible"/>
                                      </p:to>
                                    </p:set>
                                    <p:anim calcmode="lin" valueType="num">
                                      <p:cBhvr>
                                        <p:cTn id="39" dur="500" fill="hold"/>
                                        <p:tgtEl>
                                          <p:spTgt spid="17441"/>
                                        </p:tgtEl>
                                        <p:attrNameLst>
                                          <p:attrName>ppt_w</p:attrName>
                                        </p:attrNameLst>
                                      </p:cBhvr>
                                      <p:tavLst>
                                        <p:tav tm="0">
                                          <p:val>
                                            <p:fltVal val="0"/>
                                          </p:val>
                                        </p:tav>
                                        <p:tav tm="100000">
                                          <p:val>
                                            <p:strVal val="#ppt_w"/>
                                          </p:val>
                                        </p:tav>
                                      </p:tavLst>
                                    </p:anim>
                                    <p:anim calcmode="lin" valueType="num">
                                      <p:cBhvr>
                                        <p:cTn id="40" dur="500" fill="hold"/>
                                        <p:tgtEl>
                                          <p:spTgt spid="17441"/>
                                        </p:tgtEl>
                                        <p:attrNameLst>
                                          <p:attrName>ppt_h</p:attrName>
                                        </p:attrNameLst>
                                      </p:cBhvr>
                                      <p:tavLst>
                                        <p:tav tm="0">
                                          <p:val>
                                            <p:fltVal val="0"/>
                                          </p:val>
                                        </p:tav>
                                        <p:tav tm="100000">
                                          <p:val>
                                            <p:strVal val="#ppt_h"/>
                                          </p:val>
                                        </p:tav>
                                      </p:tavLst>
                                    </p:anim>
                                    <p:animEffect transition="in" filter="fade">
                                      <p:cBhvr>
                                        <p:cTn id="41" dur="500"/>
                                        <p:tgtEl>
                                          <p:spTgt spid="17441"/>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17444"/>
                                        </p:tgtEl>
                                        <p:attrNameLst>
                                          <p:attrName>style.visibility</p:attrName>
                                        </p:attrNameLst>
                                      </p:cBhvr>
                                      <p:to>
                                        <p:strVal val="visible"/>
                                      </p:to>
                                    </p:set>
                                    <p:animEffect transition="in" filter="wipe(left)">
                                      <p:cBhvr>
                                        <p:cTn id="45" dur="500"/>
                                        <p:tgtEl>
                                          <p:spTgt spid="17444"/>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ppt_w</p:attrName>
                                        </p:attrNameLst>
                                      </p:cBhvr>
                                      <p:tavLst>
                                        <p:tav tm="0">
                                          <p:val>
                                            <p:fltVal val="0"/>
                                          </p:val>
                                        </p:tav>
                                        <p:tav tm="100000">
                                          <p:val>
                                            <p:strVal val="#ppt_w"/>
                                          </p:val>
                                        </p:tav>
                                      </p:tavLst>
                                    </p:anim>
                                    <p:anim calcmode="lin" valueType="num">
                                      <p:cBhvr>
                                        <p:cTn id="54" dur="500" fill="hold"/>
                                        <p:tgtEl>
                                          <p:spTgt spid="117"/>
                                        </p:tgtEl>
                                        <p:attrNameLst>
                                          <p:attrName>ppt_h</p:attrName>
                                        </p:attrNameLst>
                                      </p:cBhvr>
                                      <p:tavLst>
                                        <p:tav tm="0">
                                          <p:val>
                                            <p:fltVal val="0"/>
                                          </p:val>
                                        </p:tav>
                                        <p:tav tm="100000">
                                          <p:val>
                                            <p:strVal val="#ppt_h"/>
                                          </p:val>
                                        </p:tav>
                                      </p:tavLst>
                                    </p:anim>
                                    <p:animEffect transition="in" filter="fade">
                                      <p:cBhvr>
                                        <p:cTn id="55" dur="500"/>
                                        <p:tgtEl>
                                          <p:spTgt spid="117"/>
                                        </p:tgtEl>
                                      </p:cBhvr>
                                    </p:animEffect>
                                  </p:childTnLst>
                                </p:cTn>
                              </p:par>
                            </p:childTnLst>
                          </p:cTn>
                        </p:par>
                        <p:par>
                          <p:cTn id="56" fill="hold">
                            <p:stCondLst>
                              <p:cond delay="3500"/>
                            </p:stCondLst>
                            <p:childTnLst>
                              <p:par>
                                <p:cTn id="57" presetID="12" presetClass="entr" presetSubtype="4" fill="hold" grpId="0" nodeType="afterEffect">
                                  <p:stCondLst>
                                    <p:cond delay="0"/>
                                  </p:stCondLst>
                                  <p:childTnLst>
                                    <p:set>
                                      <p:cBhvr>
                                        <p:cTn id="58" dur="1" fill="hold">
                                          <p:stCondLst>
                                            <p:cond delay="0"/>
                                          </p:stCondLst>
                                        </p:cTn>
                                        <p:tgtEl>
                                          <p:spTgt spid="17446"/>
                                        </p:tgtEl>
                                        <p:attrNameLst>
                                          <p:attrName>style.visibility</p:attrName>
                                        </p:attrNameLst>
                                      </p:cBhvr>
                                      <p:to>
                                        <p:strVal val="visible"/>
                                      </p:to>
                                    </p:set>
                                    <p:anim calcmode="lin" valueType="num">
                                      <p:cBhvr additive="base">
                                        <p:cTn id="59" dur="500"/>
                                        <p:tgtEl>
                                          <p:spTgt spid="17446"/>
                                        </p:tgtEl>
                                        <p:attrNameLst>
                                          <p:attrName>ppt_y</p:attrName>
                                        </p:attrNameLst>
                                      </p:cBhvr>
                                      <p:tavLst>
                                        <p:tav tm="0">
                                          <p:val>
                                            <p:strVal val="#ppt_y+#ppt_h*1.125000"/>
                                          </p:val>
                                        </p:tav>
                                        <p:tav tm="100000">
                                          <p:val>
                                            <p:strVal val="#ppt_y"/>
                                          </p:val>
                                        </p:tav>
                                      </p:tavLst>
                                    </p:anim>
                                    <p:animEffect transition="in" filter="wipe(up)">
                                      <p:cBhvr>
                                        <p:cTn id="60" dur="500"/>
                                        <p:tgtEl>
                                          <p:spTgt spid="17446"/>
                                        </p:tgtEl>
                                      </p:cBhvr>
                                    </p:animEffect>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 calcmode="lin" valueType="num">
                                      <p:cBhvr>
                                        <p:cTn id="64" dur="500" fill="hold"/>
                                        <p:tgtEl>
                                          <p:spTgt spid="106"/>
                                        </p:tgtEl>
                                        <p:attrNameLst>
                                          <p:attrName>ppt_w</p:attrName>
                                        </p:attrNameLst>
                                      </p:cBhvr>
                                      <p:tavLst>
                                        <p:tav tm="0">
                                          <p:val>
                                            <p:fltVal val="0"/>
                                          </p:val>
                                        </p:tav>
                                        <p:tav tm="100000">
                                          <p:val>
                                            <p:strVal val="#ppt_w"/>
                                          </p:val>
                                        </p:tav>
                                      </p:tavLst>
                                    </p:anim>
                                    <p:anim calcmode="lin" valueType="num">
                                      <p:cBhvr>
                                        <p:cTn id="65" dur="500" fill="hold"/>
                                        <p:tgtEl>
                                          <p:spTgt spid="106"/>
                                        </p:tgtEl>
                                        <p:attrNameLst>
                                          <p:attrName>ppt_h</p:attrName>
                                        </p:attrNameLst>
                                      </p:cBhvr>
                                      <p:tavLst>
                                        <p:tav tm="0">
                                          <p:val>
                                            <p:fltVal val="0"/>
                                          </p:val>
                                        </p:tav>
                                        <p:tav tm="100000">
                                          <p:val>
                                            <p:strVal val="#ppt_h"/>
                                          </p:val>
                                        </p:tav>
                                      </p:tavLst>
                                    </p:anim>
                                    <p:animEffect transition="in" filter="fade">
                                      <p:cBhvr>
                                        <p:cTn id="66" dur="500"/>
                                        <p:tgtEl>
                                          <p:spTgt spid="106"/>
                                        </p:tgtEl>
                                      </p:cBhvr>
                                    </p:animEffect>
                                  </p:childTnLst>
                                </p:cTn>
                              </p:par>
                            </p:childTnLst>
                          </p:cTn>
                        </p:par>
                        <p:par>
                          <p:cTn id="67" fill="hold">
                            <p:stCondLst>
                              <p:cond delay="4500"/>
                            </p:stCondLst>
                            <p:childTnLst>
                              <p:par>
                                <p:cTn id="68" presetID="12" presetClass="entr" presetSubtype="4" fill="hold" grpId="0" nodeType="afterEffect">
                                  <p:stCondLst>
                                    <p:cond delay="0"/>
                                  </p:stCondLst>
                                  <p:childTnLst>
                                    <p:set>
                                      <p:cBhvr>
                                        <p:cTn id="69" dur="1" fill="hold">
                                          <p:stCondLst>
                                            <p:cond delay="0"/>
                                          </p:stCondLst>
                                        </p:cTn>
                                        <p:tgtEl>
                                          <p:spTgt spid="17448"/>
                                        </p:tgtEl>
                                        <p:attrNameLst>
                                          <p:attrName>style.visibility</p:attrName>
                                        </p:attrNameLst>
                                      </p:cBhvr>
                                      <p:to>
                                        <p:strVal val="visible"/>
                                      </p:to>
                                    </p:set>
                                    <p:anim calcmode="lin" valueType="num">
                                      <p:cBhvr additive="base">
                                        <p:cTn id="70" dur="500"/>
                                        <p:tgtEl>
                                          <p:spTgt spid="17448"/>
                                        </p:tgtEl>
                                        <p:attrNameLst>
                                          <p:attrName>ppt_y</p:attrName>
                                        </p:attrNameLst>
                                      </p:cBhvr>
                                      <p:tavLst>
                                        <p:tav tm="0">
                                          <p:val>
                                            <p:strVal val="#ppt_y+#ppt_h*1.125000"/>
                                          </p:val>
                                        </p:tav>
                                        <p:tav tm="100000">
                                          <p:val>
                                            <p:strVal val="#ppt_y"/>
                                          </p:val>
                                        </p:tav>
                                      </p:tavLst>
                                    </p:anim>
                                    <p:animEffect transition="in" filter="wipe(up)">
                                      <p:cBhvr>
                                        <p:cTn id="71" dur="500"/>
                                        <p:tgtEl>
                                          <p:spTgt spid="17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7444" grpId="0"/>
      <p:bldP spid="17446" grpId="0"/>
      <p:bldP spid="17448" grpId="0"/>
      <p:bldP spid="10" grpId="0"/>
      <p:bldP spid="106" grpId="0" animBg="1"/>
      <p:bldP spid="1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36960" name="Rectangle 96"/>
          <p:cNvSpPr>
            <a:spLocks noChangeArrowheads="1"/>
          </p:cNvSpPr>
          <p:nvPr/>
        </p:nvSpPr>
        <p:spPr bwMode="auto">
          <a:xfrm>
            <a:off x="1937385" y="4215765"/>
            <a:ext cx="1866265" cy="115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ctr">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62" name="Rectangle 98"/>
          <p:cNvSpPr>
            <a:spLocks noChangeArrowheads="1"/>
          </p:cNvSpPr>
          <p:nvPr/>
        </p:nvSpPr>
        <p:spPr bwMode="auto">
          <a:xfrm>
            <a:off x="3898900" y="4215765"/>
            <a:ext cx="1866265" cy="115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ctr">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64" name="Rectangle 100"/>
          <p:cNvSpPr>
            <a:spLocks noChangeArrowheads="1"/>
          </p:cNvSpPr>
          <p:nvPr/>
        </p:nvSpPr>
        <p:spPr bwMode="auto">
          <a:xfrm>
            <a:off x="5817870" y="4215765"/>
            <a:ext cx="1866265" cy="115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ctr">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42" name="Freeform 78"/>
          <p:cNvSpPr/>
          <p:nvPr/>
        </p:nvSpPr>
        <p:spPr bwMode="auto">
          <a:xfrm>
            <a:off x="1983105" y="1840865"/>
            <a:ext cx="2557145" cy="1832610"/>
          </a:xfrm>
          <a:custGeom>
            <a:avLst/>
            <a:gdLst>
              <a:gd name="T0" fmla="*/ 0 w 1555"/>
              <a:gd name="T1" fmla="*/ 0 h 1114"/>
              <a:gd name="T2" fmla="*/ 401 w 1555"/>
              <a:gd name="T3" fmla="*/ 557 h 1114"/>
              <a:gd name="T4" fmla="*/ 0 w 1555"/>
              <a:gd name="T5" fmla="*/ 1114 h 1114"/>
              <a:gd name="T6" fmla="*/ 1154 w 1555"/>
              <a:gd name="T7" fmla="*/ 1114 h 1114"/>
              <a:gd name="T8" fmla="*/ 1555 w 1555"/>
              <a:gd name="T9" fmla="*/ 557 h 1114"/>
              <a:gd name="T10" fmla="*/ 1154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4" y="1114"/>
                </a:lnTo>
                <a:lnTo>
                  <a:pt x="1555" y="557"/>
                </a:lnTo>
                <a:lnTo>
                  <a:pt x="1154" y="0"/>
                </a:lnTo>
                <a:lnTo>
                  <a:pt x="0" y="0"/>
                </a:lnTo>
                <a:close/>
              </a:path>
            </a:pathLst>
          </a:custGeom>
          <a:solidFill>
            <a:srgbClr val="72A4A5"/>
          </a:solidFill>
          <a:ln>
            <a:solidFill>
              <a:schemeClr val="bg1"/>
            </a:solidFill>
          </a:ln>
        </p:spPr>
        <p:txBody>
          <a:bodyPr/>
          <a:lstStyle/>
          <a:p>
            <a:endParaRPr lang="zh-CN" altLang="en-US">
              <a:solidFill>
                <a:prstClr val="black"/>
              </a:solidFill>
            </a:endParaRPr>
          </a:p>
        </p:txBody>
      </p:sp>
      <p:sp>
        <p:nvSpPr>
          <p:cNvPr id="36943" name="Freeform 79"/>
          <p:cNvSpPr/>
          <p:nvPr/>
        </p:nvSpPr>
        <p:spPr bwMode="auto">
          <a:xfrm>
            <a:off x="3882390" y="1840865"/>
            <a:ext cx="2553970" cy="1832610"/>
          </a:xfrm>
          <a:custGeom>
            <a:avLst/>
            <a:gdLst>
              <a:gd name="T0" fmla="*/ 0 w 1553"/>
              <a:gd name="T1" fmla="*/ 0 h 1114"/>
              <a:gd name="T2" fmla="*/ 400 w 1553"/>
              <a:gd name="T3" fmla="*/ 557 h 1114"/>
              <a:gd name="T4" fmla="*/ 0 w 1553"/>
              <a:gd name="T5" fmla="*/ 1114 h 1114"/>
              <a:gd name="T6" fmla="*/ 1154 w 1553"/>
              <a:gd name="T7" fmla="*/ 1114 h 1114"/>
              <a:gd name="T8" fmla="*/ 1553 w 1553"/>
              <a:gd name="T9" fmla="*/ 557 h 1114"/>
              <a:gd name="T10" fmla="*/ 1154 w 1553"/>
              <a:gd name="T11" fmla="*/ 0 h 1114"/>
              <a:gd name="T12" fmla="*/ 0 w 1553"/>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3" h="1114">
                <a:moveTo>
                  <a:pt x="0" y="0"/>
                </a:moveTo>
                <a:lnTo>
                  <a:pt x="400" y="557"/>
                </a:lnTo>
                <a:lnTo>
                  <a:pt x="0" y="1114"/>
                </a:lnTo>
                <a:lnTo>
                  <a:pt x="1154" y="1114"/>
                </a:lnTo>
                <a:lnTo>
                  <a:pt x="1553" y="557"/>
                </a:lnTo>
                <a:lnTo>
                  <a:pt x="1154" y="0"/>
                </a:lnTo>
                <a:lnTo>
                  <a:pt x="0" y="0"/>
                </a:lnTo>
                <a:close/>
              </a:path>
            </a:pathLst>
          </a:custGeom>
          <a:solidFill>
            <a:srgbClr val="72A4A5"/>
          </a:solidFill>
          <a:ln>
            <a:solidFill>
              <a:schemeClr val="bg1"/>
            </a:solidFill>
          </a:ln>
        </p:spPr>
        <p:txBody>
          <a:bodyPr/>
          <a:lstStyle/>
          <a:p>
            <a:endParaRPr lang="zh-CN" altLang="en-US">
              <a:solidFill>
                <a:prstClr val="black"/>
              </a:solidFill>
            </a:endParaRPr>
          </a:p>
        </p:txBody>
      </p:sp>
      <p:sp>
        <p:nvSpPr>
          <p:cNvPr id="36944" name="Freeform 80"/>
          <p:cNvSpPr/>
          <p:nvPr/>
        </p:nvSpPr>
        <p:spPr bwMode="auto">
          <a:xfrm>
            <a:off x="5780405" y="1840865"/>
            <a:ext cx="2557145" cy="1832610"/>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72A4A5"/>
          </a:solidFill>
          <a:ln>
            <a:solidFill>
              <a:schemeClr val="bg1"/>
            </a:solidFill>
          </a:ln>
        </p:spPr>
        <p:txBody>
          <a:bodyPr/>
          <a:lstStyle/>
          <a:p>
            <a:endParaRPr lang="zh-CN" altLang="en-US">
              <a:solidFill>
                <a:prstClr val="black"/>
              </a:solidFill>
            </a:endParaRPr>
          </a:p>
        </p:txBody>
      </p:sp>
      <p:grpSp>
        <p:nvGrpSpPr>
          <p:cNvPr id="36953" name="Group 89"/>
          <p:cNvGrpSpPr/>
          <p:nvPr/>
        </p:nvGrpSpPr>
        <p:grpSpPr bwMode="auto">
          <a:xfrm>
            <a:off x="3209925" y="2043430"/>
            <a:ext cx="322580" cy="401320"/>
            <a:chOff x="1607" y="1183"/>
            <a:chExt cx="196" cy="244"/>
          </a:xfrm>
        </p:grpSpPr>
        <p:sp>
          <p:nvSpPr>
            <p:cNvPr id="36945" name="Freeform 81"/>
            <p:cNvSpPr/>
            <p:nvPr/>
          </p:nvSpPr>
          <p:spPr bwMode="auto">
            <a:xfrm>
              <a:off x="1607" y="1230"/>
              <a:ext cx="154" cy="196"/>
            </a:xfrm>
            <a:custGeom>
              <a:avLst/>
              <a:gdLst>
                <a:gd name="T0" fmla="*/ 87 w 89"/>
                <a:gd name="T1" fmla="*/ 20 h 113"/>
                <a:gd name="T2" fmla="*/ 88 w 89"/>
                <a:gd name="T3" fmla="*/ 26 h 113"/>
                <a:gd name="T4" fmla="*/ 36 w 89"/>
                <a:gd name="T5" fmla="*/ 100 h 113"/>
                <a:gd name="T6" fmla="*/ 30 w 89"/>
                <a:gd name="T7" fmla="*/ 105 h 113"/>
                <a:gd name="T8" fmla="*/ 5 w 89"/>
                <a:gd name="T9" fmla="*/ 112 h 113"/>
                <a:gd name="T10" fmla="*/ 1 w 89"/>
                <a:gd name="T11" fmla="*/ 110 h 113"/>
                <a:gd name="T12" fmla="*/ 0 w 89"/>
                <a:gd name="T13" fmla="*/ 84 h 113"/>
                <a:gd name="T14" fmla="*/ 2 w 89"/>
                <a:gd name="T15" fmla="*/ 77 h 113"/>
                <a:gd name="T16" fmla="*/ 54 w 89"/>
                <a:gd name="T17" fmla="*/ 2 h 113"/>
                <a:gd name="T18" fmla="*/ 60 w 89"/>
                <a:gd name="T19" fmla="*/ 1 h 113"/>
                <a:gd name="T20" fmla="*/ 87 w 89"/>
                <a:gd name="T21" fmla="*/ 2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13">
                  <a:moveTo>
                    <a:pt x="87" y="20"/>
                  </a:moveTo>
                  <a:cubicBezTo>
                    <a:pt x="89" y="21"/>
                    <a:pt x="89" y="24"/>
                    <a:pt x="88" y="26"/>
                  </a:cubicBezTo>
                  <a:cubicBezTo>
                    <a:pt x="36" y="100"/>
                    <a:pt x="36" y="100"/>
                    <a:pt x="36" y="100"/>
                  </a:cubicBezTo>
                  <a:cubicBezTo>
                    <a:pt x="34" y="102"/>
                    <a:pt x="32" y="104"/>
                    <a:pt x="30" y="105"/>
                  </a:cubicBezTo>
                  <a:cubicBezTo>
                    <a:pt x="5" y="112"/>
                    <a:pt x="5" y="112"/>
                    <a:pt x="5" y="112"/>
                  </a:cubicBezTo>
                  <a:cubicBezTo>
                    <a:pt x="3" y="113"/>
                    <a:pt x="1" y="112"/>
                    <a:pt x="1" y="110"/>
                  </a:cubicBezTo>
                  <a:cubicBezTo>
                    <a:pt x="0" y="84"/>
                    <a:pt x="0" y="84"/>
                    <a:pt x="0" y="84"/>
                  </a:cubicBezTo>
                  <a:cubicBezTo>
                    <a:pt x="0" y="82"/>
                    <a:pt x="1" y="78"/>
                    <a:pt x="2" y="77"/>
                  </a:cubicBezTo>
                  <a:cubicBezTo>
                    <a:pt x="54" y="2"/>
                    <a:pt x="54" y="2"/>
                    <a:pt x="54" y="2"/>
                  </a:cubicBezTo>
                  <a:cubicBezTo>
                    <a:pt x="56" y="0"/>
                    <a:pt x="58" y="0"/>
                    <a:pt x="60" y="1"/>
                  </a:cubicBezTo>
                  <a:lnTo>
                    <a:pt x="87"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6946" name="Freeform 82"/>
            <p:cNvSpPr/>
            <p:nvPr/>
          </p:nvSpPr>
          <p:spPr bwMode="auto">
            <a:xfrm>
              <a:off x="1718" y="1183"/>
              <a:ext cx="76" cy="67"/>
            </a:xfrm>
            <a:custGeom>
              <a:avLst/>
              <a:gdLst>
                <a:gd name="T0" fmla="*/ 42 w 44"/>
                <a:gd name="T1" fmla="*/ 20 h 39"/>
                <a:gd name="T2" fmla="*/ 43 w 44"/>
                <a:gd name="T3" fmla="*/ 26 h 39"/>
                <a:gd name="T4" fmla="*/ 35 w 44"/>
                <a:gd name="T5" fmla="*/ 36 h 39"/>
                <a:gd name="T6" fmla="*/ 30 w 44"/>
                <a:gd name="T7" fmla="*/ 37 h 39"/>
                <a:gd name="T8" fmla="*/ 3 w 44"/>
                <a:gd name="T9" fmla="*/ 19 h 39"/>
                <a:gd name="T10" fmla="*/ 2 w 44"/>
                <a:gd name="T11" fmla="*/ 13 h 39"/>
                <a:gd name="T12" fmla="*/ 9 w 44"/>
                <a:gd name="T13" fmla="*/ 2 h 39"/>
                <a:gd name="T14" fmla="*/ 15 w 44"/>
                <a:gd name="T15" fmla="*/ 1 h 39"/>
                <a:gd name="T16" fmla="*/ 42 w 44"/>
                <a:gd name="T17"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9">
                  <a:moveTo>
                    <a:pt x="42" y="20"/>
                  </a:moveTo>
                  <a:cubicBezTo>
                    <a:pt x="43" y="21"/>
                    <a:pt x="44" y="24"/>
                    <a:pt x="43" y="26"/>
                  </a:cubicBezTo>
                  <a:cubicBezTo>
                    <a:pt x="35" y="36"/>
                    <a:pt x="35" y="36"/>
                    <a:pt x="35" y="36"/>
                  </a:cubicBezTo>
                  <a:cubicBezTo>
                    <a:pt x="34" y="38"/>
                    <a:pt x="31" y="39"/>
                    <a:pt x="30" y="37"/>
                  </a:cubicBezTo>
                  <a:cubicBezTo>
                    <a:pt x="3" y="19"/>
                    <a:pt x="3" y="19"/>
                    <a:pt x="3" y="19"/>
                  </a:cubicBezTo>
                  <a:cubicBezTo>
                    <a:pt x="1" y="17"/>
                    <a:pt x="0" y="15"/>
                    <a:pt x="2" y="13"/>
                  </a:cubicBezTo>
                  <a:cubicBezTo>
                    <a:pt x="9" y="2"/>
                    <a:pt x="9" y="2"/>
                    <a:pt x="9" y="2"/>
                  </a:cubicBezTo>
                  <a:cubicBezTo>
                    <a:pt x="10" y="1"/>
                    <a:pt x="13" y="0"/>
                    <a:pt x="15" y="1"/>
                  </a:cubicBezTo>
                  <a:lnTo>
                    <a:pt x="42"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6947" name="Freeform 83"/>
            <p:cNvSpPr/>
            <p:nvPr/>
          </p:nvSpPr>
          <p:spPr bwMode="auto">
            <a:xfrm>
              <a:off x="1700" y="1380"/>
              <a:ext cx="103" cy="47"/>
            </a:xfrm>
            <a:custGeom>
              <a:avLst/>
              <a:gdLst>
                <a:gd name="T0" fmla="*/ 59 w 59"/>
                <a:gd name="T1" fmla="*/ 22 h 27"/>
                <a:gd name="T2" fmla="*/ 55 w 59"/>
                <a:gd name="T3" fmla="*/ 26 h 27"/>
                <a:gd name="T4" fmla="*/ 3 w 59"/>
                <a:gd name="T5" fmla="*/ 27 h 27"/>
                <a:gd name="T6" fmla="*/ 1 w 59"/>
                <a:gd name="T7" fmla="*/ 23 h 27"/>
                <a:gd name="T8" fmla="*/ 15 w 59"/>
                <a:gd name="T9" fmla="*/ 3 h 27"/>
                <a:gd name="T10" fmla="*/ 22 w 59"/>
                <a:gd name="T11" fmla="*/ 0 h 27"/>
                <a:gd name="T12" fmla="*/ 55 w 59"/>
                <a:gd name="T13" fmla="*/ 0 h 27"/>
                <a:gd name="T14" fmla="*/ 59 w 59"/>
                <a:gd name="T15" fmla="*/ 4 h 27"/>
                <a:gd name="T16" fmla="*/ 59 w 59"/>
                <a:gd name="T17"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7">
                  <a:moveTo>
                    <a:pt x="59" y="22"/>
                  </a:moveTo>
                  <a:cubicBezTo>
                    <a:pt x="59" y="25"/>
                    <a:pt x="57" y="26"/>
                    <a:pt x="55" y="26"/>
                  </a:cubicBezTo>
                  <a:cubicBezTo>
                    <a:pt x="3" y="27"/>
                    <a:pt x="3" y="27"/>
                    <a:pt x="3" y="27"/>
                  </a:cubicBezTo>
                  <a:cubicBezTo>
                    <a:pt x="1" y="27"/>
                    <a:pt x="0" y="25"/>
                    <a:pt x="1" y="23"/>
                  </a:cubicBezTo>
                  <a:cubicBezTo>
                    <a:pt x="15" y="3"/>
                    <a:pt x="15" y="3"/>
                    <a:pt x="15" y="3"/>
                  </a:cubicBezTo>
                  <a:cubicBezTo>
                    <a:pt x="17" y="1"/>
                    <a:pt x="19" y="0"/>
                    <a:pt x="22" y="0"/>
                  </a:cubicBezTo>
                  <a:cubicBezTo>
                    <a:pt x="55" y="0"/>
                    <a:pt x="55" y="0"/>
                    <a:pt x="55" y="0"/>
                  </a:cubicBezTo>
                  <a:cubicBezTo>
                    <a:pt x="57" y="0"/>
                    <a:pt x="59" y="1"/>
                    <a:pt x="59" y="4"/>
                  </a:cubicBez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6948" name="Freeform 84"/>
            <p:cNvSpPr/>
            <p:nvPr/>
          </p:nvSpPr>
          <p:spPr bwMode="auto">
            <a:xfrm>
              <a:off x="1740" y="1318"/>
              <a:ext cx="63" cy="47"/>
            </a:xfrm>
            <a:custGeom>
              <a:avLst/>
              <a:gdLst>
                <a:gd name="T0" fmla="*/ 36 w 36"/>
                <a:gd name="T1" fmla="*/ 23 h 27"/>
                <a:gd name="T2" fmla="*/ 32 w 36"/>
                <a:gd name="T3" fmla="*/ 27 h 27"/>
                <a:gd name="T4" fmla="*/ 3 w 36"/>
                <a:gd name="T5" fmla="*/ 27 h 27"/>
                <a:gd name="T6" fmla="*/ 1 w 36"/>
                <a:gd name="T7" fmla="*/ 24 h 27"/>
                <a:gd name="T8" fmla="*/ 15 w 36"/>
                <a:gd name="T9" fmla="*/ 4 h 27"/>
                <a:gd name="T10" fmla="*/ 22 w 36"/>
                <a:gd name="T11" fmla="*/ 0 h 27"/>
                <a:gd name="T12" fmla="*/ 32 w 36"/>
                <a:gd name="T13" fmla="*/ 0 h 27"/>
                <a:gd name="T14" fmla="*/ 36 w 36"/>
                <a:gd name="T15" fmla="*/ 4 h 27"/>
                <a:gd name="T16" fmla="*/ 36 w 36"/>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7">
                  <a:moveTo>
                    <a:pt x="36" y="23"/>
                  </a:moveTo>
                  <a:cubicBezTo>
                    <a:pt x="36" y="25"/>
                    <a:pt x="34" y="27"/>
                    <a:pt x="32" y="27"/>
                  </a:cubicBezTo>
                  <a:cubicBezTo>
                    <a:pt x="3" y="27"/>
                    <a:pt x="3" y="27"/>
                    <a:pt x="3" y="27"/>
                  </a:cubicBezTo>
                  <a:cubicBezTo>
                    <a:pt x="1" y="27"/>
                    <a:pt x="0" y="26"/>
                    <a:pt x="1" y="24"/>
                  </a:cubicBezTo>
                  <a:cubicBezTo>
                    <a:pt x="15" y="4"/>
                    <a:pt x="15" y="4"/>
                    <a:pt x="15" y="4"/>
                  </a:cubicBezTo>
                  <a:cubicBezTo>
                    <a:pt x="17" y="2"/>
                    <a:pt x="19" y="0"/>
                    <a:pt x="22" y="0"/>
                  </a:cubicBezTo>
                  <a:cubicBezTo>
                    <a:pt x="32" y="0"/>
                    <a:pt x="32" y="0"/>
                    <a:pt x="32" y="0"/>
                  </a:cubicBezTo>
                  <a:cubicBezTo>
                    <a:pt x="34" y="0"/>
                    <a:pt x="36" y="2"/>
                    <a:pt x="36" y="4"/>
                  </a:cubicBezTo>
                  <a:lnTo>
                    <a:pt x="36"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36954" name="Group 90"/>
          <p:cNvGrpSpPr/>
          <p:nvPr/>
        </p:nvGrpSpPr>
        <p:grpSpPr bwMode="auto">
          <a:xfrm>
            <a:off x="6907530" y="2020570"/>
            <a:ext cx="484505" cy="435610"/>
            <a:chOff x="3928" y="1191"/>
            <a:chExt cx="246" cy="221"/>
          </a:xfrm>
        </p:grpSpPr>
        <p:sp>
          <p:nvSpPr>
            <p:cNvPr id="36949" name="Freeform 85"/>
            <p:cNvSpPr/>
            <p:nvPr/>
          </p:nvSpPr>
          <p:spPr bwMode="auto">
            <a:xfrm>
              <a:off x="3928" y="1191"/>
              <a:ext cx="182" cy="221"/>
            </a:xfrm>
            <a:custGeom>
              <a:avLst/>
              <a:gdLst>
                <a:gd name="T0" fmla="*/ 102 w 105"/>
                <a:gd name="T1" fmla="*/ 114 h 127"/>
                <a:gd name="T2" fmla="*/ 98 w 105"/>
                <a:gd name="T3" fmla="*/ 116 h 127"/>
                <a:gd name="T4" fmla="*/ 85 w 105"/>
                <a:gd name="T5" fmla="*/ 124 h 127"/>
                <a:gd name="T6" fmla="*/ 83 w 105"/>
                <a:gd name="T7" fmla="*/ 126 h 127"/>
                <a:gd name="T8" fmla="*/ 76 w 105"/>
                <a:gd name="T9" fmla="*/ 124 h 127"/>
                <a:gd name="T10" fmla="*/ 75 w 105"/>
                <a:gd name="T11" fmla="*/ 123 h 127"/>
                <a:gd name="T12" fmla="*/ 58 w 105"/>
                <a:gd name="T13" fmla="*/ 93 h 127"/>
                <a:gd name="T14" fmla="*/ 54 w 105"/>
                <a:gd name="T15" fmla="*/ 90 h 127"/>
                <a:gd name="T16" fmla="*/ 53 w 105"/>
                <a:gd name="T17" fmla="*/ 91 h 127"/>
                <a:gd name="T18" fmla="*/ 53 w 105"/>
                <a:gd name="T19" fmla="*/ 91 h 127"/>
                <a:gd name="T20" fmla="*/ 53 w 105"/>
                <a:gd name="T21" fmla="*/ 91 h 127"/>
                <a:gd name="T22" fmla="*/ 53 w 105"/>
                <a:gd name="T23" fmla="*/ 91 h 127"/>
                <a:gd name="T24" fmla="*/ 6 w 105"/>
                <a:gd name="T25" fmla="*/ 75 h 127"/>
                <a:gd name="T26" fmla="*/ 6 w 105"/>
                <a:gd name="T27" fmla="*/ 75 h 127"/>
                <a:gd name="T28" fmla="*/ 4 w 105"/>
                <a:gd name="T29" fmla="*/ 43 h 127"/>
                <a:gd name="T30" fmla="*/ 18 w 105"/>
                <a:gd name="T31" fmla="*/ 27 h 127"/>
                <a:gd name="T32" fmla="*/ 18 w 105"/>
                <a:gd name="T33" fmla="*/ 26 h 127"/>
                <a:gd name="T34" fmla="*/ 21 w 105"/>
                <a:gd name="T35" fmla="*/ 28 h 127"/>
                <a:gd name="T36" fmla="*/ 36 w 105"/>
                <a:gd name="T37" fmla="*/ 54 h 127"/>
                <a:gd name="T38" fmla="*/ 41 w 105"/>
                <a:gd name="T39" fmla="*/ 55 h 127"/>
                <a:gd name="T40" fmla="*/ 46 w 105"/>
                <a:gd name="T41" fmla="*/ 53 h 127"/>
                <a:gd name="T42" fmla="*/ 62 w 105"/>
                <a:gd name="T43" fmla="*/ 44 h 127"/>
                <a:gd name="T44" fmla="*/ 63 w 105"/>
                <a:gd name="T45" fmla="*/ 39 h 127"/>
                <a:gd name="T46" fmla="*/ 53 w 105"/>
                <a:gd name="T47" fmla="*/ 21 h 127"/>
                <a:gd name="T48" fmla="*/ 48 w 105"/>
                <a:gd name="T49" fmla="*/ 12 h 127"/>
                <a:gd name="T50" fmla="*/ 48 w 105"/>
                <a:gd name="T51" fmla="*/ 9 h 127"/>
                <a:gd name="T52" fmla="*/ 49 w 105"/>
                <a:gd name="T53" fmla="*/ 9 h 127"/>
                <a:gd name="T54" fmla="*/ 96 w 105"/>
                <a:gd name="T55" fmla="*/ 23 h 127"/>
                <a:gd name="T56" fmla="*/ 97 w 105"/>
                <a:gd name="T57" fmla="*/ 23 h 127"/>
                <a:gd name="T58" fmla="*/ 101 w 105"/>
                <a:gd name="T59" fmla="*/ 35 h 127"/>
                <a:gd name="T60" fmla="*/ 96 w 105"/>
                <a:gd name="T61" fmla="*/ 35 h 127"/>
                <a:gd name="T62" fmla="*/ 86 w 105"/>
                <a:gd name="T63" fmla="*/ 41 h 127"/>
                <a:gd name="T64" fmla="*/ 83 w 105"/>
                <a:gd name="T65" fmla="*/ 45 h 127"/>
                <a:gd name="T66" fmla="*/ 80 w 105"/>
                <a:gd name="T67" fmla="*/ 51 h 127"/>
                <a:gd name="T68" fmla="*/ 71 w 105"/>
                <a:gd name="T69" fmla="*/ 66 h 127"/>
                <a:gd name="T70" fmla="*/ 70 w 105"/>
                <a:gd name="T71" fmla="*/ 72 h 127"/>
                <a:gd name="T72" fmla="*/ 70 w 105"/>
                <a:gd name="T73" fmla="*/ 72 h 127"/>
                <a:gd name="T74" fmla="*/ 71 w 105"/>
                <a:gd name="T75" fmla="*/ 78 h 127"/>
                <a:gd name="T76" fmla="*/ 86 w 105"/>
                <a:gd name="T77" fmla="*/ 102 h 127"/>
                <a:gd name="T78" fmla="*/ 96 w 105"/>
                <a:gd name="T79" fmla="*/ 108 h 127"/>
                <a:gd name="T80" fmla="*/ 104 w 105"/>
                <a:gd name="T81" fmla="*/ 108 h 127"/>
                <a:gd name="T82" fmla="*/ 102 w 105"/>
                <a:gd name="T83" fmla="*/ 11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127">
                  <a:moveTo>
                    <a:pt x="102" y="114"/>
                  </a:moveTo>
                  <a:cubicBezTo>
                    <a:pt x="98" y="116"/>
                    <a:pt x="98" y="116"/>
                    <a:pt x="98" y="116"/>
                  </a:cubicBezTo>
                  <a:cubicBezTo>
                    <a:pt x="85" y="124"/>
                    <a:pt x="85" y="124"/>
                    <a:pt x="85" y="124"/>
                  </a:cubicBezTo>
                  <a:cubicBezTo>
                    <a:pt x="83" y="126"/>
                    <a:pt x="83" y="126"/>
                    <a:pt x="83" y="126"/>
                  </a:cubicBezTo>
                  <a:cubicBezTo>
                    <a:pt x="80" y="127"/>
                    <a:pt x="77" y="126"/>
                    <a:pt x="76" y="124"/>
                  </a:cubicBezTo>
                  <a:cubicBezTo>
                    <a:pt x="75" y="123"/>
                    <a:pt x="75" y="123"/>
                    <a:pt x="75" y="123"/>
                  </a:cubicBezTo>
                  <a:cubicBezTo>
                    <a:pt x="58" y="93"/>
                    <a:pt x="58" y="93"/>
                    <a:pt x="58" y="93"/>
                  </a:cubicBezTo>
                  <a:cubicBezTo>
                    <a:pt x="57" y="92"/>
                    <a:pt x="56" y="91"/>
                    <a:pt x="54" y="90"/>
                  </a:cubicBezTo>
                  <a:cubicBezTo>
                    <a:pt x="54" y="90"/>
                    <a:pt x="53" y="90"/>
                    <a:pt x="53" y="91"/>
                  </a:cubicBezTo>
                  <a:cubicBezTo>
                    <a:pt x="53" y="91"/>
                    <a:pt x="53" y="91"/>
                    <a:pt x="53" y="91"/>
                  </a:cubicBezTo>
                  <a:cubicBezTo>
                    <a:pt x="53" y="91"/>
                    <a:pt x="53" y="91"/>
                    <a:pt x="53" y="91"/>
                  </a:cubicBezTo>
                  <a:cubicBezTo>
                    <a:pt x="53" y="91"/>
                    <a:pt x="53" y="91"/>
                    <a:pt x="53" y="91"/>
                  </a:cubicBezTo>
                  <a:cubicBezTo>
                    <a:pt x="36" y="98"/>
                    <a:pt x="16" y="92"/>
                    <a:pt x="6" y="75"/>
                  </a:cubicBezTo>
                  <a:cubicBezTo>
                    <a:pt x="6" y="75"/>
                    <a:pt x="6" y="75"/>
                    <a:pt x="6" y="75"/>
                  </a:cubicBezTo>
                  <a:cubicBezTo>
                    <a:pt x="0" y="65"/>
                    <a:pt x="0" y="53"/>
                    <a:pt x="4" y="43"/>
                  </a:cubicBezTo>
                  <a:cubicBezTo>
                    <a:pt x="7" y="36"/>
                    <a:pt x="12" y="31"/>
                    <a:pt x="18" y="27"/>
                  </a:cubicBezTo>
                  <a:cubicBezTo>
                    <a:pt x="18" y="27"/>
                    <a:pt x="18" y="27"/>
                    <a:pt x="18" y="26"/>
                  </a:cubicBezTo>
                  <a:cubicBezTo>
                    <a:pt x="19" y="26"/>
                    <a:pt x="20" y="26"/>
                    <a:pt x="21" y="28"/>
                  </a:cubicBezTo>
                  <a:cubicBezTo>
                    <a:pt x="36" y="54"/>
                    <a:pt x="36" y="54"/>
                    <a:pt x="36" y="54"/>
                  </a:cubicBezTo>
                  <a:cubicBezTo>
                    <a:pt x="37" y="56"/>
                    <a:pt x="40" y="56"/>
                    <a:pt x="41" y="55"/>
                  </a:cubicBezTo>
                  <a:cubicBezTo>
                    <a:pt x="46" y="53"/>
                    <a:pt x="46" y="53"/>
                    <a:pt x="46" y="53"/>
                  </a:cubicBezTo>
                  <a:cubicBezTo>
                    <a:pt x="62" y="44"/>
                    <a:pt x="62" y="44"/>
                    <a:pt x="62" y="44"/>
                  </a:cubicBezTo>
                  <a:cubicBezTo>
                    <a:pt x="63" y="43"/>
                    <a:pt x="64" y="40"/>
                    <a:pt x="63" y="39"/>
                  </a:cubicBezTo>
                  <a:cubicBezTo>
                    <a:pt x="53" y="21"/>
                    <a:pt x="53" y="21"/>
                    <a:pt x="53" y="21"/>
                  </a:cubicBezTo>
                  <a:cubicBezTo>
                    <a:pt x="48" y="12"/>
                    <a:pt x="48" y="12"/>
                    <a:pt x="48" y="12"/>
                  </a:cubicBezTo>
                  <a:cubicBezTo>
                    <a:pt x="47" y="11"/>
                    <a:pt x="47" y="10"/>
                    <a:pt x="48" y="9"/>
                  </a:cubicBezTo>
                  <a:cubicBezTo>
                    <a:pt x="48" y="9"/>
                    <a:pt x="48" y="9"/>
                    <a:pt x="49" y="9"/>
                  </a:cubicBezTo>
                  <a:cubicBezTo>
                    <a:pt x="66" y="0"/>
                    <a:pt x="86" y="7"/>
                    <a:pt x="96" y="23"/>
                  </a:cubicBezTo>
                  <a:cubicBezTo>
                    <a:pt x="96" y="23"/>
                    <a:pt x="96" y="23"/>
                    <a:pt x="97" y="23"/>
                  </a:cubicBezTo>
                  <a:cubicBezTo>
                    <a:pt x="99" y="27"/>
                    <a:pt x="100" y="31"/>
                    <a:pt x="101" y="35"/>
                  </a:cubicBezTo>
                  <a:cubicBezTo>
                    <a:pt x="96" y="35"/>
                    <a:pt x="96" y="35"/>
                    <a:pt x="96" y="35"/>
                  </a:cubicBezTo>
                  <a:cubicBezTo>
                    <a:pt x="92" y="35"/>
                    <a:pt x="88" y="38"/>
                    <a:pt x="86" y="41"/>
                  </a:cubicBezTo>
                  <a:cubicBezTo>
                    <a:pt x="83" y="45"/>
                    <a:pt x="83" y="45"/>
                    <a:pt x="83" y="45"/>
                  </a:cubicBezTo>
                  <a:cubicBezTo>
                    <a:pt x="80" y="51"/>
                    <a:pt x="80" y="51"/>
                    <a:pt x="80" y="51"/>
                  </a:cubicBezTo>
                  <a:cubicBezTo>
                    <a:pt x="71" y="66"/>
                    <a:pt x="71" y="66"/>
                    <a:pt x="71" y="66"/>
                  </a:cubicBezTo>
                  <a:cubicBezTo>
                    <a:pt x="70" y="68"/>
                    <a:pt x="70" y="70"/>
                    <a:pt x="70" y="72"/>
                  </a:cubicBezTo>
                  <a:cubicBezTo>
                    <a:pt x="70" y="72"/>
                    <a:pt x="70" y="72"/>
                    <a:pt x="70" y="72"/>
                  </a:cubicBezTo>
                  <a:cubicBezTo>
                    <a:pt x="70" y="74"/>
                    <a:pt x="71" y="76"/>
                    <a:pt x="71" y="78"/>
                  </a:cubicBezTo>
                  <a:cubicBezTo>
                    <a:pt x="86" y="102"/>
                    <a:pt x="86" y="102"/>
                    <a:pt x="86" y="102"/>
                  </a:cubicBezTo>
                  <a:cubicBezTo>
                    <a:pt x="88" y="106"/>
                    <a:pt x="92" y="108"/>
                    <a:pt x="96" y="108"/>
                  </a:cubicBezTo>
                  <a:cubicBezTo>
                    <a:pt x="104" y="108"/>
                    <a:pt x="104" y="108"/>
                    <a:pt x="104" y="108"/>
                  </a:cubicBezTo>
                  <a:cubicBezTo>
                    <a:pt x="105" y="111"/>
                    <a:pt x="104" y="113"/>
                    <a:pt x="102" y="11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6950" name="Freeform 86"/>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6951" name="Freeform 87"/>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36952" name="Freeform 88"/>
          <p:cNvSpPr/>
          <p:nvPr/>
        </p:nvSpPr>
        <p:spPr bwMode="auto">
          <a:xfrm>
            <a:off x="5074920" y="2044700"/>
            <a:ext cx="399415" cy="399415"/>
          </a:xfrm>
          <a:custGeom>
            <a:avLst/>
            <a:gdLst>
              <a:gd name="T0" fmla="*/ 140 w 140"/>
              <a:gd name="T1" fmla="*/ 4 h 140"/>
              <a:gd name="T2" fmla="*/ 140 w 140"/>
              <a:gd name="T3" fmla="*/ 136 h 140"/>
              <a:gd name="T4" fmla="*/ 136 w 140"/>
              <a:gd name="T5" fmla="*/ 140 h 140"/>
              <a:gd name="T6" fmla="*/ 4 w 140"/>
              <a:gd name="T7" fmla="*/ 140 h 140"/>
              <a:gd name="T8" fmla="*/ 0 w 140"/>
              <a:gd name="T9" fmla="*/ 136 h 140"/>
              <a:gd name="T10" fmla="*/ 0 w 140"/>
              <a:gd name="T11" fmla="*/ 4 h 140"/>
              <a:gd name="T12" fmla="*/ 4 w 140"/>
              <a:gd name="T13" fmla="*/ 0 h 140"/>
              <a:gd name="T14" fmla="*/ 55 w 140"/>
              <a:gd name="T15" fmla="*/ 0 h 140"/>
              <a:gd name="T16" fmla="*/ 59 w 140"/>
              <a:gd name="T17" fmla="*/ 4 h 140"/>
              <a:gd name="T18" fmla="*/ 59 w 140"/>
              <a:gd name="T19" fmla="*/ 55 h 140"/>
              <a:gd name="T20" fmla="*/ 55 w 140"/>
              <a:gd name="T21" fmla="*/ 59 h 140"/>
              <a:gd name="T22" fmla="*/ 41 w 140"/>
              <a:gd name="T23" fmla="*/ 59 h 140"/>
              <a:gd name="T24" fmla="*/ 39 w 140"/>
              <a:gd name="T25" fmla="*/ 62 h 140"/>
              <a:gd name="T26" fmla="*/ 43 w 140"/>
              <a:gd name="T27" fmla="*/ 67 h 140"/>
              <a:gd name="T28" fmla="*/ 68 w 140"/>
              <a:gd name="T29" fmla="*/ 101 h 140"/>
              <a:gd name="T30" fmla="*/ 68 w 140"/>
              <a:gd name="T31" fmla="*/ 101 h 140"/>
              <a:gd name="T32" fmla="*/ 72 w 140"/>
              <a:gd name="T33" fmla="*/ 101 h 140"/>
              <a:gd name="T34" fmla="*/ 101 w 140"/>
              <a:gd name="T35" fmla="*/ 62 h 140"/>
              <a:gd name="T36" fmla="*/ 99 w 140"/>
              <a:gd name="T37" fmla="*/ 59 h 140"/>
              <a:gd name="T38" fmla="*/ 85 w 140"/>
              <a:gd name="T39" fmla="*/ 59 h 140"/>
              <a:gd name="T40" fmla="*/ 81 w 140"/>
              <a:gd name="T41" fmla="*/ 55 h 140"/>
              <a:gd name="T42" fmla="*/ 81 w 140"/>
              <a:gd name="T43" fmla="*/ 4 h 140"/>
              <a:gd name="T44" fmla="*/ 85 w 140"/>
              <a:gd name="T45" fmla="*/ 0 h 140"/>
              <a:gd name="T46" fmla="*/ 136 w 140"/>
              <a:gd name="T47" fmla="*/ 0 h 140"/>
              <a:gd name="T48" fmla="*/ 140 w 140"/>
              <a:gd name="T49"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40">
                <a:moveTo>
                  <a:pt x="140" y="4"/>
                </a:moveTo>
                <a:cubicBezTo>
                  <a:pt x="140" y="136"/>
                  <a:pt x="140" y="136"/>
                  <a:pt x="140" y="136"/>
                </a:cubicBezTo>
                <a:cubicBezTo>
                  <a:pt x="140" y="138"/>
                  <a:pt x="138" y="140"/>
                  <a:pt x="136" y="140"/>
                </a:cubicBezTo>
                <a:cubicBezTo>
                  <a:pt x="4" y="140"/>
                  <a:pt x="4" y="140"/>
                  <a:pt x="4" y="140"/>
                </a:cubicBezTo>
                <a:cubicBezTo>
                  <a:pt x="2" y="140"/>
                  <a:pt x="0" y="138"/>
                  <a:pt x="0" y="136"/>
                </a:cubicBezTo>
                <a:cubicBezTo>
                  <a:pt x="0" y="4"/>
                  <a:pt x="0" y="4"/>
                  <a:pt x="0" y="4"/>
                </a:cubicBezTo>
                <a:cubicBezTo>
                  <a:pt x="0" y="1"/>
                  <a:pt x="2" y="0"/>
                  <a:pt x="4" y="0"/>
                </a:cubicBezTo>
                <a:cubicBezTo>
                  <a:pt x="55" y="0"/>
                  <a:pt x="55" y="0"/>
                  <a:pt x="55" y="0"/>
                </a:cubicBezTo>
                <a:cubicBezTo>
                  <a:pt x="57" y="0"/>
                  <a:pt x="59" y="1"/>
                  <a:pt x="59" y="4"/>
                </a:cubicBezTo>
                <a:cubicBezTo>
                  <a:pt x="59" y="55"/>
                  <a:pt x="59" y="55"/>
                  <a:pt x="59" y="55"/>
                </a:cubicBezTo>
                <a:cubicBezTo>
                  <a:pt x="59" y="57"/>
                  <a:pt x="57" y="59"/>
                  <a:pt x="55" y="59"/>
                </a:cubicBezTo>
                <a:cubicBezTo>
                  <a:pt x="41" y="59"/>
                  <a:pt x="41" y="59"/>
                  <a:pt x="41" y="59"/>
                </a:cubicBezTo>
                <a:cubicBezTo>
                  <a:pt x="39" y="59"/>
                  <a:pt x="38" y="60"/>
                  <a:pt x="39" y="62"/>
                </a:cubicBezTo>
                <a:cubicBezTo>
                  <a:pt x="43" y="67"/>
                  <a:pt x="43" y="67"/>
                  <a:pt x="43" y="67"/>
                </a:cubicBezTo>
                <a:cubicBezTo>
                  <a:pt x="68" y="101"/>
                  <a:pt x="68" y="101"/>
                  <a:pt x="68" y="101"/>
                </a:cubicBezTo>
                <a:cubicBezTo>
                  <a:pt x="68" y="101"/>
                  <a:pt x="68" y="101"/>
                  <a:pt x="68" y="101"/>
                </a:cubicBezTo>
                <a:cubicBezTo>
                  <a:pt x="69" y="103"/>
                  <a:pt x="71" y="102"/>
                  <a:pt x="72" y="101"/>
                </a:cubicBezTo>
                <a:cubicBezTo>
                  <a:pt x="101" y="62"/>
                  <a:pt x="101" y="62"/>
                  <a:pt x="101" y="62"/>
                </a:cubicBezTo>
                <a:cubicBezTo>
                  <a:pt x="102" y="60"/>
                  <a:pt x="101" y="59"/>
                  <a:pt x="99" y="59"/>
                </a:cubicBezTo>
                <a:cubicBezTo>
                  <a:pt x="85" y="59"/>
                  <a:pt x="85" y="59"/>
                  <a:pt x="85" y="59"/>
                </a:cubicBezTo>
                <a:cubicBezTo>
                  <a:pt x="83" y="59"/>
                  <a:pt x="81" y="57"/>
                  <a:pt x="81" y="55"/>
                </a:cubicBezTo>
                <a:cubicBezTo>
                  <a:pt x="81" y="4"/>
                  <a:pt x="81" y="4"/>
                  <a:pt x="81" y="4"/>
                </a:cubicBezTo>
                <a:cubicBezTo>
                  <a:pt x="81" y="1"/>
                  <a:pt x="83" y="0"/>
                  <a:pt x="85" y="0"/>
                </a:cubicBezTo>
                <a:cubicBezTo>
                  <a:pt x="136" y="0"/>
                  <a:pt x="136" y="0"/>
                  <a:pt x="136" y="0"/>
                </a:cubicBezTo>
                <a:cubicBezTo>
                  <a:pt x="138" y="0"/>
                  <a:pt x="140" y="1"/>
                  <a:pt x="14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6955" name="Rectangle 91"/>
          <p:cNvSpPr>
            <a:spLocks noChangeArrowheads="1"/>
          </p:cNvSpPr>
          <p:nvPr/>
        </p:nvSpPr>
        <p:spPr bwMode="auto">
          <a:xfrm>
            <a:off x="2555240" y="2576195"/>
            <a:ext cx="156273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36956" name="Rectangle 92"/>
          <p:cNvSpPr>
            <a:spLocks noChangeArrowheads="1"/>
          </p:cNvSpPr>
          <p:nvPr/>
        </p:nvSpPr>
        <p:spPr bwMode="auto">
          <a:xfrm>
            <a:off x="4531360" y="2576195"/>
            <a:ext cx="14859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en-US" altLang="zh-CN" sz="800" dirty="0">
              <a:solidFill>
                <a:prstClr val="white"/>
              </a:solidFill>
              <a:latin typeface="微软雅黑 Light" panose="020B0502040204020203" pitchFamily="34" charset="-122"/>
              <a:ea typeface="微软雅黑 Light" panose="020B0502040204020203" pitchFamily="34" charset="-122"/>
            </a:endParaRPr>
          </a:p>
        </p:txBody>
      </p:sp>
      <p:sp>
        <p:nvSpPr>
          <p:cNvPr id="36957" name="Rectangle 93"/>
          <p:cNvSpPr>
            <a:spLocks noChangeArrowheads="1"/>
          </p:cNvSpPr>
          <p:nvPr/>
        </p:nvSpPr>
        <p:spPr bwMode="auto">
          <a:xfrm>
            <a:off x="6487795" y="2576195"/>
            <a:ext cx="144081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en-US" altLang="zh-CN" sz="800" dirty="0">
              <a:solidFill>
                <a:prstClr val="white"/>
              </a:solidFill>
              <a:latin typeface="微软雅黑 Light" panose="020B0502040204020203" pitchFamily="34" charset="-122"/>
              <a:ea typeface="微软雅黑 Light" panose="020B0502040204020203" pitchFamily="34" charset="-122"/>
            </a:endParaRPr>
          </a:p>
        </p:txBody>
      </p:sp>
      <p:sp>
        <p:nvSpPr>
          <p:cNvPr id="44" name="Freeform 80"/>
          <p:cNvSpPr/>
          <p:nvPr/>
        </p:nvSpPr>
        <p:spPr bwMode="auto">
          <a:xfrm>
            <a:off x="7684135" y="1840865"/>
            <a:ext cx="2557145" cy="1832610"/>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72A4A5"/>
          </a:solidFill>
          <a:ln>
            <a:solidFill>
              <a:schemeClr val="bg1"/>
            </a:solidFill>
          </a:ln>
        </p:spPr>
        <p:txBody>
          <a:bodyPr/>
          <a:lstStyle/>
          <a:p>
            <a:endParaRPr lang="zh-CN" altLang="en-US">
              <a:solidFill>
                <a:prstClr val="black"/>
              </a:solidFill>
            </a:endParaRPr>
          </a:p>
        </p:txBody>
      </p:sp>
      <p:sp>
        <p:nvSpPr>
          <p:cNvPr id="49" name="Rectangle 93"/>
          <p:cNvSpPr>
            <a:spLocks noChangeArrowheads="1"/>
          </p:cNvSpPr>
          <p:nvPr/>
        </p:nvSpPr>
        <p:spPr bwMode="auto">
          <a:xfrm>
            <a:off x="8416290" y="2576195"/>
            <a:ext cx="147066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en-US" altLang="zh-CN" sz="800" dirty="0">
              <a:solidFill>
                <a:prstClr val="white"/>
              </a:solidFill>
              <a:latin typeface="微软雅黑 Light" panose="020B0502040204020203" pitchFamily="34" charset="-122"/>
              <a:ea typeface="微软雅黑 Light" panose="020B0502040204020203" pitchFamily="34" charset="-122"/>
            </a:endParaRPr>
          </a:p>
        </p:txBody>
      </p:sp>
      <p:grpSp>
        <p:nvGrpSpPr>
          <p:cNvPr id="50" name="Group 85"/>
          <p:cNvGrpSpPr/>
          <p:nvPr/>
        </p:nvGrpSpPr>
        <p:grpSpPr bwMode="auto">
          <a:xfrm>
            <a:off x="8943340" y="2075180"/>
            <a:ext cx="415925" cy="335280"/>
            <a:chOff x="3898" y="1638"/>
            <a:chExt cx="253" cy="204"/>
          </a:xfrm>
        </p:grpSpPr>
        <p:sp>
          <p:nvSpPr>
            <p:cNvPr id="51" name="Freeform 65"/>
            <p:cNvSpPr>
              <a:spLocks noEditPoints="1"/>
            </p:cNvSpPr>
            <p:nvPr/>
          </p:nvSpPr>
          <p:spPr bwMode="auto">
            <a:xfrm>
              <a:off x="3898" y="1707"/>
              <a:ext cx="227" cy="135"/>
            </a:xfrm>
            <a:custGeom>
              <a:avLst/>
              <a:gdLst>
                <a:gd name="T0" fmla="*/ 56 w 203"/>
                <a:gd name="T1" fmla="*/ 46 h 121"/>
                <a:gd name="T2" fmla="*/ 56 w 203"/>
                <a:gd name="T3" fmla="*/ 121 h 121"/>
                <a:gd name="T4" fmla="*/ 91 w 203"/>
                <a:gd name="T5" fmla="*/ 121 h 121"/>
                <a:gd name="T6" fmla="*/ 91 w 203"/>
                <a:gd name="T7" fmla="*/ 46 h 121"/>
                <a:gd name="T8" fmla="*/ 73 w 203"/>
                <a:gd name="T9" fmla="*/ 32 h 121"/>
                <a:gd name="T10" fmla="*/ 56 w 203"/>
                <a:gd name="T11" fmla="*/ 46 h 121"/>
                <a:gd name="T12" fmla="*/ 0 w 203"/>
                <a:gd name="T13" fmla="*/ 121 h 121"/>
                <a:gd name="T14" fmla="*/ 33 w 203"/>
                <a:gd name="T15" fmla="*/ 121 h 121"/>
                <a:gd name="T16" fmla="*/ 33 w 203"/>
                <a:gd name="T17" fmla="*/ 65 h 121"/>
                <a:gd name="T18" fmla="*/ 0 w 203"/>
                <a:gd name="T19" fmla="*/ 91 h 121"/>
                <a:gd name="T20" fmla="*/ 0 w 203"/>
                <a:gd name="T21" fmla="*/ 121 h 121"/>
                <a:gd name="T22" fmla="*/ 170 w 203"/>
                <a:gd name="T23" fmla="*/ 28 h 121"/>
                <a:gd name="T24" fmla="*/ 170 w 203"/>
                <a:gd name="T25" fmla="*/ 121 h 121"/>
                <a:gd name="T26" fmla="*/ 203 w 203"/>
                <a:gd name="T27" fmla="*/ 121 h 121"/>
                <a:gd name="T28" fmla="*/ 203 w 203"/>
                <a:gd name="T29" fmla="*/ 0 h 121"/>
                <a:gd name="T30" fmla="*/ 170 w 203"/>
                <a:gd name="T31" fmla="*/ 28 h 121"/>
                <a:gd name="T32" fmla="*/ 114 w 203"/>
                <a:gd name="T33" fmla="*/ 65 h 121"/>
                <a:gd name="T34" fmla="*/ 114 w 203"/>
                <a:gd name="T35" fmla="*/ 121 h 121"/>
                <a:gd name="T36" fmla="*/ 147 w 203"/>
                <a:gd name="T37" fmla="*/ 121 h 121"/>
                <a:gd name="T38" fmla="*/ 147 w 203"/>
                <a:gd name="T39" fmla="*/ 47 h 121"/>
                <a:gd name="T40" fmla="*/ 121 w 203"/>
                <a:gd name="T41" fmla="*/ 70 h 121"/>
                <a:gd name="T42" fmla="*/ 114 w 203"/>
                <a:gd name="T43" fmla="*/ 6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121">
                  <a:moveTo>
                    <a:pt x="56" y="46"/>
                  </a:moveTo>
                  <a:lnTo>
                    <a:pt x="56" y="121"/>
                  </a:lnTo>
                  <a:lnTo>
                    <a:pt x="91" y="121"/>
                  </a:lnTo>
                  <a:lnTo>
                    <a:pt x="91" y="46"/>
                  </a:lnTo>
                  <a:lnTo>
                    <a:pt x="73" y="32"/>
                  </a:lnTo>
                  <a:lnTo>
                    <a:pt x="56" y="46"/>
                  </a:lnTo>
                  <a:close/>
                  <a:moveTo>
                    <a:pt x="0" y="121"/>
                  </a:moveTo>
                  <a:lnTo>
                    <a:pt x="33" y="121"/>
                  </a:lnTo>
                  <a:lnTo>
                    <a:pt x="33" y="65"/>
                  </a:lnTo>
                  <a:lnTo>
                    <a:pt x="0" y="91"/>
                  </a:lnTo>
                  <a:lnTo>
                    <a:pt x="0" y="121"/>
                  </a:lnTo>
                  <a:close/>
                  <a:moveTo>
                    <a:pt x="170" y="28"/>
                  </a:moveTo>
                  <a:lnTo>
                    <a:pt x="170" y="121"/>
                  </a:lnTo>
                  <a:lnTo>
                    <a:pt x="203" y="121"/>
                  </a:lnTo>
                  <a:lnTo>
                    <a:pt x="203" y="0"/>
                  </a:lnTo>
                  <a:lnTo>
                    <a:pt x="170" y="28"/>
                  </a:lnTo>
                  <a:close/>
                  <a:moveTo>
                    <a:pt x="114" y="65"/>
                  </a:moveTo>
                  <a:lnTo>
                    <a:pt x="114" y="121"/>
                  </a:lnTo>
                  <a:lnTo>
                    <a:pt x="147" y="121"/>
                  </a:lnTo>
                  <a:lnTo>
                    <a:pt x="147" y="47"/>
                  </a:lnTo>
                  <a:lnTo>
                    <a:pt x="121" y="70"/>
                  </a:lnTo>
                  <a:lnTo>
                    <a:pt x="114" y="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52" name="Freeform 66"/>
            <p:cNvSpPr/>
            <p:nvPr/>
          </p:nvSpPr>
          <p:spPr bwMode="auto">
            <a:xfrm>
              <a:off x="3898" y="1638"/>
              <a:ext cx="253" cy="147"/>
            </a:xfrm>
            <a:custGeom>
              <a:avLst/>
              <a:gdLst>
                <a:gd name="T0" fmla="*/ 226 w 226"/>
                <a:gd name="T1" fmla="*/ 0 h 132"/>
                <a:gd name="T2" fmla="*/ 161 w 226"/>
                <a:gd name="T3" fmla="*/ 0 h 132"/>
                <a:gd name="T4" fmla="*/ 189 w 226"/>
                <a:gd name="T5" fmla="*/ 27 h 132"/>
                <a:gd name="T6" fmla="*/ 121 w 226"/>
                <a:gd name="T7" fmla="*/ 85 h 132"/>
                <a:gd name="T8" fmla="*/ 73 w 226"/>
                <a:gd name="T9" fmla="*/ 46 h 132"/>
                <a:gd name="T10" fmla="*/ 0 w 226"/>
                <a:gd name="T11" fmla="*/ 106 h 132"/>
                <a:gd name="T12" fmla="*/ 0 w 226"/>
                <a:gd name="T13" fmla="*/ 132 h 132"/>
                <a:gd name="T14" fmla="*/ 73 w 226"/>
                <a:gd name="T15" fmla="*/ 72 h 132"/>
                <a:gd name="T16" fmla="*/ 121 w 226"/>
                <a:gd name="T17" fmla="*/ 111 h 132"/>
                <a:gd name="T18" fmla="*/ 203 w 226"/>
                <a:gd name="T19" fmla="*/ 41 h 132"/>
                <a:gd name="T20" fmla="*/ 226 w 226"/>
                <a:gd name="T21" fmla="*/ 64 h 132"/>
                <a:gd name="T22" fmla="*/ 226 w 226"/>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132">
                  <a:moveTo>
                    <a:pt x="226" y="0"/>
                  </a:moveTo>
                  <a:lnTo>
                    <a:pt x="161" y="0"/>
                  </a:lnTo>
                  <a:lnTo>
                    <a:pt x="189" y="27"/>
                  </a:lnTo>
                  <a:lnTo>
                    <a:pt x="121" y="85"/>
                  </a:lnTo>
                  <a:lnTo>
                    <a:pt x="73" y="46"/>
                  </a:lnTo>
                  <a:lnTo>
                    <a:pt x="0" y="106"/>
                  </a:lnTo>
                  <a:lnTo>
                    <a:pt x="0" y="132"/>
                  </a:lnTo>
                  <a:lnTo>
                    <a:pt x="73" y="72"/>
                  </a:lnTo>
                  <a:lnTo>
                    <a:pt x="121" y="111"/>
                  </a:lnTo>
                  <a:lnTo>
                    <a:pt x="203" y="41"/>
                  </a:lnTo>
                  <a:lnTo>
                    <a:pt x="226" y="64"/>
                  </a:lnTo>
                  <a:lnTo>
                    <a:pt x="2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36961" name="Line 97"/>
          <p:cNvSpPr>
            <a:spLocks noChangeShapeType="1"/>
          </p:cNvSpPr>
          <p:nvPr/>
        </p:nvSpPr>
        <p:spPr bwMode="auto">
          <a:xfrm>
            <a:off x="3855085" y="4115435"/>
            <a:ext cx="0" cy="1351280"/>
          </a:xfrm>
          <a:prstGeom prst="line">
            <a:avLst/>
          </a:prstGeom>
          <a:noFill/>
          <a:ln w="6350">
            <a:solidFill>
              <a:srgbClr val="72A4A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63" name="Line 99"/>
          <p:cNvSpPr>
            <a:spLocks noChangeShapeType="1"/>
          </p:cNvSpPr>
          <p:nvPr/>
        </p:nvSpPr>
        <p:spPr bwMode="auto">
          <a:xfrm>
            <a:off x="5801360" y="4115435"/>
            <a:ext cx="0" cy="1351280"/>
          </a:xfrm>
          <a:prstGeom prst="line">
            <a:avLst/>
          </a:prstGeom>
          <a:noFill/>
          <a:ln w="6350">
            <a:solidFill>
              <a:srgbClr val="72A4A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4" name="Line 99"/>
          <p:cNvSpPr>
            <a:spLocks noChangeShapeType="1"/>
          </p:cNvSpPr>
          <p:nvPr/>
        </p:nvSpPr>
        <p:spPr bwMode="auto">
          <a:xfrm>
            <a:off x="7705090" y="4115435"/>
            <a:ext cx="0" cy="1351280"/>
          </a:xfrm>
          <a:prstGeom prst="line">
            <a:avLst/>
          </a:prstGeom>
          <a:noFill/>
          <a:ln w="6350">
            <a:solidFill>
              <a:srgbClr val="72A4A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5" name="Rectangle 100"/>
          <p:cNvSpPr>
            <a:spLocks noChangeArrowheads="1"/>
          </p:cNvSpPr>
          <p:nvPr/>
        </p:nvSpPr>
        <p:spPr bwMode="auto">
          <a:xfrm>
            <a:off x="7705090" y="4215765"/>
            <a:ext cx="1866265" cy="115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ctr">
              <a:lnSpc>
                <a:spcPct val="150000"/>
              </a:lnSpc>
              <a:buNone/>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36942"/>
                                        </p:tgtEl>
                                        <p:attrNameLst>
                                          <p:attrName>style.visibility</p:attrName>
                                        </p:attrNameLst>
                                      </p:cBhvr>
                                      <p:to>
                                        <p:strVal val="visible"/>
                                      </p:to>
                                    </p:set>
                                    <p:animEffect transition="in" filter="wipe(left)">
                                      <p:cBhvr>
                                        <p:cTn id="26" dur="500"/>
                                        <p:tgtEl>
                                          <p:spTgt spid="3694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36953"/>
                                        </p:tgtEl>
                                        <p:attrNameLst>
                                          <p:attrName>style.visibility</p:attrName>
                                        </p:attrNameLst>
                                      </p:cBhvr>
                                      <p:to>
                                        <p:strVal val="visible"/>
                                      </p:to>
                                    </p:set>
                                    <p:anim calcmode="lin" valueType="num">
                                      <p:cBhvr>
                                        <p:cTn id="30" dur="500" fill="hold"/>
                                        <p:tgtEl>
                                          <p:spTgt spid="36953"/>
                                        </p:tgtEl>
                                        <p:attrNameLst>
                                          <p:attrName>ppt_w</p:attrName>
                                        </p:attrNameLst>
                                      </p:cBhvr>
                                      <p:tavLst>
                                        <p:tav tm="0">
                                          <p:val>
                                            <p:fltVal val="0"/>
                                          </p:val>
                                        </p:tav>
                                        <p:tav tm="100000">
                                          <p:val>
                                            <p:strVal val="#ppt_w"/>
                                          </p:val>
                                        </p:tav>
                                      </p:tavLst>
                                    </p:anim>
                                    <p:anim calcmode="lin" valueType="num">
                                      <p:cBhvr>
                                        <p:cTn id="31" dur="500" fill="hold"/>
                                        <p:tgtEl>
                                          <p:spTgt spid="36953"/>
                                        </p:tgtEl>
                                        <p:attrNameLst>
                                          <p:attrName>ppt_h</p:attrName>
                                        </p:attrNameLst>
                                      </p:cBhvr>
                                      <p:tavLst>
                                        <p:tav tm="0">
                                          <p:val>
                                            <p:fltVal val="0"/>
                                          </p:val>
                                        </p:tav>
                                        <p:tav tm="100000">
                                          <p:val>
                                            <p:strVal val="#ppt_h"/>
                                          </p:val>
                                        </p:tav>
                                      </p:tavLst>
                                    </p:anim>
                                    <p:animEffect transition="in" filter="fade">
                                      <p:cBhvr>
                                        <p:cTn id="32" dur="500"/>
                                        <p:tgtEl>
                                          <p:spTgt spid="36953"/>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36955"/>
                                        </p:tgtEl>
                                        <p:attrNameLst>
                                          <p:attrName>style.visibility</p:attrName>
                                        </p:attrNameLst>
                                      </p:cBhvr>
                                      <p:to>
                                        <p:strVal val="visible"/>
                                      </p:to>
                                    </p:set>
                                    <p:anim calcmode="lin" valueType="num">
                                      <p:cBhvr additive="base">
                                        <p:cTn id="36" dur="500"/>
                                        <p:tgtEl>
                                          <p:spTgt spid="36955"/>
                                        </p:tgtEl>
                                        <p:attrNameLst>
                                          <p:attrName>ppt_y</p:attrName>
                                        </p:attrNameLst>
                                      </p:cBhvr>
                                      <p:tavLst>
                                        <p:tav tm="0">
                                          <p:val>
                                            <p:strVal val="#ppt_y+#ppt_h*1.125000"/>
                                          </p:val>
                                        </p:tav>
                                        <p:tav tm="100000">
                                          <p:val>
                                            <p:strVal val="#ppt_y"/>
                                          </p:val>
                                        </p:tav>
                                      </p:tavLst>
                                    </p:anim>
                                    <p:animEffect transition="in" filter="wipe(up)">
                                      <p:cBhvr>
                                        <p:cTn id="37" dur="500"/>
                                        <p:tgtEl>
                                          <p:spTgt spid="36955"/>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36943"/>
                                        </p:tgtEl>
                                        <p:attrNameLst>
                                          <p:attrName>style.visibility</p:attrName>
                                        </p:attrNameLst>
                                      </p:cBhvr>
                                      <p:to>
                                        <p:strVal val="visible"/>
                                      </p:to>
                                    </p:set>
                                    <p:animEffect transition="in" filter="wipe(left)">
                                      <p:cBhvr>
                                        <p:cTn id="41" dur="500"/>
                                        <p:tgtEl>
                                          <p:spTgt spid="36943"/>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6952"/>
                                        </p:tgtEl>
                                        <p:attrNameLst>
                                          <p:attrName>style.visibility</p:attrName>
                                        </p:attrNameLst>
                                      </p:cBhvr>
                                      <p:to>
                                        <p:strVal val="visible"/>
                                      </p:to>
                                    </p:set>
                                    <p:anim calcmode="lin" valueType="num">
                                      <p:cBhvr>
                                        <p:cTn id="45" dur="500" fill="hold"/>
                                        <p:tgtEl>
                                          <p:spTgt spid="36952"/>
                                        </p:tgtEl>
                                        <p:attrNameLst>
                                          <p:attrName>ppt_w</p:attrName>
                                        </p:attrNameLst>
                                      </p:cBhvr>
                                      <p:tavLst>
                                        <p:tav tm="0">
                                          <p:val>
                                            <p:fltVal val="0"/>
                                          </p:val>
                                        </p:tav>
                                        <p:tav tm="100000">
                                          <p:val>
                                            <p:strVal val="#ppt_w"/>
                                          </p:val>
                                        </p:tav>
                                      </p:tavLst>
                                    </p:anim>
                                    <p:anim calcmode="lin" valueType="num">
                                      <p:cBhvr>
                                        <p:cTn id="46" dur="500" fill="hold"/>
                                        <p:tgtEl>
                                          <p:spTgt spid="36952"/>
                                        </p:tgtEl>
                                        <p:attrNameLst>
                                          <p:attrName>ppt_h</p:attrName>
                                        </p:attrNameLst>
                                      </p:cBhvr>
                                      <p:tavLst>
                                        <p:tav tm="0">
                                          <p:val>
                                            <p:fltVal val="0"/>
                                          </p:val>
                                        </p:tav>
                                        <p:tav tm="100000">
                                          <p:val>
                                            <p:strVal val="#ppt_h"/>
                                          </p:val>
                                        </p:tav>
                                      </p:tavLst>
                                    </p:anim>
                                    <p:animEffect transition="in" filter="fade">
                                      <p:cBhvr>
                                        <p:cTn id="47" dur="500"/>
                                        <p:tgtEl>
                                          <p:spTgt spid="36952"/>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36956"/>
                                        </p:tgtEl>
                                        <p:attrNameLst>
                                          <p:attrName>style.visibility</p:attrName>
                                        </p:attrNameLst>
                                      </p:cBhvr>
                                      <p:to>
                                        <p:strVal val="visible"/>
                                      </p:to>
                                    </p:set>
                                    <p:anim calcmode="lin" valueType="num">
                                      <p:cBhvr additive="base">
                                        <p:cTn id="51" dur="500"/>
                                        <p:tgtEl>
                                          <p:spTgt spid="36956"/>
                                        </p:tgtEl>
                                        <p:attrNameLst>
                                          <p:attrName>ppt_y</p:attrName>
                                        </p:attrNameLst>
                                      </p:cBhvr>
                                      <p:tavLst>
                                        <p:tav tm="0">
                                          <p:val>
                                            <p:strVal val="#ppt_y+#ppt_h*1.125000"/>
                                          </p:val>
                                        </p:tav>
                                        <p:tav tm="100000">
                                          <p:val>
                                            <p:strVal val="#ppt_y"/>
                                          </p:val>
                                        </p:tav>
                                      </p:tavLst>
                                    </p:anim>
                                    <p:animEffect transition="in" filter="wipe(up)">
                                      <p:cBhvr>
                                        <p:cTn id="52" dur="500"/>
                                        <p:tgtEl>
                                          <p:spTgt spid="36956"/>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36944"/>
                                        </p:tgtEl>
                                        <p:attrNameLst>
                                          <p:attrName>style.visibility</p:attrName>
                                        </p:attrNameLst>
                                      </p:cBhvr>
                                      <p:to>
                                        <p:strVal val="visible"/>
                                      </p:to>
                                    </p:set>
                                    <p:animEffect transition="in" filter="wipe(left)">
                                      <p:cBhvr>
                                        <p:cTn id="56" dur="500"/>
                                        <p:tgtEl>
                                          <p:spTgt spid="36944"/>
                                        </p:tgtEl>
                                      </p:cBhvr>
                                    </p:animEffect>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36954"/>
                                        </p:tgtEl>
                                        <p:attrNameLst>
                                          <p:attrName>style.visibility</p:attrName>
                                        </p:attrNameLst>
                                      </p:cBhvr>
                                      <p:to>
                                        <p:strVal val="visible"/>
                                      </p:to>
                                    </p:set>
                                    <p:anim calcmode="lin" valueType="num">
                                      <p:cBhvr>
                                        <p:cTn id="60" dur="500" fill="hold"/>
                                        <p:tgtEl>
                                          <p:spTgt spid="36954"/>
                                        </p:tgtEl>
                                        <p:attrNameLst>
                                          <p:attrName>ppt_w</p:attrName>
                                        </p:attrNameLst>
                                      </p:cBhvr>
                                      <p:tavLst>
                                        <p:tav tm="0">
                                          <p:val>
                                            <p:fltVal val="0"/>
                                          </p:val>
                                        </p:tav>
                                        <p:tav tm="100000">
                                          <p:val>
                                            <p:strVal val="#ppt_w"/>
                                          </p:val>
                                        </p:tav>
                                      </p:tavLst>
                                    </p:anim>
                                    <p:anim calcmode="lin" valueType="num">
                                      <p:cBhvr>
                                        <p:cTn id="61" dur="500" fill="hold"/>
                                        <p:tgtEl>
                                          <p:spTgt spid="36954"/>
                                        </p:tgtEl>
                                        <p:attrNameLst>
                                          <p:attrName>ppt_h</p:attrName>
                                        </p:attrNameLst>
                                      </p:cBhvr>
                                      <p:tavLst>
                                        <p:tav tm="0">
                                          <p:val>
                                            <p:fltVal val="0"/>
                                          </p:val>
                                        </p:tav>
                                        <p:tav tm="100000">
                                          <p:val>
                                            <p:strVal val="#ppt_h"/>
                                          </p:val>
                                        </p:tav>
                                      </p:tavLst>
                                    </p:anim>
                                    <p:animEffect transition="in" filter="fade">
                                      <p:cBhvr>
                                        <p:cTn id="62" dur="500"/>
                                        <p:tgtEl>
                                          <p:spTgt spid="36954"/>
                                        </p:tgtEl>
                                      </p:cBhvr>
                                    </p:animEffect>
                                  </p:childTnLst>
                                </p:cTn>
                              </p:par>
                            </p:childTnLst>
                          </p:cTn>
                        </p:par>
                        <p:par>
                          <p:cTn id="63" fill="hold">
                            <p:stCondLst>
                              <p:cond delay="5000"/>
                            </p:stCondLst>
                            <p:childTnLst>
                              <p:par>
                                <p:cTn id="64" presetID="12" presetClass="entr" presetSubtype="4" fill="hold" grpId="0" nodeType="afterEffect">
                                  <p:stCondLst>
                                    <p:cond delay="0"/>
                                  </p:stCondLst>
                                  <p:childTnLst>
                                    <p:set>
                                      <p:cBhvr>
                                        <p:cTn id="65" dur="1" fill="hold">
                                          <p:stCondLst>
                                            <p:cond delay="0"/>
                                          </p:stCondLst>
                                        </p:cTn>
                                        <p:tgtEl>
                                          <p:spTgt spid="36957"/>
                                        </p:tgtEl>
                                        <p:attrNameLst>
                                          <p:attrName>style.visibility</p:attrName>
                                        </p:attrNameLst>
                                      </p:cBhvr>
                                      <p:to>
                                        <p:strVal val="visible"/>
                                      </p:to>
                                    </p:set>
                                    <p:anim calcmode="lin" valueType="num">
                                      <p:cBhvr additive="base">
                                        <p:cTn id="66" dur="500"/>
                                        <p:tgtEl>
                                          <p:spTgt spid="36957"/>
                                        </p:tgtEl>
                                        <p:attrNameLst>
                                          <p:attrName>ppt_y</p:attrName>
                                        </p:attrNameLst>
                                      </p:cBhvr>
                                      <p:tavLst>
                                        <p:tav tm="0">
                                          <p:val>
                                            <p:strVal val="#ppt_y+#ppt_h*1.125000"/>
                                          </p:val>
                                        </p:tav>
                                        <p:tav tm="100000">
                                          <p:val>
                                            <p:strVal val="#ppt_y"/>
                                          </p:val>
                                        </p:tav>
                                      </p:tavLst>
                                    </p:anim>
                                    <p:animEffect transition="in" filter="wipe(up)">
                                      <p:cBhvr>
                                        <p:cTn id="67" dur="500"/>
                                        <p:tgtEl>
                                          <p:spTgt spid="36957"/>
                                        </p:tgtEl>
                                      </p:cBhvr>
                                    </p:animEffect>
                                  </p:childTnLst>
                                </p:cTn>
                              </p:par>
                            </p:childTnLst>
                          </p:cTn>
                        </p:par>
                        <p:par>
                          <p:cTn id="68" fill="hold">
                            <p:stCondLst>
                              <p:cond delay="55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p:cTn id="75" dur="500" fill="hold"/>
                                        <p:tgtEl>
                                          <p:spTgt spid="50"/>
                                        </p:tgtEl>
                                        <p:attrNameLst>
                                          <p:attrName>ppt_w</p:attrName>
                                        </p:attrNameLst>
                                      </p:cBhvr>
                                      <p:tavLst>
                                        <p:tav tm="0">
                                          <p:val>
                                            <p:fltVal val="0"/>
                                          </p:val>
                                        </p:tav>
                                        <p:tav tm="100000">
                                          <p:val>
                                            <p:strVal val="#ppt_w"/>
                                          </p:val>
                                        </p:tav>
                                      </p:tavLst>
                                    </p:anim>
                                    <p:anim calcmode="lin" valueType="num">
                                      <p:cBhvr>
                                        <p:cTn id="76" dur="500" fill="hold"/>
                                        <p:tgtEl>
                                          <p:spTgt spid="50"/>
                                        </p:tgtEl>
                                        <p:attrNameLst>
                                          <p:attrName>ppt_h</p:attrName>
                                        </p:attrNameLst>
                                      </p:cBhvr>
                                      <p:tavLst>
                                        <p:tav tm="0">
                                          <p:val>
                                            <p:fltVal val="0"/>
                                          </p:val>
                                        </p:tav>
                                        <p:tav tm="100000">
                                          <p:val>
                                            <p:strVal val="#ppt_h"/>
                                          </p:val>
                                        </p:tav>
                                      </p:tavLst>
                                    </p:anim>
                                    <p:animEffect transition="in" filter="fade">
                                      <p:cBhvr>
                                        <p:cTn id="77" dur="500"/>
                                        <p:tgtEl>
                                          <p:spTgt spid="50"/>
                                        </p:tgtEl>
                                      </p:cBhvr>
                                    </p:animEffect>
                                  </p:childTnLst>
                                </p:cTn>
                              </p:par>
                            </p:childTnLst>
                          </p:cTn>
                        </p:par>
                        <p:par>
                          <p:cTn id="78" fill="hold">
                            <p:stCondLst>
                              <p:cond delay="6500"/>
                            </p:stCondLst>
                            <p:childTnLst>
                              <p:par>
                                <p:cTn id="79" presetID="12" presetClass="entr" presetSubtype="4"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 calcmode="lin" valueType="num">
                                      <p:cBhvr additive="base">
                                        <p:cTn id="81" dur="500"/>
                                        <p:tgtEl>
                                          <p:spTgt spid="49"/>
                                        </p:tgtEl>
                                        <p:attrNameLst>
                                          <p:attrName>ppt_y</p:attrName>
                                        </p:attrNameLst>
                                      </p:cBhvr>
                                      <p:tavLst>
                                        <p:tav tm="0">
                                          <p:val>
                                            <p:strVal val="#ppt_y+#ppt_h*1.125000"/>
                                          </p:val>
                                        </p:tav>
                                        <p:tav tm="100000">
                                          <p:val>
                                            <p:strVal val="#ppt_y"/>
                                          </p:val>
                                        </p:tav>
                                      </p:tavLst>
                                    </p:anim>
                                    <p:animEffect transition="in" filter="wipe(up)">
                                      <p:cBhvr>
                                        <p:cTn id="82" dur="500"/>
                                        <p:tgtEl>
                                          <p:spTgt spid="49"/>
                                        </p:tgtEl>
                                      </p:cBhvr>
                                    </p:animEffect>
                                  </p:childTnLst>
                                </p:cTn>
                              </p:par>
                            </p:childTnLst>
                          </p:cTn>
                        </p:par>
                        <p:par>
                          <p:cTn id="83" fill="hold">
                            <p:stCondLst>
                              <p:cond delay="7000"/>
                            </p:stCondLst>
                            <p:childTnLst>
                              <p:par>
                                <p:cTn id="84" presetID="10" presetClass="entr" presetSubtype="0" fill="hold" grpId="0" nodeType="afterEffect">
                                  <p:stCondLst>
                                    <p:cond delay="0"/>
                                  </p:stCondLst>
                                  <p:childTnLst>
                                    <p:set>
                                      <p:cBhvr>
                                        <p:cTn id="85" dur="1" fill="hold">
                                          <p:stCondLst>
                                            <p:cond delay="0"/>
                                          </p:stCondLst>
                                        </p:cTn>
                                        <p:tgtEl>
                                          <p:spTgt spid="36960"/>
                                        </p:tgtEl>
                                        <p:attrNameLst>
                                          <p:attrName>style.visibility</p:attrName>
                                        </p:attrNameLst>
                                      </p:cBhvr>
                                      <p:to>
                                        <p:strVal val="visible"/>
                                      </p:to>
                                    </p:set>
                                    <p:animEffect transition="in" filter="fade">
                                      <p:cBhvr>
                                        <p:cTn id="86" dur="500"/>
                                        <p:tgtEl>
                                          <p:spTgt spid="36960"/>
                                        </p:tgtEl>
                                      </p:cBhvr>
                                    </p:animEffect>
                                  </p:childTnLst>
                                </p:cTn>
                              </p:par>
                            </p:childTnLst>
                          </p:cTn>
                        </p:par>
                        <p:par>
                          <p:cTn id="87" fill="hold">
                            <p:stCondLst>
                              <p:cond delay="7500"/>
                            </p:stCondLst>
                            <p:childTnLst>
                              <p:par>
                                <p:cTn id="88" presetID="22" presetClass="entr" presetSubtype="1" fill="hold" nodeType="afterEffect">
                                  <p:stCondLst>
                                    <p:cond delay="0"/>
                                  </p:stCondLst>
                                  <p:childTnLst>
                                    <p:set>
                                      <p:cBhvr>
                                        <p:cTn id="89" dur="1" fill="hold">
                                          <p:stCondLst>
                                            <p:cond delay="0"/>
                                          </p:stCondLst>
                                        </p:cTn>
                                        <p:tgtEl>
                                          <p:spTgt spid="36961"/>
                                        </p:tgtEl>
                                        <p:attrNameLst>
                                          <p:attrName>style.visibility</p:attrName>
                                        </p:attrNameLst>
                                      </p:cBhvr>
                                      <p:to>
                                        <p:strVal val="visible"/>
                                      </p:to>
                                    </p:set>
                                    <p:animEffect transition="in" filter="wipe(up)">
                                      <p:cBhvr>
                                        <p:cTn id="90" dur="500"/>
                                        <p:tgtEl>
                                          <p:spTgt spid="36961"/>
                                        </p:tgtEl>
                                      </p:cBhvr>
                                    </p:animEffect>
                                  </p:childTnLst>
                                </p:cTn>
                              </p:par>
                            </p:childTnLst>
                          </p:cTn>
                        </p:par>
                        <p:par>
                          <p:cTn id="91" fill="hold">
                            <p:stCondLst>
                              <p:cond delay="8000"/>
                            </p:stCondLst>
                            <p:childTnLst>
                              <p:par>
                                <p:cTn id="92" presetID="10" presetClass="entr" presetSubtype="0" fill="hold" grpId="0" nodeType="afterEffect">
                                  <p:stCondLst>
                                    <p:cond delay="0"/>
                                  </p:stCondLst>
                                  <p:childTnLst>
                                    <p:set>
                                      <p:cBhvr>
                                        <p:cTn id="93" dur="1" fill="hold">
                                          <p:stCondLst>
                                            <p:cond delay="0"/>
                                          </p:stCondLst>
                                        </p:cTn>
                                        <p:tgtEl>
                                          <p:spTgt spid="36962"/>
                                        </p:tgtEl>
                                        <p:attrNameLst>
                                          <p:attrName>style.visibility</p:attrName>
                                        </p:attrNameLst>
                                      </p:cBhvr>
                                      <p:to>
                                        <p:strVal val="visible"/>
                                      </p:to>
                                    </p:set>
                                    <p:animEffect transition="in" filter="fade">
                                      <p:cBhvr>
                                        <p:cTn id="94" dur="500"/>
                                        <p:tgtEl>
                                          <p:spTgt spid="36962"/>
                                        </p:tgtEl>
                                      </p:cBhvr>
                                    </p:animEffect>
                                  </p:childTnLst>
                                </p:cTn>
                              </p:par>
                            </p:childTnLst>
                          </p:cTn>
                        </p:par>
                        <p:par>
                          <p:cTn id="95" fill="hold">
                            <p:stCondLst>
                              <p:cond delay="8500"/>
                            </p:stCondLst>
                            <p:childTnLst>
                              <p:par>
                                <p:cTn id="96" presetID="22" presetClass="entr" presetSubtype="1" fill="hold" nodeType="afterEffect">
                                  <p:stCondLst>
                                    <p:cond delay="0"/>
                                  </p:stCondLst>
                                  <p:childTnLst>
                                    <p:set>
                                      <p:cBhvr>
                                        <p:cTn id="97" dur="1" fill="hold">
                                          <p:stCondLst>
                                            <p:cond delay="0"/>
                                          </p:stCondLst>
                                        </p:cTn>
                                        <p:tgtEl>
                                          <p:spTgt spid="36963"/>
                                        </p:tgtEl>
                                        <p:attrNameLst>
                                          <p:attrName>style.visibility</p:attrName>
                                        </p:attrNameLst>
                                      </p:cBhvr>
                                      <p:to>
                                        <p:strVal val="visible"/>
                                      </p:to>
                                    </p:set>
                                    <p:animEffect transition="in" filter="wipe(up)">
                                      <p:cBhvr>
                                        <p:cTn id="98" dur="500"/>
                                        <p:tgtEl>
                                          <p:spTgt spid="36963"/>
                                        </p:tgtEl>
                                      </p:cBhvr>
                                    </p:animEffect>
                                  </p:childTnLst>
                                </p:cTn>
                              </p:par>
                            </p:childTnLst>
                          </p:cTn>
                        </p:par>
                        <p:par>
                          <p:cTn id="99" fill="hold">
                            <p:stCondLst>
                              <p:cond delay="9000"/>
                            </p:stCondLst>
                            <p:childTnLst>
                              <p:par>
                                <p:cTn id="100" presetID="10" presetClass="entr" presetSubtype="0" fill="hold" grpId="0" nodeType="afterEffect">
                                  <p:stCondLst>
                                    <p:cond delay="0"/>
                                  </p:stCondLst>
                                  <p:childTnLst>
                                    <p:set>
                                      <p:cBhvr>
                                        <p:cTn id="101" dur="1" fill="hold">
                                          <p:stCondLst>
                                            <p:cond delay="0"/>
                                          </p:stCondLst>
                                        </p:cTn>
                                        <p:tgtEl>
                                          <p:spTgt spid="36964"/>
                                        </p:tgtEl>
                                        <p:attrNameLst>
                                          <p:attrName>style.visibility</p:attrName>
                                        </p:attrNameLst>
                                      </p:cBhvr>
                                      <p:to>
                                        <p:strVal val="visible"/>
                                      </p:to>
                                    </p:set>
                                    <p:animEffect transition="in" filter="fade">
                                      <p:cBhvr>
                                        <p:cTn id="102" dur="500"/>
                                        <p:tgtEl>
                                          <p:spTgt spid="36964"/>
                                        </p:tgtEl>
                                      </p:cBhvr>
                                    </p:animEffect>
                                  </p:childTnLst>
                                </p:cTn>
                              </p:par>
                            </p:childTnLst>
                          </p:cTn>
                        </p:par>
                        <p:par>
                          <p:cTn id="103" fill="hold">
                            <p:stCondLst>
                              <p:cond delay="9500"/>
                            </p:stCondLst>
                            <p:childTnLst>
                              <p:par>
                                <p:cTn id="104" presetID="22" presetClass="entr" presetSubtype="1"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up)">
                                      <p:cBhvr>
                                        <p:cTn id="106" dur="500"/>
                                        <p:tgtEl>
                                          <p:spTgt spid="54"/>
                                        </p:tgtEl>
                                      </p:cBhvr>
                                    </p:animEffect>
                                  </p:childTnLst>
                                </p:cTn>
                              </p:par>
                            </p:childTnLst>
                          </p:cTn>
                        </p:par>
                        <p:par>
                          <p:cTn id="107" fill="hold">
                            <p:stCondLst>
                              <p:cond delay="10000"/>
                            </p:stCondLst>
                            <p:childTnLst>
                              <p:par>
                                <p:cTn id="108" presetID="10" presetClass="entr" presetSubtype="0" fill="hold" grpId="0" nodeType="after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fade">
                                      <p:cBhvr>
                                        <p:cTn id="11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6960" grpId="0"/>
      <p:bldP spid="36962" grpId="0"/>
      <p:bldP spid="36964" grpId="0"/>
      <p:bldP spid="36942" grpId="0" animBg="1"/>
      <p:bldP spid="36943" grpId="0" animBg="1"/>
      <p:bldP spid="36944" grpId="0" animBg="1"/>
      <p:bldP spid="36952" grpId="0" animBg="1"/>
      <p:bldP spid="36955" grpId="0"/>
      <p:bldP spid="36956" grpId="0"/>
      <p:bldP spid="36957" grpId="0"/>
      <p:bldP spid="44" grpId="0" animBg="1"/>
      <p:bldP spid="49"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31765" name="Rectangle 21"/>
          <p:cNvSpPr>
            <a:spLocks noChangeArrowheads="1"/>
          </p:cNvSpPr>
          <p:nvPr/>
        </p:nvSpPr>
        <p:spPr bwMode="auto">
          <a:xfrm>
            <a:off x="1449705" y="1997971"/>
            <a:ext cx="2460625" cy="2644003"/>
          </a:xfrm>
          <a:prstGeom prst="rect">
            <a:avLst/>
          </a:prstGeom>
          <a:solidFill>
            <a:srgbClr val="6A9FA0">
              <a:alpha val="20000"/>
            </a:srgbClr>
          </a:solidFill>
          <a:ln>
            <a:noFill/>
          </a:ln>
        </p:spPr>
        <p:txBody>
          <a:bodyPr/>
          <a:lstStyle/>
          <a:p>
            <a:endParaRPr lang="zh-CN" altLang="en-US">
              <a:solidFill>
                <a:prstClr val="black"/>
              </a:solidFill>
            </a:endParaRPr>
          </a:p>
        </p:txBody>
      </p:sp>
      <p:sp>
        <p:nvSpPr>
          <p:cNvPr id="31766" name="Rectangle 22" descr="psb"/>
          <p:cNvSpPr>
            <a:spLocks noChangeArrowheads="1"/>
          </p:cNvSpPr>
          <p:nvPr/>
        </p:nvSpPr>
        <p:spPr bwMode="auto">
          <a:xfrm>
            <a:off x="3910331" y="1997971"/>
            <a:ext cx="2532063" cy="2644003"/>
          </a:xfrm>
          <a:prstGeom prst="rect">
            <a:avLst/>
          </a:prstGeom>
          <a:blipFill dpi="0" rotWithShape="1">
            <a:blip r:embed="rId4" cstate="print">
              <a:extLst>
                <a:ext uri="{BEBA8EAE-BF5A-486C-A8C5-ECC9F3942E4B}">
                  <a14:imgProps xmlns:a14="http://schemas.microsoft.com/office/drawing/2010/main">
                    <a14:imgLayer r:embed="rId5">
                      <a14:imgEffect>
                        <a14:colorTemperature colorTemp="4700"/>
                      </a14:imgEffect>
                      <a14:imgEffect>
                        <a14:saturation sat="66000"/>
                      </a14:imgEffect>
                      <a14:imgEffect>
                        <a14:sharpenSoften amount="-25000"/>
                      </a14:imgEffect>
                    </a14:imgLayer>
                  </a14:imgProps>
                </a:ext>
                <a:ext uri="{28A0092B-C50C-407E-A947-70E740481C1C}">
                  <a14:useLocalDpi xmlns:a14="http://schemas.microsoft.com/office/drawing/2010/main" val="0"/>
                </a:ext>
              </a:extLst>
            </a:blip>
            <a:srcRect/>
            <a:stretch>
              <a:fillRect l="-27486" r="-27486"/>
            </a:stretch>
          </a:blipFill>
          <a:ln>
            <a:noFill/>
          </a:ln>
        </p:spPr>
        <p:txBody>
          <a:bodyPr/>
          <a:lstStyle/>
          <a:p>
            <a:endParaRPr lang="zh-CN" altLang="en-US">
              <a:solidFill>
                <a:prstClr val="black"/>
              </a:solidFill>
            </a:endParaRPr>
          </a:p>
        </p:txBody>
      </p:sp>
      <p:sp>
        <p:nvSpPr>
          <p:cNvPr id="31767" name="Rectangle 23"/>
          <p:cNvSpPr>
            <a:spLocks noChangeArrowheads="1"/>
          </p:cNvSpPr>
          <p:nvPr/>
        </p:nvSpPr>
        <p:spPr bwMode="auto">
          <a:xfrm>
            <a:off x="8554085" y="1997710"/>
            <a:ext cx="2160905" cy="2644140"/>
          </a:xfrm>
          <a:prstGeom prst="rect">
            <a:avLst/>
          </a:prstGeom>
          <a:solidFill>
            <a:srgbClr val="6A9FA0">
              <a:alpha val="20000"/>
            </a:srgbClr>
          </a:solidFill>
          <a:ln>
            <a:noFill/>
          </a:ln>
        </p:spPr>
        <p:txBody>
          <a:bodyPr/>
          <a:lstStyle/>
          <a:p>
            <a:endParaRPr lang="zh-CN" altLang="en-US">
              <a:solidFill>
                <a:prstClr val="black"/>
              </a:solidFill>
            </a:endParaRPr>
          </a:p>
        </p:txBody>
      </p:sp>
      <p:sp>
        <p:nvSpPr>
          <p:cNvPr id="31768" name="Rectangle 24"/>
          <p:cNvSpPr>
            <a:spLocks noChangeArrowheads="1"/>
          </p:cNvSpPr>
          <p:nvPr/>
        </p:nvSpPr>
        <p:spPr bwMode="auto">
          <a:xfrm>
            <a:off x="6442394" y="1997971"/>
            <a:ext cx="2111375" cy="3517004"/>
          </a:xfrm>
          <a:prstGeom prst="rect">
            <a:avLst/>
          </a:prstGeom>
          <a:solidFill>
            <a:srgbClr val="6A9FA0"/>
          </a:solidFill>
          <a:ln>
            <a:noFill/>
          </a:ln>
        </p:spPr>
        <p:txBody>
          <a:bodyPr/>
          <a:lstStyle/>
          <a:p>
            <a:endParaRPr lang="zh-CN" altLang="en-US">
              <a:solidFill>
                <a:prstClr val="black"/>
              </a:solidFill>
            </a:endParaRPr>
          </a:p>
        </p:txBody>
      </p:sp>
      <p:sp>
        <p:nvSpPr>
          <p:cNvPr id="31771" name="Rectangle 27"/>
          <p:cNvSpPr>
            <a:spLocks noChangeArrowheads="1"/>
          </p:cNvSpPr>
          <p:nvPr/>
        </p:nvSpPr>
        <p:spPr bwMode="auto">
          <a:xfrm>
            <a:off x="6544599" y="3591074"/>
            <a:ext cx="1908868"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1772" name="Rectangle 28"/>
          <p:cNvSpPr>
            <a:spLocks noChangeArrowheads="1"/>
          </p:cNvSpPr>
          <p:nvPr/>
        </p:nvSpPr>
        <p:spPr bwMode="auto">
          <a:xfrm>
            <a:off x="6632575" y="3257550"/>
            <a:ext cx="165798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zh-CN" sz="1600" b="1" dirty="0">
                <a:solidFill>
                  <a:schemeClr val="bg1"/>
                </a:solidFill>
                <a:latin typeface="微软雅黑" panose="020B0503020204020204" charset="-122"/>
                <a:ea typeface="微软雅黑" panose="020B0503020204020204" charset="-122"/>
              </a:rPr>
              <a:t>单击此处输入标题</a:t>
            </a:r>
          </a:p>
        </p:txBody>
      </p:sp>
      <p:sp>
        <p:nvSpPr>
          <p:cNvPr id="46" name="Text Box 15"/>
          <p:cNvSpPr txBox="1">
            <a:spLocks noChangeArrowheads="1"/>
          </p:cNvSpPr>
          <p:nvPr/>
        </p:nvSpPr>
        <p:spPr bwMode="auto">
          <a:xfrm>
            <a:off x="1590533" y="2173640"/>
            <a:ext cx="559769" cy="144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8800" dirty="0" smtClean="0">
                <a:solidFill>
                  <a:schemeClr val="bg1">
                    <a:lumMod val="50000"/>
                  </a:schemeClr>
                </a:solidFill>
                <a:latin typeface="Arial" panose="020B0604020202020204" pitchFamily="34" charset="0"/>
                <a:cs typeface="Arial" panose="020B0604020202020204" pitchFamily="34" charset="0"/>
              </a:rPr>
              <a:t>“</a:t>
            </a:r>
            <a:endParaRPr lang="zh-CN" altLang="zh-CN" sz="8800" dirty="0">
              <a:solidFill>
                <a:schemeClr val="bg1">
                  <a:lumMod val="50000"/>
                </a:schemeClr>
              </a:solidFill>
              <a:latin typeface="Arial" panose="020B0604020202020204" pitchFamily="34" charset="0"/>
              <a:cs typeface="Arial" panose="020B0604020202020204" pitchFamily="34" charset="0"/>
            </a:endParaRPr>
          </a:p>
        </p:txBody>
      </p:sp>
      <p:sp>
        <p:nvSpPr>
          <p:cNvPr id="31770" name="Rectangle 26"/>
          <p:cNvSpPr>
            <a:spLocks noChangeArrowheads="1"/>
          </p:cNvSpPr>
          <p:nvPr/>
        </p:nvSpPr>
        <p:spPr bwMode="auto">
          <a:xfrm>
            <a:off x="1959610" y="2849245"/>
            <a:ext cx="177101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grpSp>
        <p:nvGrpSpPr>
          <p:cNvPr id="6" name="组合 5"/>
          <p:cNvGrpSpPr/>
          <p:nvPr/>
        </p:nvGrpSpPr>
        <p:grpSpPr>
          <a:xfrm>
            <a:off x="7113905" y="2326005"/>
            <a:ext cx="694690" cy="694690"/>
            <a:chOff x="11203" y="3663"/>
            <a:chExt cx="1094" cy="1094"/>
          </a:xfrm>
        </p:grpSpPr>
        <p:sp>
          <p:nvSpPr>
            <p:cNvPr id="31776" name="Oval 32"/>
            <p:cNvSpPr>
              <a:spLocks noChangeArrowheads="1"/>
            </p:cNvSpPr>
            <p:nvPr/>
          </p:nvSpPr>
          <p:spPr bwMode="auto">
            <a:xfrm>
              <a:off x="11203" y="3663"/>
              <a:ext cx="1095" cy="1095"/>
            </a:xfrm>
            <a:prstGeom prst="ellipse">
              <a:avLst/>
            </a:prstGeom>
            <a:noFill/>
            <a:ln w="6350" cmpd="sng">
              <a:solidFill>
                <a:srgbClr val="F8F8F8"/>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latin typeface="微软雅黑 Light" panose="020B0502040204020203" pitchFamily="34" charset="-122"/>
                <a:ea typeface="微软雅黑 Light" panose="020B0502040204020203" pitchFamily="34" charset="-122"/>
              </a:endParaRPr>
            </a:p>
          </p:txBody>
        </p:sp>
        <p:sp>
          <p:nvSpPr>
            <p:cNvPr id="67" name="Freeform 109"/>
            <p:cNvSpPr>
              <a:spLocks noChangeArrowheads="1"/>
            </p:cNvSpPr>
            <p:nvPr/>
          </p:nvSpPr>
          <p:spPr bwMode="auto">
            <a:xfrm>
              <a:off x="11432" y="3892"/>
              <a:ext cx="636" cy="636"/>
            </a:xfrm>
            <a:custGeom>
              <a:avLst/>
              <a:gdLst>
                <a:gd name="T0" fmla="*/ 324 w 634"/>
                <a:gd name="T1" fmla="*/ 0 h 634"/>
                <a:gd name="T2" fmla="*/ 324 w 634"/>
                <a:gd name="T3" fmla="*/ 633 h 634"/>
                <a:gd name="T4" fmla="*/ 324 w 634"/>
                <a:gd name="T5" fmla="*/ 0 h 634"/>
                <a:gd name="T6" fmla="*/ 545 w 634"/>
                <a:gd name="T7" fmla="*/ 162 h 634"/>
                <a:gd name="T8" fmla="*/ 442 w 634"/>
                <a:gd name="T9" fmla="*/ 294 h 634"/>
                <a:gd name="T10" fmla="*/ 545 w 634"/>
                <a:gd name="T11" fmla="*/ 162 h 634"/>
                <a:gd name="T12" fmla="*/ 516 w 634"/>
                <a:gd name="T13" fmla="*/ 133 h 634"/>
                <a:gd name="T14" fmla="*/ 383 w 634"/>
                <a:gd name="T15" fmla="*/ 59 h 634"/>
                <a:gd name="T16" fmla="*/ 236 w 634"/>
                <a:gd name="T17" fmla="*/ 294 h 634"/>
                <a:gd name="T18" fmla="*/ 251 w 634"/>
                <a:gd name="T19" fmla="*/ 192 h 634"/>
                <a:gd name="T20" fmla="*/ 383 w 634"/>
                <a:gd name="T21" fmla="*/ 192 h 634"/>
                <a:gd name="T22" fmla="*/ 236 w 634"/>
                <a:gd name="T23" fmla="*/ 294 h 634"/>
                <a:gd name="T24" fmla="*/ 398 w 634"/>
                <a:gd name="T25" fmla="*/ 339 h 634"/>
                <a:gd name="T26" fmla="*/ 324 w 634"/>
                <a:gd name="T27" fmla="*/ 442 h 634"/>
                <a:gd name="T28" fmla="*/ 236 w 634"/>
                <a:gd name="T29" fmla="*/ 339 h 634"/>
                <a:gd name="T30" fmla="*/ 295 w 634"/>
                <a:gd name="T31" fmla="*/ 44 h 634"/>
                <a:gd name="T32" fmla="*/ 324 w 634"/>
                <a:gd name="T33" fmla="*/ 44 h 634"/>
                <a:gd name="T34" fmla="*/ 383 w 634"/>
                <a:gd name="T35" fmla="*/ 162 h 634"/>
                <a:gd name="T36" fmla="*/ 265 w 634"/>
                <a:gd name="T37" fmla="*/ 162 h 634"/>
                <a:gd name="T38" fmla="*/ 251 w 634"/>
                <a:gd name="T39" fmla="*/ 59 h 634"/>
                <a:gd name="T40" fmla="*/ 221 w 634"/>
                <a:gd name="T41" fmla="*/ 147 h 634"/>
                <a:gd name="T42" fmla="*/ 251 w 634"/>
                <a:gd name="T43" fmla="*/ 59 h 634"/>
                <a:gd name="T44" fmla="*/ 89 w 634"/>
                <a:gd name="T45" fmla="*/ 162 h 634"/>
                <a:gd name="T46" fmla="*/ 207 w 634"/>
                <a:gd name="T47" fmla="*/ 294 h 634"/>
                <a:gd name="T48" fmla="*/ 89 w 634"/>
                <a:gd name="T49" fmla="*/ 162 h 634"/>
                <a:gd name="T50" fmla="*/ 89 w 634"/>
                <a:gd name="T51" fmla="*/ 471 h 634"/>
                <a:gd name="T52" fmla="*/ 207 w 634"/>
                <a:gd name="T53" fmla="*/ 339 h 634"/>
                <a:gd name="T54" fmla="*/ 89 w 634"/>
                <a:gd name="T55" fmla="*/ 471 h 634"/>
                <a:gd name="T56" fmla="*/ 118 w 634"/>
                <a:gd name="T57" fmla="*/ 501 h 634"/>
                <a:gd name="T58" fmla="*/ 251 w 634"/>
                <a:gd name="T59" fmla="*/ 589 h 634"/>
                <a:gd name="T60" fmla="*/ 339 w 634"/>
                <a:gd name="T61" fmla="*/ 589 h 634"/>
                <a:gd name="T62" fmla="*/ 324 w 634"/>
                <a:gd name="T63" fmla="*/ 589 h 634"/>
                <a:gd name="T64" fmla="*/ 265 w 634"/>
                <a:gd name="T65" fmla="*/ 471 h 634"/>
                <a:gd name="T66" fmla="*/ 383 w 634"/>
                <a:gd name="T67" fmla="*/ 471 h 634"/>
                <a:gd name="T68" fmla="*/ 383 w 634"/>
                <a:gd name="T69" fmla="*/ 589 h 634"/>
                <a:gd name="T70" fmla="*/ 412 w 634"/>
                <a:gd name="T71" fmla="*/ 486 h 634"/>
                <a:gd name="T72" fmla="*/ 383 w 634"/>
                <a:gd name="T73" fmla="*/ 589 h 634"/>
                <a:gd name="T74" fmla="*/ 545 w 634"/>
                <a:gd name="T75" fmla="*/ 471 h 634"/>
                <a:gd name="T76" fmla="*/ 442 w 634"/>
                <a:gd name="T77" fmla="*/ 339 h 634"/>
                <a:gd name="T78" fmla="*/ 545 w 634"/>
                <a:gd name="T79"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bg1"/>
            </a:solidFill>
            <a:ln>
              <a:noFill/>
            </a:ln>
            <a:effectLst/>
          </p:spPr>
          <p:txBody>
            <a:bodyPr wrap="none" anchor="ctr"/>
            <a:lstStyle/>
            <a:p>
              <a:pPr>
                <a:defRPr/>
              </a:pPr>
              <a:endParaRPr lang="en-US" dirty="0">
                <a:latin typeface="Lato Light"/>
                <a:ea typeface="+mn-ea"/>
                <a:cs typeface="+mn-cs"/>
              </a:endParaRPr>
            </a:p>
          </p:txBody>
        </p:sp>
      </p:grpSp>
      <p:sp>
        <p:nvSpPr>
          <p:cNvPr id="3" name="Text Box 15"/>
          <p:cNvSpPr txBox="1">
            <a:spLocks noChangeArrowheads="1"/>
          </p:cNvSpPr>
          <p:nvPr/>
        </p:nvSpPr>
        <p:spPr bwMode="auto">
          <a:xfrm>
            <a:off x="10039208" y="2173640"/>
            <a:ext cx="554990" cy="1445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8800" dirty="0" smtClean="0">
                <a:solidFill>
                  <a:schemeClr val="bg1">
                    <a:lumMod val="50000"/>
                  </a:schemeClr>
                </a:solidFill>
                <a:latin typeface="Arial" panose="020B0604020202020204" pitchFamily="34" charset="0"/>
                <a:cs typeface="Arial" panose="020B0604020202020204" pitchFamily="34" charset="0"/>
              </a:rPr>
              <a:t>”</a:t>
            </a:r>
            <a:endParaRPr lang="zh-CN" altLang="zh-CN" sz="8800" dirty="0">
              <a:solidFill>
                <a:schemeClr val="bg1">
                  <a:lumMod val="50000"/>
                </a:schemeClr>
              </a:solidFill>
              <a:latin typeface="Arial" panose="020B0604020202020204" pitchFamily="34" charset="0"/>
              <a:cs typeface="Arial" panose="020B0604020202020204" pitchFamily="34" charset="0"/>
            </a:endParaRPr>
          </a:p>
        </p:txBody>
      </p:sp>
      <p:sp>
        <p:nvSpPr>
          <p:cNvPr id="4" name="Rectangle 26"/>
          <p:cNvSpPr>
            <a:spLocks noChangeArrowheads="1"/>
          </p:cNvSpPr>
          <p:nvPr/>
        </p:nvSpPr>
        <p:spPr bwMode="auto">
          <a:xfrm>
            <a:off x="8665210" y="2849245"/>
            <a:ext cx="175704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31765"/>
                                        </p:tgtEl>
                                        <p:attrNameLst>
                                          <p:attrName>style.visibility</p:attrName>
                                        </p:attrNameLst>
                                      </p:cBhvr>
                                      <p:to>
                                        <p:strVal val="visible"/>
                                      </p:to>
                                    </p:set>
                                    <p:anim calcmode="lin" valueType="num">
                                      <p:cBhvr>
                                        <p:cTn id="26" dur="500" fill="hold"/>
                                        <p:tgtEl>
                                          <p:spTgt spid="31765"/>
                                        </p:tgtEl>
                                        <p:attrNameLst>
                                          <p:attrName>ppt_w</p:attrName>
                                        </p:attrNameLst>
                                      </p:cBhvr>
                                      <p:tavLst>
                                        <p:tav tm="0">
                                          <p:val>
                                            <p:fltVal val="0"/>
                                          </p:val>
                                        </p:tav>
                                        <p:tav tm="100000">
                                          <p:val>
                                            <p:strVal val="#ppt_w"/>
                                          </p:val>
                                        </p:tav>
                                      </p:tavLst>
                                    </p:anim>
                                    <p:anim calcmode="lin" valueType="num">
                                      <p:cBhvr>
                                        <p:cTn id="27" dur="500" fill="hold"/>
                                        <p:tgtEl>
                                          <p:spTgt spid="31765"/>
                                        </p:tgtEl>
                                        <p:attrNameLst>
                                          <p:attrName>ppt_h</p:attrName>
                                        </p:attrNameLst>
                                      </p:cBhvr>
                                      <p:tavLst>
                                        <p:tav tm="0">
                                          <p:val>
                                            <p:fltVal val="0"/>
                                          </p:val>
                                        </p:tav>
                                        <p:tav tm="100000">
                                          <p:val>
                                            <p:strVal val="#ppt_h"/>
                                          </p:val>
                                        </p:tav>
                                      </p:tavLst>
                                    </p:anim>
                                    <p:animEffect transition="in" filter="fade">
                                      <p:cBhvr>
                                        <p:cTn id="28" dur="500"/>
                                        <p:tgtEl>
                                          <p:spTgt spid="31765"/>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fltVal val="0"/>
                                          </p:val>
                                        </p:tav>
                                        <p:tav tm="100000">
                                          <p:val>
                                            <p:strVal val="#ppt_h"/>
                                          </p:val>
                                        </p:tav>
                                      </p:tavLst>
                                    </p:anim>
                                    <p:animEffect transition="in" filter="fade">
                                      <p:cBhvr>
                                        <p:cTn id="34" dur="500"/>
                                        <p:tgtEl>
                                          <p:spTgt spid="46"/>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31770"/>
                                        </p:tgtEl>
                                        <p:attrNameLst>
                                          <p:attrName>style.visibility</p:attrName>
                                        </p:attrNameLst>
                                      </p:cBhvr>
                                      <p:to>
                                        <p:strVal val="visible"/>
                                      </p:to>
                                    </p:set>
                                    <p:animEffect transition="in" filter="fade">
                                      <p:cBhvr>
                                        <p:cTn id="38" dur="500"/>
                                        <p:tgtEl>
                                          <p:spTgt spid="31770"/>
                                        </p:tgtEl>
                                      </p:cBhvr>
                                    </p:animEffect>
                                    <p:anim calcmode="lin" valueType="num">
                                      <p:cBhvr>
                                        <p:cTn id="39" dur="500" fill="hold"/>
                                        <p:tgtEl>
                                          <p:spTgt spid="31770"/>
                                        </p:tgtEl>
                                        <p:attrNameLst>
                                          <p:attrName>ppt_x</p:attrName>
                                        </p:attrNameLst>
                                      </p:cBhvr>
                                      <p:tavLst>
                                        <p:tav tm="0">
                                          <p:val>
                                            <p:strVal val="#ppt_x"/>
                                          </p:val>
                                        </p:tav>
                                        <p:tav tm="100000">
                                          <p:val>
                                            <p:strVal val="#ppt_x"/>
                                          </p:val>
                                        </p:tav>
                                      </p:tavLst>
                                    </p:anim>
                                    <p:anim calcmode="lin" valueType="num">
                                      <p:cBhvr>
                                        <p:cTn id="40" dur="500" fill="hold"/>
                                        <p:tgtEl>
                                          <p:spTgt spid="31770"/>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20" presetClass="entr" presetSubtype="0" fill="hold" grpId="1" nodeType="afterEffect">
                                  <p:stCondLst>
                                    <p:cond delay="0"/>
                                  </p:stCondLst>
                                  <p:childTnLst>
                                    <p:set>
                                      <p:cBhvr>
                                        <p:cTn id="43" dur="1" fill="hold">
                                          <p:stCondLst>
                                            <p:cond delay="0"/>
                                          </p:stCondLst>
                                        </p:cTn>
                                        <p:tgtEl>
                                          <p:spTgt spid="31766"/>
                                        </p:tgtEl>
                                        <p:attrNameLst>
                                          <p:attrName>style.visibility</p:attrName>
                                        </p:attrNameLst>
                                      </p:cBhvr>
                                      <p:to>
                                        <p:strVal val="visible"/>
                                      </p:to>
                                    </p:set>
                                    <p:animEffect transition="in" filter="wedge">
                                      <p:cBhvr>
                                        <p:cTn id="44" dur="500"/>
                                        <p:tgtEl>
                                          <p:spTgt spid="31766"/>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31768"/>
                                        </p:tgtEl>
                                        <p:attrNameLst>
                                          <p:attrName>style.visibility</p:attrName>
                                        </p:attrNameLst>
                                      </p:cBhvr>
                                      <p:to>
                                        <p:strVal val="visible"/>
                                      </p:to>
                                    </p:set>
                                    <p:animEffect transition="in" filter="fade">
                                      <p:cBhvr>
                                        <p:cTn id="48" dur="500"/>
                                        <p:tgtEl>
                                          <p:spTgt spid="31768"/>
                                        </p:tgtEl>
                                      </p:cBhvr>
                                    </p:animEffect>
                                    <p:anim calcmode="lin" valueType="num">
                                      <p:cBhvr>
                                        <p:cTn id="49" dur="500" fill="hold"/>
                                        <p:tgtEl>
                                          <p:spTgt spid="31768"/>
                                        </p:tgtEl>
                                        <p:attrNameLst>
                                          <p:attrName>ppt_x</p:attrName>
                                        </p:attrNameLst>
                                      </p:cBhvr>
                                      <p:tavLst>
                                        <p:tav tm="0">
                                          <p:val>
                                            <p:strVal val="#ppt_x"/>
                                          </p:val>
                                        </p:tav>
                                        <p:tav tm="100000">
                                          <p:val>
                                            <p:strVal val="#ppt_x"/>
                                          </p:val>
                                        </p:tav>
                                      </p:tavLst>
                                    </p:anim>
                                    <p:anim calcmode="lin" valueType="num">
                                      <p:cBhvr>
                                        <p:cTn id="50" dur="500" fill="hold"/>
                                        <p:tgtEl>
                                          <p:spTgt spid="31768"/>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par>
                          <p:cTn id="57" fill="hold">
                            <p:stCondLst>
                              <p:cond delay="4000"/>
                            </p:stCondLst>
                            <p:childTnLst>
                              <p:par>
                                <p:cTn id="58" presetID="12" presetClass="entr" presetSubtype="4" fill="hold" grpId="0" nodeType="afterEffect">
                                  <p:stCondLst>
                                    <p:cond delay="0"/>
                                  </p:stCondLst>
                                  <p:childTnLst>
                                    <p:set>
                                      <p:cBhvr>
                                        <p:cTn id="59" dur="1" fill="hold">
                                          <p:stCondLst>
                                            <p:cond delay="0"/>
                                          </p:stCondLst>
                                        </p:cTn>
                                        <p:tgtEl>
                                          <p:spTgt spid="31772"/>
                                        </p:tgtEl>
                                        <p:attrNameLst>
                                          <p:attrName>style.visibility</p:attrName>
                                        </p:attrNameLst>
                                      </p:cBhvr>
                                      <p:to>
                                        <p:strVal val="visible"/>
                                      </p:to>
                                    </p:set>
                                    <p:anim calcmode="lin" valueType="num">
                                      <p:cBhvr additive="base">
                                        <p:cTn id="60" dur="500"/>
                                        <p:tgtEl>
                                          <p:spTgt spid="31772"/>
                                        </p:tgtEl>
                                        <p:attrNameLst>
                                          <p:attrName>ppt_y</p:attrName>
                                        </p:attrNameLst>
                                      </p:cBhvr>
                                      <p:tavLst>
                                        <p:tav tm="0">
                                          <p:val>
                                            <p:strVal val="#ppt_y+#ppt_h*1.125000"/>
                                          </p:val>
                                        </p:tav>
                                        <p:tav tm="100000">
                                          <p:val>
                                            <p:strVal val="#ppt_y"/>
                                          </p:val>
                                        </p:tav>
                                      </p:tavLst>
                                    </p:anim>
                                    <p:animEffect transition="in" filter="wipe(up)">
                                      <p:cBhvr>
                                        <p:cTn id="61" dur="500"/>
                                        <p:tgtEl>
                                          <p:spTgt spid="31772"/>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31771"/>
                                        </p:tgtEl>
                                        <p:attrNameLst>
                                          <p:attrName>style.visibility</p:attrName>
                                        </p:attrNameLst>
                                      </p:cBhvr>
                                      <p:to>
                                        <p:strVal val="visible"/>
                                      </p:to>
                                    </p:set>
                                    <p:anim calcmode="lin" valueType="num">
                                      <p:cBhvr additive="base">
                                        <p:cTn id="64" dur="500"/>
                                        <p:tgtEl>
                                          <p:spTgt spid="31771"/>
                                        </p:tgtEl>
                                        <p:attrNameLst>
                                          <p:attrName>ppt_y</p:attrName>
                                        </p:attrNameLst>
                                      </p:cBhvr>
                                      <p:tavLst>
                                        <p:tav tm="0">
                                          <p:val>
                                            <p:strVal val="#ppt_y+#ppt_h*1.125000"/>
                                          </p:val>
                                        </p:tav>
                                        <p:tav tm="100000">
                                          <p:val>
                                            <p:strVal val="#ppt_y"/>
                                          </p:val>
                                        </p:tav>
                                      </p:tavLst>
                                    </p:anim>
                                    <p:animEffect transition="in" filter="wipe(up)">
                                      <p:cBhvr>
                                        <p:cTn id="65" dur="500"/>
                                        <p:tgtEl>
                                          <p:spTgt spid="31771"/>
                                        </p:tgtEl>
                                      </p:cBhvr>
                                    </p:animEffect>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31767"/>
                                        </p:tgtEl>
                                        <p:attrNameLst>
                                          <p:attrName>style.visibility</p:attrName>
                                        </p:attrNameLst>
                                      </p:cBhvr>
                                      <p:to>
                                        <p:strVal val="visible"/>
                                      </p:to>
                                    </p:set>
                                    <p:anim calcmode="lin" valueType="num">
                                      <p:cBhvr>
                                        <p:cTn id="69" dur="500" fill="hold"/>
                                        <p:tgtEl>
                                          <p:spTgt spid="31767"/>
                                        </p:tgtEl>
                                        <p:attrNameLst>
                                          <p:attrName>ppt_w</p:attrName>
                                        </p:attrNameLst>
                                      </p:cBhvr>
                                      <p:tavLst>
                                        <p:tav tm="0">
                                          <p:val>
                                            <p:fltVal val="0"/>
                                          </p:val>
                                        </p:tav>
                                        <p:tav tm="100000">
                                          <p:val>
                                            <p:strVal val="#ppt_w"/>
                                          </p:val>
                                        </p:tav>
                                      </p:tavLst>
                                    </p:anim>
                                    <p:anim calcmode="lin" valueType="num">
                                      <p:cBhvr>
                                        <p:cTn id="70" dur="500" fill="hold"/>
                                        <p:tgtEl>
                                          <p:spTgt spid="31767"/>
                                        </p:tgtEl>
                                        <p:attrNameLst>
                                          <p:attrName>ppt_h</p:attrName>
                                        </p:attrNameLst>
                                      </p:cBhvr>
                                      <p:tavLst>
                                        <p:tav tm="0">
                                          <p:val>
                                            <p:fltVal val="0"/>
                                          </p:val>
                                        </p:tav>
                                        <p:tav tm="100000">
                                          <p:val>
                                            <p:strVal val="#ppt_h"/>
                                          </p:val>
                                        </p:tav>
                                      </p:tavLst>
                                    </p:anim>
                                    <p:animEffect transition="in" filter="fade">
                                      <p:cBhvr>
                                        <p:cTn id="71" dur="500"/>
                                        <p:tgtEl>
                                          <p:spTgt spid="31767"/>
                                        </p:tgtEl>
                                      </p:cBhvr>
                                    </p:animEffect>
                                  </p:childTnLst>
                                </p:cTn>
                              </p:par>
                            </p:childTnLst>
                          </p:cTn>
                        </p:par>
                        <p:par>
                          <p:cTn id="72" fill="hold">
                            <p:stCondLst>
                              <p:cond delay="5000"/>
                            </p:stCondLst>
                            <p:childTnLst>
                              <p:par>
                                <p:cTn id="73" presetID="42" presetClass="entr" presetSubtype="0" fill="hold" grpId="0"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fade">
                                      <p:cBhvr>
                                        <p:cTn id="75" dur="500"/>
                                        <p:tgtEl>
                                          <p:spTgt spid="4"/>
                                        </p:tgtEl>
                                      </p:cBhvr>
                                    </p:animEffect>
                                    <p:anim calcmode="lin" valueType="num">
                                      <p:cBhvr>
                                        <p:cTn id="76" dur="500" fill="hold"/>
                                        <p:tgtEl>
                                          <p:spTgt spid="4"/>
                                        </p:tgtEl>
                                        <p:attrNameLst>
                                          <p:attrName>ppt_x</p:attrName>
                                        </p:attrNameLst>
                                      </p:cBhvr>
                                      <p:tavLst>
                                        <p:tav tm="0">
                                          <p:val>
                                            <p:strVal val="#ppt_x"/>
                                          </p:val>
                                        </p:tav>
                                        <p:tav tm="100000">
                                          <p:val>
                                            <p:strVal val="#ppt_x"/>
                                          </p:val>
                                        </p:tav>
                                      </p:tavLst>
                                    </p:anim>
                                    <p:anim calcmode="lin" valueType="num">
                                      <p:cBhvr>
                                        <p:cTn id="77" dur="500" fill="hold"/>
                                        <p:tgtEl>
                                          <p:spTgt spid="4"/>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3"/>
                                        </p:tgtEl>
                                        <p:attrNameLst>
                                          <p:attrName>style.visibility</p:attrName>
                                        </p:attrNameLst>
                                      </p:cBhvr>
                                      <p:to>
                                        <p:strVal val="visible"/>
                                      </p:to>
                                    </p:set>
                                    <p:anim calcmode="lin" valueType="num">
                                      <p:cBhvr>
                                        <p:cTn id="81" dur="500" fill="hold"/>
                                        <p:tgtEl>
                                          <p:spTgt spid="3"/>
                                        </p:tgtEl>
                                        <p:attrNameLst>
                                          <p:attrName>ppt_w</p:attrName>
                                        </p:attrNameLst>
                                      </p:cBhvr>
                                      <p:tavLst>
                                        <p:tav tm="0">
                                          <p:val>
                                            <p:fltVal val="0"/>
                                          </p:val>
                                        </p:tav>
                                        <p:tav tm="100000">
                                          <p:val>
                                            <p:strVal val="#ppt_w"/>
                                          </p:val>
                                        </p:tav>
                                      </p:tavLst>
                                    </p:anim>
                                    <p:anim calcmode="lin" valueType="num">
                                      <p:cBhvr>
                                        <p:cTn id="82" dur="500" fill="hold"/>
                                        <p:tgtEl>
                                          <p:spTgt spid="3"/>
                                        </p:tgtEl>
                                        <p:attrNameLst>
                                          <p:attrName>ppt_h</p:attrName>
                                        </p:attrNameLst>
                                      </p:cBhvr>
                                      <p:tavLst>
                                        <p:tav tm="0">
                                          <p:val>
                                            <p:fltVal val="0"/>
                                          </p:val>
                                        </p:tav>
                                        <p:tav tm="100000">
                                          <p:val>
                                            <p:strVal val="#ppt_h"/>
                                          </p:val>
                                        </p:tav>
                                      </p:tavLst>
                                    </p:anim>
                                    <p:animEffect transition="in" filter="fade">
                                      <p:cBhvr>
                                        <p:cTn id="8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1765" grpId="0" animBg="1"/>
      <p:bldP spid="31766" grpId="0" animBg="1"/>
      <p:bldP spid="31766" grpId="1" animBg="1"/>
      <p:bldP spid="31767" grpId="0" animBg="1"/>
      <p:bldP spid="31768" grpId="0" animBg="1"/>
      <p:bldP spid="31771" grpId="0" animBg="1"/>
      <p:bldP spid="31772" grpId="0"/>
      <p:bldP spid="46" grpId="0" animBg="1"/>
      <p:bldP spid="31770" grpId="0" animBg="1"/>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grpSp>
        <p:nvGrpSpPr>
          <p:cNvPr id="4" name="组合 3"/>
          <p:cNvGrpSpPr/>
          <p:nvPr/>
        </p:nvGrpSpPr>
        <p:grpSpPr>
          <a:xfrm>
            <a:off x="1164590" y="1713230"/>
            <a:ext cx="632460" cy="637540"/>
            <a:chOff x="1834" y="2698"/>
            <a:chExt cx="996" cy="1004"/>
          </a:xfrm>
        </p:grpSpPr>
        <p:sp>
          <p:nvSpPr>
            <p:cNvPr id="20484" name="Oval 4"/>
            <p:cNvSpPr>
              <a:spLocks noChangeArrowheads="1"/>
            </p:cNvSpPr>
            <p:nvPr/>
          </p:nvSpPr>
          <p:spPr bwMode="auto">
            <a:xfrm>
              <a:off x="1834" y="2698"/>
              <a:ext cx="997" cy="1004"/>
            </a:xfrm>
            <a:prstGeom prst="ellipse">
              <a:avLst/>
            </a:prstGeom>
            <a:solidFill>
              <a:srgbClr val="72A4A5"/>
            </a:solidFill>
            <a:ln>
              <a:noFill/>
            </a:ln>
          </p:spPr>
          <p:txBody>
            <a:bodyPr/>
            <a:lstStyle/>
            <a:p>
              <a:endParaRPr lang="zh-CN" altLang="en-US">
                <a:solidFill>
                  <a:prstClr val="black"/>
                </a:solidFill>
              </a:endParaRPr>
            </a:p>
          </p:txBody>
        </p:sp>
        <p:grpSp>
          <p:nvGrpSpPr>
            <p:cNvPr id="20492" name="Group 12"/>
            <p:cNvGrpSpPr/>
            <p:nvPr/>
          </p:nvGrpSpPr>
          <p:grpSpPr bwMode="auto">
            <a:xfrm>
              <a:off x="2136" y="2939"/>
              <a:ext cx="407" cy="519"/>
              <a:chOff x="0" y="0"/>
              <a:chExt cx="120" cy="153"/>
            </a:xfrm>
            <a:solidFill>
              <a:srgbClr val="F8F8F8"/>
            </a:solidFill>
          </p:grpSpPr>
          <p:sp>
            <p:nvSpPr>
              <p:cNvPr id="20493" name="Freeform 13"/>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0494" name="Freeform 14"/>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grpSp>
        <p:nvGrpSpPr>
          <p:cNvPr id="11" name="组合 10"/>
          <p:cNvGrpSpPr/>
          <p:nvPr/>
        </p:nvGrpSpPr>
        <p:grpSpPr>
          <a:xfrm>
            <a:off x="6438900" y="2858770"/>
            <a:ext cx="632460" cy="635000"/>
            <a:chOff x="10140" y="4502"/>
            <a:chExt cx="996" cy="1000"/>
          </a:xfrm>
        </p:grpSpPr>
        <p:sp>
          <p:nvSpPr>
            <p:cNvPr id="20489" name="Oval 9"/>
            <p:cNvSpPr>
              <a:spLocks noChangeArrowheads="1"/>
            </p:cNvSpPr>
            <p:nvPr/>
          </p:nvSpPr>
          <p:spPr bwMode="auto">
            <a:xfrm>
              <a:off x="10140" y="4502"/>
              <a:ext cx="997" cy="1000"/>
            </a:xfrm>
            <a:prstGeom prst="ellipse">
              <a:avLst/>
            </a:prstGeom>
            <a:solidFill>
              <a:srgbClr val="72A4A5"/>
            </a:solidFill>
            <a:ln>
              <a:noFill/>
            </a:ln>
          </p:spPr>
          <p:txBody>
            <a:bodyPr/>
            <a:lstStyle/>
            <a:p>
              <a:endParaRPr lang="zh-CN" altLang="en-US">
                <a:solidFill>
                  <a:prstClr val="black"/>
                </a:solidFill>
              </a:endParaRPr>
            </a:p>
          </p:txBody>
        </p:sp>
        <p:grpSp>
          <p:nvGrpSpPr>
            <p:cNvPr id="20495" name="Group 15"/>
            <p:cNvGrpSpPr/>
            <p:nvPr/>
          </p:nvGrpSpPr>
          <p:grpSpPr bwMode="auto">
            <a:xfrm>
              <a:off x="10380" y="4767"/>
              <a:ext cx="509" cy="495"/>
              <a:chOff x="0" y="0"/>
              <a:chExt cx="150" cy="146"/>
            </a:xfrm>
            <a:solidFill>
              <a:srgbClr val="F8F8F8"/>
            </a:solidFill>
          </p:grpSpPr>
          <p:sp>
            <p:nvSpPr>
              <p:cNvPr id="20496" name="Freeform 16"/>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0497" name="Freeform 17"/>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grpSp>
        <p:nvGrpSpPr>
          <p:cNvPr id="10" name="组合 9"/>
          <p:cNvGrpSpPr/>
          <p:nvPr/>
        </p:nvGrpSpPr>
        <p:grpSpPr>
          <a:xfrm>
            <a:off x="6438900" y="1713230"/>
            <a:ext cx="632460" cy="637540"/>
            <a:chOff x="10140" y="2698"/>
            <a:chExt cx="996" cy="1004"/>
          </a:xfrm>
        </p:grpSpPr>
        <p:sp>
          <p:nvSpPr>
            <p:cNvPr id="20488" name="Oval 8"/>
            <p:cNvSpPr>
              <a:spLocks noChangeArrowheads="1"/>
            </p:cNvSpPr>
            <p:nvPr/>
          </p:nvSpPr>
          <p:spPr bwMode="auto">
            <a:xfrm>
              <a:off x="10140" y="2698"/>
              <a:ext cx="997" cy="1004"/>
            </a:xfrm>
            <a:prstGeom prst="ellipse">
              <a:avLst/>
            </a:prstGeom>
            <a:solidFill>
              <a:srgbClr val="72A4A5"/>
            </a:solidFill>
            <a:ln>
              <a:noFill/>
            </a:ln>
          </p:spPr>
          <p:txBody>
            <a:bodyPr/>
            <a:lstStyle/>
            <a:p>
              <a:endParaRPr lang="zh-CN" altLang="en-US">
                <a:solidFill>
                  <a:prstClr val="black"/>
                </a:solidFill>
              </a:endParaRPr>
            </a:p>
          </p:txBody>
        </p:sp>
        <p:sp>
          <p:nvSpPr>
            <p:cNvPr id="20498" name="Freeform 18"/>
            <p:cNvSpPr/>
            <p:nvPr/>
          </p:nvSpPr>
          <p:spPr bwMode="auto">
            <a:xfrm>
              <a:off x="10472" y="2997"/>
              <a:ext cx="332" cy="404"/>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8F8F8"/>
            </a:solidFill>
            <a:ln>
              <a:noFill/>
            </a:ln>
          </p:spPr>
          <p:txBody>
            <a:bodyPr/>
            <a:lstStyle/>
            <a:p>
              <a:endParaRPr lang="zh-CN" altLang="en-US">
                <a:solidFill>
                  <a:prstClr val="black"/>
                </a:solidFill>
              </a:endParaRPr>
            </a:p>
          </p:txBody>
        </p:sp>
      </p:grpSp>
      <p:grpSp>
        <p:nvGrpSpPr>
          <p:cNvPr id="6" name="组合 5"/>
          <p:cNvGrpSpPr/>
          <p:nvPr/>
        </p:nvGrpSpPr>
        <p:grpSpPr>
          <a:xfrm>
            <a:off x="1164590" y="2858770"/>
            <a:ext cx="632460" cy="635000"/>
            <a:chOff x="1834" y="4502"/>
            <a:chExt cx="996" cy="1000"/>
          </a:xfrm>
        </p:grpSpPr>
        <p:sp>
          <p:nvSpPr>
            <p:cNvPr id="20485" name="Oval 5"/>
            <p:cNvSpPr>
              <a:spLocks noChangeArrowheads="1"/>
            </p:cNvSpPr>
            <p:nvPr/>
          </p:nvSpPr>
          <p:spPr bwMode="auto">
            <a:xfrm>
              <a:off x="1834" y="4502"/>
              <a:ext cx="997" cy="1000"/>
            </a:xfrm>
            <a:prstGeom prst="ellipse">
              <a:avLst/>
            </a:prstGeom>
            <a:solidFill>
              <a:srgbClr val="72A4A5"/>
            </a:solidFill>
            <a:ln>
              <a:noFill/>
            </a:ln>
          </p:spPr>
          <p:txBody>
            <a:bodyPr/>
            <a:lstStyle/>
            <a:p>
              <a:endParaRPr lang="zh-CN" altLang="en-US">
                <a:solidFill>
                  <a:prstClr val="black"/>
                </a:solidFill>
              </a:endParaRPr>
            </a:p>
          </p:txBody>
        </p:sp>
        <p:sp>
          <p:nvSpPr>
            <p:cNvPr id="20499" name="Freeform 19"/>
            <p:cNvSpPr>
              <a:spLocks noEditPoints="1"/>
            </p:cNvSpPr>
            <p:nvPr/>
          </p:nvSpPr>
          <p:spPr bwMode="auto">
            <a:xfrm>
              <a:off x="2088" y="4747"/>
              <a:ext cx="427" cy="502"/>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8F8F8"/>
            </a:solidFill>
            <a:ln>
              <a:noFill/>
            </a:ln>
          </p:spPr>
          <p:txBody>
            <a:bodyPr/>
            <a:lstStyle/>
            <a:p>
              <a:endParaRPr lang="zh-CN" altLang="en-US">
                <a:solidFill>
                  <a:prstClr val="black"/>
                </a:solidFill>
              </a:endParaRPr>
            </a:p>
          </p:txBody>
        </p:sp>
      </p:grpSp>
      <p:grpSp>
        <p:nvGrpSpPr>
          <p:cNvPr id="8" name="组合 7"/>
          <p:cNvGrpSpPr/>
          <p:nvPr/>
        </p:nvGrpSpPr>
        <p:grpSpPr>
          <a:xfrm>
            <a:off x="1164590" y="4000500"/>
            <a:ext cx="632460" cy="635000"/>
            <a:chOff x="1834" y="6300"/>
            <a:chExt cx="996" cy="1000"/>
          </a:xfrm>
        </p:grpSpPr>
        <p:sp>
          <p:nvSpPr>
            <p:cNvPr id="20486" name="Oval 6"/>
            <p:cNvSpPr>
              <a:spLocks noChangeArrowheads="1"/>
            </p:cNvSpPr>
            <p:nvPr/>
          </p:nvSpPr>
          <p:spPr bwMode="auto">
            <a:xfrm>
              <a:off x="1834" y="6300"/>
              <a:ext cx="997" cy="1000"/>
            </a:xfrm>
            <a:prstGeom prst="ellipse">
              <a:avLst/>
            </a:prstGeom>
            <a:solidFill>
              <a:srgbClr val="72A4A5"/>
            </a:solidFill>
            <a:ln>
              <a:noFill/>
            </a:ln>
          </p:spPr>
          <p:txBody>
            <a:bodyPr/>
            <a:lstStyle/>
            <a:p>
              <a:endParaRPr lang="zh-CN" altLang="en-US">
                <a:solidFill>
                  <a:prstClr val="black"/>
                </a:solidFill>
              </a:endParaRPr>
            </a:p>
          </p:txBody>
        </p:sp>
        <p:sp>
          <p:nvSpPr>
            <p:cNvPr id="20500" name="Freeform 20"/>
            <p:cNvSpPr>
              <a:spLocks noEditPoints="1"/>
            </p:cNvSpPr>
            <p:nvPr/>
          </p:nvSpPr>
          <p:spPr bwMode="auto">
            <a:xfrm>
              <a:off x="2183" y="6632"/>
              <a:ext cx="359" cy="400"/>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8F8F8"/>
            </a:solidFill>
            <a:ln>
              <a:noFill/>
            </a:ln>
          </p:spPr>
          <p:txBody>
            <a:bodyPr/>
            <a:lstStyle/>
            <a:p>
              <a:endParaRPr lang="zh-CN" altLang="en-US">
                <a:solidFill>
                  <a:prstClr val="black"/>
                </a:solidFill>
              </a:endParaRPr>
            </a:p>
          </p:txBody>
        </p:sp>
      </p:grpSp>
      <p:grpSp>
        <p:nvGrpSpPr>
          <p:cNvPr id="13" name="组合 12"/>
          <p:cNvGrpSpPr/>
          <p:nvPr/>
        </p:nvGrpSpPr>
        <p:grpSpPr>
          <a:xfrm>
            <a:off x="6438900" y="5141595"/>
            <a:ext cx="632460" cy="635000"/>
            <a:chOff x="10140" y="8097"/>
            <a:chExt cx="996" cy="1000"/>
          </a:xfrm>
        </p:grpSpPr>
        <p:sp>
          <p:nvSpPr>
            <p:cNvPr id="20491" name="Oval 11"/>
            <p:cNvSpPr>
              <a:spLocks noChangeArrowheads="1"/>
            </p:cNvSpPr>
            <p:nvPr/>
          </p:nvSpPr>
          <p:spPr bwMode="auto">
            <a:xfrm>
              <a:off x="10140" y="8097"/>
              <a:ext cx="997" cy="1000"/>
            </a:xfrm>
            <a:prstGeom prst="ellipse">
              <a:avLst/>
            </a:prstGeom>
            <a:solidFill>
              <a:srgbClr val="72A4A5"/>
            </a:solidFill>
            <a:ln>
              <a:noFill/>
            </a:ln>
          </p:spPr>
          <p:txBody>
            <a:bodyPr/>
            <a:lstStyle/>
            <a:p>
              <a:endParaRPr lang="zh-CN" altLang="en-US">
                <a:solidFill>
                  <a:prstClr val="black"/>
                </a:solidFill>
              </a:endParaRPr>
            </a:p>
          </p:txBody>
        </p:sp>
        <p:sp>
          <p:nvSpPr>
            <p:cNvPr id="20501" name="Freeform 21"/>
            <p:cNvSpPr>
              <a:spLocks noEditPoints="1"/>
            </p:cNvSpPr>
            <p:nvPr/>
          </p:nvSpPr>
          <p:spPr bwMode="auto">
            <a:xfrm>
              <a:off x="10479" y="8368"/>
              <a:ext cx="325" cy="465"/>
            </a:xfrm>
            <a:custGeom>
              <a:avLst/>
              <a:gdLst>
                <a:gd name="T0" fmla="*/ 6 w 55"/>
                <a:gd name="T1" fmla="*/ 68 h 78"/>
                <a:gd name="T2" fmla="*/ 3 w 55"/>
                <a:gd name="T3" fmla="*/ 51 h 78"/>
                <a:gd name="T4" fmla="*/ 0 w 55"/>
                <a:gd name="T5" fmla="*/ 44 h 78"/>
                <a:gd name="T6" fmla="*/ 5 w 55"/>
                <a:gd name="T7" fmla="*/ 36 h 78"/>
                <a:gd name="T8" fmla="*/ 21 w 55"/>
                <a:gd name="T9" fmla="*/ 16 h 78"/>
                <a:gd name="T10" fmla="*/ 17 w 55"/>
                <a:gd name="T11" fmla="*/ 8 h 78"/>
                <a:gd name="T12" fmla="*/ 15 w 55"/>
                <a:gd name="T13" fmla="*/ 8 h 78"/>
                <a:gd name="T14" fmla="*/ 15 w 55"/>
                <a:gd name="T15" fmla="*/ 5 h 78"/>
                <a:gd name="T16" fmla="*/ 26 w 55"/>
                <a:gd name="T17" fmla="*/ 1 h 78"/>
                <a:gd name="T18" fmla="*/ 28 w 55"/>
                <a:gd name="T19" fmla="*/ 1 h 78"/>
                <a:gd name="T20" fmla="*/ 29 w 55"/>
                <a:gd name="T21" fmla="*/ 4 h 78"/>
                <a:gd name="T22" fmla="*/ 28 w 55"/>
                <a:gd name="T23" fmla="*/ 5 h 78"/>
                <a:gd name="T24" fmla="*/ 41 w 55"/>
                <a:gd name="T25" fmla="*/ 42 h 78"/>
                <a:gd name="T26" fmla="*/ 41 w 55"/>
                <a:gd name="T27" fmla="*/ 43 h 78"/>
                <a:gd name="T28" fmla="*/ 40 w 55"/>
                <a:gd name="T29" fmla="*/ 47 h 78"/>
                <a:gd name="T30" fmla="*/ 35 w 55"/>
                <a:gd name="T31" fmla="*/ 46 h 78"/>
                <a:gd name="T32" fmla="*/ 33 w 55"/>
                <a:gd name="T33" fmla="*/ 45 h 78"/>
                <a:gd name="T34" fmla="*/ 32 w 55"/>
                <a:gd name="T35" fmla="*/ 45 h 78"/>
                <a:gd name="T36" fmla="*/ 23 w 55"/>
                <a:gd name="T37" fmla="*/ 27 h 78"/>
                <a:gd name="T38" fmla="*/ 14 w 55"/>
                <a:gd name="T39" fmla="*/ 41 h 78"/>
                <a:gd name="T40" fmla="*/ 13 w 55"/>
                <a:gd name="T41" fmla="*/ 49 h 78"/>
                <a:gd name="T42" fmla="*/ 23 w 55"/>
                <a:gd name="T43" fmla="*/ 68 h 78"/>
                <a:gd name="T44" fmla="*/ 50 w 55"/>
                <a:gd name="T45" fmla="*/ 68 h 78"/>
                <a:gd name="T46" fmla="*/ 54 w 55"/>
                <a:gd name="T47" fmla="*/ 74 h 78"/>
                <a:gd name="T48" fmla="*/ 6 w 55"/>
                <a:gd name="T49" fmla="*/ 78 h 78"/>
                <a:gd name="T50" fmla="*/ 3 w 55"/>
                <a:gd name="T51" fmla="*/ 72 h 78"/>
                <a:gd name="T52" fmla="*/ 7 w 55"/>
                <a:gd name="T53" fmla="*/ 41 h 78"/>
                <a:gd name="T54" fmla="*/ 7 w 55"/>
                <a:gd name="T55" fmla="*/ 48 h 78"/>
                <a:gd name="T56" fmla="*/ 7 w 55"/>
                <a:gd name="T57" fmla="*/ 41 h 78"/>
                <a:gd name="T58" fmla="*/ 51 w 55"/>
                <a:gd name="T59" fmla="*/ 45 h 78"/>
                <a:gd name="T60" fmla="*/ 54 w 55"/>
                <a:gd name="T61" fmla="*/ 48 h 78"/>
                <a:gd name="T62" fmla="*/ 31 w 55"/>
                <a:gd name="T63" fmla="*/ 59 h 78"/>
                <a:gd name="T64" fmla="*/ 27 w 55"/>
                <a:gd name="T65" fmla="*/ 5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8F8F8"/>
            </a:solidFill>
            <a:ln>
              <a:noFill/>
            </a:ln>
          </p:spPr>
          <p:txBody>
            <a:bodyPr/>
            <a:lstStyle/>
            <a:p>
              <a:endParaRPr lang="zh-CN" altLang="en-US">
                <a:solidFill>
                  <a:prstClr val="black"/>
                </a:solidFill>
              </a:endParaRPr>
            </a:p>
          </p:txBody>
        </p:sp>
      </p:grpSp>
      <p:grpSp>
        <p:nvGrpSpPr>
          <p:cNvPr id="12" name="组合 11"/>
          <p:cNvGrpSpPr/>
          <p:nvPr/>
        </p:nvGrpSpPr>
        <p:grpSpPr>
          <a:xfrm>
            <a:off x="6438900" y="4000500"/>
            <a:ext cx="632460" cy="635000"/>
            <a:chOff x="10140" y="6300"/>
            <a:chExt cx="996" cy="1000"/>
          </a:xfrm>
        </p:grpSpPr>
        <p:sp>
          <p:nvSpPr>
            <p:cNvPr id="20490" name="Oval 10"/>
            <p:cNvSpPr>
              <a:spLocks noChangeArrowheads="1"/>
            </p:cNvSpPr>
            <p:nvPr/>
          </p:nvSpPr>
          <p:spPr bwMode="auto">
            <a:xfrm>
              <a:off x="10140" y="6300"/>
              <a:ext cx="997" cy="1000"/>
            </a:xfrm>
            <a:prstGeom prst="ellipse">
              <a:avLst/>
            </a:prstGeom>
            <a:solidFill>
              <a:srgbClr val="72A4A5"/>
            </a:solidFill>
            <a:ln>
              <a:noFill/>
            </a:ln>
          </p:spPr>
          <p:txBody>
            <a:bodyPr/>
            <a:lstStyle/>
            <a:p>
              <a:endParaRPr lang="zh-CN" altLang="en-US">
                <a:solidFill>
                  <a:prstClr val="black"/>
                </a:solidFill>
              </a:endParaRPr>
            </a:p>
          </p:txBody>
        </p:sp>
        <p:sp>
          <p:nvSpPr>
            <p:cNvPr id="20502" name="Freeform 22"/>
            <p:cNvSpPr>
              <a:spLocks noEditPoints="1"/>
            </p:cNvSpPr>
            <p:nvPr/>
          </p:nvSpPr>
          <p:spPr bwMode="auto">
            <a:xfrm>
              <a:off x="10390" y="6585"/>
              <a:ext cx="492" cy="505"/>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8F8F8"/>
            </a:solidFill>
            <a:ln>
              <a:noFill/>
            </a:ln>
          </p:spPr>
          <p:txBody>
            <a:bodyPr/>
            <a:lstStyle/>
            <a:p>
              <a:endParaRPr lang="zh-CN" altLang="en-US">
                <a:solidFill>
                  <a:prstClr val="black"/>
                </a:solidFill>
              </a:endParaRPr>
            </a:p>
          </p:txBody>
        </p:sp>
      </p:grpSp>
      <p:grpSp>
        <p:nvGrpSpPr>
          <p:cNvPr id="9" name="组合 8"/>
          <p:cNvGrpSpPr/>
          <p:nvPr/>
        </p:nvGrpSpPr>
        <p:grpSpPr>
          <a:xfrm>
            <a:off x="1164590" y="5141595"/>
            <a:ext cx="632460" cy="635000"/>
            <a:chOff x="1834" y="8097"/>
            <a:chExt cx="996" cy="1000"/>
          </a:xfrm>
        </p:grpSpPr>
        <p:sp>
          <p:nvSpPr>
            <p:cNvPr id="20487" name="Oval 7"/>
            <p:cNvSpPr>
              <a:spLocks noChangeArrowheads="1"/>
            </p:cNvSpPr>
            <p:nvPr/>
          </p:nvSpPr>
          <p:spPr bwMode="auto">
            <a:xfrm>
              <a:off x="1834" y="8097"/>
              <a:ext cx="997" cy="1000"/>
            </a:xfrm>
            <a:prstGeom prst="ellipse">
              <a:avLst/>
            </a:prstGeom>
            <a:solidFill>
              <a:srgbClr val="72A4A5"/>
            </a:solidFill>
            <a:ln>
              <a:noFill/>
            </a:ln>
          </p:spPr>
          <p:txBody>
            <a:bodyPr/>
            <a:lstStyle/>
            <a:p>
              <a:endParaRPr lang="zh-CN" altLang="en-US">
                <a:solidFill>
                  <a:prstClr val="black"/>
                </a:solidFill>
              </a:endParaRPr>
            </a:p>
          </p:txBody>
        </p:sp>
        <p:sp>
          <p:nvSpPr>
            <p:cNvPr id="20503" name="Freeform 23"/>
            <p:cNvSpPr>
              <a:spLocks noEditPoints="1"/>
            </p:cNvSpPr>
            <p:nvPr/>
          </p:nvSpPr>
          <p:spPr bwMode="auto">
            <a:xfrm>
              <a:off x="2088" y="8355"/>
              <a:ext cx="488" cy="488"/>
            </a:xfrm>
            <a:custGeom>
              <a:avLst/>
              <a:gdLst>
                <a:gd name="T0" fmla="*/ 82 w 82"/>
                <a:gd name="T1" fmla="*/ 41 h 82"/>
                <a:gd name="T2" fmla="*/ 0 w 82"/>
                <a:gd name="T3" fmla="*/ 41 h 82"/>
                <a:gd name="T4" fmla="*/ 63 w 82"/>
                <a:gd name="T5" fmla="*/ 43 h 82"/>
                <a:gd name="T6" fmla="*/ 67 w 82"/>
                <a:gd name="T7" fmla="*/ 35 h 82"/>
                <a:gd name="T8" fmla="*/ 74 w 82"/>
                <a:gd name="T9" fmla="*/ 39 h 82"/>
                <a:gd name="T10" fmla="*/ 76 w 82"/>
                <a:gd name="T11" fmla="*/ 33 h 82"/>
                <a:gd name="T12" fmla="*/ 76 w 82"/>
                <a:gd name="T13" fmla="*/ 41 h 82"/>
                <a:gd name="T14" fmla="*/ 76 w 82"/>
                <a:gd name="T15" fmla="*/ 44 h 82"/>
                <a:gd name="T16" fmla="*/ 76 w 82"/>
                <a:gd name="T17" fmla="*/ 46 h 82"/>
                <a:gd name="T18" fmla="*/ 75 w 82"/>
                <a:gd name="T19" fmla="*/ 46 h 82"/>
                <a:gd name="T20" fmla="*/ 72 w 82"/>
                <a:gd name="T21" fmla="*/ 44 h 82"/>
                <a:gd name="T22" fmla="*/ 72 w 82"/>
                <a:gd name="T23" fmla="*/ 47 h 82"/>
                <a:gd name="T24" fmla="*/ 75 w 82"/>
                <a:gd name="T25" fmla="*/ 49 h 82"/>
                <a:gd name="T26" fmla="*/ 41 w 82"/>
                <a:gd name="T27" fmla="*/ 76 h 82"/>
                <a:gd name="T28" fmla="*/ 41 w 82"/>
                <a:gd name="T29" fmla="*/ 5 h 82"/>
                <a:gd name="T30" fmla="*/ 52 w 82"/>
                <a:gd name="T31" fmla="*/ 8 h 82"/>
                <a:gd name="T32" fmla="*/ 37 w 82"/>
                <a:gd name="T33" fmla="*/ 15 h 82"/>
                <a:gd name="T34" fmla="*/ 30 w 82"/>
                <a:gd name="T35" fmla="*/ 17 h 82"/>
                <a:gd name="T36" fmla="*/ 29 w 82"/>
                <a:gd name="T37" fmla="*/ 24 h 82"/>
                <a:gd name="T38" fmla="*/ 26 w 82"/>
                <a:gd name="T39" fmla="*/ 29 h 82"/>
                <a:gd name="T40" fmla="*/ 24 w 82"/>
                <a:gd name="T41" fmla="*/ 31 h 82"/>
                <a:gd name="T42" fmla="*/ 26 w 82"/>
                <a:gd name="T43" fmla="*/ 33 h 82"/>
                <a:gd name="T44" fmla="*/ 29 w 82"/>
                <a:gd name="T45" fmla="*/ 32 h 82"/>
                <a:gd name="T46" fmla="*/ 33 w 82"/>
                <a:gd name="T47" fmla="*/ 28 h 82"/>
                <a:gd name="T48" fmla="*/ 38 w 82"/>
                <a:gd name="T49" fmla="*/ 30 h 82"/>
                <a:gd name="T50" fmla="*/ 41 w 82"/>
                <a:gd name="T51" fmla="*/ 34 h 82"/>
                <a:gd name="T52" fmla="*/ 35 w 82"/>
                <a:gd name="T53" fmla="*/ 34 h 82"/>
                <a:gd name="T54" fmla="*/ 32 w 82"/>
                <a:gd name="T55" fmla="*/ 32 h 82"/>
                <a:gd name="T56" fmla="*/ 25 w 82"/>
                <a:gd name="T57" fmla="*/ 37 h 82"/>
                <a:gd name="T58" fmla="*/ 23 w 82"/>
                <a:gd name="T59" fmla="*/ 46 h 82"/>
                <a:gd name="T60" fmla="*/ 28 w 82"/>
                <a:gd name="T61" fmla="*/ 51 h 82"/>
                <a:gd name="T62" fmla="*/ 35 w 82"/>
                <a:gd name="T63" fmla="*/ 51 h 82"/>
                <a:gd name="T64" fmla="*/ 43 w 82"/>
                <a:gd name="T65" fmla="*/ 70 h 82"/>
                <a:gd name="T66" fmla="*/ 49 w 82"/>
                <a:gd name="T67" fmla="*/ 57 h 82"/>
                <a:gd name="T68" fmla="*/ 49 w 82"/>
                <a:gd name="T69" fmla="*/ 44 h 82"/>
                <a:gd name="T70" fmla="*/ 44 w 82"/>
                <a:gd name="T71" fmla="*/ 38 h 82"/>
                <a:gd name="T72" fmla="*/ 47 w 82"/>
                <a:gd name="T73" fmla="*/ 41 h 82"/>
                <a:gd name="T74" fmla="*/ 53 w 82"/>
                <a:gd name="T75" fmla="*/ 37 h 82"/>
                <a:gd name="T76" fmla="*/ 50 w 82"/>
                <a:gd name="T77" fmla="*/ 34 h 82"/>
                <a:gd name="T78" fmla="*/ 55 w 82"/>
                <a:gd name="T79" fmla="*/ 34 h 82"/>
                <a:gd name="T80" fmla="*/ 62 w 82"/>
                <a:gd name="T81" fmla="*/ 43 h 82"/>
                <a:gd name="T82" fmla="*/ 51 w 82"/>
                <a:gd name="T83" fmla="*/ 58 h 82"/>
                <a:gd name="T84" fmla="*/ 49 w 82"/>
                <a:gd name="T85" fmla="*/ 63 h 82"/>
                <a:gd name="T86" fmla="*/ 52 w 82"/>
                <a:gd name="T87"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8F8F8"/>
            </a:solidFill>
            <a:ln>
              <a:noFill/>
            </a:ln>
          </p:spPr>
          <p:txBody>
            <a:bodyPr/>
            <a:lstStyle/>
            <a:p>
              <a:endParaRPr lang="zh-CN" altLang="en-US">
                <a:solidFill>
                  <a:prstClr val="black"/>
                </a:solidFill>
              </a:endParaRPr>
            </a:p>
          </p:txBody>
        </p:sp>
      </p:grpSp>
      <p:sp>
        <p:nvSpPr>
          <p:cNvPr id="20504" name="Rectangle 24"/>
          <p:cNvSpPr>
            <a:spLocks noChangeArrowheads="1"/>
          </p:cNvSpPr>
          <p:nvPr/>
        </p:nvSpPr>
        <p:spPr bwMode="auto">
          <a:xfrm>
            <a:off x="1948180" y="1632585"/>
            <a:ext cx="380873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0505" name="Rectangle 25"/>
          <p:cNvSpPr>
            <a:spLocks noChangeArrowheads="1"/>
          </p:cNvSpPr>
          <p:nvPr/>
        </p:nvSpPr>
        <p:spPr bwMode="auto">
          <a:xfrm>
            <a:off x="1948180" y="2776855"/>
            <a:ext cx="380873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0506" name="Rectangle 26"/>
          <p:cNvSpPr>
            <a:spLocks noChangeArrowheads="1"/>
          </p:cNvSpPr>
          <p:nvPr/>
        </p:nvSpPr>
        <p:spPr bwMode="auto">
          <a:xfrm>
            <a:off x="1948180" y="3917950"/>
            <a:ext cx="380873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0507" name="Rectangle 27"/>
          <p:cNvSpPr>
            <a:spLocks noChangeArrowheads="1"/>
          </p:cNvSpPr>
          <p:nvPr/>
        </p:nvSpPr>
        <p:spPr bwMode="auto">
          <a:xfrm>
            <a:off x="1948180" y="5061585"/>
            <a:ext cx="380873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0508" name="Rectangle 28"/>
          <p:cNvSpPr>
            <a:spLocks noChangeArrowheads="1"/>
          </p:cNvSpPr>
          <p:nvPr/>
        </p:nvSpPr>
        <p:spPr bwMode="auto">
          <a:xfrm>
            <a:off x="7220585" y="1661160"/>
            <a:ext cx="380746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0509" name="Rectangle 29"/>
          <p:cNvSpPr>
            <a:spLocks noChangeArrowheads="1"/>
          </p:cNvSpPr>
          <p:nvPr/>
        </p:nvSpPr>
        <p:spPr bwMode="auto">
          <a:xfrm>
            <a:off x="7220585" y="2776855"/>
            <a:ext cx="380746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0510" name="Rectangle 30"/>
          <p:cNvSpPr>
            <a:spLocks noChangeArrowheads="1"/>
          </p:cNvSpPr>
          <p:nvPr/>
        </p:nvSpPr>
        <p:spPr bwMode="auto">
          <a:xfrm>
            <a:off x="7220585" y="3942080"/>
            <a:ext cx="380746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0511" name="Rectangle 31"/>
          <p:cNvSpPr>
            <a:spLocks noChangeArrowheads="1"/>
          </p:cNvSpPr>
          <p:nvPr/>
        </p:nvSpPr>
        <p:spPr bwMode="auto">
          <a:xfrm>
            <a:off x="7220585" y="5061585"/>
            <a:ext cx="3807460" cy="79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a:solidFill>
                <a:prstClr val="white">
                  <a:lumMod val="50000"/>
                </a:prst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0504"/>
                                        </p:tgtEl>
                                        <p:attrNameLst>
                                          <p:attrName>style.visibility</p:attrName>
                                        </p:attrNameLst>
                                      </p:cBhvr>
                                      <p:to>
                                        <p:strVal val="visible"/>
                                      </p:to>
                                    </p:set>
                                    <p:animEffect transition="in" filter="wipe(left)">
                                      <p:cBhvr>
                                        <p:cTn id="32" dur="500"/>
                                        <p:tgtEl>
                                          <p:spTgt spid="2050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0505"/>
                                        </p:tgtEl>
                                        <p:attrNameLst>
                                          <p:attrName>style.visibility</p:attrName>
                                        </p:attrNameLst>
                                      </p:cBhvr>
                                      <p:to>
                                        <p:strVal val="visible"/>
                                      </p:to>
                                    </p:set>
                                    <p:animEffect transition="in" filter="wipe(left)">
                                      <p:cBhvr>
                                        <p:cTn id="42" dur="500"/>
                                        <p:tgtEl>
                                          <p:spTgt spid="20505"/>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0506"/>
                                        </p:tgtEl>
                                        <p:attrNameLst>
                                          <p:attrName>style.visibility</p:attrName>
                                        </p:attrNameLst>
                                      </p:cBhvr>
                                      <p:to>
                                        <p:strVal val="visible"/>
                                      </p:to>
                                    </p:set>
                                    <p:animEffect transition="in" filter="wipe(left)">
                                      <p:cBhvr>
                                        <p:cTn id="52" dur="500"/>
                                        <p:tgtEl>
                                          <p:spTgt spid="20506"/>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20507"/>
                                        </p:tgtEl>
                                        <p:attrNameLst>
                                          <p:attrName>style.visibility</p:attrName>
                                        </p:attrNameLst>
                                      </p:cBhvr>
                                      <p:to>
                                        <p:strVal val="visible"/>
                                      </p:to>
                                    </p:set>
                                    <p:animEffect transition="in" filter="wipe(left)">
                                      <p:cBhvr>
                                        <p:cTn id="62" dur="500"/>
                                        <p:tgtEl>
                                          <p:spTgt spid="20507"/>
                                        </p:tgtEl>
                                      </p:cBhvr>
                                    </p:animEffect>
                                  </p:childTnLst>
                                </p:cTn>
                              </p:par>
                            </p:childTnLst>
                          </p:cTn>
                        </p:par>
                        <p:par>
                          <p:cTn id="63" fill="hold">
                            <p:stCondLst>
                              <p:cond delay="5000"/>
                            </p:stCondLst>
                            <p:childTnLst>
                              <p:par>
                                <p:cTn id="64" presetID="53" presetClass="entr" presetSubtype="16"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ppt_w</p:attrName>
                                        </p:attrNameLst>
                                      </p:cBhvr>
                                      <p:tavLst>
                                        <p:tav tm="0">
                                          <p:val>
                                            <p:fltVal val="0"/>
                                          </p:val>
                                        </p:tav>
                                        <p:tav tm="100000">
                                          <p:val>
                                            <p:strVal val="#ppt_w"/>
                                          </p:val>
                                        </p:tav>
                                      </p:tavLst>
                                    </p:anim>
                                    <p:anim calcmode="lin" valueType="num">
                                      <p:cBhvr>
                                        <p:cTn id="67" dur="500" fill="hold"/>
                                        <p:tgtEl>
                                          <p:spTgt spid="10"/>
                                        </p:tgtEl>
                                        <p:attrNameLst>
                                          <p:attrName>ppt_h</p:attrName>
                                        </p:attrNameLst>
                                      </p:cBhvr>
                                      <p:tavLst>
                                        <p:tav tm="0">
                                          <p:val>
                                            <p:fltVal val="0"/>
                                          </p:val>
                                        </p:tav>
                                        <p:tav tm="100000">
                                          <p:val>
                                            <p:strVal val="#ppt_h"/>
                                          </p:val>
                                        </p:tav>
                                      </p:tavLst>
                                    </p:anim>
                                    <p:animEffect transition="in" filter="fade">
                                      <p:cBhvr>
                                        <p:cTn id="68" dur="500"/>
                                        <p:tgtEl>
                                          <p:spTgt spid="10"/>
                                        </p:tgtEl>
                                      </p:cBhvr>
                                    </p:animEffect>
                                  </p:childTnLst>
                                </p:cTn>
                              </p:par>
                            </p:childTnLst>
                          </p:cTn>
                        </p:par>
                        <p:par>
                          <p:cTn id="69" fill="hold">
                            <p:stCondLst>
                              <p:cond delay="5500"/>
                            </p:stCondLst>
                            <p:childTnLst>
                              <p:par>
                                <p:cTn id="70" presetID="22" presetClass="entr" presetSubtype="8" fill="hold" grpId="0" nodeType="afterEffect">
                                  <p:stCondLst>
                                    <p:cond delay="0"/>
                                  </p:stCondLst>
                                  <p:childTnLst>
                                    <p:set>
                                      <p:cBhvr>
                                        <p:cTn id="71" dur="1" fill="hold">
                                          <p:stCondLst>
                                            <p:cond delay="0"/>
                                          </p:stCondLst>
                                        </p:cTn>
                                        <p:tgtEl>
                                          <p:spTgt spid="20508"/>
                                        </p:tgtEl>
                                        <p:attrNameLst>
                                          <p:attrName>style.visibility</p:attrName>
                                        </p:attrNameLst>
                                      </p:cBhvr>
                                      <p:to>
                                        <p:strVal val="visible"/>
                                      </p:to>
                                    </p:set>
                                    <p:animEffect transition="in" filter="wipe(left)">
                                      <p:cBhvr>
                                        <p:cTn id="72" dur="500"/>
                                        <p:tgtEl>
                                          <p:spTgt spid="20508"/>
                                        </p:tgtEl>
                                      </p:cBhvr>
                                    </p:animEffect>
                                  </p:childTnLst>
                                </p:cTn>
                              </p:par>
                            </p:childTnLst>
                          </p:cTn>
                        </p:par>
                        <p:par>
                          <p:cTn id="73" fill="hold">
                            <p:stCondLst>
                              <p:cond delay="6000"/>
                            </p:stCondLst>
                            <p:childTnLst>
                              <p:par>
                                <p:cTn id="74" presetID="53" presetClass="entr" presetSubtype="16"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500" fill="hold"/>
                                        <p:tgtEl>
                                          <p:spTgt spid="11"/>
                                        </p:tgtEl>
                                        <p:attrNameLst>
                                          <p:attrName>ppt_w</p:attrName>
                                        </p:attrNameLst>
                                      </p:cBhvr>
                                      <p:tavLst>
                                        <p:tav tm="0">
                                          <p:val>
                                            <p:fltVal val="0"/>
                                          </p:val>
                                        </p:tav>
                                        <p:tav tm="100000">
                                          <p:val>
                                            <p:strVal val="#ppt_w"/>
                                          </p:val>
                                        </p:tav>
                                      </p:tavLst>
                                    </p:anim>
                                    <p:anim calcmode="lin" valueType="num">
                                      <p:cBhvr>
                                        <p:cTn id="77" dur="500" fill="hold"/>
                                        <p:tgtEl>
                                          <p:spTgt spid="11"/>
                                        </p:tgtEl>
                                        <p:attrNameLst>
                                          <p:attrName>ppt_h</p:attrName>
                                        </p:attrNameLst>
                                      </p:cBhvr>
                                      <p:tavLst>
                                        <p:tav tm="0">
                                          <p:val>
                                            <p:fltVal val="0"/>
                                          </p:val>
                                        </p:tav>
                                        <p:tav tm="100000">
                                          <p:val>
                                            <p:strVal val="#ppt_h"/>
                                          </p:val>
                                        </p:tav>
                                      </p:tavLst>
                                    </p:anim>
                                    <p:animEffect transition="in" filter="fade">
                                      <p:cBhvr>
                                        <p:cTn id="78" dur="500"/>
                                        <p:tgtEl>
                                          <p:spTgt spid="11"/>
                                        </p:tgtEl>
                                      </p:cBhvr>
                                    </p:animEffect>
                                  </p:childTnLst>
                                </p:cTn>
                              </p:par>
                            </p:childTnLst>
                          </p:cTn>
                        </p:par>
                        <p:par>
                          <p:cTn id="79" fill="hold">
                            <p:stCondLst>
                              <p:cond delay="6500"/>
                            </p:stCondLst>
                            <p:childTnLst>
                              <p:par>
                                <p:cTn id="80" presetID="22" presetClass="entr" presetSubtype="8" fill="hold" grpId="0" nodeType="afterEffect">
                                  <p:stCondLst>
                                    <p:cond delay="0"/>
                                  </p:stCondLst>
                                  <p:childTnLst>
                                    <p:set>
                                      <p:cBhvr>
                                        <p:cTn id="81" dur="1" fill="hold">
                                          <p:stCondLst>
                                            <p:cond delay="0"/>
                                          </p:stCondLst>
                                        </p:cTn>
                                        <p:tgtEl>
                                          <p:spTgt spid="20509"/>
                                        </p:tgtEl>
                                        <p:attrNameLst>
                                          <p:attrName>style.visibility</p:attrName>
                                        </p:attrNameLst>
                                      </p:cBhvr>
                                      <p:to>
                                        <p:strVal val="visible"/>
                                      </p:to>
                                    </p:set>
                                    <p:animEffect transition="in" filter="wipe(left)">
                                      <p:cBhvr>
                                        <p:cTn id="82" dur="500"/>
                                        <p:tgtEl>
                                          <p:spTgt spid="20509"/>
                                        </p:tgtEl>
                                      </p:cBhvr>
                                    </p:animEffect>
                                  </p:childTnLst>
                                </p:cTn>
                              </p:par>
                            </p:childTnLst>
                          </p:cTn>
                        </p:par>
                        <p:par>
                          <p:cTn id="83" fill="hold">
                            <p:stCondLst>
                              <p:cond delay="7000"/>
                            </p:stCondLst>
                            <p:childTnLst>
                              <p:par>
                                <p:cTn id="84" presetID="53" presetClass="entr" presetSubtype="16"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p:cTn id="86" dur="500" fill="hold"/>
                                        <p:tgtEl>
                                          <p:spTgt spid="12"/>
                                        </p:tgtEl>
                                        <p:attrNameLst>
                                          <p:attrName>ppt_w</p:attrName>
                                        </p:attrNameLst>
                                      </p:cBhvr>
                                      <p:tavLst>
                                        <p:tav tm="0">
                                          <p:val>
                                            <p:fltVal val="0"/>
                                          </p:val>
                                        </p:tav>
                                        <p:tav tm="100000">
                                          <p:val>
                                            <p:strVal val="#ppt_w"/>
                                          </p:val>
                                        </p:tav>
                                      </p:tavLst>
                                    </p:anim>
                                    <p:anim calcmode="lin" valueType="num">
                                      <p:cBhvr>
                                        <p:cTn id="87" dur="500" fill="hold"/>
                                        <p:tgtEl>
                                          <p:spTgt spid="12"/>
                                        </p:tgtEl>
                                        <p:attrNameLst>
                                          <p:attrName>ppt_h</p:attrName>
                                        </p:attrNameLst>
                                      </p:cBhvr>
                                      <p:tavLst>
                                        <p:tav tm="0">
                                          <p:val>
                                            <p:fltVal val="0"/>
                                          </p:val>
                                        </p:tav>
                                        <p:tav tm="100000">
                                          <p:val>
                                            <p:strVal val="#ppt_h"/>
                                          </p:val>
                                        </p:tav>
                                      </p:tavLst>
                                    </p:anim>
                                    <p:animEffect transition="in" filter="fade">
                                      <p:cBhvr>
                                        <p:cTn id="88" dur="500"/>
                                        <p:tgtEl>
                                          <p:spTgt spid="12"/>
                                        </p:tgtEl>
                                      </p:cBhvr>
                                    </p:animEffect>
                                  </p:childTnLst>
                                </p:cTn>
                              </p:par>
                            </p:childTnLst>
                          </p:cTn>
                        </p:par>
                        <p:par>
                          <p:cTn id="89" fill="hold">
                            <p:stCondLst>
                              <p:cond delay="7500"/>
                            </p:stCondLst>
                            <p:childTnLst>
                              <p:par>
                                <p:cTn id="90" presetID="22" presetClass="entr" presetSubtype="8" fill="hold" grpId="0" nodeType="afterEffect">
                                  <p:stCondLst>
                                    <p:cond delay="0"/>
                                  </p:stCondLst>
                                  <p:childTnLst>
                                    <p:set>
                                      <p:cBhvr>
                                        <p:cTn id="91" dur="1" fill="hold">
                                          <p:stCondLst>
                                            <p:cond delay="0"/>
                                          </p:stCondLst>
                                        </p:cTn>
                                        <p:tgtEl>
                                          <p:spTgt spid="20510"/>
                                        </p:tgtEl>
                                        <p:attrNameLst>
                                          <p:attrName>style.visibility</p:attrName>
                                        </p:attrNameLst>
                                      </p:cBhvr>
                                      <p:to>
                                        <p:strVal val="visible"/>
                                      </p:to>
                                    </p:set>
                                    <p:animEffect transition="in" filter="wipe(left)">
                                      <p:cBhvr>
                                        <p:cTn id="92" dur="500"/>
                                        <p:tgtEl>
                                          <p:spTgt spid="20510"/>
                                        </p:tgtEl>
                                      </p:cBhvr>
                                    </p:animEffect>
                                  </p:childTnLst>
                                </p:cTn>
                              </p:par>
                            </p:childTnLst>
                          </p:cTn>
                        </p:par>
                        <p:par>
                          <p:cTn id="93" fill="hold">
                            <p:stCondLst>
                              <p:cond delay="8000"/>
                            </p:stCondLst>
                            <p:childTnLst>
                              <p:par>
                                <p:cTn id="94" presetID="53" presetClass="entr" presetSubtype="16"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20511"/>
                                        </p:tgtEl>
                                        <p:attrNameLst>
                                          <p:attrName>style.visibility</p:attrName>
                                        </p:attrNameLst>
                                      </p:cBhvr>
                                      <p:to>
                                        <p:strVal val="visible"/>
                                      </p:to>
                                    </p:set>
                                    <p:animEffect transition="in" filter="wipe(left)">
                                      <p:cBhvr>
                                        <p:cTn id="102" dur="500"/>
                                        <p:tgtEl>
                                          <p:spTgt spid="20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0504" grpId="0"/>
      <p:bldP spid="20505" grpId="0"/>
      <p:bldP spid="20506" grpId="0"/>
      <p:bldP spid="20507" grpId="0"/>
      <p:bldP spid="20508" grpId="0"/>
      <p:bldP spid="20509" grpId="0"/>
      <p:bldP spid="20510" grpId="0"/>
      <p:bldP spid="205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2352675" y="1165225"/>
            <a:ext cx="4421505" cy="4528185"/>
          </a:xfrm>
          <a:prstGeom prst="rect">
            <a:avLst/>
          </a:prstGeom>
        </p:spPr>
      </p:pic>
      <p:pic>
        <p:nvPicPr>
          <p:cNvPr id="3" name="图片 2" descr="花3"/>
          <p:cNvPicPr>
            <a:picLocks noChangeAspect="1"/>
          </p:cNvPicPr>
          <p:nvPr/>
        </p:nvPicPr>
        <p:blipFill>
          <a:blip r:embed="rId3"/>
          <a:stretch>
            <a:fillRect/>
          </a:stretch>
        </p:blipFill>
        <p:spPr>
          <a:xfrm>
            <a:off x="10181590" y="1110615"/>
            <a:ext cx="4421505" cy="4528185"/>
          </a:xfrm>
          <a:prstGeom prst="rect">
            <a:avLst/>
          </a:prstGeom>
        </p:spPr>
      </p:pic>
      <p:sp>
        <p:nvSpPr>
          <p:cNvPr id="4" name="矩形 3"/>
          <p:cNvSpPr/>
          <p:nvPr/>
        </p:nvSpPr>
        <p:spPr>
          <a:xfrm>
            <a:off x="5817870" y="1485900"/>
            <a:ext cx="3369945" cy="542290"/>
          </a:xfrm>
          <a:prstGeom prst="rect">
            <a:avLst/>
          </a:prstGeom>
          <a:noFill/>
          <a:ln>
            <a:solidFill>
              <a:srgbClr val="72A4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764530" y="1486535"/>
            <a:ext cx="558800" cy="542290"/>
            <a:chOff x="9078" y="2341"/>
            <a:chExt cx="880" cy="854"/>
          </a:xfrm>
        </p:grpSpPr>
        <p:grpSp>
          <p:nvGrpSpPr>
            <p:cNvPr id="8" name="组合 7"/>
            <p:cNvGrpSpPr/>
            <p:nvPr/>
          </p:nvGrpSpPr>
          <p:grpSpPr>
            <a:xfrm>
              <a:off x="9154" y="2341"/>
              <a:ext cx="793" cy="854"/>
              <a:chOff x="8630" y="4251"/>
              <a:chExt cx="793" cy="854"/>
            </a:xfrm>
          </p:grpSpPr>
          <p:sp>
            <p:nvSpPr>
              <p:cNvPr id="5" name="矩形 4"/>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9078" y="2453"/>
              <a:ext cx="881" cy="628"/>
            </a:xfrm>
            <a:prstGeom prst="rect">
              <a:avLst/>
            </a:prstGeom>
            <a:noFill/>
          </p:spPr>
          <p:txBody>
            <a:bodyPr wrap="square" rtlCol="0">
              <a:spAutoFit/>
            </a:bodyPr>
            <a:lstStyle/>
            <a:p>
              <a:pPr algn="l"/>
              <a:r>
                <a:rPr lang="en-US" altLang="zh-CN" sz="2000" b="1">
                  <a:solidFill>
                    <a:schemeClr val="bg1"/>
                  </a:solidFill>
                  <a:latin typeface="微软雅黑" panose="020B0503020204020204" charset="-122"/>
                  <a:ea typeface="微软雅黑" panose="020B0503020204020204" charset="-122"/>
                </a:rPr>
                <a:t>01</a:t>
              </a:r>
            </a:p>
          </p:txBody>
        </p:sp>
      </p:grpSp>
      <p:sp>
        <p:nvSpPr>
          <p:cNvPr id="10" name="文本框 9"/>
          <p:cNvSpPr txBox="1"/>
          <p:nvPr/>
        </p:nvSpPr>
        <p:spPr>
          <a:xfrm>
            <a:off x="6484620" y="1572895"/>
            <a:ext cx="2490470" cy="368300"/>
          </a:xfrm>
          <a:prstGeom prst="rect">
            <a:avLst/>
          </a:prstGeom>
          <a:noFill/>
        </p:spPr>
        <p:txBody>
          <a:bodyPr wrap="square" rtlCol="0">
            <a:spAutoFit/>
          </a:bodyPr>
          <a:lstStyle/>
          <a:p>
            <a:pPr algn="l" fontAlgn="auto">
              <a:lnSpc>
                <a:spcPct val="100000"/>
              </a:lnSpc>
            </a:pPr>
            <a:r>
              <a:rPr lang="zh-CN" altLang="en-US" b="1">
                <a:solidFill>
                  <a:srgbClr val="72A4A5"/>
                </a:solidFill>
                <a:latin typeface="微软雅黑" panose="020B0503020204020204" charset="-122"/>
                <a:ea typeface="微软雅黑" panose="020B0503020204020204" charset="-122"/>
                <a:sym typeface="+mn-ea"/>
              </a:rPr>
              <a:t>单击此处输入标题文本</a:t>
            </a:r>
            <a:endParaRPr lang="zh-CN" altLang="en-US" sz="1400" b="1">
              <a:solidFill>
                <a:srgbClr val="72A4A5"/>
              </a:solidFill>
              <a:latin typeface="微软雅黑" panose="020B0503020204020204" charset="-122"/>
              <a:ea typeface="微软雅黑" panose="020B0503020204020204" charset="-122"/>
              <a:sym typeface="+mn-ea"/>
            </a:endParaRPr>
          </a:p>
        </p:txBody>
      </p:sp>
      <p:sp>
        <p:nvSpPr>
          <p:cNvPr id="11" name="矩形 10"/>
          <p:cNvSpPr/>
          <p:nvPr/>
        </p:nvSpPr>
        <p:spPr>
          <a:xfrm>
            <a:off x="5812790" y="2588895"/>
            <a:ext cx="3369945" cy="542290"/>
          </a:xfrm>
          <a:prstGeom prst="rect">
            <a:avLst/>
          </a:prstGeom>
          <a:noFill/>
          <a:ln>
            <a:solidFill>
              <a:srgbClr val="72A4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764530" y="2589530"/>
            <a:ext cx="558800" cy="542290"/>
            <a:chOff x="9078" y="4078"/>
            <a:chExt cx="880" cy="854"/>
          </a:xfrm>
        </p:grpSpPr>
        <p:grpSp>
          <p:nvGrpSpPr>
            <p:cNvPr id="12" name="组合 11"/>
            <p:cNvGrpSpPr/>
            <p:nvPr/>
          </p:nvGrpSpPr>
          <p:grpSpPr>
            <a:xfrm>
              <a:off x="9146" y="4078"/>
              <a:ext cx="793" cy="854"/>
              <a:chOff x="8630" y="4251"/>
              <a:chExt cx="793" cy="854"/>
            </a:xfrm>
          </p:grpSpPr>
          <p:sp>
            <p:nvSpPr>
              <p:cNvPr id="13" name="矩形 12"/>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9078" y="4190"/>
              <a:ext cx="881" cy="628"/>
            </a:xfrm>
            <a:prstGeom prst="rect">
              <a:avLst/>
            </a:prstGeom>
            <a:noFill/>
          </p:spPr>
          <p:txBody>
            <a:bodyPr wrap="square" rtlCol="0">
              <a:spAutoFit/>
            </a:bodyPr>
            <a:lstStyle/>
            <a:p>
              <a:pPr algn="l"/>
              <a:r>
                <a:rPr lang="en-US" altLang="zh-CN" sz="2000" b="1">
                  <a:solidFill>
                    <a:schemeClr val="bg1"/>
                  </a:solidFill>
                  <a:latin typeface="微软雅黑" panose="020B0503020204020204" charset="-122"/>
                  <a:ea typeface="微软雅黑" panose="020B0503020204020204" charset="-122"/>
                </a:rPr>
                <a:t>02</a:t>
              </a:r>
            </a:p>
          </p:txBody>
        </p:sp>
      </p:grpSp>
      <p:sp>
        <p:nvSpPr>
          <p:cNvPr id="16" name="文本框 15"/>
          <p:cNvSpPr txBox="1"/>
          <p:nvPr/>
        </p:nvSpPr>
        <p:spPr>
          <a:xfrm>
            <a:off x="6479540" y="2675890"/>
            <a:ext cx="2490470" cy="368300"/>
          </a:xfrm>
          <a:prstGeom prst="rect">
            <a:avLst/>
          </a:prstGeom>
          <a:noFill/>
        </p:spPr>
        <p:txBody>
          <a:bodyPr wrap="square" rtlCol="0">
            <a:spAutoFit/>
          </a:bodyPr>
          <a:lstStyle/>
          <a:p>
            <a:pPr algn="l" fontAlgn="auto">
              <a:lnSpc>
                <a:spcPct val="100000"/>
              </a:lnSpc>
            </a:pPr>
            <a:r>
              <a:rPr lang="zh-CN" altLang="en-US" b="1">
                <a:solidFill>
                  <a:srgbClr val="72A4A5"/>
                </a:solidFill>
                <a:latin typeface="微软雅黑" panose="020B0503020204020204" charset="-122"/>
                <a:ea typeface="微软雅黑" panose="020B0503020204020204" charset="-122"/>
                <a:sym typeface="+mn-ea"/>
              </a:rPr>
              <a:t>单击此处输入标题文本</a:t>
            </a:r>
            <a:endParaRPr lang="zh-CN" altLang="en-US" sz="1400" b="1">
              <a:solidFill>
                <a:srgbClr val="72A4A5"/>
              </a:solidFill>
              <a:latin typeface="微软雅黑" panose="020B0503020204020204" charset="-122"/>
              <a:ea typeface="微软雅黑" panose="020B0503020204020204" charset="-122"/>
              <a:sym typeface="+mn-ea"/>
            </a:endParaRPr>
          </a:p>
        </p:txBody>
      </p:sp>
      <p:sp>
        <p:nvSpPr>
          <p:cNvPr id="17" name="矩形 16"/>
          <p:cNvSpPr/>
          <p:nvPr/>
        </p:nvSpPr>
        <p:spPr>
          <a:xfrm>
            <a:off x="5807710" y="3704590"/>
            <a:ext cx="3369945" cy="542290"/>
          </a:xfrm>
          <a:prstGeom prst="rect">
            <a:avLst/>
          </a:prstGeom>
          <a:noFill/>
          <a:ln>
            <a:solidFill>
              <a:srgbClr val="72A4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64530" y="3705225"/>
            <a:ext cx="558800" cy="542290"/>
            <a:chOff x="9078" y="5835"/>
            <a:chExt cx="880" cy="854"/>
          </a:xfrm>
        </p:grpSpPr>
        <p:grpSp>
          <p:nvGrpSpPr>
            <p:cNvPr id="18" name="组合 17"/>
            <p:cNvGrpSpPr/>
            <p:nvPr/>
          </p:nvGrpSpPr>
          <p:grpSpPr>
            <a:xfrm>
              <a:off x="9138" y="5835"/>
              <a:ext cx="793" cy="854"/>
              <a:chOff x="8630" y="4251"/>
              <a:chExt cx="793" cy="854"/>
            </a:xfrm>
          </p:grpSpPr>
          <p:sp>
            <p:nvSpPr>
              <p:cNvPr id="19" name="矩形 18"/>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9078" y="5947"/>
              <a:ext cx="881" cy="628"/>
            </a:xfrm>
            <a:prstGeom prst="rect">
              <a:avLst/>
            </a:prstGeom>
            <a:noFill/>
          </p:spPr>
          <p:txBody>
            <a:bodyPr wrap="square" rtlCol="0">
              <a:spAutoFit/>
            </a:bodyPr>
            <a:lstStyle/>
            <a:p>
              <a:pPr algn="l"/>
              <a:r>
                <a:rPr lang="en-US" altLang="zh-CN" sz="2000" b="1">
                  <a:solidFill>
                    <a:schemeClr val="bg1"/>
                  </a:solidFill>
                  <a:latin typeface="微软雅黑" panose="020B0503020204020204" charset="-122"/>
                  <a:ea typeface="微软雅黑" panose="020B0503020204020204" charset="-122"/>
                </a:rPr>
                <a:t>03</a:t>
              </a:r>
            </a:p>
          </p:txBody>
        </p:sp>
      </p:grpSp>
      <p:sp>
        <p:nvSpPr>
          <p:cNvPr id="22" name="文本框 21"/>
          <p:cNvSpPr txBox="1"/>
          <p:nvPr/>
        </p:nvSpPr>
        <p:spPr>
          <a:xfrm>
            <a:off x="6474460" y="3791585"/>
            <a:ext cx="2490470" cy="368300"/>
          </a:xfrm>
          <a:prstGeom prst="rect">
            <a:avLst/>
          </a:prstGeom>
          <a:noFill/>
        </p:spPr>
        <p:txBody>
          <a:bodyPr wrap="square" rtlCol="0">
            <a:spAutoFit/>
          </a:bodyPr>
          <a:lstStyle/>
          <a:p>
            <a:pPr algn="l" fontAlgn="auto">
              <a:lnSpc>
                <a:spcPct val="100000"/>
              </a:lnSpc>
            </a:pPr>
            <a:r>
              <a:rPr lang="zh-CN" altLang="en-US" b="1">
                <a:solidFill>
                  <a:srgbClr val="72A4A5"/>
                </a:solidFill>
                <a:latin typeface="微软雅黑" panose="020B0503020204020204" charset="-122"/>
                <a:ea typeface="微软雅黑" panose="020B0503020204020204" charset="-122"/>
                <a:sym typeface="+mn-ea"/>
              </a:rPr>
              <a:t>单击此处输入标题文本</a:t>
            </a:r>
            <a:endParaRPr lang="zh-CN" altLang="en-US" sz="1400" b="1">
              <a:solidFill>
                <a:srgbClr val="72A4A5"/>
              </a:solidFill>
              <a:latin typeface="微软雅黑" panose="020B0503020204020204" charset="-122"/>
              <a:ea typeface="微软雅黑" panose="020B0503020204020204" charset="-122"/>
              <a:sym typeface="+mn-ea"/>
            </a:endParaRPr>
          </a:p>
        </p:txBody>
      </p:sp>
      <p:sp>
        <p:nvSpPr>
          <p:cNvPr id="23" name="矩形 22"/>
          <p:cNvSpPr/>
          <p:nvPr/>
        </p:nvSpPr>
        <p:spPr>
          <a:xfrm>
            <a:off x="5812790" y="4856480"/>
            <a:ext cx="3369945" cy="542290"/>
          </a:xfrm>
          <a:prstGeom prst="rect">
            <a:avLst/>
          </a:prstGeom>
          <a:noFill/>
          <a:ln>
            <a:solidFill>
              <a:srgbClr val="72A4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5764530" y="4857115"/>
            <a:ext cx="558800" cy="542290"/>
            <a:chOff x="9078" y="7649"/>
            <a:chExt cx="880" cy="854"/>
          </a:xfrm>
        </p:grpSpPr>
        <p:grpSp>
          <p:nvGrpSpPr>
            <p:cNvPr id="24" name="组合 23"/>
            <p:cNvGrpSpPr/>
            <p:nvPr/>
          </p:nvGrpSpPr>
          <p:grpSpPr>
            <a:xfrm>
              <a:off x="9146" y="7649"/>
              <a:ext cx="793" cy="854"/>
              <a:chOff x="8630" y="4251"/>
              <a:chExt cx="793" cy="854"/>
            </a:xfrm>
          </p:grpSpPr>
          <p:sp>
            <p:nvSpPr>
              <p:cNvPr id="25" name="矩形 24"/>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直角三角形 25"/>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9078" y="7761"/>
              <a:ext cx="881" cy="628"/>
            </a:xfrm>
            <a:prstGeom prst="rect">
              <a:avLst/>
            </a:prstGeom>
            <a:noFill/>
          </p:spPr>
          <p:txBody>
            <a:bodyPr wrap="square" rtlCol="0">
              <a:spAutoFit/>
            </a:bodyPr>
            <a:lstStyle/>
            <a:p>
              <a:pPr algn="l"/>
              <a:r>
                <a:rPr lang="en-US" altLang="zh-CN" sz="2000" b="1">
                  <a:solidFill>
                    <a:schemeClr val="bg1"/>
                  </a:solidFill>
                  <a:latin typeface="微软雅黑" panose="020B0503020204020204" charset="-122"/>
                  <a:ea typeface="微软雅黑" panose="020B0503020204020204" charset="-122"/>
                </a:rPr>
                <a:t>04</a:t>
              </a:r>
            </a:p>
          </p:txBody>
        </p:sp>
      </p:grpSp>
      <p:sp>
        <p:nvSpPr>
          <p:cNvPr id="28" name="文本框 27"/>
          <p:cNvSpPr txBox="1"/>
          <p:nvPr/>
        </p:nvSpPr>
        <p:spPr>
          <a:xfrm>
            <a:off x="6479540" y="4943475"/>
            <a:ext cx="2490470" cy="368300"/>
          </a:xfrm>
          <a:prstGeom prst="rect">
            <a:avLst/>
          </a:prstGeom>
          <a:noFill/>
        </p:spPr>
        <p:txBody>
          <a:bodyPr wrap="square" rtlCol="0">
            <a:spAutoFit/>
          </a:bodyPr>
          <a:lstStyle/>
          <a:p>
            <a:pPr algn="l" fontAlgn="auto">
              <a:lnSpc>
                <a:spcPct val="100000"/>
              </a:lnSpc>
            </a:pPr>
            <a:r>
              <a:rPr lang="zh-CN" altLang="en-US" b="1">
                <a:solidFill>
                  <a:srgbClr val="72A4A5"/>
                </a:solidFill>
                <a:latin typeface="微软雅黑" panose="020B0503020204020204" charset="-122"/>
                <a:ea typeface="微软雅黑" panose="020B0503020204020204" charset="-122"/>
                <a:sym typeface="+mn-ea"/>
              </a:rPr>
              <a:t>单击此处输入标题文本</a:t>
            </a:r>
            <a:endParaRPr lang="zh-CN" altLang="en-US" sz="1400" b="1">
              <a:solidFill>
                <a:srgbClr val="72A4A5"/>
              </a:solidFill>
              <a:latin typeface="微软雅黑" panose="020B0503020204020204" charset="-122"/>
              <a:ea typeface="微软雅黑" panose="020B0503020204020204" charset="-122"/>
              <a:sym typeface="+mn-ea"/>
            </a:endParaRPr>
          </a:p>
        </p:txBody>
      </p:sp>
      <p:sp>
        <p:nvSpPr>
          <p:cNvPr id="29" name="文本框 28"/>
          <p:cNvSpPr txBox="1"/>
          <p:nvPr/>
        </p:nvSpPr>
        <p:spPr>
          <a:xfrm>
            <a:off x="3082925" y="2691130"/>
            <a:ext cx="1419225" cy="706755"/>
          </a:xfrm>
          <a:prstGeom prst="rect">
            <a:avLst/>
          </a:prstGeom>
          <a:noFill/>
        </p:spPr>
        <p:txBody>
          <a:bodyPr wrap="square" rtlCol="0">
            <a:spAutoFit/>
          </a:bodyPr>
          <a:lstStyle/>
          <a:p>
            <a:pPr algn="r"/>
            <a:r>
              <a:rPr lang="zh-CN" altLang="en-US" sz="4000" b="1">
                <a:solidFill>
                  <a:srgbClr val="72A4A5"/>
                </a:solidFill>
                <a:latin typeface="微软雅黑" panose="020B0503020204020204" charset="-122"/>
                <a:ea typeface="微软雅黑" panose="020B0503020204020204" charset="-122"/>
              </a:rPr>
              <a:t>目 录</a:t>
            </a:r>
          </a:p>
        </p:txBody>
      </p:sp>
      <p:sp>
        <p:nvSpPr>
          <p:cNvPr id="30" name="文本框 29"/>
          <p:cNvSpPr txBox="1"/>
          <p:nvPr/>
        </p:nvSpPr>
        <p:spPr>
          <a:xfrm>
            <a:off x="2787650" y="3465830"/>
            <a:ext cx="1714500" cy="460375"/>
          </a:xfrm>
          <a:prstGeom prst="rect">
            <a:avLst/>
          </a:prstGeom>
          <a:noFill/>
        </p:spPr>
        <p:txBody>
          <a:bodyPr wrap="square" rtlCol="0">
            <a:spAutoFit/>
          </a:bodyPr>
          <a:lstStyle/>
          <a:p>
            <a:pPr algn="r"/>
            <a:r>
              <a:rPr lang="en-US" altLang="zh-CN" sz="2400">
                <a:solidFill>
                  <a:srgbClr val="72A4A5"/>
                </a:solidFill>
                <a:latin typeface="微软雅黑" panose="020B0503020204020204" charset="-122"/>
                <a:ea typeface="微软雅黑" panose="020B0503020204020204" charset="-122"/>
              </a:rPr>
              <a:t>Contents</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style.rotation</p:attrName>
                                        </p:attrNameLst>
                                      </p:cBhvr>
                                      <p:tavLst>
                                        <p:tav tm="0">
                                          <p:val>
                                            <p:fltVal val="720"/>
                                          </p:val>
                                        </p:tav>
                                        <p:tav tm="100000">
                                          <p:val>
                                            <p:fltVal val="0"/>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par>
                          <p:cTn id="23" fill="hold">
                            <p:stCondLst>
                              <p:cond delay="1000"/>
                            </p:stCondLst>
                            <p:childTnLst>
                              <p:par>
                                <p:cTn id="24" presetID="29"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ppt_x</p:attrName>
                                        </p:attrNameLst>
                                      </p:cBhvr>
                                      <p:tavLst>
                                        <p:tav tm="0">
                                          <p:val>
                                            <p:strVal val="#ppt_x-.2"/>
                                          </p:val>
                                        </p:tav>
                                        <p:tav tm="100000">
                                          <p:val>
                                            <p:strVal val="#ppt_x"/>
                                          </p:val>
                                        </p:tav>
                                      </p:tavLst>
                                    </p:anim>
                                    <p:anim calcmode="lin" valueType="num">
                                      <p:cBhvr>
                                        <p:cTn id="27" dur="5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28" dur="500"/>
                                        <p:tgtEl>
                                          <p:spTgt spid="30"/>
                                        </p:tgtEl>
                                      </p:cBhvr>
                                    </p:animEffect>
                                  </p:childTnLst>
                                </p:cTn>
                              </p:par>
                            </p:childTnLst>
                          </p:cTn>
                        </p:par>
                        <p:par>
                          <p:cTn id="29" fill="hold">
                            <p:stCondLst>
                              <p:cond delay="1500"/>
                            </p:stCondLst>
                            <p:childTnLst>
                              <p:par>
                                <p:cTn id="30" presetID="2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500"/>
                                        <p:tgtEl>
                                          <p:spTgt spid="4"/>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par>
                          <p:cTn id="37" fill="hold">
                            <p:stCondLst>
                              <p:cond delay="2500"/>
                            </p:stCondLst>
                            <p:childTnLst>
                              <p:par>
                                <p:cTn id="38" presetID="29"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2"/>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2" dur="500"/>
                                        <p:tgtEl>
                                          <p:spTgt spid="10"/>
                                        </p:tgtEl>
                                      </p:cBhvr>
                                    </p:animEffect>
                                  </p:childTnLst>
                                </p:cTn>
                              </p:par>
                            </p:childTnLst>
                          </p:cTn>
                        </p:par>
                        <p:par>
                          <p:cTn id="43" fill="hold">
                            <p:stCondLst>
                              <p:cond delay="3000"/>
                            </p:stCondLst>
                            <p:childTnLst>
                              <p:par>
                                <p:cTn id="44" presetID="2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edge">
                                      <p:cBhvr>
                                        <p:cTn id="46" dur="500"/>
                                        <p:tgtEl>
                                          <p:spTgt spid="11"/>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4000"/>
                            </p:stCondLst>
                            <p:childTnLst>
                              <p:par>
                                <p:cTn id="52" presetID="29"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2"/>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56" dur="500"/>
                                        <p:tgtEl>
                                          <p:spTgt spid="16"/>
                                        </p:tgtEl>
                                      </p:cBhvr>
                                    </p:animEffect>
                                  </p:childTnLst>
                                </p:cTn>
                              </p:par>
                            </p:childTnLst>
                          </p:cTn>
                        </p:par>
                        <p:par>
                          <p:cTn id="57" fill="hold">
                            <p:stCondLst>
                              <p:cond delay="4500"/>
                            </p:stCondLst>
                            <p:childTnLst>
                              <p:par>
                                <p:cTn id="58" presetID="20"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edge">
                                      <p:cBhvr>
                                        <p:cTn id="60" dur="500"/>
                                        <p:tgtEl>
                                          <p:spTgt spid="17"/>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childTnLst>
                          </p:cTn>
                        </p:par>
                        <p:par>
                          <p:cTn id="65" fill="hold">
                            <p:stCondLst>
                              <p:cond delay="5500"/>
                            </p:stCondLst>
                            <p:childTnLst>
                              <p:par>
                                <p:cTn id="66" presetID="29"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ppt_x</p:attrName>
                                        </p:attrNameLst>
                                      </p:cBhvr>
                                      <p:tavLst>
                                        <p:tav tm="0">
                                          <p:val>
                                            <p:strVal val="#ppt_x-.2"/>
                                          </p:val>
                                        </p:tav>
                                        <p:tav tm="100000">
                                          <p:val>
                                            <p:strVal val="#ppt_x"/>
                                          </p:val>
                                        </p:tav>
                                      </p:tavLst>
                                    </p:anim>
                                    <p:anim calcmode="lin" valueType="num">
                                      <p:cBhvr>
                                        <p:cTn id="69"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70" dur="500"/>
                                        <p:tgtEl>
                                          <p:spTgt spid="22"/>
                                        </p:tgtEl>
                                      </p:cBhvr>
                                    </p:animEffect>
                                  </p:childTnLst>
                                </p:cTn>
                              </p:par>
                            </p:childTnLst>
                          </p:cTn>
                        </p:par>
                        <p:par>
                          <p:cTn id="71" fill="hold">
                            <p:stCondLst>
                              <p:cond delay="6000"/>
                            </p:stCondLst>
                            <p:childTnLst>
                              <p:par>
                                <p:cTn id="72" presetID="20"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edge">
                                      <p:cBhvr>
                                        <p:cTn id="74" dur="500"/>
                                        <p:tgtEl>
                                          <p:spTgt spid="23"/>
                                        </p:tgtEl>
                                      </p:cBhvr>
                                    </p:animEffect>
                                  </p:childTnLst>
                                </p:cTn>
                              </p:par>
                            </p:childTnLst>
                          </p:cTn>
                        </p:par>
                        <p:par>
                          <p:cTn id="75" fill="hold">
                            <p:stCondLst>
                              <p:cond delay="6500"/>
                            </p:stCondLst>
                            <p:childTnLst>
                              <p:par>
                                <p:cTn id="76" presetID="22" presetClass="entr" presetSubtype="8" fill="hold" nodeType="after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childTnLst>
                          </p:cTn>
                        </p:par>
                        <p:par>
                          <p:cTn id="79" fill="hold">
                            <p:stCondLst>
                              <p:cond delay="7000"/>
                            </p:stCondLst>
                            <p:childTnLst>
                              <p:par>
                                <p:cTn id="80" presetID="29"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ppt_x</p:attrName>
                                        </p:attrNameLst>
                                      </p:cBhvr>
                                      <p:tavLst>
                                        <p:tav tm="0">
                                          <p:val>
                                            <p:strVal val="#ppt_x-.2"/>
                                          </p:val>
                                        </p:tav>
                                        <p:tav tm="100000">
                                          <p:val>
                                            <p:strVal val="#ppt_x"/>
                                          </p:val>
                                        </p:tav>
                                      </p:tavLst>
                                    </p:anim>
                                    <p:anim calcmode="lin" valueType="num">
                                      <p:cBhvr>
                                        <p:cTn id="83" dur="5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8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animBg="1"/>
      <p:bldP spid="16" grpId="0"/>
      <p:bldP spid="17" grpId="0" animBg="1"/>
      <p:bldP spid="22" grpId="0"/>
      <p:bldP spid="23" grpId="0" animBg="1"/>
      <p:bldP spid="28"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3474720" y="-3181985"/>
            <a:ext cx="5241925" cy="5368290"/>
          </a:xfrm>
          <a:prstGeom prst="rect">
            <a:avLst/>
          </a:prstGeom>
        </p:spPr>
      </p:pic>
      <p:grpSp>
        <p:nvGrpSpPr>
          <p:cNvPr id="31" name="组合 30"/>
          <p:cNvGrpSpPr/>
          <p:nvPr/>
        </p:nvGrpSpPr>
        <p:grpSpPr>
          <a:xfrm>
            <a:off x="3718405" y="2990850"/>
            <a:ext cx="903605" cy="876300"/>
            <a:chOff x="9154" y="2341"/>
            <a:chExt cx="881" cy="854"/>
          </a:xfrm>
        </p:grpSpPr>
        <p:grpSp>
          <p:nvGrpSpPr>
            <p:cNvPr id="8" name="组合 7"/>
            <p:cNvGrpSpPr/>
            <p:nvPr/>
          </p:nvGrpSpPr>
          <p:grpSpPr>
            <a:xfrm>
              <a:off x="9154" y="2341"/>
              <a:ext cx="793" cy="854"/>
              <a:chOff x="8630" y="4251"/>
              <a:chExt cx="793" cy="854"/>
            </a:xfrm>
          </p:grpSpPr>
          <p:sp>
            <p:nvSpPr>
              <p:cNvPr id="5" name="矩形 4"/>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9154" y="2453"/>
              <a:ext cx="881" cy="629"/>
            </a:xfrm>
            <a:prstGeom prst="rect">
              <a:avLst/>
            </a:prstGeom>
            <a:noFill/>
          </p:spPr>
          <p:txBody>
            <a:bodyPr wrap="square" rtlCol="0">
              <a:spAutoFit/>
            </a:bodyPr>
            <a:lstStyle/>
            <a:p>
              <a:pPr algn="l"/>
              <a:r>
                <a:rPr lang="en-US" altLang="zh-CN" sz="3600" b="1">
                  <a:solidFill>
                    <a:schemeClr val="bg1"/>
                  </a:solidFill>
                  <a:latin typeface="微软雅黑" panose="020B0503020204020204" charset="-122"/>
                  <a:ea typeface="微软雅黑" panose="020B0503020204020204" charset="-122"/>
                </a:rPr>
                <a:t>04</a:t>
              </a:r>
            </a:p>
          </p:txBody>
        </p:sp>
      </p:grpSp>
      <p:cxnSp>
        <p:nvCxnSpPr>
          <p:cNvPr id="2" name="直接连接符 1"/>
          <p:cNvCxnSpPr/>
          <p:nvPr/>
        </p:nvCxnSpPr>
        <p:spPr>
          <a:xfrm>
            <a:off x="4513580" y="3761105"/>
            <a:ext cx="3968115" cy="1270"/>
          </a:xfrm>
          <a:prstGeom prst="line">
            <a:avLst/>
          </a:prstGeom>
          <a:ln w="12700">
            <a:solidFill>
              <a:srgbClr val="72A4A5"/>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862195" y="3134360"/>
            <a:ext cx="3251835" cy="460375"/>
          </a:xfrm>
          <a:prstGeom prst="rect">
            <a:avLst/>
          </a:prstGeom>
          <a:noFill/>
        </p:spPr>
        <p:txBody>
          <a:bodyPr wrap="square" rtlCol="0">
            <a:spAutoFit/>
          </a:bodyPr>
          <a:lstStyle/>
          <a:p>
            <a:pPr algn="l" fontAlgn="auto">
              <a:lnSpc>
                <a:spcPct val="100000"/>
              </a:lnSpc>
            </a:pPr>
            <a:r>
              <a:rPr lang="zh-CN" altLang="en-US" sz="2400" b="1">
                <a:solidFill>
                  <a:srgbClr val="72A4A5"/>
                </a:solidFill>
                <a:latin typeface="微软雅黑" panose="020B0503020204020204" charset="-122"/>
                <a:ea typeface="微软雅黑" panose="020B0503020204020204" charset="-122"/>
                <a:sym typeface="+mn-ea"/>
              </a:rPr>
              <a:t>单击此处输入标题文本</a:t>
            </a:r>
          </a:p>
        </p:txBody>
      </p:sp>
      <p:sp>
        <p:nvSpPr>
          <p:cNvPr id="3" name="文本框 2"/>
          <p:cNvSpPr txBox="1"/>
          <p:nvPr/>
        </p:nvSpPr>
        <p:spPr>
          <a:xfrm>
            <a:off x="4862195" y="3970655"/>
            <a:ext cx="2657475" cy="1383665"/>
          </a:xfrm>
          <a:prstGeom prst="rect">
            <a:avLst/>
          </a:prstGeom>
          <a:noFill/>
        </p:spPr>
        <p:txBody>
          <a:bodyPr wrap="square" rtlCol="0">
            <a:spAutoFit/>
          </a:bodyPr>
          <a:lstStyle/>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9"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2"/>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4" dur="500"/>
                                        <p:tgtEl>
                                          <p:spTgt spid="10"/>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grpSp>
        <p:nvGrpSpPr>
          <p:cNvPr id="11" name="组合 10"/>
          <p:cNvGrpSpPr/>
          <p:nvPr/>
        </p:nvGrpSpPr>
        <p:grpSpPr>
          <a:xfrm>
            <a:off x="5507355" y="1933575"/>
            <a:ext cx="1601470" cy="1607820"/>
            <a:chOff x="8673" y="3045"/>
            <a:chExt cx="2522" cy="2532"/>
          </a:xfrm>
        </p:grpSpPr>
        <p:sp>
          <p:nvSpPr>
            <p:cNvPr id="35861" name="Freeform 21"/>
            <p:cNvSpPr/>
            <p:nvPr/>
          </p:nvSpPr>
          <p:spPr bwMode="auto">
            <a:xfrm>
              <a:off x="8673" y="3045"/>
              <a:ext cx="2523" cy="25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solidFill>
              <a:srgbClr val="72A4A5"/>
            </a:solidFill>
            <a:ln>
              <a:noFill/>
            </a:ln>
          </p:spPr>
          <p:txBody>
            <a:bodyPr/>
            <a:lstStyle/>
            <a:p>
              <a:endParaRPr lang="zh-CN" altLang="en-US"/>
            </a:p>
          </p:txBody>
        </p:sp>
        <p:sp>
          <p:nvSpPr>
            <p:cNvPr id="35865" name="Freeform 25"/>
            <p:cNvSpPr>
              <a:spLocks noEditPoints="1"/>
            </p:cNvSpPr>
            <p:nvPr/>
          </p:nvSpPr>
          <p:spPr bwMode="auto">
            <a:xfrm>
              <a:off x="8871" y="3218"/>
              <a:ext cx="362" cy="408"/>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69" name="Rectangle 29"/>
            <p:cNvSpPr>
              <a:spLocks noChangeArrowheads="1"/>
            </p:cNvSpPr>
            <p:nvPr/>
          </p:nvSpPr>
          <p:spPr bwMode="auto">
            <a:xfrm>
              <a:off x="9716" y="4365"/>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zh-CN" sz="8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0" name="组合 9"/>
          <p:cNvGrpSpPr/>
          <p:nvPr/>
        </p:nvGrpSpPr>
        <p:grpSpPr>
          <a:xfrm>
            <a:off x="6169660" y="3116580"/>
            <a:ext cx="1604010" cy="1605280"/>
            <a:chOff x="9716" y="4908"/>
            <a:chExt cx="2526" cy="2528"/>
          </a:xfrm>
        </p:grpSpPr>
        <p:sp>
          <p:nvSpPr>
            <p:cNvPr id="35864" name="Freeform 24"/>
            <p:cNvSpPr/>
            <p:nvPr/>
          </p:nvSpPr>
          <p:spPr bwMode="auto">
            <a:xfrm>
              <a:off x="9716" y="4908"/>
              <a:ext cx="2527" cy="252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solidFill>
              <a:srgbClr val="72A4A5"/>
            </a:solidFill>
            <a:ln>
              <a:noFill/>
            </a:ln>
          </p:spPr>
          <p:txBody>
            <a:bodyPr/>
            <a:lstStyle/>
            <a:p>
              <a:endParaRPr lang="zh-CN" altLang="en-US">
                <a:solidFill>
                  <a:schemeClr val="tx1">
                    <a:lumMod val="50000"/>
                    <a:lumOff val="50000"/>
                  </a:schemeClr>
                </a:solidFill>
              </a:endParaRPr>
            </a:p>
          </p:txBody>
        </p:sp>
        <p:sp>
          <p:nvSpPr>
            <p:cNvPr id="35868" name="Freeform 28"/>
            <p:cNvSpPr>
              <a:spLocks noEditPoints="1"/>
            </p:cNvSpPr>
            <p:nvPr/>
          </p:nvSpPr>
          <p:spPr bwMode="auto">
            <a:xfrm>
              <a:off x="11678" y="5098"/>
              <a:ext cx="413" cy="408"/>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70" name="Rectangle 30"/>
            <p:cNvSpPr>
              <a:spLocks noChangeArrowheads="1"/>
            </p:cNvSpPr>
            <p:nvPr/>
          </p:nvSpPr>
          <p:spPr bwMode="auto">
            <a:xfrm>
              <a:off x="9860" y="6089"/>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zh-CN" sz="8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9" name="组合 8"/>
          <p:cNvGrpSpPr/>
          <p:nvPr/>
        </p:nvGrpSpPr>
        <p:grpSpPr>
          <a:xfrm>
            <a:off x="4972685" y="3783965"/>
            <a:ext cx="1602740" cy="1606550"/>
            <a:chOff x="7831" y="5959"/>
            <a:chExt cx="2524" cy="2530"/>
          </a:xfrm>
        </p:grpSpPr>
        <p:sp>
          <p:nvSpPr>
            <p:cNvPr id="35863" name="Freeform 23"/>
            <p:cNvSpPr/>
            <p:nvPr/>
          </p:nvSpPr>
          <p:spPr bwMode="auto">
            <a:xfrm>
              <a:off x="7831" y="5959"/>
              <a:ext cx="2525" cy="2531"/>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solidFill>
              <a:srgbClr val="72A4A5"/>
            </a:solidFill>
            <a:ln>
              <a:noFill/>
            </a:ln>
          </p:spPr>
          <p:txBody>
            <a:bodyPr/>
            <a:lstStyle/>
            <a:p>
              <a:endParaRPr lang="zh-CN" altLang="en-US">
                <a:solidFill>
                  <a:schemeClr val="tx1">
                    <a:lumMod val="50000"/>
                    <a:lumOff val="50000"/>
                  </a:schemeClr>
                </a:solidFill>
              </a:endParaRPr>
            </a:p>
          </p:txBody>
        </p:sp>
        <p:sp>
          <p:nvSpPr>
            <p:cNvPr id="35866" name="Freeform 26"/>
            <p:cNvSpPr>
              <a:spLocks noEditPoints="1"/>
            </p:cNvSpPr>
            <p:nvPr/>
          </p:nvSpPr>
          <p:spPr bwMode="auto">
            <a:xfrm>
              <a:off x="9788" y="7907"/>
              <a:ext cx="383" cy="400"/>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71" name="Rectangle 31"/>
            <p:cNvSpPr>
              <a:spLocks noChangeArrowheads="1"/>
            </p:cNvSpPr>
            <p:nvPr/>
          </p:nvSpPr>
          <p:spPr bwMode="auto">
            <a:xfrm>
              <a:off x="7951" y="6380"/>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zh-CN" sz="8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4309110" y="2602230"/>
            <a:ext cx="1602740" cy="1606550"/>
            <a:chOff x="6786" y="4098"/>
            <a:chExt cx="2524" cy="2530"/>
          </a:xfrm>
        </p:grpSpPr>
        <p:sp>
          <p:nvSpPr>
            <p:cNvPr id="35862" name="Freeform 22"/>
            <p:cNvSpPr/>
            <p:nvPr/>
          </p:nvSpPr>
          <p:spPr bwMode="auto">
            <a:xfrm>
              <a:off x="6786" y="4098"/>
              <a:ext cx="2525" cy="2531"/>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solidFill>
              <a:srgbClr val="72A4A5"/>
            </a:solidFill>
            <a:ln>
              <a:noFill/>
            </a:ln>
          </p:spPr>
          <p:txBody>
            <a:bodyPr/>
            <a:lstStyle/>
            <a:p>
              <a:endParaRPr lang="zh-CN" altLang="en-US">
                <a:solidFill>
                  <a:schemeClr val="tx1">
                    <a:lumMod val="50000"/>
                    <a:lumOff val="50000"/>
                  </a:schemeClr>
                </a:solidFill>
              </a:endParaRPr>
            </a:p>
          </p:txBody>
        </p:sp>
        <p:sp>
          <p:nvSpPr>
            <p:cNvPr id="35867" name="Freeform 27"/>
            <p:cNvSpPr>
              <a:spLocks noEditPoints="1"/>
            </p:cNvSpPr>
            <p:nvPr/>
          </p:nvSpPr>
          <p:spPr bwMode="auto">
            <a:xfrm>
              <a:off x="7016" y="6079"/>
              <a:ext cx="345" cy="405"/>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72" name="Rectangle 32"/>
            <p:cNvSpPr>
              <a:spLocks noChangeArrowheads="1"/>
            </p:cNvSpPr>
            <p:nvPr/>
          </p:nvSpPr>
          <p:spPr bwMode="auto">
            <a:xfrm>
              <a:off x="7831" y="4584"/>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rPr>
                <a:t>单击此处输入标题</a:t>
              </a:r>
            </a:p>
          </p:txBody>
        </p:sp>
      </p:grpSp>
      <p:sp>
        <p:nvSpPr>
          <p:cNvPr id="35873" name="Rectangle 33"/>
          <p:cNvSpPr>
            <a:spLocks noChangeArrowheads="1"/>
          </p:cNvSpPr>
          <p:nvPr/>
        </p:nvSpPr>
        <p:spPr bwMode="auto">
          <a:xfrm>
            <a:off x="1992630" y="2602230"/>
            <a:ext cx="2681605"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5874" name="Rectangle 34"/>
          <p:cNvSpPr>
            <a:spLocks noChangeArrowheads="1"/>
          </p:cNvSpPr>
          <p:nvPr/>
        </p:nvSpPr>
        <p:spPr bwMode="auto">
          <a:xfrm>
            <a:off x="2105660" y="4358640"/>
            <a:ext cx="269494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5875" name="Rectangle 35"/>
          <p:cNvSpPr>
            <a:spLocks noChangeArrowheads="1"/>
          </p:cNvSpPr>
          <p:nvPr/>
        </p:nvSpPr>
        <p:spPr bwMode="auto">
          <a:xfrm>
            <a:off x="7265035" y="2221230"/>
            <a:ext cx="286131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5876" name="Rectangle 36"/>
          <p:cNvSpPr>
            <a:spLocks noChangeArrowheads="1"/>
          </p:cNvSpPr>
          <p:nvPr/>
        </p:nvSpPr>
        <p:spPr bwMode="auto">
          <a:xfrm>
            <a:off x="7409815" y="4003040"/>
            <a:ext cx="271653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par>
                          <p:cTn id="27" fill="hold">
                            <p:stCondLst>
                              <p:cond delay="1500"/>
                            </p:stCondLst>
                            <p:childTnLst>
                              <p:par>
                                <p:cTn id="28" presetID="42" presetClass="entr" presetSubtype="0" fill="hold" grpId="1" nodeType="afterEffect">
                                  <p:stCondLst>
                                    <p:cond delay="0"/>
                                  </p:stCondLst>
                                  <p:childTnLst>
                                    <p:set>
                                      <p:cBhvr>
                                        <p:cTn id="29" dur="1" fill="hold">
                                          <p:stCondLst>
                                            <p:cond delay="0"/>
                                          </p:stCondLst>
                                        </p:cTn>
                                        <p:tgtEl>
                                          <p:spTgt spid="35873"/>
                                        </p:tgtEl>
                                        <p:attrNameLst>
                                          <p:attrName>style.visibility</p:attrName>
                                        </p:attrNameLst>
                                      </p:cBhvr>
                                      <p:to>
                                        <p:strVal val="visible"/>
                                      </p:to>
                                    </p:set>
                                    <p:animEffect transition="in" filter="fade">
                                      <p:cBhvr>
                                        <p:cTn id="30" dur="500"/>
                                        <p:tgtEl>
                                          <p:spTgt spid="35873"/>
                                        </p:tgtEl>
                                      </p:cBhvr>
                                    </p:animEffect>
                                    <p:anim calcmode="lin" valueType="num">
                                      <p:cBhvr>
                                        <p:cTn id="31" dur="500" fill="hold"/>
                                        <p:tgtEl>
                                          <p:spTgt spid="35873"/>
                                        </p:tgtEl>
                                        <p:attrNameLst>
                                          <p:attrName>ppt_x</p:attrName>
                                        </p:attrNameLst>
                                      </p:cBhvr>
                                      <p:tavLst>
                                        <p:tav tm="0">
                                          <p:val>
                                            <p:strVal val="#ppt_x"/>
                                          </p:val>
                                        </p:tav>
                                        <p:tav tm="100000">
                                          <p:val>
                                            <p:strVal val="#ppt_x"/>
                                          </p:val>
                                        </p:tav>
                                      </p:tavLst>
                                    </p:anim>
                                    <p:anim calcmode="lin" valueType="num">
                                      <p:cBhvr>
                                        <p:cTn id="32" dur="500" fill="hold"/>
                                        <p:tgtEl>
                                          <p:spTgt spid="3587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par>
                          <p:cTn id="37" fill="hold">
                            <p:stCondLst>
                              <p:cond delay="2500"/>
                            </p:stCondLst>
                            <p:childTnLst>
                              <p:par>
                                <p:cTn id="38" presetID="42" presetClass="entr" presetSubtype="0" fill="hold" grpId="1" nodeType="afterEffect">
                                  <p:stCondLst>
                                    <p:cond delay="0"/>
                                  </p:stCondLst>
                                  <p:childTnLst>
                                    <p:set>
                                      <p:cBhvr>
                                        <p:cTn id="39" dur="1" fill="hold">
                                          <p:stCondLst>
                                            <p:cond delay="0"/>
                                          </p:stCondLst>
                                        </p:cTn>
                                        <p:tgtEl>
                                          <p:spTgt spid="35874"/>
                                        </p:tgtEl>
                                        <p:attrNameLst>
                                          <p:attrName>style.visibility</p:attrName>
                                        </p:attrNameLst>
                                      </p:cBhvr>
                                      <p:to>
                                        <p:strVal val="visible"/>
                                      </p:to>
                                    </p:set>
                                    <p:animEffect transition="in" filter="fade">
                                      <p:cBhvr>
                                        <p:cTn id="40" dur="500"/>
                                        <p:tgtEl>
                                          <p:spTgt spid="35874"/>
                                        </p:tgtEl>
                                      </p:cBhvr>
                                    </p:animEffect>
                                    <p:anim calcmode="lin" valueType="num">
                                      <p:cBhvr>
                                        <p:cTn id="41" dur="500" fill="hold"/>
                                        <p:tgtEl>
                                          <p:spTgt spid="35874"/>
                                        </p:tgtEl>
                                        <p:attrNameLst>
                                          <p:attrName>ppt_x</p:attrName>
                                        </p:attrNameLst>
                                      </p:cBhvr>
                                      <p:tavLst>
                                        <p:tav tm="0">
                                          <p:val>
                                            <p:strVal val="#ppt_x"/>
                                          </p:val>
                                        </p:tav>
                                        <p:tav tm="100000">
                                          <p:val>
                                            <p:strVal val="#ppt_x"/>
                                          </p:val>
                                        </p:tav>
                                      </p:tavLst>
                                    </p:anim>
                                    <p:anim calcmode="lin" valueType="num">
                                      <p:cBhvr>
                                        <p:cTn id="42" dur="500" fill="hold"/>
                                        <p:tgtEl>
                                          <p:spTgt spid="35874"/>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3500"/>
                            </p:stCondLst>
                            <p:childTnLst>
                              <p:par>
                                <p:cTn id="48" presetID="42" presetClass="entr" presetSubtype="0" fill="hold" grpId="1" nodeType="afterEffect">
                                  <p:stCondLst>
                                    <p:cond delay="0"/>
                                  </p:stCondLst>
                                  <p:childTnLst>
                                    <p:set>
                                      <p:cBhvr>
                                        <p:cTn id="49" dur="1" fill="hold">
                                          <p:stCondLst>
                                            <p:cond delay="0"/>
                                          </p:stCondLst>
                                        </p:cTn>
                                        <p:tgtEl>
                                          <p:spTgt spid="35876"/>
                                        </p:tgtEl>
                                        <p:attrNameLst>
                                          <p:attrName>style.visibility</p:attrName>
                                        </p:attrNameLst>
                                      </p:cBhvr>
                                      <p:to>
                                        <p:strVal val="visible"/>
                                      </p:to>
                                    </p:set>
                                    <p:animEffect transition="in" filter="fade">
                                      <p:cBhvr>
                                        <p:cTn id="50" dur="500"/>
                                        <p:tgtEl>
                                          <p:spTgt spid="35876"/>
                                        </p:tgtEl>
                                      </p:cBhvr>
                                    </p:animEffect>
                                    <p:anim calcmode="lin" valueType="num">
                                      <p:cBhvr>
                                        <p:cTn id="51" dur="500" fill="hold"/>
                                        <p:tgtEl>
                                          <p:spTgt spid="35876"/>
                                        </p:tgtEl>
                                        <p:attrNameLst>
                                          <p:attrName>ppt_x</p:attrName>
                                        </p:attrNameLst>
                                      </p:cBhvr>
                                      <p:tavLst>
                                        <p:tav tm="0">
                                          <p:val>
                                            <p:strVal val="#ppt_x"/>
                                          </p:val>
                                        </p:tav>
                                        <p:tav tm="100000">
                                          <p:val>
                                            <p:strVal val="#ppt_x"/>
                                          </p:val>
                                        </p:tav>
                                      </p:tavLst>
                                    </p:anim>
                                    <p:anim calcmode="lin" valueType="num">
                                      <p:cBhvr>
                                        <p:cTn id="52" dur="500" fill="hold"/>
                                        <p:tgtEl>
                                          <p:spTgt spid="35876"/>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22" presetClass="entr" presetSubtype="4"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childTnLst>
                          </p:cTn>
                        </p:par>
                        <p:par>
                          <p:cTn id="57" fill="hold">
                            <p:stCondLst>
                              <p:cond delay="4500"/>
                            </p:stCondLst>
                            <p:childTnLst>
                              <p:par>
                                <p:cTn id="58" presetID="42" presetClass="entr" presetSubtype="0" fill="hold" grpId="1" nodeType="afterEffect">
                                  <p:stCondLst>
                                    <p:cond delay="0"/>
                                  </p:stCondLst>
                                  <p:childTnLst>
                                    <p:set>
                                      <p:cBhvr>
                                        <p:cTn id="59" dur="1" fill="hold">
                                          <p:stCondLst>
                                            <p:cond delay="0"/>
                                          </p:stCondLst>
                                        </p:cTn>
                                        <p:tgtEl>
                                          <p:spTgt spid="35875"/>
                                        </p:tgtEl>
                                        <p:attrNameLst>
                                          <p:attrName>style.visibility</p:attrName>
                                        </p:attrNameLst>
                                      </p:cBhvr>
                                      <p:to>
                                        <p:strVal val="visible"/>
                                      </p:to>
                                    </p:set>
                                    <p:animEffect transition="in" filter="fade">
                                      <p:cBhvr>
                                        <p:cTn id="60" dur="500"/>
                                        <p:tgtEl>
                                          <p:spTgt spid="35875"/>
                                        </p:tgtEl>
                                      </p:cBhvr>
                                    </p:animEffect>
                                    <p:anim calcmode="lin" valueType="num">
                                      <p:cBhvr>
                                        <p:cTn id="61" dur="500" fill="hold"/>
                                        <p:tgtEl>
                                          <p:spTgt spid="35875"/>
                                        </p:tgtEl>
                                        <p:attrNameLst>
                                          <p:attrName>ppt_x</p:attrName>
                                        </p:attrNameLst>
                                      </p:cBhvr>
                                      <p:tavLst>
                                        <p:tav tm="0">
                                          <p:val>
                                            <p:strVal val="#ppt_x"/>
                                          </p:val>
                                        </p:tav>
                                        <p:tav tm="100000">
                                          <p:val>
                                            <p:strVal val="#ppt_x"/>
                                          </p:val>
                                        </p:tav>
                                      </p:tavLst>
                                    </p:anim>
                                    <p:anim calcmode="lin" valueType="num">
                                      <p:cBhvr>
                                        <p:cTn id="62" dur="500" fill="hold"/>
                                        <p:tgtEl>
                                          <p:spTgt spid="358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5873" grpId="0"/>
      <p:bldP spid="35873" grpId="1"/>
      <p:bldP spid="35874" grpId="0"/>
      <p:bldP spid="35874" grpId="1"/>
      <p:bldP spid="35875" grpId="0"/>
      <p:bldP spid="35875" grpId="1"/>
      <p:bldP spid="35876" grpId="0"/>
      <p:bldP spid="3587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27656" name="Rectangle 8" descr="22"/>
          <p:cNvSpPr>
            <a:spLocks noChangeArrowheads="1"/>
          </p:cNvSpPr>
          <p:nvPr/>
        </p:nvSpPr>
        <p:spPr bwMode="auto">
          <a:xfrm>
            <a:off x="3505200" y="1913255"/>
            <a:ext cx="4397375" cy="3248025"/>
          </a:xfrm>
          <a:prstGeom prst="rect">
            <a:avLst/>
          </a:prstGeom>
          <a:blipFill dpi="0" rotWithShape="1">
            <a:blip r:embed="rId4" cstate="print">
              <a:extLst>
                <a:ext uri="{BEBA8EAE-BF5A-486C-A8C5-ECC9F3942E4B}">
                  <a14:imgProps xmlns:a14="http://schemas.microsoft.com/office/drawing/2010/main">
                    <a14:imgLayer r:embed="rId5">
                      <a14:imgEffect>
                        <a14:colorTemperature colorTemp="5900"/>
                      </a14:imgEffect>
                    </a14:imgLayer>
                  </a14:imgProps>
                </a:ext>
                <a:ext uri="{28A0092B-C50C-407E-A947-70E740481C1C}">
                  <a14:useLocalDpi xmlns:a14="http://schemas.microsoft.com/office/drawing/2010/main" val="0"/>
                </a:ext>
              </a:extLst>
            </a:blip>
            <a:srcRect/>
            <a:stretch>
              <a:fillRect/>
            </a:stretch>
          </a:blipFill>
          <a:ln>
            <a:noFill/>
          </a:ln>
          <a:effectLst/>
        </p:spPr>
        <p:txBody>
          <a:bodyPr wrap="none" anchor="ctr"/>
          <a:lstStyle/>
          <a:p>
            <a:endParaRPr lang="zh-CN" altLang="en-US">
              <a:solidFill>
                <a:prstClr val="white">
                  <a:lumMod val="50000"/>
                </a:prstClr>
              </a:solidFill>
            </a:endParaRPr>
          </a:p>
        </p:txBody>
      </p:sp>
      <p:sp>
        <p:nvSpPr>
          <p:cNvPr id="27657" name="Rectangle 9"/>
          <p:cNvSpPr>
            <a:spLocks noChangeArrowheads="1"/>
          </p:cNvSpPr>
          <p:nvPr/>
        </p:nvSpPr>
        <p:spPr bwMode="auto">
          <a:xfrm>
            <a:off x="1592580" y="2126615"/>
            <a:ext cx="2555240" cy="1437640"/>
          </a:xfrm>
          <a:prstGeom prst="rect">
            <a:avLst/>
          </a:prstGeom>
          <a:solidFill>
            <a:srgbClr val="6A9FA0"/>
          </a:solidFill>
          <a:ln>
            <a:noFill/>
          </a:ln>
          <a:effectLst/>
        </p:spPr>
        <p:txBody>
          <a:bodyPr wrap="none" anchor="ctr"/>
          <a:lstStyle/>
          <a:p>
            <a:endParaRPr lang="zh-CN" altLang="en-US">
              <a:solidFill>
                <a:prstClr val="white">
                  <a:lumMod val="50000"/>
                </a:prstClr>
              </a:solidFill>
            </a:endParaRPr>
          </a:p>
        </p:txBody>
      </p:sp>
      <p:sp>
        <p:nvSpPr>
          <p:cNvPr id="27658" name="Rectangle 10"/>
          <p:cNvSpPr>
            <a:spLocks noChangeArrowheads="1"/>
          </p:cNvSpPr>
          <p:nvPr/>
        </p:nvSpPr>
        <p:spPr bwMode="auto">
          <a:xfrm>
            <a:off x="8062595" y="2126615"/>
            <a:ext cx="2535555" cy="8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608965">
              <a:lnSpc>
                <a:spcPct val="130000"/>
              </a:lnSpc>
              <a:spcBef>
                <a:spcPts val="0"/>
              </a:spcBef>
              <a:spcAft>
                <a:spcPts val="0"/>
              </a:spcAft>
              <a:buClrTx/>
              <a:buSzTx/>
              <a:buFontTx/>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7659" name="Rectangle 11"/>
          <p:cNvSpPr>
            <a:spLocks noChangeArrowheads="1"/>
          </p:cNvSpPr>
          <p:nvPr/>
        </p:nvSpPr>
        <p:spPr bwMode="auto">
          <a:xfrm>
            <a:off x="1990725" y="2555240"/>
            <a:ext cx="1889125"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40000"/>
              </a:lnSpc>
            </a:pPr>
            <a:r>
              <a:rPr lang="zh-CN" altLang="en-US" sz="10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b="1" dirty="0">
              <a:solidFill>
                <a:schemeClr val="bg1"/>
              </a:solidFill>
              <a:latin typeface="微软雅黑" panose="020B0503020204020204" charset="-122"/>
              <a:ea typeface="微软雅黑" panose="020B0503020204020204" charset="-122"/>
              <a:sym typeface="+mn-ea"/>
            </a:endParaRPr>
          </a:p>
        </p:txBody>
      </p:sp>
      <p:sp>
        <p:nvSpPr>
          <p:cNvPr id="27662" name="Rectangle 14"/>
          <p:cNvSpPr>
            <a:spLocks noChangeArrowheads="1"/>
          </p:cNvSpPr>
          <p:nvPr/>
        </p:nvSpPr>
        <p:spPr bwMode="auto">
          <a:xfrm>
            <a:off x="1592580" y="3989705"/>
            <a:ext cx="181927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2400" b="1" dirty="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7" name="Text Box 15"/>
          <p:cNvSpPr txBox="1">
            <a:spLocks noChangeArrowheads="1"/>
          </p:cNvSpPr>
          <p:nvPr/>
        </p:nvSpPr>
        <p:spPr bwMode="auto">
          <a:xfrm>
            <a:off x="1635125" y="2126615"/>
            <a:ext cx="355600"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5400" dirty="0" smtClean="0">
                <a:solidFill>
                  <a:prstClr val="white"/>
                </a:solidFill>
                <a:latin typeface="Arial" panose="020B0604020202020204" pitchFamily="34" charset="0"/>
                <a:cs typeface="Arial" panose="020B0604020202020204" pitchFamily="34" charset="0"/>
              </a:rPr>
              <a:t>“</a:t>
            </a:r>
          </a:p>
        </p:txBody>
      </p:sp>
      <p:sp>
        <p:nvSpPr>
          <p:cNvPr id="6" name="Rectangle 14"/>
          <p:cNvSpPr>
            <a:spLocks noChangeArrowheads="1"/>
          </p:cNvSpPr>
          <p:nvPr/>
        </p:nvSpPr>
        <p:spPr bwMode="auto">
          <a:xfrm>
            <a:off x="8062595" y="3310890"/>
            <a:ext cx="2535555"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2400" b="1" dirty="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8" name="Rectangle 14"/>
          <p:cNvSpPr>
            <a:spLocks noChangeArrowheads="1"/>
          </p:cNvSpPr>
          <p:nvPr/>
        </p:nvSpPr>
        <p:spPr bwMode="auto">
          <a:xfrm>
            <a:off x="8062595" y="4229735"/>
            <a:ext cx="2535555"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2400" b="1" dirty="0">
              <a:solidFill>
                <a:prstClr val="white">
                  <a:lumMod val="50000"/>
                </a:prst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8" presetClass="entr" presetSubtype="12" fill="hold" grpId="0" nodeType="afterEffect">
                                  <p:stCondLst>
                                    <p:cond delay="0"/>
                                  </p:stCondLst>
                                  <p:childTnLst>
                                    <p:set>
                                      <p:cBhvr>
                                        <p:cTn id="25" dur="1" fill="hold">
                                          <p:stCondLst>
                                            <p:cond delay="0"/>
                                          </p:stCondLst>
                                        </p:cTn>
                                        <p:tgtEl>
                                          <p:spTgt spid="27656"/>
                                        </p:tgtEl>
                                        <p:attrNameLst>
                                          <p:attrName>style.visibility</p:attrName>
                                        </p:attrNameLst>
                                      </p:cBhvr>
                                      <p:to>
                                        <p:strVal val="visible"/>
                                      </p:to>
                                    </p:set>
                                    <p:animEffect transition="in" filter="strips(downLeft)">
                                      <p:cBhvr>
                                        <p:cTn id="26" dur="500"/>
                                        <p:tgtEl>
                                          <p:spTgt spid="27656"/>
                                        </p:tgtEl>
                                      </p:cBhvr>
                                    </p:animEffect>
                                  </p:childTnLst>
                                </p:cTn>
                              </p:par>
                            </p:childTnLst>
                          </p:cTn>
                        </p:par>
                        <p:par>
                          <p:cTn id="27" fill="hold">
                            <p:stCondLst>
                              <p:cond delay="1500"/>
                            </p:stCondLst>
                            <p:childTnLst>
                              <p:par>
                                <p:cTn id="28" presetID="22" presetClass="entr" presetSubtype="2" fill="hold" grpId="0" nodeType="afterEffect">
                                  <p:stCondLst>
                                    <p:cond delay="0"/>
                                  </p:stCondLst>
                                  <p:childTnLst>
                                    <p:set>
                                      <p:cBhvr>
                                        <p:cTn id="29" dur="1" fill="hold">
                                          <p:stCondLst>
                                            <p:cond delay="0"/>
                                          </p:stCondLst>
                                        </p:cTn>
                                        <p:tgtEl>
                                          <p:spTgt spid="27657"/>
                                        </p:tgtEl>
                                        <p:attrNameLst>
                                          <p:attrName>style.visibility</p:attrName>
                                        </p:attrNameLst>
                                      </p:cBhvr>
                                      <p:to>
                                        <p:strVal val="visible"/>
                                      </p:to>
                                    </p:set>
                                    <p:animEffect transition="in" filter="wipe(right)">
                                      <p:cBhvr>
                                        <p:cTn id="30" dur="500"/>
                                        <p:tgtEl>
                                          <p:spTgt spid="27657"/>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27659"/>
                                        </p:tgtEl>
                                        <p:attrNameLst>
                                          <p:attrName>style.visibility</p:attrName>
                                        </p:attrNameLst>
                                      </p:cBhvr>
                                      <p:to>
                                        <p:strVal val="visible"/>
                                      </p:to>
                                    </p:set>
                                    <p:anim calcmode="lin" valueType="num">
                                      <p:cBhvr additive="base">
                                        <p:cTn id="40" dur="500"/>
                                        <p:tgtEl>
                                          <p:spTgt spid="27659"/>
                                        </p:tgtEl>
                                        <p:attrNameLst>
                                          <p:attrName>ppt_y</p:attrName>
                                        </p:attrNameLst>
                                      </p:cBhvr>
                                      <p:tavLst>
                                        <p:tav tm="0">
                                          <p:val>
                                            <p:strVal val="#ppt_y+#ppt_h*1.125000"/>
                                          </p:val>
                                        </p:tav>
                                        <p:tav tm="100000">
                                          <p:val>
                                            <p:strVal val="#ppt_y"/>
                                          </p:val>
                                        </p:tav>
                                      </p:tavLst>
                                    </p:anim>
                                    <p:animEffect transition="in" filter="wipe(up)">
                                      <p:cBhvr>
                                        <p:cTn id="41" dur="500"/>
                                        <p:tgtEl>
                                          <p:spTgt spid="27659"/>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27662"/>
                                        </p:tgtEl>
                                        <p:attrNameLst>
                                          <p:attrName>style.visibility</p:attrName>
                                        </p:attrNameLst>
                                      </p:cBhvr>
                                      <p:to>
                                        <p:strVal val="visible"/>
                                      </p:to>
                                    </p:set>
                                    <p:animEffect transition="in" filter="fade">
                                      <p:cBhvr>
                                        <p:cTn id="45" dur="500"/>
                                        <p:tgtEl>
                                          <p:spTgt spid="27662"/>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27658"/>
                                        </p:tgtEl>
                                        <p:attrNameLst>
                                          <p:attrName>style.visibility</p:attrName>
                                        </p:attrNameLst>
                                      </p:cBhvr>
                                      <p:to>
                                        <p:strVal val="visible"/>
                                      </p:to>
                                    </p:set>
                                    <p:animEffect transition="in" filter="wipe(left)">
                                      <p:cBhvr>
                                        <p:cTn id="49" dur="500"/>
                                        <p:tgtEl>
                                          <p:spTgt spid="27658"/>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7656" grpId="0" animBg="1"/>
      <p:bldP spid="27657" grpId="0" animBg="1"/>
      <p:bldP spid="27658" grpId="0"/>
      <p:bldP spid="27659" grpId="0"/>
      <p:bldP spid="27662" grpId="0"/>
      <p:bldP spid="27" grpId="0" animBg="1"/>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grpSp>
        <p:nvGrpSpPr>
          <p:cNvPr id="4" name="组合 3"/>
          <p:cNvGrpSpPr/>
          <p:nvPr/>
        </p:nvGrpSpPr>
        <p:grpSpPr>
          <a:xfrm>
            <a:off x="4324826" y="2081899"/>
            <a:ext cx="3542347" cy="3542347"/>
            <a:chOff x="4324826" y="2081899"/>
            <a:chExt cx="3542347" cy="3542347"/>
          </a:xfrm>
        </p:grpSpPr>
        <p:sp>
          <p:nvSpPr>
            <p:cNvPr id="3" name="菱形 2"/>
            <p:cNvSpPr/>
            <p:nvPr/>
          </p:nvSpPr>
          <p:spPr>
            <a:xfrm>
              <a:off x="4324826" y="2081899"/>
              <a:ext cx="3542347" cy="3542347"/>
            </a:xfrm>
            <a:prstGeom prst="diamond">
              <a:avLst/>
            </a:prstGeom>
            <a:solidFill>
              <a:srgbClr val="6A9FA0">
                <a:alpha val="30000"/>
              </a:srgb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任意多边形 5"/>
            <p:cNvSpPr/>
            <p:nvPr/>
          </p:nvSpPr>
          <p:spPr>
            <a:xfrm>
              <a:off x="4661349" y="2418421"/>
              <a:ext cx="1381515" cy="1381515"/>
            </a:xfrm>
            <a:custGeom>
              <a:avLst/>
              <a:gdLst>
                <a:gd name="connsiteX0" fmla="*/ 0 w 1381515"/>
                <a:gd name="connsiteY0" fmla="*/ 230257 h 1381515"/>
                <a:gd name="connsiteX1" fmla="*/ 230257 w 1381515"/>
                <a:gd name="connsiteY1" fmla="*/ 0 h 1381515"/>
                <a:gd name="connsiteX2" fmla="*/ 1151258 w 1381515"/>
                <a:gd name="connsiteY2" fmla="*/ 0 h 1381515"/>
                <a:gd name="connsiteX3" fmla="*/ 1381515 w 1381515"/>
                <a:gd name="connsiteY3" fmla="*/ 230257 h 1381515"/>
                <a:gd name="connsiteX4" fmla="*/ 1381515 w 1381515"/>
                <a:gd name="connsiteY4" fmla="*/ 1151258 h 1381515"/>
                <a:gd name="connsiteX5" fmla="*/ 1151258 w 1381515"/>
                <a:gd name="connsiteY5" fmla="*/ 1381515 h 1381515"/>
                <a:gd name="connsiteX6" fmla="*/ 230257 w 1381515"/>
                <a:gd name="connsiteY6" fmla="*/ 1381515 h 1381515"/>
                <a:gd name="connsiteX7" fmla="*/ 0 w 1381515"/>
                <a:gd name="connsiteY7" fmla="*/ 1151258 h 1381515"/>
                <a:gd name="connsiteX8" fmla="*/ 0 w 1381515"/>
                <a:gd name="connsiteY8" fmla="*/ 230257 h 138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1515" h="1381515">
                  <a:moveTo>
                    <a:pt x="0" y="230257"/>
                  </a:moveTo>
                  <a:cubicBezTo>
                    <a:pt x="0" y="103090"/>
                    <a:pt x="103090" y="0"/>
                    <a:pt x="230257" y="0"/>
                  </a:cubicBezTo>
                  <a:lnTo>
                    <a:pt x="1151258" y="0"/>
                  </a:lnTo>
                  <a:cubicBezTo>
                    <a:pt x="1278425" y="0"/>
                    <a:pt x="1381515" y="103090"/>
                    <a:pt x="1381515" y="230257"/>
                  </a:cubicBezTo>
                  <a:lnTo>
                    <a:pt x="1381515" y="1151258"/>
                  </a:lnTo>
                  <a:cubicBezTo>
                    <a:pt x="1381515" y="1278425"/>
                    <a:pt x="1278425" y="1381515"/>
                    <a:pt x="1151258" y="1381515"/>
                  </a:cubicBezTo>
                  <a:lnTo>
                    <a:pt x="230257" y="1381515"/>
                  </a:lnTo>
                  <a:cubicBezTo>
                    <a:pt x="103090" y="1381515"/>
                    <a:pt x="0" y="1278425"/>
                    <a:pt x="0" y="1151258"/>
                  </a:cubicBezTo>
                  <a:lnTo>
                    <a:pt x="0" y="230257"/>
                  </a:lnTo>
                  <a:close/>
                </a:path>
              </a:pathLst>
            </a:custGeom>
            <a:solidFill>
              <a:srgbClr val="6A9FA0"/>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5440" tIns="247440" rIns="219840" bIns="219840" numCol="1" spcCol="1270" anchor="ctr" anchorCtr="0">
              <a:noAutofit/>
            </a:bodyPr>
            <a:lstStyle/>
            <a:p>
              <a:pPr algn="ctr" defTabSz="1778000">
                <a:lnSpc>
                  <a:spcPct val="90000"/>
                </a:lnSpc>
                <a:spcBef>
                  <a:spcPct val="0"/>
                </a:spcBef>
                <a:spcAft>
                  <a:spcPct val="35000"/>
                </a:spcAft>
              </a:pPr>
              <a:r>
                <a:rPr lang="en-US" sz="4000" b="1" dirty="0">
                  <a:solidFill>
                    <a:srgbClr val="FDFDFD"/>
                  </a:solidFill>
                  <a:latin typeface="微软雅黑" panose="020B0503020204020204" charset="-122"/>
                  <a:ea typeface="微软雅黑" panose="020B0503020204020204" charset="-122"/>
                </a:rPr>
                <a:t>S</a:t>
              </a:r>
            </a:p>
          </p:txBody>
        </p:sp>
        <p:sp>
          <p:nvSpPr>
            <p:cNvPr id="8" name="任意多边形 7"/>
            <p:cNvSpPr/>
            <p:nvPr/>
          </p:nvSpPr>
          <p:spPr>
            <a:xfrm>
              <a:off x="6149135" y="2418421"/>
              <a:ext cx="1381515" cy="1381515"/>
            </a:xfrm>
            <a:custGeom>
              <a:avLst/>
              <a:gdLst>
                <a:gd name="connsiteX0" fmla="*/ 0 w 1381515"/>
                <a:gd name="connsiteY0" fmla="*/ 230257 h 1381515"/>
                <a:gd name="connsiteX1" fmla="*/ 230257 w 1381515"/>
                <a:gd name="connsiteY1" fmla="*/ 0 h 1381515"/>
                <a:gd name="connsiteX2" fmla="*/ 1151258 w 1381515"/>
                <a:gd name="connsiteY2" fmla="*/ 0 h 1381515"/>
                <a:gd name="connsiteX3" fmla="*/ 1381515 w 1381515"/>
                <a:gd name="connsiteY3" fmla="*/ 230257 h 1381515"/>
                <a:gd name="connsiteX4" fmla="*/ 1381515 w 1381515"/>
                <a:gd name="connsiteY4" fmla="*/ 1151258 h 1381515"/>
                <a:gd name="connsiteX5" fmla="*/ 1151258 w 1381515"/>
                <a:gd name="connsiteY5" fmla="*/ 1381515 h 1381515"/>
                <a:gd name="connsiteX6" fmla="*/ 230257 w 1381515"/>
                <a:gd name="connsiteY6" fmla="*/ 1381515 h 1381515"/>
                <a:gd name="connsiteX7" fmla="*/ 0 w 1381515"/>
                <a:gd name="connsiteY7" fmla="*/ 1151258 h 1381515"/>
                <a:gd name="connsiteX8" fmla="*/ 0 w 1381515"/>
                <a:gd name="connsiteY8" fmla="*/ 230257 h 138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1515" h="1381515">
                  <a:moveTo>
                    <a:pt x="0" y="230257"/>
                  </a:moveTo>
                  <a:cubicBezTo>
                    <a:pt x="0" y="103090"/>
                    <a:pt x="103090" y="0"/>
                    <a:pt x="230257" y="0"/>
                  </a:cubicBezTo>
                  <a:lnTo>
                    <a:pt x="1151258" y="0"/>
                  </a:lnTo>
                  <a:cubicBezTo>
                    <a:pt x="1278425" y="0"/>
                    <a:pt x="1381515" y="103090"/>
                    <a:pt x="1381515" y="230257"/>
                  </a:cubicBezTo>
                  <a:lnTo>
                    <a:pt x="1381515" y="1151258"/>
                  </a:lnTo>
                  <a:cubicBezTo>
                    <a:pt x="1381515" y="1278425"/>
                    <a:pt x="1278425" y="1381515"/>
                    <a:pt x="1151258" y="1381515"/>
                  </a:cubicBezTo>
                  <a:lnTo>
                    <a:pt x="230257" y="1381515"/>
                  </a:lnTo>
                  <a:cubicBezTo>
                    <a:pt x="103090" y="1381515"/>
                    <a:pt x="0" y="1278425"/>
                    <a:pt x="0" y="1151258"/>
                  </a:cubicBezTo>
                  <a:lnTo>
                    <a:pt x="0" y="230257"/>
                  </a:lnTo>
                  <a:close/>
                </a:path>
              </a:pathLst>
            </a:custGeom>
            <a:solidFill>
              <a:srgbClr val="6A9FA0"/>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9840" tIns="247440" rIns="283440" bIns="219840" numCol="1" spcCol="1270" anchor="ctr" anchorCtr="0">
              <a:noAutofit/>
            </a:bodyPr>
            <a:lstStyle/>
            <a:p>
              <a:pPr algn="ctr" defTabSz="1778000">
                <a:lnSpc>
                  <a:spcPct val="90000"/>
                </a:lnSpc>
                <a:spcBef>
                  <a:spcPct val="0"/>
                </a:spcBef>
                <a:spcAft>
                  <a:spcPct val="35000"/>
                </a:spcAft>
              </a:pPr>
              <a:r>
                <a:rPr lang="en-US" sz="4000" b="1" dirty="0">
                  <a:solidFill>
                    <a:srgbClr val="FDFDFD"/>
                  </a:solidFill>
                  <a:latin typeface="微软雅黑" panose="020B0503020204020204" charset="-122"/>
                  <a:ea typeface="微软雅黑" panose="020B0503020204020204" charset="-122"/>
                </a:rPr>
                <a:t>W</a:t>
              </a:r>
            </a:p>
          </p:txBody>
        </p:sp>
        <p:sp>
          <p:nvSpPr>
            <p:cNvPr id="10" name="任意多边形 9"/>
            <p:cNvSpPr/>
            <p:nvPr/>
          </p:nvSpPr>
          <p:spPr>
            <a:xfrm>
              <a:off x="4661349" y="3906207"/>
              <a:ext cx="1381515" cy="1381515"/>
            </a:xfrm>
            <a:custGeom>
              <a:avLst/>
              <a:gdLst>
                <a:gd name="connsiteX0" fmla="*/ 0 w 1381515"/>
                <a:gd name="connsiteY0" fmla="*/ 230257 h 1381515"/>
                <a:gd name="connsiteX1" fmla="*/ 230257 w 1381515"/>
                <a:gd name="connsiteY1" fmla="*/ 0 h 1381515"/>
                <a:gd name="connsiteX2" fmla="*/ 1151258 w 1381515"/>
                <a:gd name="connsiteY2" fmla="*/ 0 h 1381515"/>
                <a:gd name="connsiteX3" fmla="*/ 1381515 w 1381515"/>
                <a:gd name="connsiteY3" fmla="*/ 230257 h 1381515"/>
                <a:gd name="connsiteX4" fmla="*/ 1381515 w 1381515"/>
                <a:gd name="connsiteY4" fmla="*/ 1151258 h 1381515"/>
                <a:gd name="connsiteX5" fmla="*/ 1151258 w 1381515"/>
                <a:gd name="connsiteY5" fmla="*/ 1381515 h 1381515"/>
                <a:gd name="connsiteX6" fmla="*/ 230257 w 1381515"/>
                <a:gd name="connsiteY6" fmla="*/ 1381515 h 1381515"/>
                <a:gd name="connsiteX7" fmla="*/ 0 w 1381515"/>
                <a:gd name="connsiteY7" fmla="*/ 1151258 h 1381515"/>
                <a:gd name="connsiteX8" fmla="*/ 0 w 1381515"/>
                <a:gd name="connsiteY8" fmla="*/ 230257 h 138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1515" h="1381515">
                  <a:moveTo>
                    <a:pt x="0" y="230257"/>
                  </a:moveTo>
                  <a:cubicBezTo>
                    <a:pt x="0" y="103090"/>
                    <a:pt x="103090" y="0"/>
                    <a:pt x="230257" y="0"/>
                  </a:cubicBezTo>
                  <a:lnTo>
                    <a:pt x="1151258" y="0"/>
                  </a:lnTo>
                  <a:cubicBezTo>
                    <a:pt x="1278425" y="0"/>
                    <a:pt x="1381515" y="103090"/>
                    <a:pt x="1381515" y="230257"/>
                  </a:cubicBezTo>
                  <a:lnTo>
                    <a:pt x="1381515" y="1151258"/>
                  </a:lnTo>
                  <a:cubicBezTo>
                    <a:pt x="1381515" y="1278425"/>
                    <a:pt x="1278425" y="1381515"/>
                    <a:pt x="1151258" y="1381515"/>
                  </a:cubicBezTo>
                  <a:lnTo>
                    <a:pt x="230257" y="1381515"/>
                  </a:lnTo>
                  <a:cubicBezTo>
                    <a:pt x="103090" y="1381515"/>
                    <a:pt x="0" y="1278425"/>
                    <a:pt x="0" y="1151258"/>
                  </a:cubicBezTo>
                  <a:lnTo>
                    <a:pt x="0" y="230257"/>
                  </a:lnTo>
                  <a:close/>
                </a:path>
              </a:pathLst>
            </a:custGeom>
            <a:solidFill>
              <a:srgbClr val="6A9FA0"/>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5440" tIns="247440" rIns="219840" bIns="219840" numCol="1" spcCol="1270" anchor="ctr" anchorCtr="0">
              <a:noAutofit/>
            </a:bodyPr>
            <a:lstStyle/>
            <a:p>
              <a:pPr algn="ctr" defTabSz="1778000">
                <a:lnSpc>
                  <a:spcPct val="90000"/>
                </a:lnSpc>
                <a:spcBef>
                  <a:spcPct val="0"/>
                </a:spcBef>
                <a:spcAft>
                  <a:spcPct val="35000"/>
                </a:spcAft>
              </a:pPr>
              <a:r>
                <a:rPr lang="en-US" sz="4000" b="1" dirty="0">
                  <a:solidFill>
                    <a:srgbClr val="FDFDFD"/>
                  </a:solidFill>
                  <a:latin typeface="微软雅黑" panose="020B0503020204020204" charset="-122"/>
                  <a:ea typeface="微软雅黑" panose="020B0503020204020204" charset="-122"/>
                </a:rPr>
                <a:t>O</a:t>
              </a:r>
            </a:p>
          </p:txBody>
        </p:sp>
        <p:sp>
          <p:nvSpPr>
            <p:cNvPr id="11" name="任意多边形 10"/>
            <p:cNvSpPr/>
            <p:nvPr/>
          </p:nvSpPr>
          <p:spPr>
            <a:xfrm>
              <a:off x="6149135" y="3906207"/>
              <a:ext cx="1381515" cy="1381515"/>
            </a:xfrm>
            <a:custGeom>
              <a:avLst/>
              <a:gdLst>
                <a:gd name="connsiteX0" fmla="*/ 0 w 1381515"/>
                <a:gd name="connsiteY0" fmla="*/ 230257 h 1381515"/>
                <a:gd name="connsiteX1" fmla="*/ 230257 w 1381515"/>
                <a:gd name="connsiteY1" fmla="*/ 0 h 1381515"/>
                <a:gd name="connsiteX2" fmla="*/ 1151258 w 1381515"/>
                <a:gd name="connsiteY2" fmla="*/ 0 h 1381515"/>
                <a:gd name="connsiteX3" fmla="*/ 1381515 w 1381515"/>
                <a:gd name="connsiteY3" fmla="*/ 230257 h 1381515"/>
                <a:gd name="connsiteX4" fmla="*/ 1381515 w 1381515"/>
                <a:gd name="connsiteY4" fmla="*/ 1151258 h 1381515"/>
                <a:gd name="connsiteX5" fmla="*/ 1151258 w 1381515"/>
                <a:gd name="connsiteY5" fmla="*/ 1381515 h 1381515"/>
                <a:gd name="connsiteX6" fmla="*/ 230257 w 1381515"/>
                <a:gd name="connsiteY6" fmla="*/ 1381515 h 1381515"/>
                <a:gd name="connsiteX7" fmla="*/ 0 w 1381515"/>
                <a:gd name="connsiteY7" fmla="*/ 1151258 h 1381515"/>
                <a:gd name="connsiteX8" fmla="*/ 0 w 1381515"/>
                <a:gd name="connsiteY8" fmla="*/ 230257 h 138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1515" h="1381515">
                  <a:moveTo>
                    <a:pt x="0" y="230257"/>
                  </a:moveTo>
                  <a:cubicBezTo>
                    <a:pt x="0" y="103090"/>
                    <a:pt x="103090" y="0"/>
                    <a:pt x="230257" y="0"/>
                  </a:cubicBezTo>
                  <a:lnTo>
                    <a:pt x="1151258" y="0"/>
                  </a:lnTo>
                  <a:cubicBezTo>
                    <a:pt x="1278425" y="0"/>
                    <a:pt x="1381515" y="103090"/>
                    <a:pt x="1381515" y="230257"/>
                  </a:cubicBezTo>
                  <a:lnTo>
                    <a:pt x="1381515" y="1151258"/>
                  </a:lnTo>
                  <a:cubicBezTo>
                    <a:pt x="1381515" y="1278425"/>
                    <a:pt x="1278425" y="1381515"/>
                    <a:pt x="1151258" y="1381515"/>
                  </a:cubicBezTo>
                  <a:lnTo>
                    <a:pt x="230257" y="1381515"/>
                  </a:lnTo>
                  <a:cubicBezTo>
                    <a:pt x="103090" y="1381515"/>
                    <a:pt x="0" y="1278425"/>
                    <a:pt x="0" y="1151258"/>
                  </a:cubicBezTo>
                  <a:lnTo>
                    <a:pt x="0" y="230257"/>
                  </a:lnTo>
                  <a:close/>
                </a:path>
              </a:pathLst>
            </a:custGeom>
            <a:solidFill>
              <a:srgbClr val="6A9FA0"/>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9840" tIns="247440" rIns="283440" bIns="219840" numCol="1" spcCol="1270" anchor="ctr" anchorCtr="0">
              <a:noAutofit/>
            </a:bodyPr>
            <a:lstStyle/>
            <a:p>
              <a:pPr algn="ctr" defTabSz="1778000">
                <a:lnSpc>
                  <a:spcPct val="90000"/>
                </a:lnSpc>
                <a:spcBef>
                  <a:spcPct val="0"/>
                </a:spcBef>
                <a:spcAft>
                  <a:spcPct val="35000"/>
                </a:spcAft>
              </a:pPr>
              <a:r>
                <a:rPr lang="en-US" sz="4000" b="1" dirty="0">
                  <a:solidFill>
                    <a:srgbClr val="FDFDFD"/>
                  </a:solidFill>
                  <a:latin typeface="微软雅黑" panose="020B0503020204020204" charset="-122"/>
                  <a:ea typeface="微软雅黑" panose="020B0503020204020204" charset="-122"/>
                </a:rPr>
                <a:t>T</a:t>
              </a:r>
            </a:p>
          </p:txBody>
        </p:sp>
      </p:grpSp>
      <p:sp>
        <p:nvSpPr>
          <p:cNvPr id="65" name="TextBox 8"/>
          <p:cNvSpPr txBox="1"/>
          <p:nvPr/>
        </p:nvSpPr>
        <p:spPr>
          <a:xfrm>
            <a:off x="1544955" y="2418080"/>
            <a:ext cx="2780030" cy="965200"/>
          </a:xfrm>
          <a:prstGeom prst="rect">
            <a:avLst/>
          </a:prstGeom>
          <a:noFill/>
        </p:spPr>
        <p:txBody>
          <a:bodyPr wrap="square" rtlCol="0">
            <a:spAutoFit/>
          </a:bodyPr>
          <a:lstStyle/>
          <a:p>
            <a:pPr algn="r" defTabSz="608965">
              <a:lnSpc>
                <a:spcPct val="130000"/>
              </a:lnSpc>
              <a:spcBef>
                <a:spcPts val="0"/>
              </a:spcBef>
              <a:spcAft>
                <a:spcPts val="0"/>
              </a:spcAft>
              <a:buClrTx/>
              <a:buSzTx/>
              <a:buFontTx/>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sz="1200" dirty="0">
              <a:latin typeface="微软雅黑" panose="020B0503020204020204" charset="-122"/>
              <a:ea typeface="微软雅黑" panose="020B0503020204020204" charset="-122"/>
            </a:endParaRPr>
          </a:p>
        </p:txBody>
      </p:sp>
      <p:sp>
        <p:nvSpPr>
          <p:cNvPr id="67" name="TextBox 8"/>
          <p:cNvSpPr txBox="1"/>
          <p:nvPr/>
        </p:nvSpPr>
        <p:spPr>
          <a:xfrm>
            <a:off x="1543050" y="4323080"/>
            <a:ext cx="2781935" cy="965200"/>
          </a:xfrm>
          <a:prstGeom prst="rect">
            <a:avLst/>
          </a:prstGeom>
          <a:noFill/>
        </p:spPr>
        <p:txBody>
          <a:bodyPr wrap="square" rtlCol="0">
            <a:spAutoFit/>
          </a:bodyPr>
          <a:lstStyle/>
          <a:p>
            <a:pPr algn="r" defTabSz="608965">
              <a:lnSpc>
                <a:spcPct val="130000"/>
              </a:lnSpc>
              <a:spcBef>
                <a:spcPts val="0"/>
              </a:spcBef>
              <a:spcAft>
                <a:spcPts val="0"/>
              </a:spcAft>
              <a:buClrTx/>
              <a:buSzTx/>
              <a:buFontTx/>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sz="1200" dirty="0">
              <a:latin typeface="微软雅黑" panose="020B0503020204020204" charset="-122"/>
              <a:ea typeface="微软雅黑" panose="020B0503020204020204" charset="-122"/>
            </a:endParaRPr>
          </a:p>
        </p:txBody>
      </p:sp>
      <p:sp>
        <p:nvSpPr>
          <p:cNvPr id="69" name="TextBox 8"/>
          <p:cNvSpPr txBox="1"/>
          <p:nvPr/>
        </p:nvSpPr>
        <p:spPr>
          <a:xfrm>
            <a:off x="7867015" y="2418080"/>
            <a:ext cx="2780030" cy="965200"/>
          </a:xfrm>
          <a:prstGeom prst="rect">
            <a:avLst/>
          </a:prstGeom>
          <a:noFill/>
        </p:spPr>
        <p:txBody>
          <a:bodyPr wrap="square" rtlCol="0">
            <a:spAutoFit/>
          </a:bodyPr>
          <a:lstStyle/>
          <a:p>
            <a:pPr algn="l" defTabSz="608965">
              <a:lnSpc>
                <a:spcPct val="130000"/>
              </a:lnSpc>
              <a:spcBef>
                <a:spcPts val="0"/>
              </a:spcBef>
              <a:spcAft>
                <a:spcPts val="0"/>
              </a:spcAft>
              <a:buClrTx/>
              <a:buSzTx/>
              <a:buFontTx/>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sz="1200" dirty="0">
              <a:latin typeface="微软雅黑" panose="020B0503020204020204" charset="-122"/>
              <a:ea typeface="微软雅黑" panose="020B0503020204020204" charset="-122"/>
            </a:endParaRPr>
          </a:p>
        </p:txBody>
      </p:sp>
      <p:sp>
        <p:nvSpPr>
          <p:cNvPr id="72" name="TextBox 8"/>
          <p:cNvSpPr txBox="1"/>
          <p:nvPr/>
        </p:nvSpPr>
        <p:spPr>
          <a:xfrm>
            <a:off x="7867015" y="4323080"/>
            <a:ext cx="2780030" cy="965200"/>
          </a:xfrm>
          <a:prstGeom prst="rect">
            <a:avLst/>
          </a:prstGeom>
          <a:noFill/>
        </p:spPr>
        <p:txBody>
          <a:bodyPr wrap="square" rtlCol="0">
            <a:spAutoFit/>
          </a:bodyPr>
          <a:lstStyle/>
          <a:p>
            <a:pPr algn="l" defTabSz="608965">
              <a:lnSpc>
                <a:spcPct val="130000"/>
              </a:lnSpc>
              <a:spcBef>
                <a:spcPts val="0"/>
              </a:spcBef>
              <a:spcAft>
                <a:spcPts val="0"/>
              </a:spcAft>
              <a:buClrTx/>
              <a:buSzTx/>
              <a:buFontTx/>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sz="1200" dirty="0">
              <a:latin typeface="微软雅黑" panose="020B0503020204020204" charset="-122"/>
              <a:ea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35"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anim calcmode="lin" valueType="num">
                                      <p:cBhvr>
                                        <p:cTn id="27" dur="500" fill="hold"/>
                                        <p:tgtEl>
                                          <p:spTgt spid="4"/>
                                        </p:tgtEl>
                                        <p:attrNameLst>
                                          <p:attrName>style.rotation</p:attrName>
                                        </p:attrNameLst>
                                      </p:cBhvr>
                                      <p:tavLst>
                                        <p:tav tm="0">
                                          <p:val>
                                            <p:fltVal val="720"/>
                                          </p:val>
                                        </p:tav>
                                        <p:tav tm="100000">
                                          <p:val>
                                            <p:fltVal val="0"/>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 calcmode="lin" valueType="num">
                                      <p:cBhvr>
                                        <p:cTn id="29" dur="500" fill="hold"/>
                                        <p:tgtEl>
                                          <p:spTgt spid="4"/>
                                        </p:tgtEl>
                                        <p:attrNameLst>
                                          <p:attrName>ppt_w</p:attrName>
                                        </p:attrNameLst>
                                      </p:cBhvr>
                                      <p:tavLst>
                                        <p:tav tm="0">
                                          <p:val>
                                            <p:fltVal val="0"/>
                                          </p:val>
                                        </p:tav>
                                        <p:tav tm="100000">
                                          <p:val>
                                            <p:strVal val="#ppt_w"/>
                                          </p:val>
                                        </p:tav>
                                      </p:tavLst>
                                    </p:anim>
                                  </p:childTnLst>
                                </p:cTn>
                              </p:par>
                            </p:childTnLst>
                          </p:cTn>
                        </p:par>
                        <p:par>
                          <p:cTn id="30" fill="hold">
                            <p:stCondLst>
                              <p:cond delay="1500"/>
                            </p:stCondLst>
                            <p:childTnLst>
                              <p:par>
                                <p:cTn id="31" presetID="16" presetClass="entr" presetSubtype="21" fill="hold" grpId="1"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barn(inVertical)">
                                      <p:cBhvr>
                                        <p:cTn id="33" dur="1000"/>
                                        <p:tgtEl>
                                          <p:spTgt spid="65"/>
                                        </p:tgtEl>
                                      </p:cBhvr>
                                    </p:animEffect>
                                  </p:childTnLst>
                                </p:cTn>
                              </p:par>
                              <p:par>
                                <p:cTn id="34" presetID="16" presetClass="entr" presetSubtype="21" fill="hold" grpId="1" nodeType="withEffect">
                                  <p:stCondLst>
                                    <p:cond delay="500"/>
                                  </p:stCondLst>
                                  <p:childTnLst>
                                    <p:set>
                                      <p:cBhvr>
                                        <p:cTn id="35" dur="1" fill="hold">
                                          <p:stCondLst>
                                            <p:cond delay="0"/>
                                          </p:stCondLst>
                                        </p:cTn>
                                        <p:tgtEl>
                                          <p:spTgt spid="69"/>
                                        </p:tgtEl>
                                        <p:attrNameLst>
                                          <p:attrName>style.visibility</p:attrName>
                                        </p:attrNameLst>
                                      </p:cBhvr>
                                      <p:to>
                                        <p:strVal val="visible"/>
                                      </p:to>
                                    </p:set>
                                    <p:animEffect transition="in" filter="barn(inVertical)">
                                      <p:cBhvr>
                                        <p:cTn id="36" dur="1000"/>
                                        <p:tgtEl>
                                          <p:spTgt spid="69"/>
                                        </p:tgtEl>
                                      </p:cBhvr>
                                    </p:animEffect>
                                  </p:childTnLst>
                                </p:cTn>
                              </p:par>
                              <p:par>
                                <p:cTn id="37" presetID="16" presetClass="entr" presetSubtype="21" fill="hold" grpId="1" nodeType="withEffect">
                                  <p:stCondLst>
                                    <p:cond delay="1000"/>
                                  </p:stCondLst>
                                  <p:childTnLst>
                                    <p:set>
                                      <p:cBhvr>
                                        <p:cTn id="38" dur="1" fill="hold">
                                          <p:stCondLst>
                                            <p:cond delay="0"/>
                                          </p:stCondLst>
                                        </p:cTn>
                                        <p:tgtEl>
                                          <p:spTgt spid="72"/>
                                        </p:tgtEl>
                                        <p:attrNameLst>
                                          <p:attrName>style.visibility</p:attrName>
                                        </p:attrNameLst>
                                      </p:cBhvr>
                                      <p:to>
                                        <p:strVal val="visible"/>
                                      </p:to>
                                    </p:set>
                                    <p:animEffect transition="in" filter="barn(inVertical)">
                                      <p:cBhvr>
                                        <p:cTn id="39" dur="1000"/>
                                        <p:tgtEl>
                                          <p:spTgt spid="72"/>
                                        </p:tgtEl>
                                      </p:cBhvr>
                                    </p:animEffect>
                                  </p:childTnLst>
                                </p:cTn>
                              </p:par>
                              <p:par>
                                <p:cTn id="40" presetID="16" presetClass="entr" presetSubtype="21" fill="hold" grpId="1" nodeType="withEffect">
                                  <p:stCondLst>
                                    <p:cond delay="1500"/>
                                  </p:stCondLst>
                                  <p:childTnLst>
                                    <p:set>
                                      <p:cBhvr>
                                        <p:cTn id="41" dur="1" fill="hold">
                                          <p:stCondLst>
                                            <p:cond delay="0"/>
                                          </p:stCondLst>
                                        </p:cTn>
                                        <p:tgtEl>
                                          <p:spTgt spid="67"/>
                                        </p:tgtEl>
                                        <p:attrNameLst>
                                          <p:attrName>style.visibility</p:attrName>
                                        </p:attrNameLst>
                                      </p:cBhvr>
                                      <p:to>
                                        <p:strVal val="visible"/>
                                      </p:to>
                                    </p:set>
                                    <p:animEffect transition="in" filter="barn(inVertical)">
                                      <p:cBhvr>
                                        <p:cTn id="42"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5" grpId="0"/>
      <p:bldP spid="65" grpId="1"/>
      <p:bldP spid="67" grpId="0"/>
      <p:bldP spid="67" grpId="1"/>
      <p:bldP spid="69" grpId="0"/>
      <p:bldP spid="69" grpId="1"/>
      <p:bldP spid="72" grpId="0"/>
      <p:bldP spid="7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6" name="Freeform 10"/>
          <p:cNvSpPr/>
          <p:nvPr/>
        </p:nvSpPr>
        <p:spPr bwMode="auto">
          <a:xfrm flipH="1">
            <a:off x="5637953" y="3759650"/>
            <a:ext cx="4737100" cy="1442965"/>
          </a:xfrm>
          <a:custGeom>
            <a:avLst/>
            <a:gdLst>
              <a:gd name="T0" fmla="*/ 2106 w 2106"/>
              <a:gd name="T1" fmla="*/ 0 h 1134"/>
              <a:gd name="T2" fmla="*/ 0 w 2106"/>
              <a:gd name="T3" fmla="*/ 0 h 1134"/>
              <a:gd name="T4" fmla="*/ 0 w 2106"/>
              <a:gd name="T5" fmla="*/ 1134 h 1134"/>
              <a:gd name="T6" fmla="*/ 1506 w 2106"/>
              <a:gd name="T7" fmla="*/ 1134 h 1134"/>
              <a:gd name="T8" fmla="*/ 2106 w 2106"/>
              <a:gd name="T9" fmla="*/ 0 h 1134"/>
            </a:gdLst>
            <a:ahLst/>
            <a:cxnLst>
              <a:cxn ang="0">
                <a:pos x="T0" y="T1"/>
              </a:cxn>
              <a:cxn ang="0">
                <a:pos x="T2" y="T3"/>
              </a:cxn>
              <a:cxn ang="0">
                <a:pos x="T4" y="T5"/>
              </a:cxn>
              <a:cxn ang="0">
                <a:pos x="T6" y="T7"/>
              </a:cxn>
              <a:cxn ang="0">
                <a:pos x="T8" y="T9"/>
              </a:cxn>
            </a:cxnLst>
            <a:rect l="0" t="0" r="r" b="b"/>
            <a:pathLst>
              <a:path w="2106" h="1134">
                <a:moveTo>
                  <a:pt x="2106" y="0"/>
                </a:moveTo>
                <a:lnTo>
                  <a:pt x="0" y="0"/>
                </a:lnTo>
                <a:lnTo>
                  <a:pt x="0" y="1134"/>
                </a:lnTo>
                <a:lnTo>
                  <a:pt x="1506" y="1134"/>
                </a:lnTo>
                <a:lnTo>
                  <a:pt x="2106" y="0"/>
                </a:lnTo>
                <a:close/>
              </a:path>
            </a:pathLst>
          </a:custGeom>
          <a:solidFill>
            <a:srgbClr val="6A9F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 name="Freeform 9"/>
          <p:cNvSpPr/>
          <p:nvPr/>
        </p:nvSpPr>
        <p:spPr bwMode="auto">
          <a:xfrm flipH="1">
            <a:off x="5651450" y="2260600"/>
            <a:ext cx="4723603" cy="1435330"/>
          </a:xfrm>
          <a:custGeom>
            <a:avLst/>
            <a:gdLst>
              <a:gd name="T0" fmla="*/ 2100 w 2100"/>
              <a:gd name="T1" fmla="*/ 1128 h 1128"/>
              <a:gd name="T2" fmla="*/ 1506 w 2100"/>
              <a:gd name="T3" fmla="*/ 0 h 1128"/>
              <a:gd name="T4" fmla="*/ 0 w 2100"/>
              <a:gd name="T5" fmla="*/ 0 h 1128"/>
              <a:gd name="T6" fmla="*/ 0 w 2100"/>
              <a:gd name="T7" fmla="*/ 1128 h 1128"/>
              <a:gd name="T8" fmla="*/ 2100 w 2100"/>
              <a:gd name="T9" fmla="*/ 1128 h 1128"/>
            </a:gdLst>
            <a:ahLst/>
            <a:cxnLst>
              <a:cxn ang="0">
                <a:pos x="T0" y="T1"/>
              </a:cxn>
              <a:cxn ang="0">
                <a:pos x="T2" y="T3"/>
              </a:cxn>
              <a:cxn ang="0">
                <a:pos x="T4" y="T5"/>
              </a:cxn>
              <a:cxn ang="0">
                <a:pos x="T6" y="T7"/>
              </a:cxn>
              <a:cxn ang="0">
                <a:pos x="T8" y="T9"/>
              </a:cxn>
            </a:cxnLst>
            <a:rect l="0" t="0" r="r" b="b"/>
            <a:pathLst>
              <a:path w="2100" h="1128">
                <a:moveTo>
                  <a:pt x="2100" y="1128"/>
                </a:moveTo>
                <a:lnTo>
                  <a:pt x="1506" y="0"/>
                </a:lnTo>
                <a:lnTo>
                  <a:pt x="0" y="0"/>
                </a:lnTo>
                <a:lnTo>
                  <a:pt x="0" y="1128"/>
                </a:lnTo>
                <a:lnTo>
                  <a:pt x="2100" y="1128"/>
                </a:lnTo>
                <a:close/>
              </a:path>
            </a:pathLst>
          </a:custGeom>
          <a:solidFill>
            <a:srgbClr val="6A9F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10"/>
          <p:cNvSpPr/>
          <p:nvPr/>
        </p:nvSpPr>
        <p:spPr bwMode="auto">
          <a:xfrm>
            <a:off x="1671955" y="3759650"/>
            <a:ext cx="4737100" cy="1442965"/>
          </a:xfrm>
          <a:custGeom>
            <a:avLst/>
            <a:gdLst>
              <a:gd name="T0" fmla="*/ 2106 w 2106"/>
              <a:gd name="T1" fmla="*/ 0 h 1134"/>
              <a:gd name="T2" fmla="*/ 0 w 2106"/>
              <a:gd name="T3" fmla="*/ 0 h 1134"/>
              <a:gd name="T4" fmla="*/ 0 w 2106"/>
              <a:gd name="T5" fmla="*/ 1134 h 1134"/>
              <a:gd name="T6" fmla="*/ 1506 w 2106"/>
              <a:gd name="T7" fmla="*/ 1134 h 1134"/>
              <a:gd name="T8" fmla="*/ 2106 w 2106"/>
              <a:gd name="T9" fmla="*/ 0 h 1134"/>
            </a:gdLst>
            <a:ahLst/>
            <a:cxnLst>
              <a:cxn ang="0">
                <a:pos x="T0" y="T1"/>
              </a:cxn>
              <a:cxn ang="0">
                <a:pos x="T2" y="T3"/>
              </a:cxn>
              <a:cxn ang="0">
                <a:pos x="T4" y="T5"/>
              </a:cxn>
              <a:cxn ang="0">
                <a:pos x="T6" y="T7"/>
              </a:cxn>
              <a:cxn ang="0">
                <a:pos x="T8" y="T9"/>
              </a:cxn>
            </a:cxnLst>
            <a:rect l="0" t="0" r="r" b="b"/>
            <a:pathLst>
              <a:path w="2106" h="1134">
                <a:moveTo>
                  <a:pt x="2106" y="0"/>
                </a:moveTo>
                <a:lnTo>
                  <a:pt x="0" y="0"/>
                </a:lnTo>
                <a:lnTo>
                  <a:pt x="0" y="1134"/>
                </a:lnTo>
                <a:lnTo>
                  <a:pt x="1506" y="1134"/>
                </a:lnTo>
                <a:lnTo>
                  <a:pt x="2106" y="0"/>
                </a:lnTo>
                <a:close/>
              </a:path>
            </a:pathLst>
          </a:custGeom>
          <a:solidFill>
            <a:srgbClr val="6A9F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9"/>
          <p:cNvSpPr/>
          <p:nvPr/>
        </p:nvSpPr>
        <p:spPr bwMode="auto">
          <a:xfrm>
            <a:off x="1671955" y="2260600"/>
            <a:ext cx="4723603" cy="1435330"/>
          </a:xfrm>
          <a:custGeom>
            <a:avLst/>
            <a:gdLst>
              <a:gd name="T0" fmla="*/ 2100 w 2100"/>
              <a:gd name="T1" fmla="*/ 1128 h 1128"/>
              <a:gd name="T2" fmla="*/ 1506 w 2100"/>
              <a:gd name="T3" fmla="*/ 0 h 1128"/>
              <a:gd name="T4" fmla="*/ 0 w 2100"/>
              <a:gd name="T5" fmla="*/ 0 h 1128"/>
              <a:gd name="T6" fmla="*/ 0 w 2100"/>
              <a:gd name="T7" fmla="*/ 1128 h 1128"/>
              <a:gd name="T8" fmla="*/ 2100 w 2100"/>
              <a:gd name="T9" fmla="*/ 1128 h 1128"/>
            </a:gdLst>
            <a:ahLst/>
            <a:cxnLst>
              <a:cxn ang="0">
                <a:pos x="T0" y="T1"/>
              </a:cxn>
              <a:cxn ang="0">
                <a:pos x="T2" y="T3"/>
              </a:cxn>
              <a:cxn ang="0">
                <a:pos x="T4" y="T5"/>
              </a:cxn>
              <a:cxn ang="0">
                <a:pos x="T6" y="T7"/>
              </a:cxn>
              <a:cxn ang="0">
                <a:pos x="T8" y="T9"/>
              </a:cxn>
            </a:cxnLst>
            <a:rect l="0" t="0" r="r" b="b"/>
            <a:pathLst>
              <a:path w="2100" h="1128">
                <a:moveTo>
                  <a:pt x="2100" y="1128"/>
                </a:moveTo>
                <a:lnTo>
                  <a:pt x="1506" y="0"/>
                </a:lnTo>
                <a:lnTo>
                  <a:pt x="0" y="0"/>
                </a:lnTo>
                <a:lnTo>
                  <a:pt x="0" y="1128"/>
                </a:lnTo>
                <a:lnTo>
                  <a:pt x="2100" y="1128"/>
                </a:lnTo>
                <a:close/>
              </a:path>
            </a:pathLst>
          </a:custGeom>
          <a:solidFill>
            <a:srgbClr val="6A9F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椭圆 9"/>
          <p:cNvSpPr/>
          <p:nvPr/>
        </p:nvSpPr>
        <p:spPr>
          <a:xfrm>
            <a:off x="5309964" y="2920263"/>
            <a:ext cx="1584816" cy="1586269"/>
          </a:xfrm>
          <a:prstGeom prst="ellipse">
            <a:avLst/>
          </a:prstGeom>
          <a:solidFill>
            <a:srgbClr val="6A9FA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zh-CN" b="1" dirty="0">
                <a:solidFill>
                  <a:prstClr val="white"/>
                </a:solidFill>
                <a:latin typeface="Arial" panose="020B0604020202020204" pitchFamily="34" charset="0"/>
                <a:ea typeface="微软雅黑" panose="020B0503020204020204" charset="-122"/>
                <a:cs typeface="+mn-ea"/>
                <a:sym typeface="Arial" panose="020B0604020202020204" pitchFamily="34" charset="0"/>
              </a:rPr>
              <a:t>单击此处输入标题</a:t>
            </a:r>
          </a:p>
        </p:txBody>
      </p:sp>
      <p:sp>
        <p:nvSpPr>
          <p:cNvPr id="11" name="TextBox 13"/>
          <p:cNvSpPr txBox="1"/>
          <p:nvPr/>
        </p:nvSpPr>
        <p:spPr>
          <a:xfrm>
            <a:off x="2033771" y="2450336"/>
            <a:ext cx="1952995" cy="245745"/>
          </a:xfrm>
          <a:prstGeom prst="rect">
            <a:avLst/>
          </a:prstGeom>
          <a:noFill/>
        </p:spPr>
        <p:txBody>
          <a:bodyPr wrap="square" lIns="0" tIns="0" rIns="0" bIns="0" rtlCol="0" anchor="t" anchorCtr="0">
            <a:spAutoFit/>
          </a:bodyPr>
          <a:lstStyle/>
          <a:p>
            <a:pPr defTabSz="1216660">
              <a:spcBef>
                <a:spcPct val="2000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12" name="TextBox 13"/>
          <p:cNvSpPr txBox="1"/>
          <p:nvPr/>
        </p:nvSpPr>
        <p:spPr>
          <a:xfrm>
            <a:off x="2037715" y="2736215"/>
            <a:ext cx="2766060" cy="830580"/>
          </a:xfrm>
          <a:prstGeom prst="rect">
            <a:avLst/>
          </a:prstGeom>
          <a:noFill/>
        </p:spPr>
        <p:txBody>
          <a:bodyPr wrap="square" lIns="0" tIns="0" rIns="0" bIns="0" rtlCol="0" anchor="t" anchorCtr="0">
            <a:spAutoFit/>
          </a:bodyPr>
          <a:lstStyle/>
          <a:p>
            <a:pPr defTabSz="1216660" fontAlgn="auto">
              <a:lnSpc>
                <a:spcPct val="150000"/>
              </a:lnSpc>
              <a:spcBef>
                <a:spcPts val="0"/>
              </a:spcBef>
              <a:defRPr/>
            </a:pPr>
            <a:r>
              <a:rPr lang="zh-CN" altLang="en-US" sz="1200">
                <a:solidFill>
                  <a:srgbClr val="FFFFFF"/>
                </a:solidFill>
                <a:latin typeface="Arial" panose="020B0604020202020204" pitchFamily="34" charset="0"/>
                <a:ea typeface="微软雅黑" panose="020B0503020204020204" charset="-122"/>
                <a:sym typeface="Arial" panose="020B0604020202020204" pitchFamily="34" charset="0"/>
              </a:rPr>
              <a:t>If they throw stones at you, don’t throw back, use them to build your own foundation instead.</a:t>
            </a:r>
          </a:p>
        </p:txBody>
      </p:sp>
      <p:sp>
        <p:nvSpPr>
          <p:cNvPr id="13" name="TextBox 13"/>
          <p:cNvSpPr txBox="1"/>
          <p:nvPr/>
        </p:nvSpPr>
        <p:spPr>
          <a:xfrm>
            <a:off x="2037581" y="3920190"/>
            <a:ext cx="1952995" cy="245745"/>
          </a:xfrm>
          <a:prstGeom prst="rect">
            <a:avLst/>
          </a:prstGeom>
          <a:noFill/>
        </p:spPr>
        <p:txBody>
          <a:bodyPr wrap="square" lIns="0" tIns="0" rIns="0" bIns="0" rtlCol="0" anchor="t" anchorCtr="0">
            <a:spAutoFit/>
          </a:bodyPr>
          <a:lstStyle/>
          <a:p>
            <a:pPr algn="l" defTabSz="1216660">
              <a:spcBef>
                <a:spcPct val="2000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单击此处输入标题</a:t>
            </a:r>
            <a:endParaRPr 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4" name="TextBox 13"/>
          <p:cNvSpPr txBox="1"/>
          <p:nvPr/>
        </p:nvSpPr>
        <p:spPr>
          <a:xfrm>
            <a:off x="2037715" y="4221480"/>
            <a:ext cx="2766060" cy="830580"/>
          </a:xfrm>
          <a:prstGeom prst="rect">
            <a:avLst/>
          </a:prstGeom>
          <a:noFill/>
        </p:spPr>
        <p:txBody>
          <a:bodyPr wrap="square" lIns="0" tIns="0" rIns="0" bIns="0" rtlCol="0" anchor="t" anchorCtr="0">
            <a:spAutoFit/>
          </a:bodyPr>
          <a:lstStyle/>
          <a:p>
            <a:pPr algn="l" defTabSz="1216660">
              <a:lnSpc>
                <a:spcPct val="150000"/>
              </a:lnSpc>
              <a:spcBef>
                <a:spcPts val="0"/>
              </a:spcBef>
              <a:defRPr/>
            </a:pPr>
            <a:r>
              <a:rPr lang="zh-CN" altLang="en-US" sz="1200">
                <a:solidFill>
                  <a:srgbClr val="FFFFFF"/>
                </a:solidFill>
                <a:latin typeface="Arial" panose="020B0604020202020204" pitchFamily="34" charset="0"/>
                <a:ea typeface="微软雅黑" panose="020B0503020204020204" charset="-122"/>
                <a:sym typeface="Arial" panose="020B0604020202020204" pitchFamily="34" charset="0"/>
              </a:rPr>
              <a:t>If they throw stones at you, don’t throw back, use them to build your own foundation instead.</a:t>
            </a:r>
            <a:endParaRPr lang="en-US" altLang="zh-CN" sz="1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TextBox 13"/>
          <p:cNvSpPr txBox="1"/>
          <p:nvPr/>
        </p:nvSpPr>
        <p:spPr>
          <a:xfrm>
            <a:off x="8085371" y="3920190"/>
            <a:ext cx="1952995" cy="245745"/>
          </a:xfrm>
          <a:prstGeom prst="rect">
            <a:avLst/>
          </a:prstGeom>
          <a:noFill/>
        </p:spPr>
        <p:txBody>
          <a:bodyPr wrap="square" lIns="0" tIns="0" rIns="0" bIns="0" rtlCol="0" anchor="t" anchorCtr="0">
            <a:spAutoFit/>
          </a:bodyPr>
          <a:lstStyle/>
          <a:p>
            <a:pPr algn="r" defTabSz="1216660">
              <a:spcBef>
                <a:spcPct val="2000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单击此处输入标题</a:t>
            </a:r>
            <a:endParaRPr 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TextBox 13"/>
          <p:cNvSpPr txBox="1"/>
          <p:nvPr/>
        </p:nvSpPr>
        <p:spPr>
          <a:xfrm>
            <a:off x="7484110" y="4221480"/>
            <a:ext cx="2646045" cy="830580"/>
          </a:xfrm>
          <a:prstGeom prst="rect">
            <a:avLst/>
          </a:prstGeom>
          <a:noFill/>
        </p:spPr>
        <p:txBody>
          <a:bodyPr wrap="square" lIns="0" tIns="0" rIns="0" bIns="0" rtlCol="0" anchor="t" anchorCtr="0">
            <a:spAutoFit/>
          </a:bodyPr>
          <a:lstStyle/>
          <a:p>
            <a:pPr algn="r" defTabSz="1216660">
              <a:lnSpc>
                <a:spcPct val="150000"/>
              </a:lnSpc>
              <a:spcBef>
                <a:spcPts val="0"/>
              </a:spcBef>
              <a:defRPr/>
            </a:pPr>
            <a:r>
              <a:rPr lang="zh-CN" altLang="en-US" sz="1200">
                <a:solidFill>
                  <a:srgbClr val="FFFFFF"/>
                </a:solidFill>
                <a:latin typeface="Arial" panose="020B0604020202020204" pitchFamily="34" charset="0"/>
                <a:ea typeface="微软雅黑" panose="020B0503020204020204" charset="-122"/>
                <a:sym typeface="Arial" panose="020B0604020202020204" pitchFamily="34" charset="0"/>
              </a:rPr>
              <a:t>If they throw stones at you, don’t throw back, use them to build your own foundation instead.</a:t>
            </a:r>
            <a:endParaRPr lang="en-US" altLang="zh-CN" sz="1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TextBox 13"/>
          <p:cNvSpPr txBox="1"/>
          <p:nvPr/>
        </p:nvSpPr>
        <p:spPr>
          <a:xfrm>
            <a:off x="8085371" y="2450650"/>
            <a:ext cx="1952995" cy="245745"/>
          </a:xfrm>
          <a:prstGeom prst="rect">
            <a:avLst/>
          </a:prstGeom>
          <a:noFill/>
        </p:spPr>
        <p:txBody>
          <a:bodyPr wrap="square" lIns="0" tIns="0" rIns="0" bIns="0" rtlCol="0" anchor="t" anchorCtr="0">
            <a:spAutoFit/>
          </a:bodyPr>
          <a:lstStyle/>
          <a:p>
            <a:pPr algn="r" defTabSz="1216660">
              <a:spcBef>
                <a:spcPct val="2000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单击此处输入标题</a:t>
            </a:r>
            <a:endParaRPr 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TextBox 13"/>
          <p:cNvSpPr txBox="1"/>
          <p:nvPr/>
        </p:nvSpPr>
        <p:spPr>
          <a:xfrm>
            <a:off x="7392035" y="2736215"/>
            <a:ext cx="2646680" cy="830580"/>
          </a:xfrm>
          <a:prstGeom prst="rect">
            <a:avLst/>
          </a:prstGeom>
          <a:noFill/>
        </p:spPr>
        <p:txBody>
          <a:bodyPr wrap="square" lIns="0" tIns="0" rIns="0" bIns="0" rtlCol="0" anchor="t" anchorCtr="0">
            <a:spAutoFit/>
          </a:bodyPr>
          <a:lstStyle/>
          <a:p>
            <a:pPr algn="r" defTabSz="1216660">
              <a:lnSpc>
                <a:spcPct val="150000"/>
              </a:lnSpc>
              <a:spcBef>
                <a:spcPts val="0"/>
              </a:spcBef>
              <a:defRPr/>
            </a:pPr>
            <a:r>
              <a:rPr lang="zh-CN" altLang="en-US" sz="1200">
                <a:solidFill>
                  <a:srgbClr val="FFFFFF"/>
                </a:solidFill>
                <a:latin typeface="Arial" panose="020B0604020202020204" pitchFamily="34" charset="0"/>
                <a:ea typeface="微软雅黑" panose="020B0503020204020204" charset="-122"/>
                <a:sym typeface="Arial" panose="020B0604020202020204" pitchFamily="34" charset="0"/>
              </a:rPr>
              <a:t>If they throw stones at you, don’t throw back, use them to build your own foundation instead.</a:t>
            </a:r>
            <a:endParaRPr lang="en-US" altLang="zh-CN" sz="1200">
              <a:solidFill>
                <a:srgbClr val="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grpId="1"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ppt_y</p:attrName>
                                        </p:attrNameLst>
                                      </p:cBhvr>
                                      <p:tavLst>
                                        <p:tav tm="0">
                                          <p:val>
                                            <p:strVal val="#ppt_y+#ppt_h*1.125000"/>
                                          </p:val>
                                        </p:tav>
                                        <p:tav tm="100000">
                                          <p:val>
                                            <p:strVal val="#ppt_y"/>
                                          </p:val>
                                        </p:tav>
                                      </p:tavLst>
                                    </p:anim>
                                    <p:animEffect transition="in" filter="wipe(up)">
                                      <p:cBhvr>
                                        <p:cTn id="37" dur="500"/>
                                        <p:tgtEl>
                                          <p:spTgt spid="11"/>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ppt_y</p:attrName>
                                        </p:attrNameLst>
                                      </p:cBhvr>
                                      <p:tavLst>
                                        <p:tav tm="0">
                                          <p:val>
                                            <p:strVal val="#ppt_y+#ppt_h*1.125000"/>
                                          </p:val>
                                        </p:tav>
                                        <p:tav tm="100000">
                                          <p:val>
                                            <p:strVal val="#ppt_y"/>
                                          </p:val>
                                        </p:tav>
                                      </p:tavLst>
                                    </p:anim>
                                    <p:animEffect transition="in" filter="wipe(up)">
                                      <p:cBhvr>
                                        <p:cTn id="41" dur="500"/>
                                        <p:tgtEl>
                                          <p:spTgt spid="12"/>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ppt_y</p:attrName>
                                        </p:attrNameLst>
                                      </p:cBhvr>
                                      <p:tavLst>
                                        <p:tav tm="0">
                                          <p:val>
                                            <p:strVal val="#ppt_y+#ppt_h*1.125000"/>
                                          </p:val>
                                        </p:tav>
                                        <p:tav tm="100000">
                                          <p:val>
                                            <p:strVal val="#ppt_y"/>
                                          </p:val>
                                        </p:tav>
                                      </p:tavLst>
                                    </p:anim>
                                    <p:animEffect transition="in" filter="wipe(up)">
                                      <p:cBhvr>
                                        <p:cTn id="50" dur="500"/>
                                        <p:tgtEl>
                                          <p:spTgt spid="1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ppt_y</p:attrName>
                                        </p:attrNameLst>
                                      </p:cBhvr>
                                      <p:tavLst>
                                        <p:tav tm="0">
                                          <p:val>
                                            <p:strVal val="#ppt_y+#ppt_h*1.125000"/>
                                          </p:val>
                                        </p:tav>
                                        <p:tav tm="100000">
                                          <p:val>
                                            <p:strVal val="#ppt_y"/>
                                          </p:val>
                                        </p:tav>
                                      </p:tavLst>
                                    </p:anim>
                                    <p:animEffect transition="in" filter="wipe(up)">
                                      <p:cBhvr>
                                        <p:cTn id="54" dur="500"/>
                                        <p:tgtEl>
                                          <p:spTgt spid="14"/>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childTnLst>
                          </p:cTn>
                        </p:par>
                        <p:par>
                          <p:cTn id="59" fill="hold">
                            <p:stCondLst>
                              <p:cond delay="4000"/>
                            </p:stCondLst>
                            <p:childTnLst>
                              <p:par>
                                <p:cTn id="60" presetID="1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ppt_y</p:attrName>
                                        </p:attrNameLst>
                                      </p:cBhvr>
                                      <p:tavLst>
                                        <p:tav tm="0">
                                          <p:val>
                                            <p:strVal val="#ppt_y+#ppt_h*1.125000"/>
                                          </p:val>
                                        </p:tav>
                                        <p:tav tm="100000">
                                          <p:val>
                                            <p:strVal val="#ppt_y"/>
                                          </p:val>
                                        </p:tav>
                                      </p:tavLst>
                                    </p:anim>
                                    <p:animEffect transition="in" filter="wipe(up)">
                                      <p:cBhvr>
                                        <p:cTn id="63" dur="500"/>
                                        <p:tgtEl>
                                          <p:spTgt spid="17"/>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ppt_y</p:attrName>
                                        </p:attrNameLst>
                                      </p:cBhvr>
                                      <p:tavLst>
                                        <p:tav tm="0">
                                          <p:val>
                                            <p:strVal val="#ppt_y+#ppt_h*1.125000"/>
                                          </p:val>
                                        </p:tav>
                                        <p:tav tm="100000">
                                          <p:val>
                                            <p:strVal val="#ppt_y"/>
                                          </p:val>
                                        </p:tav>
                                      </p:tavLst>
                                    </p:anim>
                                    <p:animEffect transition="in" filter="wipe(up)">
                                      <p:cBhvr>
                                        <p:cTn id="67" dur="500"/>
                                        <p:tgtEl>
                                          <p:spTgt spid="18"/>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left)">
                                      <p:cBhvr>
                                        <p:cTn id="71" dur="500"/>
                                        <p:tgtEl>
                                          <p:spTgt spid="6"/>
                                        </p:tgtEl>
                                      </p:cBhvr>
                                    </p:animEffect>
                                  </p:childTnLst>
                                </p:cTn>
                              </p:par>
                            </p:childTnLst>
                          </p:cTn>
                        </p:par>
                        <p:par>
                          <p:cTn id="72" fill="hold">
                            <p:stCondLst>
                              <p:cond delay="5000"/>
                            </p:stCondLst>
                            <p:childTnLst>
                              <p:par>
                                <p:cTn id="73" presetID="12" presetClass="entr" presetSubtype="4"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p:tgtEl>
                                          <p:spTgt spid="15"/>
                                        </p:tgtEl>
                                        <p:attrNameLst>
                                          <p:attrName>ppt_y</p:attrName>
                                        </p:attrNameLst>
                                      </p:cBhvr>
                                      <p:tavLst>
                                        <p:tav tm="0">
                                          <p:val>
                                            <p:strVal val="#ppt_y+#ppt_h*1.125000"/>
                                          </p:val>
                                        </p:tav>
                                        <p:tav tm="100000">
                                          <p:val>
                                            <p:strVal val="#ppt_y"/>
                                          </p:val>
                                        </p:tav>
                                      </p:tavLst>
                                    </p:anim>
                                    <p:animEffect transition="in" filter="wipe(up)">
                                      <p:cBhvr>
                                        <p:cTn id="76" dur="500"/>
                                        <p:tgtEl>
                                          <p:spTgt spid="15"/>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p:tgtEl>
                                          <p:spTgt spid="16"/>
                                        </p:tgtEl>
                                        <p:attrNameLst>
                                          <p:attrName>ppt_y</p:attrName>
                                        </p:attrNameLst>
                                      </p:cBhvr>
                                      <p:tavLst>
                                        <p:tav tm="0">
                                          <p:val>
                                            <p:strVal val="#ppt_y+#ppt_h*1.125000"/>
                                          </p:val>
                                        </p:tav>
                                        <p:tav tm="100000">
                                          <p:val>
                                            <p:strVal val="#ppt_y"/>
                                          </p:val>
                                        </p:tav>
                                      </p:tavLst>
                                    </p:anim>
                                    <p:animEffect transition="in" filter="wipe(up)">
                                      <p:cBhvr>
                                        <p:cTn id="8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3" grpId="0" animBg="1"/>
      <p:bldP spid="8" grpId="0" animBg="1"/>
      <p:bldP spid="9" grpId="0" animBg="1"/>
      <p:bldP spid="10" grpId="0" animBg="1"/>
      <p:bldP spid="10" grpId="1" animBg="1"/>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3"/>
          <a:stretch>
            <a:fillRect/>
          </a:stretch>
        </p:blipFill>
        <p:spPr>
          <a:xfrm>
            <a:off x="-1905" y="6054090"/>
            <a:ext cx="1784350" cy="814070"/>
          </a:xfrm>
          <a:prstGeom prst="rect">
            <a:avLst/>
          </a:prstGeom>
        </p:spPr>
      </p:pic>
      <p:pic>
        <p:nvPicPr>
          <p:cNvPr id="5" name="图片 4" descr="花"/>
          <p:cNvPicPr>
            <a:picLocks noChangeAspect="1"/>
          </p:cNvPicPr>
          <p:nvPr/>
        </p:nvPicPr>
        <p:blipFill>
          <a:blip r:embed="rId4"/>
          <a:stretch>
            <a:fillRect/>
          </a:stretch>
        </p:blipFill>
        <p:spPr>
          <a:xfrm>
            <a:off x="-1905" y="-13335"/>
            <a:ext cx="1883410" cy="2444115"/>
          </a:xfrm>
          <a:prstGeom prst="rect">
            <a:avLst/>
          </a:prstGeom>
        </p:spPr>
      </p:pic>
      <p:pic>
        <p:nvPicPr>
          <p:cNvPr id="6" name="图片 5" descr="花1"/>
          <p:cNvPicPr>
            <a:picLocks noChangeAspect="1"/>
          </p:cNvPicPr>
          <p:nvPr/>
        </p:nvPicPr>
        <p:blipFill>
          <a:blip r:embed="rId5"/>
          <a:stretch>
            <a:fillRect/>
          </a:stretch>
        </p:blipFill>
        <p:spPr>
          <a:xfrm>
            <a:off x="2684780" y="-1009015"/>
            <a:ext cx="1956435" cy="1999615"/>
          </a:xfrm>
          <a:prstGeom prst="rect">
            <a:avLst/>
          </a:prstGeom>
        </p:spPr>
      </p:pic>
      <p:pic>
        <p:nvPicPr>
          <p:cNvPr id="7" name="图片 6" descr="花3"/>
          <p:cNvPicPr>
            <a:picLocks noChangeAspect="1"/>
          </p:cNvPicPr>
          <p:nvPr/>
        </p:nvPicPr>
        <p:blipFill>
          <a:blip r:embed="rId6"/>
          <a:stretch>
            <a:fillRect/>
          </a:stretch>
        </p:blipFill>
        <p:spPr>
          <a:xfrm>
            <a:off x="9857105" y="-819785"/>
            <a:ext cx="3261360" cy="3340100"/>
          </a:xfrm>
          <a:prstGeom prst="rect">
            <a:avLst/>
          </a:prstGeom>
        </p:spPr>
      </p:pic>
      <p:pic>
        <p:nvPicPr>
          <p:cNvPr id="8" name="图片 7" descr="花9"/>
          <p:cNvPicPr>
            <a:picLocks noChangeAspect="1"/>
          </p:cNvPicPr>
          <p:nvPr/>
        </p:nvPicPr>
        <p:blipFill>
          <a:blip r:embed="rId7"/>
          <a:stretch>
            <a:fillRect/>
          </a:stretch>
        </p:blipFill>
        <p:spPr>
          <a:xfrm>
            <a:off x="9721850" y="5278755"/>
            <a:ext cx="2901315" cy="3004820"/>
          </a:xfrm>
          <a:prstGeom prst="rect">
            <a:avLst/>
          </a:prstGeom>
        </p:spPr>
      </p:pic>
      <p:sp>
        <p:nvSpPr>
          <p:cNvPr id="9" name="文本框 8"/>
          <p:cNvSpPr txBox="1"/>
          <p:nvPr/>
        </p:nvSpPr>
        <p:spPr>
          <a:xfrm>
            <a:off x="3209925" y="2459355"/>
            <a:ext cx="5772150" cy="1014730"/>
          </a:xfrm>
          <a:prstGeom prst="rect">
            <a:avLst/>
          </a:prstGeom>
          <a:noFill/>
        </p:spPr>
        <p:txBody>
          <a:bodyPr wrap="square" rtlCol="0">
            <a:spAutoFit/>
          </a:bodyPr>
          <a:lstStyle/>
          <a:p>
            <a:pPr algn="ctr"/>
            <a:r>
              <a:rPr lang="en-US" altLang="zh-CN" sz="6000" b="1">
                <a:solidFill>
                  <a:srgbClr val="72A4A5"/>
                </a:solidFill>
                <a:latin typeface="微软雅黑" panose="020B0503020204020204" charset="-122"/>
                <a:ea typeface="微软雅黑" panose="020B0503020204020204" charset="-122"/>
              </a:rPr>
              <a:t>THANK YOU</a:t>
            </a:r>
          </a:p>
        </p:txBody>
      </p:sp>
      <p:sp>
        <p:nvSpPr>
          <p:cNvPr id="17" name="矩形 16"/>
          <p:cNvSpPr/>
          <p:nvPr/>
        </p:nvSpPr>
        <p:spPr>
          <a:xfrm>
            <a:off x="3115310" y="3677920"/>
            <a:ext cx="5961380" cy="645160"/>
          </a:xfrm>
          <a:prstGeom prst="rect">
            <a:avLst/>
          </a:prstGeom>
        </p:spPr>
        <p:txBody>
          <a:bodyPr wrap="square">
            <a:spAutoFit/>
          </a:bodyPr>
          <a:lstStyle/>
          <a:p>
            <a:pPr lvl="0" algn="ctr" fontAlgn="auto">
              <a:lnSpc>
                <a:spcPct val="150000"/>
              </a:lnSpc>
            </a:pPr>
            <a:r>
              <a:rPr sz="1200" dirty="0">
                <a:solidFill>
                  <a:schemeClr val="bg1">
                    <a:lumMod val="50000"/>
                  </a:schemeClr>
                </a:solidFill>
                <a:latin typeface="微软雅黑" panose="020B0503020204020204" charset="-122"/>
                <a:ea typeface="微软雅黑" panose="020B0503020204020204" charset="-122"/>
              </a:rPr>
              <a:t>When a cigarette falls in love with a match,it is destined to be hurt.When a cigarette falls in love with a match,it is destined to be hurt.</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35"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anim calcmode="lin" valueType="num">
                                      <p:cBhvr>
                                        <p:cTn id="11" dur="500" fill="hold"/>
                                        <p:tgtEl>
                                          <p:spTgt spid="6"/>
                                        </p:tgtEl>
                                        <p:attrNameLst>
                                          <p:attrName>style.rotation</p:attrName>
                                        </p:attrNameLst>
                                      </p:cBhvr>
                                      <p:tavLst>
                                        <p:tav tm="0">
                                          <p:val>
                                            <p:fltVal val="720"/>
                                          </p:val>
                                        </p:tav>
                                        <p:tav tm="100000">
                                          <p:val>
                                            <p:fltVal val="0"/>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 calcmode="lin" valueType="num">
                                      <p:cBhvr>
                                        <p:cTn id="13" dur="500" fill="hold"/>
                                        <p:tgtEl>
                                          <p:spTgt spid="6"/>
                                        </p:tgtEl>
                                        <p:attrNameLst>
                                          <p:attrName>ppt_w</p:attrName>
                                        </p:attrNameLst>
                                      </p:cBhvr>
                                      <p:tavLst>
                                        <p:tav tm="0">
                                          <p:val>
                                            <p:fltVal val="0"/>
                                          </p:val>
                                        </p:tav>
                                        <p:tav tm="100000">
                                          <p:val>
                                            <p:strVal val="#ppt_w"/>
                                          </p:val>
                                        </p:tav>
                                      </p:tavLst>
                                    </p:anim>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4"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9"/>
                                        </p:tgtEl>
                                        <p:attrNameLst>
                                          <p:attrName>ppt_y</p:attrName>
                                        </p:attrNameLst>
                                      </p:cBhvr>
                                      <p:tavLst>
                                        <p:tav tm="0">
                                          <p:val>
                                            <p:strVal val="#ppt_y"/>
                                          </p:val>
                                        </p:tav>
                                        <p:tav tm="100000">
                                          <p:val>
                                            <p:strVal val="#ppt_y"/>
                                          </p:val>
                                        </p:tav>
                                      </p:tavLst>
                                    </p:anim>
                                    <p:anim calcmode="lin" valueType="num">
                                      <p:cBhvr>
                                        <p:cTn id="2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9"/>
                                        </p:tgtEl>
                                      </p:cBhvr>
                                    </p:animEffect>
                                  </p:childTnLst>
                                </p:cTn>
                              </p:par>
                            </p:childTnLst>
                          </p:cTn>
                        </p:par>
                        <p:par>
                          <p:cTn id="31" fill="hold">
                            <p:stCondLst>
                              <p:cond delay="1399"/>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3474720" y="-3181985"/>
            <a:ext cx="5241925" cy="5368290"/>
          </a:xfrm>
          <a:prstGeom prst="rect">
            <a:avLst/>
          </a:prstGeom>
        </p:spPr>
      </p:pic>
      <p:grpSp>
        <p:nvGrpSpPr>
          <p:cNvPr id="31" name="组合 30"/>
          <p:cNvGrpSpPr/>
          <p:nvPr/>
        </p:nvGrpSpPr>
        <p:grpSpPr>
          <a:xfrm>
            <a:off x="3718405" y="2990850"/>
            <a:ext cx="903605" cy="876300"/>
            <a:chOff x="9154" y="2341"/>
            <a:chExt cx="881" cy="854"/>
          </a:xfrm>
        </p:grpSpPr>
        <p:grpSp>
          <p:nvGrpSpPr>
            <p:cNvPr id="8" name="组合 7"/>
            <p:cNvGrpSpPr/>
            <p:nvPr/>
          </p:nvGrpSpPr>
          <p:grpSpPr>
            <a:xfrm>
              <a:off x="9154" y="2341"/>
              <a:ext cx="793" cy="854"/>
              <a:chOff x="8630" y="4251"/>
              <a:chExt cx="793" cy="854"/>
            </a:xfrm>
          </p:grpSpPr>
          <p:sp>
            <p:nvSpPr>
              <p:cNvPr id="5" name="矩形 4"/>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9154" y="2453"/>
              <a:ext cx="881" cy="629"/>
            </a:xfrm>
            <a:prstGeom prst="rect">
              <a:avLst/>
            </a:prstGeom>
            <a:noFill/>
          </p:spPr>
          <p:txBody>
            <a:bodyPr wrap="square" rtlCol="0">
              <a:spAutoFit/>
            </a:bodyPr>
            <a:lstStyle/>
            <a:p>
              <a:pPr algn="l"/>
              <a:r>
                <a:rPr lang="en-US" altLang="zh-CN" sz="3600" b="1">
                  <a:solidFill>
                    <a:schemeClr val="bg1"/>
                  </a:solidFill>
                  <a:latin typeface="微软雅黑" panose="020B0503020204020204" charset="-122"/>
                  <a:ea typeface="微软雅黑" panose="020B0503020204020204" charset="-122"/>
                </a:rPr>
                <a:t>01</a:t>
              </a:r>
            </a:p>
          </p:txBody>
        </p:sp>
      </p:grpSp>
      <p:cxnSp>
        <p:nvCxnSpPr>
          <p:cNvPr id="2" name="直接连接符 1"/>
          <p:cNvCxnSpPr/>
          <p:nvPr/>
        </p:nvCxnSpPr>
        <p:spPr>
          <a:xfrm>
            <a:off x="4513580" y="3761105"/>
            <a:ext cx="3968115" cy="1270"/>
          </a:xfrm>
          <a:prstGeom prst="line">
            <a:avLst/>
          </a:prstGeom>
          <a:ln w="12700">
            <a:solidFill>
              <a:srgbClr val="72A4A5"/>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862195" y="3134360"/>
            <a:ext cx="3251835" cy="460375"/>
          </a:xfrm>
          <a:prstGeom prst="rect">
            <a:avLst/>
          </a:prstGeom>
          <a:noFill/>
        </p:spPr>
        <p:txBody>
          <a:bodyPr wrap="square" rtlCol="0">
            <a:spAutoFit/>
          </a:bodyPr>
          <a:lstStyle/>
          <a:p>
            <a:pPr algn="l" fontAlgn="auto">
              <a:lnSpc>
                <a:spcPct val="100000"/>
              </a:lnSpc>
            </a:pPr>
            <a:r>
              <a:rPr lang="zh-CN" altLang="en-US" sz="2400" b="1">
                <a:solidFill>
                  <a:srgbClr val="72A4A5"/>
                </a:solidFill>
                <a:latin typeface="微软雅黑" panose="020B0503020204020204" charset="-122"/>
                <a:ea typeface="微软雅黑" panose="020B0503020204020204" charset="-122"/>
                <a:sym typeface="+mn-ea"/>
              </a:rPr>
              <a:t>单击此处输入标题文本</a:t>
            </a:r>
          </a:p>
        </p:txBody>
      </p:sp>
      <p:sp>
        <p:nvSpPr>
          <p:cNvPr id="3" name="文本框 2"/>
          <p:cNvSpPr txBox="1"/>
          <p:nvPr/>
        </p:nvSpPr>
        <p:spPr>
          <a:xfrm>
            <a:off x="4862195" y="3970655"/>
            <a:ext cx="2657475" cy="1383665"/>
          </a:xfrm>
          <a:prstGeom prst="rect">
            <a:avLst/>
          </a:prstGeom>
          <a:noFill/>
        </p:spPr>
        <p:txBody>
          <a:bodyPr wrap="square" rtlCol="0">
            <a:spAutoFit/>
          </a:bodyPr>
          <a:lstStyle/>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9"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2"/>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4" dur="500"/>
                                        <p:tgtEl>
                                          <p:spTgt spid="10"/>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grpSp>
        <p:nvGrpSpPr>
          <p:cNvPr id="39" name="组合 38"/>
          <p:cNvGrpSpPr/>
          <p:nvPr/>
        </p:nvGrpSpPr>
        <p:grpSpPr>
          <a:xfrm>
            <a:off x="2338705" y="2865120"/>
            <a:ext cx="7513955" cy="1773555"/>
            <a:chOff x="3683" y="4512"/>
            <a:chExt cx="11833" cy="2793"/>
          </a:xfrm>
        </p:grpSpPr>
        <p:sp>
          <p:nvSpPr>
            <p:cNvPr id="25609" name="Freeform 9"/>
            <p:cNvSpPr/>
            <p:nvPr/>
          </p:nvSpPr>
          <p:spPr bwMode="auto">
            <a:xfrm>
              <a:off x="5944" y="5909"/>
              <a:ext cx="2791" cy="1397"/>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DBE8E8"/>
            </a:solidFill>
            <a:ln>
              <a:noFill/>
            </a:ln>
          </p:spPr>
          <p:txBody>
            <a:bodyPr/>
            <a:lstStyle/>
            <a:p>
              <a:endParaRPr lang="zh-CN" altLang="en-US">
                <a:solidFill>
                  <a:prstClr val="black"/>
                </a:solidFill>
              </a:endParaRPr>
            </a:p>
          </p:txBody>
        </p:sp>
        <p:sp>
          <p:nvSpPr>
            <p:cNvPr id="25610" name="Freeform 10"/>
            <p:cNvSpPr/>
            <p:nvPr/>
          </p:nvSpPr>
          <p:spPr bwMode="auto">
            <a:xfrm>
              <a:off x="8203" y="4512"/>
              <a:ext cx="2793" cy="139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rgbClr val="DBE8E8"/>
            </a:solidFill>
            <a:ln>
              <a:noFill/>
            </a:ln>
          </p:spPr>
          <p:txBody>
            <a:bodyPr/>
            <a:lstStyle/>
            <a:p>
              <a:endParaRPr lang="zh-CN" altLang="en-US">
                <a:solidFill>
                  <a:prstClr val="black"/>
                </a:solidFill>
              </a:endParaRPr>
            </a:p>
          </p:txBody>
        </p:sp>
        <p:sp>
          <p:nvSpPr>
            <p:cNvPr id="25611" name="Freeform 11"/>
            <p:cNvSpPr/>
            <p:nvPr/>
          </p:nvSpPr>
          <p:spPr bwMode="auto">
            <a:xfrm>
              <a:off x="10465" y="5909"/>
              <a:ext cx="2791" cy="1397"/>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DBE8E8"/>
            </a:solidFill>
            <a:ln>
              <a:noFill/>
            </a:ln>
          </p:spPr>
          <p:txBody>
            <a:bodyPr/>
            <a:lstStyle/>
            <a:p>
              <a:endParaRPr lang="zh-CN" altLang="en-US">
                <a:solidFill>
                  <a:prstClr val="black"/>
                </a:solidFill>
              </a:endParaRPr>
            </a:p>
          </p:txBody>
        </p:sp>
        <p:sp>
          <p:nvSpPr>
            <p:cNvPr id="25612" name="Freeform 12"/>
            <p:cNvSpPr/>
            <p:nvPr/>
          </p:nvSpPr>
          <p:spPr bwMode="auto">
            <a:xfrm>
              <a:off x="3683" y="4512"/>
              <a:ext cx="2793" cy="1660"/>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rgbClr val="DBE8E8"/>
            </a:solidFill>
            <a:ln>
              <a:noFill/>
            </a:ln>
          </p:spPr>
          <p:txBody>
            <a:bodyPr/>
            <a:lstStyle/>
            <a:p>
              <a:endParaRPr lang="zh-CN" altLang="en-US">
                <a:solidFill>
                  <a:prstClr val="black"/>
                </a:solidFill>
              </a:endParaRPr>
            </a:p>
          </p:txBody>
        </p:sp>
        <p:sp>
          <p:nvSpPr>
            <p:cNvPr id="25613" name="Freeform 13"/>
            <p:cNvSpPr/>
            <p:nvPr/>
          </p:nvSpPr>
          <p:spPr bwMode="auto">
            <a:xfrm>
              <a:off x="12724" y="4512"/>
              <a:ext cx="2793" cy="1660"/>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rgbClr val="DBE8E8"/>
            </a:solidFill>
            <a:ln>
              <a:noFill/>
            </a:ln>
          </p:spPr>
          <p:txBody>
            <a:bodyPr/>
            <a:lstStyle/>
            <a:p>
              <a:endParaRPr lang="zh-CN" altLang="en-US">
                <a:solidFill>
                  <a:prstClr val="black"/>
                </a:solidFill>
              </a:endParaRPr>
            </a:p>
          </p:txBody>
        </p:sp>
      </p:grpSp>
      <p:grpSp>
        <p:nvGrpSpPr>
          <p:cNvPr id="25614" name="Group 14"/>
          <p:cNvGrpSpPr/>
          <p:nvPr/>
        </p:nvGrpSpPr>
        <p:grpSpPr bwMode="auto">
          <a:xfrm>
            <a:off x="3061970" y="3542665"/>
            <a:ext cx="327025" cy="419735"/>
            <a:chOff x="0" y="0"/>
            <a:chExt cx="184" cy="236"/>
          </a:xfrm>
          <a:solidFill>
            <a:srgbClr val="72A4A5"/>
          </a:solidFill>
        </p:grpSpPr>
        <p:sp>
          <p:nvSpPr>
            <p:cNvPr id="25615" name="Freeform 15"/>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16" name="Freeform 16"/>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17" name="Freeform 17"/>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18" name="Freeform 18"/>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19" name="Freeform 19"/>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25620" name="Group 20"/>
          <p:cNvGrpSpPr/>
          <p:nvPr/>
        </p:nvGrpSpPr>
        <p:grpSpPr bwMode="auto">
          <a:xfrm>
            <a:off x="7324090" y="3542665"/>
            <a:ext cx="414020" cy="419735"/>
            <a:chOff x="0" y="0"/>
            <a:chExt cx="233" cy="236"/>
          </a:xfrm>
          <a:solidFill>
            <a:srgbClr val="72A4A5"/>
          </a:solidFill>
        </p:grpSpPr>
        <p:sp>
          <p:nvSpPr>
            <p:cNvPr id="25621" name="Freeform 21"/>
            <p:cNvSpPr>
              <a:spLocks noEditPoints="1"/>
            </p:cNvSpPr>
            <p:nvPr/>
          </p:nvSpPr>
          <p:spPr bwMode="auto">
            <a:xfrm>
              <a:off x="0" y="0"/>
              <a:ext cx="233" cy="236"/>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22" name="Freeform 22"/>
            <p:cNvSpPr>
              <a:spLocks noEditPoints="1"/>
            </p:cNvSpPr>
            <p:nvPr/>
          </p:nvSpPr>
          <p:spPr bwMode="auto">
            <a:xfrm>
              <a:off x="70" y="70"/>
              <a:ext cx="93" cy="92"/>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25623" name="Group 23"/>
          <p:cNvGrpSpPr/>
          <p:nvPr/>
        </p:nvGrpSpPr>
        <p:grpSpPr bwMode="auto">
          <a:xfrm>
            <a:off x="5889625" y="3542665"/>
            <a:ext cx="412115" cy="419735"/>
            <a:chOff x="0" y="0"/>
            <a:chExt cx="232" cy="236"/>
          </a:xfrm>
          <a:solidFill>
            <a:srgbClr val="72A4A5"/>
          </a:solidFill>
        </p:grpSpPr>
        <p:sp>
          <p:nvSpPr>
            <p:cNvPr id="25624" name="Freeform 24"/>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25" name="Freeform 25"/>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25626" name="Group 26"/>
          <p:cNvGrpSpPr/>
          <p:nvPr/>
        </p:nvGrpSpPr>
        <p:grpSpPr bwMode="auto">
          <a:xfrm>
            <a:off x="4469765" y="3574415"/>
            <a:ext cx="417830" cy="355600"/>
            <a:chOff x="0" y="0"/>
            <a:chExt cx="235" cy="200"/>
          </a:xfrm>
          <a:solidFill>
            <a:srgbClr val="72A4A5"/>
          </a:solidFill>
        </p:grpSpPr>
        <p:sp>
          <p:nvSpPr>
            <p:cNvPr id="25627" name="Freeform 27"/>
            <p:cNvSpPr>
              <a:spLocks noEditPoints="1"/>
            </p:cNvSpPr>
            <p:nvPr/>
          </p:nvSpPr>
          <p:spPr bwMode="auto">
            <a:xfrm>
              <a:off x="0" y="0"/>
              <a:ext cx="235" cy="200"/>
            </a:xfrm>
            <a:custGeom>
              <a:avLst/>
              <a:gdLst>
                <a:gd name="T0" fmla="*/ 94 w 108"/>
                <a:gd name="T1" fmla="*/ 15 h 92"/>
                <a:gd name="T2" fmla="*/ 77 w 108"/>
                <a:gd name="T3" fmla="*/ 15 h 92"/>
                <a:gd name="T4" fmla="*/ 77 w 108"/>
                <a:gd name="T5" fmla="*/ 14 h 92"/>
                <a:gd name="T6" fmla="*/ 77 w 108"/>
                <a:gd name="T7" fmla="*/ 11 h 92"/>
                <a:gd name="T8" fmla="*/ 66 w 108"/>
                <a:gd name="T9" fmla="*/ 0 h 92"/>
                <a:gd name="T10" fmla="*/ 54 w 108"/>
                <a:gd name="T11" fmla="*/ 0 h 92"/>
                <a:gd name="T12" fmla="*/ 43 w 108"/>
                <a:gd name="T13" fmla="*/ 11 h 92"/>
                <a:gd name="T14" fmla="*/ 43 w 108"/>
                <a:gd name="T15" fmla="*/ 15 h 92"/>
                <a:gd name="T16" fmla="*/ 14 w 108"/>
                <a:gd name="T17" fmla="*/ 15 h 92"/>
                <a:gd name="T18" fmla="*/ 0 w 108"/>
                <a:gd name="T19" fmla="*/ 29 h 92"/>
                <a:gd name="T20" fmla="*/ 0 w 108"/>
                <a:gd name="T21" fmla="*/ 78 h 92"/>
                <a:gd name="T22" fmla="*/ 14 w 108"/>
                <a:gd name="T23" fmla="*/ 92 h 92"/>
                <a:gd name="T24" fmla="*/ 94 w 108"/>
                <a:gd name="T25" fmla="*/ 92 h 92"/>
                <a:gd name="T26" fmla="*/ 108 w 108"/>
                <a:gd name="T27" fmla="*/ 78 h 92"/>
                <a:gd name="T28" fmla="*/ 108 w 108"/>
                <a:gd name="T29" fmla="*/ 29 h 92"/>
                <a:gd name="T30" fmla="*/ 94 w 108"/>
                <a:gd name="T31" fmla="*/ 15 h 92"/>
                <a:gd name="T32" fmla="*/ 10 w 108"/>
                <a:gd name="T33" fmla="*/ 78 h 92"/>
                <a:gd name="T34" fmla="*/ 10 w 108"/>
                <a:gd name="T35" fmla="*/ 29 h 92"/>
                <a:gd name="T36" fmla="*/ 14 w 108"/>
                <a:gd name="T37" fmla="*/ 24 h 92"/>
                <a:gd name="T38" fmla="*/ 26 w 108"/>
                <a:gd name="T39" fmla="*/ 24 h 92"/>
                <a:gd name="T40" fmla="*/ 26 w 108"/>
                <a:gd name="T41" fmla="*/ 83 h 92"/>
                <a:gd name="T42" fmla="*/ 14 w 108"/>
                <a:gd name="T43" fmla="*/ 83 h 92"/>
                <a:gd name="T44" fmla="*/ 10 w 108"/>
                <a:gd name="T45" fmla="*/ 78 h 92"/>
                <a:gd name="T46" fmla="*/ 99 w 108"/>
                <a:gd name="T47" fmla="*/ 78 h 92"/>
                <a:gd name="T48" fmla="*/ 94 w 108"/>
                <a:gd name="T49" fmla="*/ 83 h 92"/>
                <a:gd name="T50" fmla="*/ 35 w 108"/>
                <a:gd name="T51" fmla="*/ 83 h 92"/>
                <a:gd name="T52" fmla="*/ 35 w 108"/>
                <a:gd name="T53" fmla="*/ 24 h 92"/>
                <a:gd name="T54" fmla="*/ 43 w 108"/>
                <a:gd name="T55" fmla="*/ 24 h 92"/>
                <a:gd name="T56" fmla="*/ 77 w 108"/>
                <a:gd name="T57" fmla="*/ 24 h 92"/>
                <a:gd name="T58" fmla="*/ 94 w 108"/>
                <a:gd name="T59" fmla="*/ 24 h 92"/>
                <a:gd name="T60" fmla="*/ 99 w 108"/>
                <a:gd name="T61" fmla="*/ 29 h 92"/>
                <a:gd name="T62" fmla="*/ 99 w 108"/>
                <a:gd name="T63"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28" name="Freeform 28"/>
            <p:cNvSpPr>
              <a:spLocks noEditPoints="1"/>
            </p:cNvSpPr>
            <p:nvPr/>
          </p:nvSpPr>
          <p:spPr bwMode="auto">
            <a:xfrm>
              <a:off x="93" y="83"/>
              <a:ext cx="74" cy="74"/>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5 h 34"/>
                <a:gd name="T12" fmla="*/ 9 w 34"/>
                <a:gd name="T13" fmla="*/ 17 h 34"/>
                <a:gd name="T14" fmla="*/ 17 w 34"/>
                <a:gd name="T15" fmla="*/ 10 h 34"/>
                <a:gd name="T16" fmla="*/ 25 w 34"/>
                <a:gd name="T17" fmla="*/ 17 h 34"/>
                <a:gd name="T18" fmla="*/ 17 w 34"/>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25629" name="Group 29"/>
          <p:cNvGrpSpPr/>
          <p:nvPr/>
        </p:nvGrpSpPr>
        <p:grpSpPr bwMode="auto">
          <a:xfrm>
            <a:off x="8761730" y="3547745"/>
            <a:ext cx="410845" cy="408940"/>
            <a:chOff x="0" y="0"/>
            <a:chExt cx="231" cy="230"/>
          </a:xfrm>
          <a:solidFill>
            <a:srgbClr val="72A4A5"/>
          </a:solidFill>
        </p:grpSpPr>
        <p:sp>
          <p:nvSpPr>
            <p:cNvPr id="25630" name="Freeform 30"/>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631" name="Freeform 31"/>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25632" name="Line 32"/>
          <p:cNvSpPr>
            <a:spLocks noChangeShapeType="1"/>
          </p:cNvSpPr>
          <p:nvPr/>
        </p:nvSpPr>
        <p:spPr bwMode="auto">
          <a:xfrm>
            <a:off x="3225165" y="4074160"/>
            <a:ext cx="0" cy="755650"/>
          </a:xfrm>
          <a:prstGeom prst="line">
            <a:avLst/>
          </a:prstGeom>
          <a:noFill/>
          <a:ln w="6350" cmpd="sng">
            <a:solidFill>
              <a:srgbClr val="72A4A5"/>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5633" name="Line 33"/>
          <p:cNvSpPr>
            <a:spLocks noChangeShapeType="1"/>
          </p:cNvSpPr>
          <p:nvPr/>
        </p:nvSpPr>
        <p:spPr bwMode="auto">
          <a:xfrm>
            <a:off x="6096000" y="4074160"/>
            <a:ext cx="0" cy="755650"/>
          </a:xfrm>
          <a:prstGeom prst="line">
            <a:avLst/>
          </a:prstGeom>
          <a:noFill/>
          <a:ln w="6350" cmpd="sng">
            <a:solidFill>
              <a:srgbClr val="72A4A5"/>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5634" name="Line 34"/>
          <p:cNvSpPr>
            <a:spLocks noChangeShapeType="1"/>
          </p:cNvSpPr>
          <p:nvPr/>
        </p:nvSpPr>
        <p:spPr bwMode="auto">
          <a:xfrm>
            <a:off x="8966200" y="4074160"/>
            <a:ext cx="0" cy="755650"/>
          </a:xfrm>
          <a:prstGeom prst="line">
            <a:avLst/>
          </a:prstGeom>
          <a:noFill/>
          <a:ln w="6350" cmpd="sng">
            <a:solidFill>
              <a:srgbClr val="72A4A5"/>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5635" name="Line 35"/>
          <p:cNvSpPr>
            <a:spLocks noChangeShapeType="1"/>
          </p:cNvSpPr>
          <p:nvPr/>
        </p:nvSpPr>
        <p:spPr bwMode="auto">
          <a:xfrm>
            <a:off x="4677410" y="2673350"/>
            <a:ext cx="0" cy="755650"/>
          </a:xfrm>
          <a:prstGeom prst="line">
            <a:avLst/>
          </a:prstGeom>
          <a:noFill/>
          <a:ln w="6350" cmpd="sng">
            <a:solidFill>
              <a:srgbClr val="72A4A5"/>
            </a:solidFill>
            <a:prstDash val="solid"/>
            <a:round/>
            <a:head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5636" name="Line 36"/>
          <p:cNvSpPr>
            <a:spLocks noChangeShapeType="1"/>
          </p:cNvSpPr>
          <p:nvPr/>
        </p:nvSpPr>
        <p:spPr bwMode="auto">
          <a:xfrm>
            <a:off x="7528560" y="2673350"/>
            <a:ext cx="0" cy="755650"/>
          </a:xfrm>
          <a:prstGeom prst="line">
            <a:avLst/>
          </a:prstGeom>
          <a:noFill/>
          <a:ln w="6350" cmpd="sng">
            <a:solidFill>
              <a:srgbClr val="72A4A5"/>
            </a:solidFill>
            <a:prstDash val="solid"/>
            <a:round/>
            <a:head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5637" name="Rectangle 37"/>
          <p:cNvSpPr>
            <a:spLocks noChangeArrowheads="1"/>
          </p:cNvSpPr>
          <p:nvPr/>
        </p:nvSpPr>
        <p:spPr bwMode="auto">
          <a:xfrm>
            <a:off x="2138045" y="5015230"/>
            <a:ext cx="217551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660">
              <a:lnSpc>
                <a:spcPct val="100000"/>
              </a:lnSpc>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a:p>
            <a:pPr algn="ctr">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5638" name="Rectangle 38"/>
          <p:cNvSpPr>
            <a:spLocks noChangeArrowheads="1"/>
          </p:cNvSpPr>
          <p:nvPr/>
        </p:nvSpPr>
        <p:spPr bwMode="auto">
          <a:xfrm>
            <a:off x="5007610" y="5015230"/>
            <a:ext cx="217551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660">
              <a:lnSpc>
                <a:spcPct val="100000"/>
              </a:lnSpc>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a:p>
            <a:pPr algn="ctr">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5639" name="Rectangle 39"/>
          <p:cNvSpPr>
            <a:spLocks noChangeArrowheads="1"/>
          </p:cNvSpPr>
          <p:nvPr/>
        </p:nvSpPr>
        <p:spPr bwMode="auto">
          <a:xfrm>
            <a:off x="7879715" y="5015230"/>
            <a:ext cx="217551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660">
              <a:lnSpc>
                <a:spcPct val="100000"/>
              </a:lnSpc>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a:p>
            <a:pPr algn="ctr">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5640" name="Rectangle 40"/>
          <p:cNvSpPr>
            <a:spLocks noChangeArrowheads="1"/>
          </p:cNvSpPr>
          <p:nvPr/>
        </p:nvSpPr>
        <p:spPr bwMode="auto">
          <a:xfrm>
            <a:off x="3572510" y="1508125"/>
            <a:ext cx="217551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660">
              <a:lnSpc>
                <a:spcPct val="100000"/>
              </a:lnSpc>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a:p>
            <a:pPr algn="ctr">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5641" name="Rectangle 41"/>
          <p:cNvSpPr>
            <a:spLocks noChangeArrowheads="1"/>
          </p:cNvSpPr>
          <p:nvPr/>
        </p:nvSpPr>
        <p:spPr bwMode="auto">
          <a:xfrm>
            <a:off x="6440805" y="1508125"/>
            <a:ext cx="217551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660">
              <a:lnSpc>
                <a:spcPct val="100000"/>
              </a:lnSpc>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a:p>
            <a:pPr algn="ctr">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35" presetClass="entr" presetSubtype="0"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anim calcmode="lin" valueType="num">
                                      <p:cBhvr>
                                        <p:cTn id="27" dur="500" fill="hold"/>
                                        <p:tgtEl>
                                          <p:spTgt spid="39"/>
                                        </p:tgtEl>
                                        <p:attrNameLst>
                                          <p:attrName>style.rotation</p:attrName>
                                        </p:attrNameLst>
                                      </p:cBhvr>
                                      <p:tavLst>
                                        <p:tav tm="0">
                                          <p:val>
                                            <p:fltVal val="720"/>
                                          </p:val>
                                        </p:tav>
                                        <p:tav tm="100000">
                                          <p:val>
                                            <p:fltVal val="0"/>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 calcmode="lin" valueType="num">
                                      <p:cBhvr>
                                        <p:cTn id="29" dur="500" fill="hold"/>
                                        <p:tgtEl>
                                          <p:spTgt spid="39"/>
                                        </p:tgtEl>
                                        <p:attrNameLst>
                                          <p:attrName>ppt_w</p:attrName>
                                        </p:attrNameLst>
                                      </p:cBhvr>
                                      <p:tavLst>
                                        <p:tav tm="0">
                                          <p:val>
                                            <p:fltVal val="0"/>
                                          </p:val>
                                        </p:tav>
                                        <p:tav tm="100000">
                                          <p:val>
                                            <p:strVal val="#ppt_w"/>
                                          </p:val>
                                        </p:tav>
                                      </p:tavLst>
                                    </p:anim>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5614"/>
                                        </p:tgtEl>
                                        <p:attrNameLst>
                                          <p:attrName>style.visibility</p:attrName>
                                        </p:attrNameLst>
                                      </p:cBhvr>
                                      <p:to>
                                        <p:strVal val="visible"/>
                                      </p:to>
                                    </p:set>
                                    <p:anim calcmode="lin" valueType="num">
                                      <p:cBhvr>
                                        <p:cTn id="33" dur="500" fill="hold"/>
                                        <p:tgtEl>
                                          <p:spTgt spid="25614"/>
                                        </p:tgtEl>
                                        <p:attrNameLst>
                                          <p:attrName>ppt_w</p:attrName>
                                        </p:attrNameLst>
                                      </p:cBhvr>
                                      <p:tavLst>
                                        <p:tav tm="0">
                                          <p:val>
                                            <p:fltVal val="0"/>
                                          </p:val>
                                        </p:tav>
                                        <p:tav tm="100000">
                                          <p:val>
                                            <p:strVal val="#ppt_w"/>
                                          </p:val>
                                        </p:tav>
                                      </p:tavLst>
                                    </p:anim>
                                    <p:anim calcmode="lin" valueType="num">
                                      <p:cBhvr>
                                        <p:cTn id="34" dur="500" fill="hold"/>
                                        <p:tgtEl>
                                          <p:spTgt spid="25614"/>
                                        </p:tgtEl>
                                        <p:attrNameLst>
                                          <p:attrName>ppt_h</p:attrName>
                                        </p:attrNameLst>
                                      </p:cBhvr>
                                      <p:tavLst>
                                        <p:tav tm="0">
                                          <p:val>
                                            <p:fltVal val="0"/>
                                          </p:val>
                                        </p:tav>
                                        <p:tav tm="100000">
                                          <p:val>
                                            <p:strVal val="#ppt_h"/>
                                          </p:val>
                                        </p:tav>
                                      </p:tavLst>
                                    </p:anim>
                                    <p:animEffect transition="in" filter="fade">
                                      <p:cBhvr>
                                        <p:cTn id="35" dur="500"/>
                                        <p:tgtEl>
                                          <p:spTgt spid="25614"/>
                                        </p:tgtEl>
                                      </p:cBhvr>
                                    </p:animEffect>
                                  </p:childTnLst>
                                </p:cTn>
                              </p:par>
                            </p:childTnLst>
                          </p:cTn>
                        </p:par>
                        <p:par>
                          <p:cTn id="36" fill="hold">
                            <p:stCondLst>
                              <p:cond delay="2000"/>
                            </p:stCondLst>
                            <p:childTnLst>
                              <p:par>
                                <p:cTn id="37" presetID="22" presetClass="entr" presetSubtype="1" fill="hold" nodeType="afterEffect">
                                  <p:stCondLst>
                                    <p:cond delay="0"/>
                                  </p:stCondLst>
                                  <p:childTnLst>
                                    <p:set>
                                      <p:cBhvr>
                                        <p:cTn id="38" dur="1" fill="hold">
                                          <p:stCondLst>
                                            <p:cond delay="0"/>
                                          </p:stCondLst>
                                        </p:cTn>
                                        <p:tgtEl>
                                          <p:spTgt spid="25632"/>
                                        </p:tgtEl>
                                        <p:attrNameLst>
                                          <p:attrName>style.visibility</p:attrName>
                                        </p:attrNameLst>
                                      </p:cBhvr>
                                      <p:to>
                                        <p:strVal val="visible"/>
                                      </p:to>
                                    </p:set>
                                    <p:animEffect transition="in" filter="wipe(up)">
                                      <p:cBhvr>
                                        <p:cTn id="39" dur="500"/>
                                        <p:tgtEl>
                                          <p:spTgt spid="25632"/>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25637"/>
                                        </p:tgtEl>
                                        <p:attrNameLst>
                                          <p:attrName>style.visibility</p:attrName>
                                        </p:attrNameLst>
                                      </p:cBhvr>
                                      <p:to>
                                        <p:strVal val="visible"/>
                                      </p:to>
                                    </p:set>
                                    <p:animEffect transition="in" filter="fade">
                                      <p:cBhvr>
                                        <p:cTn id="43" dur="500"/>
                                        <p:tgtEl>
                                          <p:spTgt spid="25637"/>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25626"/>
                                        </p:tgtEl>
                                        <p:attrNameLst>
                                          <p:attrName>style.visibility</p:attrName>
                                        </p:attrNameLst>
                                      </p:cBhvr>
                                      <p:to>
                                        <p:strVal val="visible"/>
                                      </p:to>
                                    </p:set>
                                    <p:anim calcmode="lin" valueType="num">
                                      <p:cBhvr>
                                        <p:cTn id="47" dur="500" fill="hold"/>
                                        <p:tgtEl>
                                          <p:spTgt spid="25626"/>
                                        </p:tgtEl>
                                        <p:attrNameLst>
                                          <p:attrName>ppt_w</p:attrName>
                                        </p:attrNameLst>
                                      </p:cBhvr>
                                      <p:tavLst>
                                        <p:tav tm="0">
                                          <p:val>
                                            <p:fltVal val="0"/>
                                          </p:val>
                                        </p:tav>
                                        <p:tav tm="100000">
                                          <p:val>
                                            <p:strVal val="#ppt_w"/>
                                          </p:val>
                                        </p:tav>
                                      </p:tavLst>
                                    </p:anim>
                                    <p:anim calcmode="lin" valueType="num">
                                      <p:cBhvr>
                                        <p:cTn id="48" dur="500" fill="hold"/>
                                        <p:tgtEl>
                                          <p:spTgt spid="25626"/>
                                        </p:tgtEl>
                                        <p:attrNameLst>
                                          <p:attrName>ppt_h</p:attrName>
                                        </p:attrNameLst>
                                      </p:cBhvr>
                                      <p:tavLst>
                                        <p:tav tm="0">
                                          <p:val>
                                            <p:fltVal val="0"/>
                                          </p:val>
                                        </p:tav>
                                        <p:tav tm="100000">
                                          <p:val>
                                            <p:strVal val="#ppt_h"/>
                                          </p:val>
                                        </p:tav>
                                      </p:tavLst>
                                    </p:anim>
                                    <p:animEffect transition="in" filter="fade">
                                      <p:cBhvr>
                                        <p:cTn id="49" dur="500"/>
                                        <p:tgtEl>
                                          <p:spTgt spid="25626"/>
                                        </p:tgtEl>
                                      </p:cBhvr>
                                    </p:animEffect>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25635"/>
                                        </p:tgtEl>
                                        <p:attrNameLst>
                                          <p:attrName>style.visibility</p:attrName>
                                        </p:attrNameLst>
                                      </p:cBhvr>
                                      <p:to>
                                        <p:strVal val="visible"/>
                                      </p:to>
                                    </p:set>
                                    <p:animEffect transition="in" filter="wipe(down)">
                                      <p:cBhvr>
                                        <p:cTn id="53" dur="500"/>
                                        <p:tgtEl>
                                          <p:spTgt spid="25635"/>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25640"/>
                                        </p:tgtEl>
                                        <p:attrNameLst>
                                          <p:attrName>style.visibility</p:attrName>
                                        </p:attrNameLst>
                                      </p:cBhvr>
                                      <p:to>
                                        <p:strVal val="visible"/>
                                      </p:to>
                                    </p:set>
                                    <p:animEffect transition="in" filter="fade">
                                      <p:cBhvr>
                                        <p:cTn id="57" dur="500"/>
                                        <p:tgtEl>
                                          <p:spTgt spid="25640"/>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5623"/>
                                        </p:tgtEl>
                                        <p:attrNameLst>
                                          <p:attrName>style.visibility</p:attrName>
                                        </p:attrNameLst>
                                      </p:cBhvr>
                                      <p:to>
                                        <p:strVal val="visible"/>
                                      </p:to>
                                    </p:set>
                                    <p:anim calcmode="lin" valueType="num">
                                      <p:cBhvr>
                                        <p:cTn id="61" dur="500" fill="hold"/>
                                        <p:tgtEl>
                                          <p:spTgt spid="25623"/>
                                        </p:tgtEl>
                                        <p:attrNameLst>
                                          <p:attrName>ppt_w</p:attrName>
                                        </p:attrNameLst>
                                      </p:cBhvr>
                                      <p:tavLst>
                                        <p:tav tm="0">
                                          <p:val>
                                            <p:fltVal val="0"/>
                                          </p:val>
                                        </p:tav>
                                        <p:tav tm="100000">
                                          <p:val>
                                            <p:strVal val="#ppt_w"/>
                                          </p:val>
                                        </p:tav>
                                      </p:tavLst>
                                    </p:anim>
                                    <p:anim calcmode="lin" valueType="num">
                                      <p:cBhvr>
                                        <p:cTn id="62" dur="500" fill="hold"/>
                                        <p:tgtEl>
                                          <p:spTgt spid="25623"/>
                                        </p:tgtEl>
                                        <p:attrNameLst>
                                          <p:attrName>ppt_h</p:attrName>
                                        </p:attrNameLst>
                                      </p:cBhvr>
                                      <p:tavLst>
                                        <p:tav tm="0">
                                          <p:val>
                                            <p:fltVal val="0"/>
                                          </p:val>
                                        </p:tav>
                                        <p:tav tm="100000">
                                          <p:val>
                                            <p:strVal val="#ppt_h"/>
                                          </p:val>
                                        </p:tav>
                                      </p:tavLst>
                                    </p:anim>
                                    <p:animEffect transition="in" filter="fade">
                                      <p:cBhvr>
                                        <p:cTn id="63" dur="500"/>
                                        <p:tgtEl>
                                          <p:spTgt spid="25623"/>
                                        </p:tgtEl>
                                      </p:cBhvr>
                                    </p:animEffect>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25633"/>
                                        </p:tgtEl>
                                        <p:attrNameLst>
                                          <p:attrName>style.visibility</p:attrName>
                                        </p:attrNameLst>
                                      </p:cBhvr>
                                      <p:to>
                                        <p:strVal val="visible"/>
                                      </p:to>
                                    </p:set>
                                    <p:animEffect transition="in" filter="wipe(up)">
                                      <p:cBhvr>
                                        <p:cTn id="67" dur="500"/>
                                        <p:tgtEl>
                                          <p:spTgt spid="25633"/>
                                        </p:tgtEl>
                                      </p:cBhvr>
                                    </p:animEffec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25638"/>
                                        </p:tgtEl>
                                        <p:attrNameLst>
                                          <p:attrName>style.visibility</p:attrName>
                                        </p:attrNameLst>
                                      </p:cBhvr>
                                      <p:to>
                                        <p:strVal val="visible"/>
                                      </p:to>
                                    </p:set>
                                    <p:animEffect transition="in" filter="fade">
                                      <p:cBhvr>
                                        <p:cTn id="71" dur="500"/>
                                        <p:tgtEl>
                                          <p:spTgt spid="25638"/>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25620"/>
                                        </p:tgtEl>
                                        <p:attrNameLst>
                                          <p:attrName>style.visibility</p:attrName>
                                        </p:attrNameLst>
                                      </p:cBhvr>
                                      <p:to>
                                        <p:strVal val="visible"/>
                                      </p:to>
                                    </p:set>
                                    <p:anim calcmode="lin" valueType="num">
                                      <p:cBhvr>
                                        <p:cTn id="75" dur="500" fill="hold"/>
                                        <p:tgtEl>
                                          <p:spTgt spid="25620"/>
                                        </p:tgtEl>
                                        <p:attrNameLst>
                                          <p:attrName>ppt_w</p:attrName>
                                        </p:attrNameLst>
                                      </p:cBhvr>
                                      <p:tavLst>
                                        <p:tav tm="0">
                                          <p:val>
                                            <p:fltVal val="0"/>
                                          </p:val>
                                        </p:tav>
                                        <p:tav tm="100000">
                                          <p:val>
                                            <p:strVal val="#ppt_w"/>
                                          </p:val>
                                        </p:tav>
                                      </p:tavLst>
                                    </p:anim>
                                    <p:anim calcmode="lin" valueType="num">
                                      <p:cBhvr>
                                        <p:cTn id="76" dur="500" fill="hold"/>
                                        <p:tgtEl>
                                          <p:spTgt spid="25620"/>
                                        </p:tgtEl>
                                        <p:attrNameLst>
                                          <p:attrName>ppt_h</p:attrName>
                                        </p:attrNameLst>
                                      </p:cBhvr>
                                      <p:tavLst>
                                        <p:tav tm="0">
                                          <p:val>
                                            <p:fltVal val="0"/>
                                          </p:val>
                                        </p:tav>
                                        <p:tav tm="100000">
                                          <p:val>
                                            <p:strVal val="#ppt_h"/>
                                          </p:val>
                                        </p:tav>
                                      </p:tavLst>
                                    </p:anim>
                                    <p:animEffect transition="in" filter="fade">
                                      <p:cBhvr>
                                        <p:cTn id="77" dur="500"/>
                                        <p:tgtEl>
                                          <p:spTgt spid="25620"/>
                                        </p:tgtEl>
                                      </p:cBhvr>
                                    </p:animEffect>
                                  </p:childTnLst>
                                </p:cTn>
                              </p:par>
                            </p:childTnLst>
                          </p:cTn>
                        </p:par>
                        <p:par>
                          <p:cTn id="78" fill="hold">
                            <p:stCondLst>
                              <p:cond delay="6500"/>
                            </p:stCondLst>
                            <p:childTnLst>
                              <p:par>
                                <p:cTn id="79" presetID="22" presetClass="entr" presetSubtype="4" fill="hold" nodeType="afterEffect">
                                  <p:stCondLst>
                                    <p:cond delay="0"/>
                                  </p:stCondLst>
                                  <p:childTnLst>
                                    <p:set>
                                      <p:cBhvr>
                                        <p:cTn id="80" dur="1" fill="hold">
                                          <p:stCondLst>
                                            <p:cond delay="0"/>
                                          </p:stCondLst>
                                        </p:cTn>
                                        <p:tgtEl>
                                          <p:spTgt spid="25636"/>
                                        </p:tgtEl>
                                        <p:attrNameLst>
                                          <p:attrName>style.visibility</p:attrName>
                                        </p:attrNameLst>
                                      </p:cBhvr>
                                      <p:to>
                                        <p:strVal val="visible"/>
                                      </p:to>
                                    </p:set>
                                    <p:animEffect transition="in" filter="wipe(down)">
                                      <p:cBhvr>
                                        <p:cTn id="81" dur="500"/>
                                        <p:tgtEl>
                                          <p:spTgt spid="25636"/>
                                        </p:tgtEl>
                                      </p:cBhvr>
                                    </p:animEffect>
                                  </p:childTnLst>
                                </p:cTn>
                              </p:par>
                            </p:childTnLst>
                          </p:cTn>
                        </p:par>
                        <p:par>
                          <p:cTn id="82" fill="hold">
                            <p:stCondLst>
                              <p:cond delay="7000"/>
                            </p:stCondLst>
                            <p:childTnLst>
                              <p:par>
                                <p:cTn id="83" presetID="10" presetClass="entr" presetSubtype="0" fill="hold" grpId="0" nodeType="afterEffect">
                                  <p:stCondLst>
                                    <p:cond delay="0"/>
                                  </p:stCondLst>
                                  <p:childTnLst>
                                    <p:set>
                                      <p:cBhvr>
                                        <p:cTn id="84" dur="1" fill="hold">
                                          <p:stCondLst>
                                            <p:cond delay="0"/>
                                          </p:stCondLst>
                                        </p:cTn>
                                        <p:tgtEl>
                                          <p:spTgt spid="25641"/>
                                        </p:tgtEl>
                                        <p:attrNameLst>
                                          <p:attrName>style.visibility</p:attrName>
                                        </p:attrNameLst>
                                      </p:cBhvr>
                                      <p:to>
                                        <p:strVal val="visible"/>
                                      </p:to>
                                    </p:set>
                                    <p:animEffect transition="in" filter="fade">
                                      <p:cBhvr>
                                        <p:cTn id="85" dur="500"/>
                                        <p:tgtEl>
                                          <p:spTgt spid="25641"/>
                                        </p:tgtEl>
                                      </p:cBhvr>
                                    </p:animEffect>
                                  </p:childTnLst>
                                </p:cTn>
                              </p:par>
                            </p:childTnLst>
                          </p:cTn>
                        </p:par>
                        <p:par>
                          <p:cTn id="86" fill="hold">
                            <p:stCondLst>
                              <p:cond delay="7500"/>
                            </p:stCondLst>
                            <p:childTnLst>
                              <p:par>
                                <p:cTn id="87" presetID="53" presetClass="entr" presetSubtype="16" fill="hold" nodeType="afterEffect">
                                  <p:stCondLst>
                                    <p:cond delay="0"/>
                                  </p:stCondLst>
                                  <p:childTnLst>
                                    <p:set>
                                      <p:cBhvr>
                                        <p:cTn id="88" dur="1" fill="hold">
                                          <p:stCondLst>
                                            <p:cond delay="0"/>
                                          </p:stCondLst>
                                        </p:cTn>
                                        <p:tgtEl>
                                          <p:spTgt spid="25629"/>
                                        </p:tgtEl>
                                        <p:attrNameLst>
                                          <p:attrName>style.visibility</p:attrName>
                                        </p:attrNameLst>
                                      </p:cBhvr>
                                      <p:to>
                                        <p:strVal val="visible"/>
                                      </p:to>
                                    </p:set>
                                    <p:anim calcmode="lin" valueType="num">
                                      <p:cBhvr>
                                        <p:cTn id="89" dur="500" fill="hold"/>
                                        <p:tgtEl>
                                          <p:spTgt spid="25629"/>
                                        </p:tgtEl>
                                        <p:attrNameLst>
                                          <p:attrName>ppt_w</p:attrName>
                                        </p:attrNameLst>
                                      </p:cBhvr>
                                      <p:tavLst>
                                        <p:tav tm="0">
                                          <p:val>
                                            <p:fltVal val="0"/>
                                          </p:val>
                                        </p:tav>
                                        <p:tav tm="100000">
                                          <p:val>
                                            <p:strVal val="#ppt_w"/>
                                          </p:val>
                                        </p:tav>
                                      </p:tavLst>
                                    </p:anim>
                                    <p:anim calcmode="lin" valueType="num">
                                      <p:cBhvr>
                                        <p:cTn id="90" dur="500" fill="hold"/>
                                        <p:tgtEl>
                                          <p:spTgt spid="25629"/>
                                        </p:tgtEl>
                                        <p:attrNameLst>
                                          <p:attrName>ppt_h</p:attrName>
                                        </p:attrNameLst>
                                      </p:cBhvr>
                                      <p:tavLst>
                                        <p:tav tm="0">
                                          <p:val>
                                            <p:fltVal val="0"/>
                                          </p:val>
                                        </p:tav>
                                        <p:tav tm="100000">
                                          <p:val>
                                            <p:strVal val="#ppt_h"/>
                                          </p:val>
                                        </p:tav>
                                      </p:tavLst>
                                    </p:anim>
                                    <p:animEffect transition="in" filter="fade">
                                      <p:cBhvr>
                                        <p:cTn id="91" dur="500"/>
                                        <p:tgtEl>
                                          <p:spTgt spid="25629"/>
                                        </p:tgtEl>
                                      </p:cBhvr>
                                    </p:animEffect>
                                  </p:childTnLst>
                                </p:cTn>
                              </p:par>
                            </p:childTnLst>
                          </p:cTn>
                        </p:par>
                        <p:par>
                          <p:cTn id="92" fill="hold">
                            <p:stCondLst>
                              <p:cond delay="8000"/>
                            </p:stCondLst>
                            <p:childTnLst>
                              <p:par>
                                <p:cTn id="93" presetID="22" presetClass="entr" presetSubtype="1" fill="hold" nodeType="afterEffect">
                                  <p:stCondLst>
                                    <p:cond delay="0"/>
                                  </p:stCondLst>
                                  <p:childTnLst>
                                    <p:set>
                                      <p:cBhvr>
                                        <p:cTn id="94" dur="1" fill="hold">
                                          <p:stCondLst>
                                            <p:cond delay="0"/>
                                          </p:stCondLst>
                                        </p:cTn>
                                        <p:tgtEl>
                                          <p:spTgt spid="25634"/>
                                        </p:tgtEl>
                                        <p:attrNameLst>
                                          <p:attrName>style.visibility</p:attrName>
                                        </p:attrNameLst>
                                      </p:cBhvr>
                                      <p:to>
                                        <p:strVal val="visible"/>
                                      </p:to>
                                    </p:set>
                                    <p:animEffect transition="in" filter="wipe(up)">
                                      <p:cBhvr>
                                        <p:cTn id="95" dur="500"/>
                                        <p:tgtEl>
                                          <p:spTgt spid="25634"/>
                                        </p:tgtEl>
                                      </p:cBhvr>
                                    </p:animEffect>
                                  </p:childTnLst>
                                </p:cTn>
                              </p:par>
                            </p:childTnLst>
                          </p:cTn>
                        </p:par>
                        <p:par>
                          <p:cTn id="96" fill="hold">
                            <p:stCondLst>
                              <p:cond delay="8500"/>
                            </p:stCondLst>
                            <p:childTnLst>
                              <p:par>
                                <p:cTn id="97" presetID="10" presetClass="entr" presetSubtype="0" fill="hold" grpId="0" nodeType="afterEffect">
                                  <p:stCondLst>
                                    <p:cond delay="0"/>
                                  </p:stCondLst>
                                  <p:childTnLst>
                                    <p:set>
                                      <p:cBhvr>
                                        <p:cTn id="98" dur="1" fill="hold">
                                          <p:stCondLst>
                                            <p:cond delay="0"/>
                                          </p:stCondLst>
                                        </p:cTn>
                                        <p:tgtEl>
                                          <p:spTgt spid="25639"/>
                                        </p:tgtEl>
                                        <p:attrNameLst>
                                          <p:attrName>style.visibility</p:attrName>
                                        </p:attrNameLst>
                                      </p:cBhvr>
                                      <p:to>
                                        <p:strVal val="visible"/>
                                      </p:to>
                                    </p:set>
                                    <p:animEffect transition="in" filter="fade">
                                      <p:cBhvr>
                                        <p:cTn id="99" dur="500"/>
                                        <p:tgtEl>
                                          <p:spTgt spid="25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5637" grpId="0"/>
      <p:bldP spid="25638" grpId="0"/>
      <p:bldP spid="25639" grpId="0"/>
      <p:bldP spid="25640" grpId="0"/>
      <p:bldP spid="256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36888" name="Freeform 24"/>
          <p:cNvSpPr/>
          <p:nvPr/>
        </p:nvSpPr>
        <p:spPr bwMode="auto">
          <a:xfrm>
            <a:off x="6318885" y="2380615"/>
            <a:ext cx="1690370" cy="2969895"/>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rgbClr val="72A4A5"/>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89" name="Freeform 25"/>
          <p:cNvSpPr/>
          <p:nvPr/>
        </p:nvSpPr>
        <p:spPr bwMode="auto">
          <a:xfrm>
            <a:off x="6734175" y="3395345"/>
            <a:ext cx="1275080" cy="195516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rgbClr val="72A4A5"/>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0" name="Freeform 26"/>
          <p:cNvSpPr/>
          <p:nvPr/>
        </p:nvSpPr>
        <p:spPr bwMode="auto">
          <a:xfrm>
            <a:off x="7164705" y="4410075"/>
            <a:ext cx="843915" cy="940435"/>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rgbClr val="72A4A5"/>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4" name="Freeform 30"/>
          <p:cNvSpPr/>
          <p:nvPr/>
        </p:nvSpPr>
        <p:spPr bwMode="auto">
          <a:xfrm>
            <a:off x="4182110" y="2380615"/>
            <a:ext cx="1690370" cy="2969895"/>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rgbClr val="72A4A5"/>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5" name="Freeform 31"/>
          <p:cNvSpPr/>
          <p:nvPr/>
        </p:nvSpPr>
        <p:spPr bwMode="auto">
          <a:xfrm>
            <a:off x="4182110" y="3395345"/>
            <a:ext cx="1275080" cy="1955165"/>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rgbClr val="72A4A5"/>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6" name="Freeform 32"/>
          <p:cNvSpPr/>
          <p:nvPr/>
        </p:nvSpPr>
        <p:spPr bwMode="auto">
          <a:xfrm>
            <a:off x="4182110" y="4410075"/>
            <a:ext cx="845820" cy="940435"/>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rgbClr val="72A4A5"/>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8" name="组合 7"/>
          <p:cNvGrpSpPr/>
          <p:nvPr/>
        </p:nvGrpSpPr>
        <p:grpSpPr>
          <a:xfrm>
            <a:off x="3531870" y="2057400"/>
            <a:ext cx="650240" cy="642620"/>
            <a:chOff x="5562" y="3240"/>
            <a:chExt cx="1024" cy="1012"/>
          </a:xfrm>
        </p:grpSpPr>
        <p:sp>
          <p:nvSpPr>
            <p:cNvPr id="36891" name="Freeform 27"/>
            <p:cNvSpPr/>
            <p:nvPr/>
          </p:nvSpPr>
          <p:spPr bwMode="auto">
            <a:xfrm>
              <a:off x="5562" y="3240"/>
              <a:ext cx="1024" cy="101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72A4A5"/>
            </a:solidFill>
            <a:ln>
              <a:noFill/>
            </a:ln>
          </p:spPr>
          <p:txBody>
            <a:bodyPr vert="horz" wrap="square" lIns="91440" tIns="45720" rIns="91440" bIns="45720" numCol="1" anchor="t" anchorCtr="0" compatLnSpc="1"/>
            <a:lstStyle/>
            <a:p>
              <a:endParaRPr lang="zh-CN" altLang="en-US"/>
            </a:p>
          </p:txBody>
        </p:sp>
        <p:sp>
          <p:nvSpPr>
            <p:cNvPr id="36897" name="Freeform 33"/>
            <p:cNvSpPr>
              <a:spLocks noEditPoints="1"/>
            </p:cNvSpPr>
            <p:nvPr/>
          </p:nvSpPr>
          <p:spPr bwMode="auto">
            <a:xfrm>
              <a:off x="5827" y="3518"/>
              <a:ext cx="493" cy="457"/>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grpSp>
        <p:nvGrpSpPr>
          <p:cNvPr id="10" name="组合 9"/>
          <p:cNvGrpSpPr/>
          <p:nvPr/>
        </p:nvGrpSpPr>
        <p:grpSpPr>
          <a:xfrm>
            <a:off x="8008620" y="3074035"/>
            <a:ext cx="650240" cy="640080"/>
            <a:chOff x="12612" y="4841"/>
            <a:chExt cx="1024" cy="1008"/>
          </a:xfrm>
        </p:grpSpPr>
        <p:sp>
          <p:nvSpPr>
            <p:cNvPr id="36886" name="Freeform 22"/>
            <p:cNvSpPr/>
            <p:nvPr/>
          </p:nvSpPr>
          <p:spPr bwMode="auto">
            <a:xfrm>
              <a:off x="12612" y="4841"/>
              <a:ext cx="1024" cy="1009"/>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72A4A5"/>
            </a:solidFill>
            <a:ln>
              <a:noFill/>
            </a:ln>
          </p:spPr>
          <p:txBody>
            <a:bodyPr vert="horz" wrap="square" lIns="91440" tIns="45720" rIns="91440" bIns="45720" numCol="1" anchor="t" anchorCtr="0" compatLnSpc="1"/>
            <a:lstStyle/>
            <a:p>
              <a:endParaRPr lang="zh-CN" altLang="en-US"/>
            </a:p>
          </p:txBody>
        </p:sp>
        <p:sp>
          <p:nvSpPr>
            <p:cNvPr id="36898" name="Freeform 34"/>
            <p:cNvSpPr>
              <a:spLocks noEditPoints="1"/>
            </p:cNvSpPr>
            <p:nvPr/>
          </p:nvSpPr>
          <p:spPr bwMode="auto">
            <a:xfrm>
              <a:off x="12958" y="5110"/>
              <a:ext cx="336" cy="475"/>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grpSp>
        <p:nvGrpSpPr>
          <p:cNvPr id="9" name="组合 8"/>
          <p:cNvGrpSpPr/>
          <p:nvPr/>
        </p:nvGrpSpPr>
        <p:grpSpPr>
          <a:xfrm>
            <a:off x="8008620" y="2057400"/>
            <a:ext cx="650240" cy="642620"/>
            <a:chOff x="12612" y="3240"/>
            <a:chExt cx="1024" cy="1012"/>
          </a:xfrm>
        </p:grpSpPr>
        <p:sp>
          <p:nvSpPr>
            <p:cNvPr id="36885" name="Freeform 21"/>
            <p:cNvSpPr/>
            <p:nvPr/>
          </p:nvSpPr>
          <p:spPr bwMode="auto">
            <a:xfrm>
              <a:off x="12612" y="3240"/>
              <a:ext cx="1024" cy="101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72A4A5"/>
            </a:solidFill>
            <a:ln>
              <a:noFill/>
            </a:ln>
          </p:spPr>
          <p:txBody>
            <a:bodyPr vert="horz" wrap="square" lIns="91440" tIns="45720" rIns="91440" bIns="45720" numCol="1" anchor="t" anchorCtr="0" compatLnSpc="1"/>
            <a:lstStyle/>
            <a:p>
              <a:endParaRPr lang="zh-CN" altLang="en-US"/>
            </a:p>
          </p:txBody>
        </p:sp>
        <p:sp>
          <p:nvSpPr>
            <p:cNvPr id="36899" name="Freeform 35"/>
            <p:cNvSpPr>
              <a:spLocks noEditPoints="1"/>
            </p:cNvSpPr>
            <p:nvPr/>
          </p:nvSpPr>
          <p:spPr bwMode="auto">
            <a:xfrm>
              <a:off x="12905" y="3471"/>
              <a:ext cx="429" cy="546"/>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grpSp>
        <p:nvGrpSpPr>
          <p:cNvPr id="11" name="组合 10"/>
          <p:cNvGrpSpPr/>
          <p:nvPr/>
        </p:nvGrpSpPr>
        <p:grpSpPr>
          <a:xfrm>
            <a:off x="8008620" y="4088765"/>
            <a:ext cx="650240" cy="642620"/>
            <a:chOff x="12612" y="6439"/>
            <a:chExt cx="1024" cy="1012"/>
          </a:xfrm>
        </p:grpSpPr>
        <p:sp>
          <p:nvSpPr>
            <p:cNvPr id="36887" name="Freeform 23"/>
            <p:cNvSpPr/>
            <p:nvPr/>
          </p:nvSpPr>
          <p:spPr bwMode="auto">
            <a:xfrm>
              <a:off x="12612" y="6439"/>
              <a:ext cx="1024" cy="101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72A4A5"/>
            </a:solidFill>
            <a:ln>
              <a:noFill/>
            </a:ln>
          </p:spPr>
          <p:txBody>
            <a:bodyPr/>
            <a:lstStyle/>
            <a:p>
              <a:endParaRPr lang="zh-CN" altLang="en-US"/>
            </a:p>
          </p:txBody>
        </p:sp>
        <p:sp>
          <p:nvSpPr>
            <p:cNvPr id="36900" name="Freeform 36"/>
            <p:cNvSpPr>
              <a:spLocks noEditPoints="1"/>
            </p:cNvSpPr>
            <p:nvPr/>
          </p:nvSpPr>
          <p:spPr bwMode="auto">
            <a:xfrm>
              <a:off x="12942" y="6702"/>
              <a:ext cx="364" cy="491"/>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grpSp>
        <p:nvGrpSpPr>
          <p:cNvPr id="6" name="组合 5"/>
          <p:cNvGrpSpPr/>
          <p:nvPr/>
        </p:nvGrpSpPr>
        <p:grpSpPr>
          <a:xfrm>
            <a:off x="3531870" y="3074035"/>
            <a:ext cx="650240" cy="640080"/>
            <a:chOff x="5562" y="4841"/>
            <a:chExt cx="1024" cy="1008"/>
          </a:xfrm>
        </p:grpSpPr>
        <p:sp>
          <p:nvSpPr>
            <p:cNvPr id="36892" name="Freeform 28"/>
            <p:cNvSpPr/>
            <p:nvPr/>
          </p:nvSpPr>
          <p:spPr bwMode="auto">
            <a:xfrm>
              <a:off x="5562" y="4841"/>
              <a:ext cx="1024" cy="1009"/>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72A4A5"/>
            </a:solidFill>
            <a:ln>
              <a:noFill/>
            </a:ln>
          </p:spPr>
          <p:txBody>
            <a:bodyPr vert="horz" wrap="square" lIns="91440" tIns="45720" rIns="91440" bIns="45720" numCol="1" anchor="t" anchorCtr="0" compatLnSpc="1"/>
            <a:lstStyle/>
            <a:p>
              <a:endParaRPr lang="zh-CN" altLang="en-US"/>
            </a:p>
          </p:txBody>
        </p:sp>
        <p:sp>
          <p:nvSpPr>
            <p:cNvPr id="36901" name="Freeform 37"/>
            <p:cNvSpPr>
              <a:spLocks noEditPoints="1"/>
            </p:cNvSpPr>
            <p:nvPr/>
          </p:nvSpPr>
          <p:spPr bwMode="auto">
            <a:xfrm>
              <a:off x="5861" y="5100"/>
              <a:ext cx="429" cy="494"/>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grpSp>
        <p:nvGrpSpPr>
          <p:cNvPr id="4" name="组合 3"/>
          <p:cNvGrpSpPr/>
          <p:nvPr/>
        </p:nvGrpSpPr>
        <p:grpSpPr>
          <a:xfrm>
            <a:off x="3531870" y="4088765"/>
            <a:ext cx="650240" cy="642620"/>
            <a:chOff x="5562" y="6439"/>
            <a:chExt cx="1024" cy="1012"/>
          </a:xfrm>
        </p:grpSpPr>
        <p:sp>
          <p:nvSpPr>
            <p:cNvPr id="36893" name="Freeform 29"/>
            <p:cNvSpPr/>
            <p:nvPr/>
          </p:nvSpPr>
          <p:spPr bwMode="auto">
            <a:xfrm>
              <a:off x="5562" y="6439"/>
              <a:ext cx="1024" cy="101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72A4A5"/>
            </a:solidFill>
            <a:ln>
              <a:noFill/>
            </a:ln>
          </p:spPr>
          <p:txBody>
            <a:bodyPr/>
            <a:lstStyle/>
            <a:p>
              <a:endParaRPr lang="zh-CN" altLang="en-US"/>
            </a:p>
          </p:txBody>
        </p:sp>
        <p:sp>
          <p:nvSpPr>
            <p:cNvPr id="36902" name="Freeform 38"/>
            <p:cNvSpPr>
              <a:spLocks noEditPoints="1"/>
            </p:cNvSpPr>
            <p:nvPr/>
          </p:nvSpPr>
          <p:spPr bwMode="auto">
            <a:xfrm>
              <a:off x="5874" y="6705"/>
              <a:ext cx="404" cy="481"/>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grpSp>
        <p:nvGrpSpPr>
          <p:cNvPr id="36903" name="Group 39"/>
          <p:cNvGrpSpPr/>
          <p:nvPr/>
        </p:nvGrpSpPr>
        <p:grpSpPr bwMode="auto">
          <a:xfrm>
            <a:off x="4450715" y="3752215"/>
            <a:ext cx="3289935" cy="2217420"/>
            <a:chOff x="0" y="0"/>
            <a:chExt cx="2724" cy="1835"/>
          </a:xfrm>
        </p:grpSpPr>
        <p:sp>
          <p:nvSpPr>
            <p:cNvPr id="36904" name="Oval 40"/>
            <p:cNvSpPr>
              <a:spLocks noChangeArrowheads="1"/>
            </p:cNvSpPr>
            <p:nvPr/>
          </p:nvSpPr>
          <p:spPr bwMode="auto">
            <a:xfrm flipV="1">
              <a:off x="0" y="1755"/>
              <a:ext cx="2724" cy="80"/>
            </a:xfrm>
            <a:prstGeom prst="ellipse">
              <a:avLst/>
            </a:prstGeom>
            <a:gradFill rotWithShape="1">
              <a:gsLst>
                <a:gs pos="0">
                  <a:schemeClr val="bg1">
                    <a:lumMod val="50000"/>
                  </a:schemeClr>
                </a:gs>
                <a:gs pos="100000">
                  <a:srgbClr val="F8F8F8"/>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6905" name="Group 41"/>
            <p:cNvGrpSpPr/>
            <p:nvPr/>
          </p:nvGrpSpPr>
          <p:grpSpPr bwMode="auto">
            <a:xfrm>
              <a:off x="240" y="0"/>
              <a:ext cx="2246" cy="1810"/>
              <a:chOff x="0" y="0"/>
              <a:chExt cx="2556" cy="1958"/>
            </a:xfrm>
          </p:grpSpPr>
          <p:pic>
            <p:nvPicPr>
              <p:cNvPr id="36906" name="Picture 42" descr="apple icons"/>
              <p:cNvPicPr>
                <a:picLocks noChangeAspect="1" noChangeArrowheads="1"/>
              </p:cNvPicPr>
              <p:nvPr/>
            </p:nvPicPr>
            <p:blipFill>
              <a:blip r:embed="rId4" cstate="screen"/>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07" name="Rectangle 43" descr="sy_77578179991"/>
              <p:cNvSpPr>
                <a:spLocks noChangeArrowheads="1"/>
              </p:cNvSpPr>
              <p:nvPr/>
            </p:nvSpPr>
            <p:spPr bwMode="auto">
              <a:xfrm>
                <a:off x="99" y="100"/>
                <a:ext cx="2358" cy="1336"/>
              </a:xfrm>
              <a:prstGeom prst="rect">
                <a:avLst/>
              </a:prstGeom>
              <a:blipFill dpi="0" rotWithShape="1">
                <a:blip r:embed="rId5" cstate="print">
                  <a:extLst>
                    <a:ext uri="{BEBA8EAE-BF5A-486C-A8C5-ECC9F3942E4B}">
                      <a14:imgProps xmlns:a14="http://schemas.microsoft.com/office/drawing/2010/main">
                        <a14:imgLayer r:embed="rId6">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a:t> </a:t>
                </a:r>
              </a:p>
            </p:txBody>
          </p:sp>
        </p:grpSp>
      </p:grpSp>
      <p:sp>
        <p:nvSpPr>
          <p:cNvPr id="36908" name="Rectangle 44"/>
          <p:cNvSpPr>
            <a:spLocks noChangeArrowheads="1"/>
          </p:cNvSpPr>
          <p:nvPr/>
        </p:nvSpPr>
        <p:spPr bwMode="auto">
          <a:xfrm>
            <a:off x="1160780" y="2038985"/>
            <a:ext cx="222758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4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09" name="Rectangle 45"/>
          <p:cNvSpPr>
            <a:spLocks noChangeArrowheads="1"/>
          </p:cNvSpPr>
          <p:nvPr/>
        </p:nvSpPr>
        <p:spPr bwMode="auto">
          <a:xfrm>
            <a:off x="1160145" y="3055620"/>
            <a:ext cx="2228215"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4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0" name="Rectangle 46"/>
          <p:cNvSpPr>
            <a:spLocks noChangeArrowheads="1"/>
          </p:cNvSpPr>
          <p:nvPr/>
        </p:nvSpPr>
        <p:spPr bwMode="auto">
          <a:xfrm>
            <a:off x="1207770" y="4054475"/>
            <a:ext cx="218059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4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r">
              <a:lnSpc>
                <a:spcPct val="150000"/>
              </a:lnSpc>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1" name="Rectangle 47"/>
          <p:cNvSpPr>
            <a:spLocks noChangeArrowheads="1"/>
          </p:cNvSpPr>
          <p:nvPr/>
        </p:nvSpPr>
        <p:spPr bwMode="auto">
          <a:xfrm>
            <a:off x="8757285" y="2023110"/>
            <a:ext cx="227076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4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a:lnSpc>
                <a:spcPct val="150000"/>
              </a:lnSpc>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2" name="Rectangle 48"/>
          <p:cNvSpPr>
            <a:spLocks noChangeArrowheads="1"/>
          </p:cNvSpPr>
          <p:nvPr/>
        </p:nvSpPr>
        <p:spPr bwMode="auto">
          <a:xfrm>
            <a:off x="8756650" y="3055620"/>
            <a:ext cx="2271395"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4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defTabSz="914400">
              <a:lnSpc>
                <a:spcPct val="150000"/>
              </a:lnSpc>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3" name="Rectangle 49"/>
          <p:cNvSpPr>
            <a:spLocks noChangeArrowheads="1"/>
          </p:cNvSpPr>
          <p:nvPr/>
        </p:nvSpPr>
        <p:spPr bwMode="auto">
          <a:xfrm>
            <a:off x="8757285" y="4071620"/>
            <a:ext cx="227076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400" b="1" dirty="0">
                <a:solidFill>
                  <a:schemeClr val="bg1">
                    <a:lumMod val="50000"/>
                  </a:schemeClr>
                </a:solidFill>
                <a:latin typeface="微软雅黑" panose="020B0503020204020204" charset="-122"/>
                <a:ea typeface="微软雅黑" panose="020B0503020204020204" charset="-122"/>
                <a:sym typeface="+mn-ea"/>
              </a:rPr>
              <a:t>单击此处输入标题</a:t>
            </a:r>
          </a:p>
          <a:p>
            <a:pPr algn="l" defTabSz="914400">
              <a:lnSpc>
                <a:spcPct val="150000"/>
              </a:lnSpc>
            </a:pPr>
            <a:r>
              <a:rPr lang="zh-CN" altLang="en-US" sz="10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6903"/>
                                        </p:tgtEl>
                                        <p:attrNameLst>
                                          <p:attrName>style.visibility</p:attrName>
                                        </p:attrNameLst>
                                      </p:cBhvr>
                                      <p:to>
                                        <p:strVal val="visible"/>
                                      </p:to>
                                    </p:set>
                                    <p:anim calcmode="lin" valueType="num">
                                      <p:cBhvr>
                                        <p:cTn id="26" dur="500" fill="hold"/>
                                        <p:tgtEl>
                                          <p:spTgt spid="36903"/>
                                        </p:tgtEl>
                                        <p:attrNameLst>
                                          <p:attrName>ppt_w</p:attrName>
                                        </p:attrNameLst>
                                      </p:cBhvr>
                                      <p:tavLst>
                                        <p:tav tm="0">
                                          <p:val>
                                            <p:fltVal val="0"/>
                                          </p:val>
                                        </p:tav>
                                        <p:tav tm="100000">
                                          <p:val>
                                            <p:strVal val="#ppt_w"/>
                                          </p:val>
                                        </p:tav>
                                      </p:tavLst>
                                    </p:anim>
                                    <p:anim calcmode="lin" valueType="num">
                                      <p:cBhvr>
                                        <p:cTn id="27" dur="500" fill="hold"/>
                                        <p:tgtEl>
                                          <p:spTgt spid="36903"/>
                                        </p:tgtEl>
                                        <p:attrNameLst>
                                          <p:attrName>ppt_h</p:attrName>
                                        </p:attrNameLst>
                                      </p:cBhvr>
                                      <p:tavLst>
                                        <p:tav tm="0">
                                          <p:val>
                                            <p:fltVal val="0"/>
                                          </p:val>
                                        </p:tav>
                                        <p:tav tm="100000">
                                          <p:val>
                                            <p:strVal val="#ppt_h"/>
                                          </p:val>
                                        </p:tav>
                                      </p:tavLst>
                                    </p:anim>
                                    <p:animEffect transition="in" filter="fade">
                                      <p:cBhvr>
                                        <p:cTn id="28" dur="500"/>
                                        <p:tgtEl>
                                          <p:spTgt spid="36903"/>
                                        </p:tgtEl>
                                      </p:cBhvr>
                                    </p:animEffect>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36896"/>
                                        </p:tgtEl>
                                        <p:attrNameLst>
                                          <p:attrName>style.visibility</p:attrName>
                                        </p:attrNameLst>
                                      </p:cBhvr>
                                      <p:to>
                                        <p:strVal val="visible"/>
                                      </p:to>
                                    </p:set>
                                    <p:animEffect transition="in" filter="wipe(right)">
                                      <p:cBhvr>
                                        <p:cTn id="32" dur="500"/>
                                        <p:tgtEl>
                                          <p:spTgt spid="36896"/>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36910"/>
                                        </p:tgtEl>
                                        <p:attrNameLst>
                                          <p:attrName>style.visibility</p:attrName>
                                        </p:attrNameLst>
                                      </p:cBhvr>
                                      <p:to>
                                        <p:strVal val="visible"/>
                                      </p:to>
                                    </p:set>
                                    <p:animEffect transition="in" filter="wipe(right)">
                                      <p:cBhvr>
                                        <p:cTn id="42" dur="500"/>
                                        <p:tgtEl>
                                          <p:spTgt spid="36910"/>
                                        </p:tgtEl>
                                      </p:cBhvr>
                                    </p:animEffect>
                                  </p:childTnLst>
                                </p:cTn>
                              </p:par>
                            </p:childTnLst>
                          </p:cTn>
                        </p:par>
                        <p:par>
                          <p:cTn id="43" fill="hold">
                            <p:stCondLst>
                              <p:cond delay="3000"/>
                            </p:stCondLst>
                            <p:childTnLst>
                              <p:par>
                                <p:cTn id="44" presetID="22" presetClass="entr" presetSubtype="2" fill="hold" grpId="0" nodeType="afterEffect">
                                  <p:stCondLst>
                                    <p:cond delay="0"/>
                                  </p:stCondLst>
                                  <p:childTnLst>
                                    <p:set>
                                      <p:cBhvr>
                                        <p:cTn id="45" dur="1" fill="hold">
                                          <p:stCondLst>
                                            <p:cond delay="0"/>
                                          </p:stCondLst>
                                        </p:cTn>
                                        <p:tgtEl>
                                          <p:spTgt spid="36895"/>
                                        </p:tgtEl>
                                        <p:attrNameLst>
                                          <p:attrName>style.visibility</p:attrName>
                                        </p:attrNameLst>
                                      </p:cBhvr>
                                      <p:to>
                                        <p:strVal val="visible"/>
                                      </p:to>
                                    </p:set>
                                    <p:animEffect transition="in" filter="wipe(right)">
                                      <p:cBhvr>
                                        <p:cTn id="46" dur="500"/>
                                        <p:tgtEl>
                                          <p:spTgt spid="36895"/>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par>
                          <p:cTn id="53" fill="hold">
                            <p:stCondLst>
                              <p:cond delay="4000"/>
                            </p:stCondLst>
                            <p:childTnLst>
                              <p:par>
                                <p:cTn id="54" presetID="22" presetClass="entr" presetSubtype="2" fill="hold" grpId="0" nodeType="afterEffect">
                                  <p:stCondLst>
                                    <p:cond delay="0"/>
                                  </p:stCondLst>
                                  <p:childTnLst>
                                    <p:set>
                                      <p:cBhvr>
                                        <p:cTn id="55" dur="1" fill="hold">
                                          <p:stCondLst>
                                            <p:cond delay="0"/>
                                          </p:stCondLst>
                                        </p:cTn>
                                        <p:tgtEl>
                                          <p:spTgt spid="36909"/>
                                        </p:tgtEl>
                                        <p:attrNameLst>
                                          <p:attrName>style.visibility</p:attrName>
                                        </p:attrNameLst>
                                      </p:cBhvr>
                                      <p:to>
                                        <p:strVal val="visible"/>
                                      </p:to>
                                    </p:set>
                                    <p:animEffect transition="in" filter="wipe(right)">
                                      <p:cBhvr>
                                        <p:cTn id="56" dur="500"/>
                                        <p:tgtEl>
                                          <p:spTgt spid="36909"/>
                                        </p:tgtEl>
                                      </p:cBhvr>
                                    </p:animEffect>
                                  </p:childTnLst>
                                </p:cTn>
                              </p:par>
                            </p:childTnLst>
                          </p:cTn>
                        </p:par>
                        <p:par>
                          <p:cTn id="57" fill="hold">
                            <p:stCondLst>
                              <p:cond delay="4500"/>
                            </p:stCondLst>
                            <p:childTnLst>
                              <p:par>
                                <p:cTn id="58" presetID="22" presetClass="entr" presetSubtype="2" fill="hold" grpId="0" nodeType="afterEffect">
                                  <p:stCondLst>
                                    <p:cond delay="0"/>
                                  </p:stCondLst>
                                  <p:childTnLst>
                                    <p:set>
                                      <p:cBhvr>
                                        <p:cTn id="59" dur="1" fill="hold">
                                          <p:stCondLst>
                                            <p:cond delay="0"/>
                                          </p:stCondLst>
                                        </p:cTn>
                                        <p:tgtEl>
                                          <p:spTgt spid="36894"/>
                                        </p:tgtEl>
                                        <p:attrNameLst>
                                          <p:attrName>style.visibility</p:attrName>
                                        </p:attrNameLst>
                                      </p:cBhvr>
                                      <p:to>
                                        <p:strVal val="visible"/>
                                      </p:to>
                                    </p:set>
                                    <p:animEffect transition="in" filter="wipe(right)">
                                      <p:cBhvr>
                                        <p:cTn id="60" dur="500"/>
                                        <p:tgtEl>
                                          <p:spTgt spid="36894"/>
                                        </p:tgtEl>
                                      </p:cBhvr>
                                    </p:animEffect>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childTnLst>
                          </p:cTn>
                        </p:par>
                        <p:par>
                          <p:cTn id="67" fill="hold">
                            <p:stCondLst>
                              <p:cond delay="5500"/>
                            </p:stCondLst>
                            <p:childTnLst>
                              <p:par>
                                <p:cTn id="68" presetID="22" presetClass="entr" presetSubtype="2" fill="hold" grpId="0" nodeType="afterEffect">
                                  <p:stCondLst>
                                    <p:cond delay="0"/>
                                  </p:stCondLst>
                                  <p:childTnLst>
                                    <p:set>
                                      <p:cBhvr>
                                        <p:cTn id="69" dur="1" fill="hold">
                                          <p:stCondLst>
                                            <p:cond delay="0"/>
                                          </p:stCondLst>
                                        </p:cTn>
                                        <p:tgtEl>
                                          <p:spTgt spid="36908"/>
                                        </p:tgtEl>
                                        <p:attrNameLst>
                                          <p:attrName>style.visibility</p:attrName>
                                        </p:attrNameLst>
                                      </p:cBhvr>
                                      <p:to>
                                        <p:strVal val="visible"/>
                                      </p:to>
                                    </p:set>
                                    <p:animEffect transition="in" filter="wipe(right)">
                                      <p:cBhvr>
                                        <p:cTn id="70" dur="500"/>
                                        <p:tgtEl>
                                          <p:spTgt spid="36908"/>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36890"/>
                                        </p:tgtEl>
                                        <p:attrNameLst>
                                          <p:attrName>style.visibility</p:attrName>
                                        </p:attrNameLst>
                                      </p:cBhvr>
                                      <p:to>
                                        <p:strVal val="visible"/>
                                      </p:to>
                                    </p:set>
                                    <p:animEffect transition="in" filter="wipe(left)">
                                      <p:cBhvr>
                                        <p:cTn id="74" dur="500"/>
                                        <p:tgtEl>
                                          <p:spTgt spid="36890"/>
                                        </p:tgtEl>
                                      </p:cBhvr>
                                    </p:animEffect>
                                  </p:childTnLst>
                                </p:cTn>
                              </p:par>
                            </p:childTnLst>
                          </p:cTn>
                        </p:par>
                        <p:par>
                          <p:cTn id="75" fill="hold">
                            <p:stCondLst>
                              <p:cond delay="6500"/>
                            </p:stCondLst>
                            <p:childTnLst>
                              <p:par>
                                <p:cTn id="76" presetID="53" presetClass="entr" presetSubtype="16" fill="hold" nodeType="after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p:cTn id="78" dur="500" fill="hold"/>
                                        <p:tgtEl>
                                          <p:spTgt spid="11"/>
                                        </p:tgtEl>
                                        <p:attrNameLst>
                                          <p:attrName>ppt_w</p:attrName>
                                        </p:attrNameLst>
                                      </p:cBhvr>
                                      <p:tavLst>
                                        <p:tav tm="0">
                                          <p:val>
                                            <p:fltVal val="0"/>
                                          </p:val>
                                        </p:tav>
                                        <p:tav tm="100000">
                                          <p:val>
                                            <p:strVal val="#ppt_w"/>
                                          </p:val>
                                        </p:tav>
                                      </p:tavLst>
                                    </p:anim>
                                    <p:anim calcmode="lin" valueType="num">
                                      <p:cBhvr>
                                        <p:cTn id="79" dur="500" fill="hold"/>
                                        <p:tgtEl>
                                          <p:spTgt spid="11"/>
                                        </p:tgtEl>
                                        <p:attrNameLst>
                                          <p:attrName>ppt_h</p:attrName>
                                        </p:attrNameLst>
                                      </p:cBhvr>
                                      <p:tavLst>
                                        <p:tav tm="0">
                                          <p:val>
                                            <p:fltVal val="0"/>
                                          </p:val>
                                        </p:tav>
                                        <p:tav tm="100000">
                                          <p:val>
                                            <p:strVal val="#ppt_h"/>
                                          </p:val>
                                        </p:tav>
                                      </p:tavLst>
                                    </p:anim>
                                    <p:animEffect transition="in" filter="fade">
                                      <p:cBhvr>
                                        <p:cTn id="80" dur="500"/>
                                        <p:tgtEl>
                                          <p:spTgt spid="11"/>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36913"/>
                                        </p:tgtEl>
                                        <p:attrNameLst>
                                          <p:attrName>style.visibility</p:attrName>
                                        </p:attrNameLst>
                                      </p:cBhvr>
                                      <p:to>
                                        <p:strVal val="visible"/>
                                      </p:to>
                                    </p:set>
                                    <p:animEffect transition="in" filter="wipe(left)">
                                      <p:cBhvr>
                                        <p:cTn id="84" dur="500"/>
                                        <p:tgtEl>
                                          <p:spTgt spid="36913"/>
                                        </p:tgtEl>
                                      </p:cBhvr>
                                    </p:animEffect>
                                  </p:childTnLst>
                                </p:cTn>
                              </p:par>
                            </p:childTnLst>
                          </p:cTn>
                        </p:par>
                        <p:par>
                          <p:cTn id="85" fill="hold">
                            <p:stCondLst>
                              <p:cond delay="7500"/>
                            </p:stCondLst>
                            <p:childTnLst>
                              <p:par>
                                <p:cTn id="86" presetID="22" presetClass="entr" presetSubtype="8" fill="hold" grpId="0" nodeType="afterEffect">
                                  <p:stCondLst>
                                    <p:cond delay="0"/>
                                  </p:stCondLst>
                                  <p:childTnLst>
                                    <p:set>
                                      <p:cBhvr>
                                        <p:cTn id="87" dur="1" fill="hold">
                                          <p:stCondLst>
                                            <p:cond delay="0"/>
                                          </p:stCondLst>
                                        </p:cTn>
                                        <p:tgtEl>
                                          <p:spTgt spid="36889"/>
                                        </p:tgtEl>
                                        <p:attrNameLst>
                                          <p:attrName>style.visibility</p:attrName>
                                        </p:attrNameLst>
                                      </p:cBhvr>
                                      <p:to>
                                        <p:strVal val="visible"/>
                                      </p:to>
                                    </p:set>
                                    <p:animEffect transition="in" filter="wipe(left)">
                                      <p:cBhvr>
                                        <p:cTn id="88" dur="500"/>
                                        <p:tgtEl>
                                          <p:spTgt spid="36889"/>
                                        </p:tgtEl>
                                      </p:cBhvr>
                                    </p:animEffect>
                                  </p:childTnLst>
                                </p:cTn>
                              </p:par>
                            </p:childTnLst>
                          </p:cTn>
                        </p:par>
                        <p:par>
                          <p:cTn id="89" fill="hold">
                            <p:stCondLst>
                              <p:cond delay="8000"/>
                            </p:stCondLst>
                            <p:childTnLst>
                              <p:par>
                                <p:cTn id="90" presetID="53" presetClass="entr" presetSubtype="16"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p:cTn id="92" dur="500" fill="hold"/>
                                        <p:tgtEl>
                                          <p:spTgt spid="10"/>
                                        </p:tgtEl>
                                        <p:attrNameLst>
                                          <p:attrName>ppt_w</p:attrName>
                                        </p:attrNameLst>
                                      </p:cBhvr>
                                      <p:tavLst>
                                        <p:tav tm="0">
                                          <p:val>
                                            <p:fltVal val="0"/>
                                          </p:val>
                                        </p:tav>
                                        <p:tav tm="100000">
                                          <p:val>
                                            <p:strVal val="#ppt_w"/>
                                          </p:val>
                                        </p:tav>
                                      </p:tavLst>
                                    </p:anim>
                                    <p:anim calcmode="lin" valueType="num">
                                      <p:cBhvr>
                                        <p:cTn id="93" dur="500" fill="hold"/>
                                        <p:tgtEl>
                                          <p:spTgt spid="10"/>
                                        </p:tgtEl>
                                        <p:attrNameLst>
                                          <p:attrName>ppt_h</p:attrName>
                                        </p:attrNameLst>
                                      </p:cBhvr>
                                      <p:tavLst>
                                        <p:tav tm="0">
                                          <p:val>
                                            <p:fltVal val="0"/>
                                          </p:val>
                                        </p:tav>
                                        <p:tav tm="100000">
                                          <p:val>
                                            <p:strVal val="#ppt_h"/>
                                          </p:val>
                                        </p:tav>
                                      </p:tavLst>
                                    </p:anim>
                                    <p:animEffect transition="in" filter="fade">
                                      <p:cBhvr>
                                        <p:cTn id="94" dur="500"/>
                                        <p:tgtEl>
                                          <p:spTgt spid="10"/>
                                        </p:tgtEl>
                                      </p:cBhvr>
                                    </p:animEffect>
                                  </p:childTnLst>
                                </p:cTn>
                              </p:par>
                            </p:childTnLst>
                          </p:cTn>
                        </p:par>
                        <p:par>
                          <p:cTn id="95" fill="hold">
                            <p:stCondLst>
                              <p:cond delay="8500"/>
                            </p:stCondLst>
                            <p:childTnLst>
                              <p:par>
                                <p:cTn id="96" presetID="22" presetClass="entr" presetSubtype="8" fill="hold" grpId="0" nodeType="afterEffect">
                                  <p:stCondLst>
                                    <p:cond delay="0"/>
                                  </p:stCondLst>
                                  <p:childTnLst>
                                    <p:set>
                                      <p:cBhvr>
                                        <p:cTn id="97" dur="1" fill="hold">
                                          <p:stCondLst>
                                            <p:cond delay="0"/>
                                          </p:stCondLst>
                                        </p:cTn>
                                        <p:tgtEl>
                                          <p:spTgt spid="36912"/>
                                        </p:tgtEl>
                                        <p:attrNameLst>
                                          <p:attrName>style.visibility</p:attrName>
                                        </p:attrNameLst>
                                      </p:cBhvr>
                                      <p:to>
                                        <p:strVal val="visible"/>
                                      </p:to>
                                    </p:set>
                                    <p:animEffect transition="in" filter="wipe(left)">
                                      <p:cBhvr>
                                        <p:cTn id="98" dur="500"/>
                                        <p:tgtEl>
                                          <p:spTgt spid="36912"/>
                                        </p:tgtEl>
                                      </p:cBhvr>
                                    </p:animEffect>
                                  </p:childTnLst>
                                </p:cTn>
                              </p:par>
                            </p:childTnLst>
                          </p:cTn>
                        </p:par>
                        <p:par>
                          <p:cTn id="99" fill="hold">
                            <p:stCondLst>
                              <p:cond delay="9000"/>
                            </p:stCondLst>
                            <p:childTnLst>
                              <p:par>
                                <p:cTn id="100" presetID="22" presetClass="entr" presetSubtype="8" fill="hold" grpId="0" nodeType="afterEffect">
                                  <p:stCondLst>
                                    <p:cond delay="0"/>
                                  </p:stCondLst>
                                  <p:childTnLst>
                                    <p:set>
                                      <p:cBhvr>
                                        <p:cTn id="101" dur="1" fill="hold">
                                          <p:stCondLst>
                                            <p:cond delay="0"/>
                                          </p:stCondLst>
                                        </p:cTn>
                                        <p:tgtEl>
                                          <p:spTgt spid="36888"/>
                                        </p:tgtEl>
                                        <p:attrNameLst>
                                          <p:attrName>style.visibility</p:attrName>
                                        </p:attrNameLst>
                                      </p:cBhvr>
                                      <p:to>
                                        <p:strVal val="visible"/>
                                      </p:to>
                                    </p:set>
                                    <p:animEffect transition="in" filter="wipe(left)">
                                      <p:cBhvr>
                                        <p:cTn id="102" dur="500"/>
                                        <p:tgtEl>
                                          <p:spTgt spid="36888"/>
                                        </p:tgtEl>
                                      </p:cBhvr>
                                    </p:animEffect>
                                  </p:childTnLst>
                                </p:cTn>
                              </p:par>
                            </p:childTnLst>
                          </p:cTn>
                        </p:par>
                        <p:par>
                          <p:cTn id="103" fill="hold">
                            <p:stCondLst>
                              <p:cond delay="9500"/>
                            </p:stCondLst>
                            <p:childTnLst>
                              <p:par>
                                <p:cTn id="104" presetID="53" presetClass="entr" presetSubtype="16" fill="hold" nodeType="afterEffect">
                                  <p:stCondLst>
                                    <p:cond delay="0"/>
                                  </p:stCondLst>
                                  <p:childTnLst>
                                    <p:set>
                                      <p:cBhvr>
                                        <p:cTn id="105" dur="1" fill="hold">
                                          <p:stCondLst>
                                            <p:cond delay="0"/>
                                          </p:stCondLst>
                                        </p:cTn>
                                        <p:tgtEl>
                                          <p:spTgt spid="9"/>
                                        </p:tgtEl>
                                        <p:attrNameLst>
                                          <p:attrName>style.visibility</p:attrName>
                                        </p:attrNameLst>
                                      </p:cBhvr>
                                      <p:to>
                                        <p:strVal val="visible"/>
                                      </p:to>
                                    </p:set>
                                    <p:anim calcmode="lin" valueType="num">
                                      <p:cBhvr>
                                        <p:cTn id="106" dur="500" fill="hold"/>
                                        <p:tgtEl>
                                          <p:spTgt spid="9"/>
                                        </p:tgtEl>
                                        <p:attrNameLst>
                                          <p:attrName>ppt_w</p:attrName>
                                        </p:attrNameLst>
                                      </p:cBhvr>
                                      <p:tavLst>
                                        <p:tav tm="0">
                                          <p:val>
                                            <p:fltVal val="0"/>
                                          </p:val>
                                        </p:tav>
                                        <p:tav tm="100000">
                                          <p:val>
                                            <p:strVal val="#ppt_w"/>
                                          </p:val>
                                        </p:tav>
                                      </p:tavLst>
                                    </p:anim>
                                    <p:anim calcmode="lin" valueType="num">
                                      <p:cBhvr>
                                        <p:cTn id="107" dur="500" fill="hold"/>
                                        <p:tgtEl>
                                          <p:spTgt spid="9"/>
                                        </p:tgtEl>
                                        <p:attrNameLst>
                                          <p:attrName>ppt_h</p:attrName>
                                        </p:attrNameLst>
                                      </p:cBhvr>
                                      <p:tavLst>
                                        <p:tav tm="0">
                                          <p:val>
                                            <p:fltVal val="0"/>
                                          </p:val>
                                        </p:tav>
                                        <p:tav tm="100000">
                                          <p:val>
                                            <p:strVal val="#ppt_h"/>
                                          </p:val>
                                        </p:tav>
                                      </p:tavLst>
                                    </p:anim>
                                    <p:animEffect transition="in" filter="fade">
                                      <p:cBhvr>
                                        <p:cTn id="108" dur="500"/>
                                        <p:tgtEl>
                                          <p:spTgt spid="9"/>
                                        </p:tgtEl>
                                      </p:cBhvr>
                                    </p:animEffect>
                                  </p:childTnLst>
                                </p:cTn>
                              </p:par>
                            </p:childTnLst>
                          </p:cTn>
                        </p:par>
                        <p:par>
                          <p:cTn id="109" fill="hold">
                            <p:stCondLst>
                              <p:cond delay="10000"/>
                            </p:stCondLst>
                            <p:childTnLst>
                              <p:par>
                                <p:cTn id="110" presetID="22" presetClass="entr" presetSubtype="8" fill="hold" grpId="0" nodeType="afterEffect">
                                  <p:stCondLst>
                                    <p:cond delay="0"/>
                                  </p:stCondLst>
                                  <p:childTnLst>
                                    <p:set>
                                      <p:cBhvr>
                                        <p:cTn id="111" dur="1" fill="hold">
                                          <p:stCondLst>
                                            <p:cond delay="0"/>
                                          </p:stCondLst>
                                        </p:cTn>
                                        <p:tgtEl>
                                          <p:spTgt spid="36911"/>
                                        </p:tgtEl>
                                        <p:attrNameLst>
                                          <p:attrName>style.visibility</p:attrName>
                                        </p:attrNameLst>
                                      </p:cBhvr>
                                      <p:to>
                                        <p:strVal val="visible"/>
                                      </p:to>
                                    </p:set>
                                    <p:animEffect transition="in" filter="wipe(left)">
                                      <p:cBhvr>
                                        <p:cTn id="112" dur="500"/>
                                        <p:tgtEl>
                                          <p:spTgt spid="369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6888" grpId="0" animBg="1"/>
      <p:bldP spid="36889" grpId="0" animBg="1"/>
      <p:bldP spid="36890" grpId="0" animBg="1"/>
      <p:bldP spid="36894" grpId="0" animBg="1"/>
      <p:bldP spid="36895" grpId="0" animBg="1"/>
      <p:bldP spid="36896" grpId="0" animBg="1"/>
      <p:bldP spid="36908" grpId="0"/>
      <p:bldP spid="36909" grpId="0"/>
      <p:bldP spid="36910" grpId="0"/>
      <p:bldP spid="36911" grpId="0"/>
      <p:bldP spid="36912" grpId="0"/>
      <p:bldP spid="369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cxnSp>
        <p:nvCxnSpPr>
          <p:cNvPr id="11" name="Straight Connector 29"/>
          <p:cNvCxnSpPr/>
          <p:nvPr/>
        </p:nvCxnSpPr>
        <p:spPr>
          <a:xfrm flipH="1">
            <a:off x="1408748" y="2776220"/>
            <a:ext cx="9320212" cy="0"/>
          </a:xfrm>
          <a:prstGeom prst="line">
            <a:avLst/>
          </a:prstGeom>
          <a:ln w="19050">
            <a:solidFill>
              <a:srgbClr val="72A4A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1622425" y="2108835"/>
            <a:ext cx="1410970" cy="1643380"/>
            <a:chOff x="2555" y="3321"/>
            <a:chExt cx="2222" cy="2588"/>
          </a:xfrm>
        </p:grpSpPr>
        <p:sp>
          <p:nvSpPr>
            <p:cNvPr id="10" name="Freeform 50"/>
            <p:cNvSpPr/>
            <p:nvPr/>
          </p:nvSpPr>
          <p:spPr>
            <a:xfrm rot="16200000">
              <a:off x="2431" y="3575"/>
              <a:ext cx="2458" cy="221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B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 name="Freeform 44"/>
            <p:cNvSpPr/>
            <p:nvPr/>
          </p:nvSpPr>
          <p:spPr>
            <a:xfrm rot="16200000">
              <a:off x="2437"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2" name="Text Placeholder 3"/>
            <p:cNvSpPr txBox="1"/>
            <p:nvPr/>
          </p:nvSpPr>
          <p:spPr bwMode="auto">
            <a:xfrm>
              <a:off x="3364" y="4081"/>
              <a:ext cx="592"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400" b="1">
                  <a:solidFill>
                    <a:srgbClr val="FFFFFF"/>
                  </a:solidFill>
                  <a:latin typeface="微软雅黑" panose="020B0503020204020204" charset="-122"/>
                  <a:ea typeface="微软雅黑" panose="020B0503020204020204" charset="-122"/>
                  <a:sym typeface="Arial" panose="020B0604020202020204" pitchFamily="34" charset="0"/>
                </a:rPr>
                <a:t>01</a:t>
              </a:r>
            </a:p>
          </p:txBody>
        </p:sp>
      </p:grpSp>
      <p:grpSp>
        <p:nvGrpSpPr>
          <p:cNvPr id="25" name="组合 24"/>
          <p:cNvGrpSpPr/>
          <p:nvPr/>
        </p:nvGrpSpPr>
        <p:grpSpPr>
          <a:xfrm>
            <a:off x="4089400" y="2108835"/>
            <a:ext cx="1410970" cy="1645920"/>
            <a:chOff x="6440" y="3321"/>
            <a:chExt cx="2222" cy="2592"/>
          </a:xfrm>
        </p:grpSpPr>
        <p:sp>
          <p:nvSpPr>
            <p:cNvPr id="9" name="Freeform 51"/>
            <p:cNvSpPr/>
            <p:nvPr/>
          </p:nvSpPr>
          <p:spPr>
            <a:xfrm rot="16200000">
              <a:off x="6324" y="3575"/>
              <a:ext cx="2455"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B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3" name="Freeform 53"/>
            <p:cNvSpPr/>
            <p:nvPr/>
          </p:nvSpPr>
          <p:spPr>
            <a:xfrm rot="16200000">
              <a:off x="6322"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3" name="Text Placeholder 3"/>
            <p:cNvSpPr txBox="1"/>
            <p:nvPr/>
          </p:nvSpPr>
          <p:spPr bwMode="auto">
            <a:xfrm>
              <a:off x="7256" y="4081"/>
              <a:ext cx="592"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400" b="1">
                  <a:solidFill>
                    <a:srgbClr val="FFFFFF"/>
                  </a:solidFill>
                  <a:latin typeface="微软雅黑" panose="020B0503020204020204" charset="-122"/>
                  <a:ea typeface="微软雅黑" panose="020B0503020204020204" charset="-122"/>
                  <a:sym typeface="Arial" panose="020B0604020202020204" pitchFamily="34" charset="0"/>
                </a:rPr>
                <a:t>02</a:t>
              </a:r>
            </a:p>
          </p:txBody>
        </p:sp>
      </p:grpSp>
      <p:grpSp>
        <p:nvGrpSpPr>
          <p:cNvPr id="26" name="组合 25"/>
          <p:cNvGrpSpPr/>
          <p:nvPr/>
        </p:nvGrpSpPr>
        <p:grpSpPr>
          <a:xfrm>
            <a:off x="6565900" y="2108835"/>
            <a:ext cx="1410970" cy="1645920"/>
            <a:chOff x="10340" y="3321"/>
            <a:chExt cx="2222" cy="2592"/>
          </a:xfrm>
        </p:grpSpPr>
        <p:sp>
          <p:nvSpPr>
            <p:cNvPr id="8" name="Freeform 52"/>
            <p:cNvSpPr/>
            <p:nvPr/>
          </p:nvSpPr>
          <p:spPr>
            <a:xfrm rot="16200000">
              <a:off x="10224" y="3575"/>
              <a:ext cx="2455"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B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Freeform 68"/>
            <p:cNvSpPr/>
            <p:nvPr/>
          </p:nvSpPr>
          <p:spPr>
            <a:xfrm rot="16200000">
              <a:off x="10222"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4" name="Text Placeholder 3"/>
            <p:cNvSpPr txBox="1"/>
            <p:nvPr/>
          </p:nvSpPr>
          <p:spPr bwMode="auto">
            <a:xfrm>
              <a:off x="11156" y="4081"/>
              <a:ext cx="592"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400" b="1">
                  <a:solidFill>
                    <a:srgbClr val="FFFFFF"/>
                  </a:solidFill>
                  <a:latin typeface="微软雅黑" panose="020B0503020204020204" charset="-122"/>
                  <a:ea typeface="微软雅黑" panose="020B0503020204020204" charset="-122"/>
                  <a:sym typeface="Arial" panose="020B0604020202020204" pitchFamily="34" charset="0"/>
                </a:rPr>
                <a:t>03</a:t>
              </a:r>
            </a:p>
          </p:txBody>
        </p:sp>
      </p:grpSp>
      <p:grpSp>
        <p:nvGrpSpPr>
          <p:cNvPr id="27" name="组合 26"/>
          <p:cNvGrpSpPr/>
          <p:nvPr/>
        </p:nvGrpSpPr>
        <p:grpSpPr>
          <a:xfrm>
            <a:off x="9037955" y="2108835"/>
            <a:ext cx="1415415" cy="1659255"/>
            <a:chOff x="14233" y="3321"/>
            <a:chExt cx="2229" cy="2613"/>
          </a:xfrm>
        </p:grpSpPr>
        <p:sp>
          <p:nvSpPr>
            <p:cNvPr id="3" name="Freeform 55"/>
            <p:cNvSpPr/>
            <p:nvPr/>
          </p:nvSpPr>
          <p:spPr>
            <a:xfrm rot="16200000">
              <a:off x="14115" y="3594"/>
              <a:ext cx="2458" cy="222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B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5" name="Freeform 71"/>
            <p:cNvSpPr/>
            <p:nvPr/>
          </p:nvSpPr>
          <p:spPr>
            <a:xfrm rot="16200000">
              <a:off x="14122"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5" name="Text Placeholder 3"/>
            <p:cNvSpPr txBox="1"/>
            <p:nvPr/>
          </p:nvSpPr>
          <p:spPr bwMode="auto">
            <a:xfrm>
              <a:off x="15048" y="4081"/>
              <a:ext cx="592"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400" b="1">
                  <a:solidFill>
                    <a:srgbClr val="FFFFFF"/>
                  </a:solidFill>
                  <a:latin typeface="微软雅黑" panose="020B0503020204020204" charset="-122"/>
                  <a:ea typeface="微软雅黑" panose="020B0503020204020204" charset="-122"/>
                  <a:sym typeface="Arial" panose="020B0604020202020204" pitchFamily="34" charset="0"/>
                </a:rPr>
                <a:t>04</a:t>
              </a:r>
            </a:p>
          </p:txBody>
        </p:sp>
      </p:grpSp>
      <p:sp>
        <p:nvSpPr>
          <p:cNvPr id="12306" name="TextBox 13"/>
          <p:cNvSpPr txBox="1">
            <a:spLocks noChangeArrowheads="1"/>
          </p:cNvSpPr>
          <p:nvPr/>
        </p:nvSpPr>
        <p:spPr bwMode="auto">
          <a:xfrm>
            <a:off x="1437005" y="3907790"/>
            <a:ext cx="1774190"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1216660" eaLnBrk="1" hangingPunct="1">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2307" name="TextBox 13"/>
          <p:cNvSpPr txBox="1">
            <a:spLocks noChangeArrowheads="1"/>
          </p:cNvSpPr>
          <p:nvPr/>
        </p:nvSpPr>
        <p:spPr bwMode="auto">
          <a:xfrm>
            <a:off x="1290002" y="4186873"/>
            <a:ext cx="2078037"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eaLnBrk="1"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4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4" name="TextBox 13"/>
          <p:cNvSpPr txBox="1">
            <a:spLocks noChangeArrowheads="1"/>
          </p:cNvSpPr>
          <p:nvPr/>
        </p:nvSpPr>
        <p:spPr bwMode="auto">
          <a:xfrm>
            <a:off x="3908425" y="3907790"/>
            <a:ext cx="1774190"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1216660" eaLnBrk="1" hangingPunct="1">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TextBox 13"/>
          <p:cNvSpPr txBox="1">
            <a:spLocks noChangeArrowheads="1"/>
          </p:cNvSpPr>
          <p:nvPr/>
        </p:nvSpPr>
        <p:spPr bwMode="auto">
          <a:xfrm>
            <a:off x="3761422" y="4186873"/>
            <a:ext cx="2078037"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eaLnBrk="1"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4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TextBox 13"/>
          <p:cNvSpPr txBox="1">
            <a:spLocks noChangeArrowheads="1"/>
          </p:cNvSpPr>
          <p:nvPr/>
        </p:nvSpPr>
        <p:spPr bwMode="auto">
          <a:xfrm>
            <a:off x="6384290" y="3907790"/>
            <a:ext cx="1774190"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1216660" eaLnBrk="1" hangingPunct="1">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7" name="TextBox 13"/>
          <p:cNvSpPr txBox="1">
            <a:spLocks noChangeArrowheads="1"/>
          </p:cNvSpPr>
          <p:nvPr/>
        </p:nvSpPr>
        <p:spPr bwMode="auto">
          <a:xfrm>
            <a:off x="6237287" y="4186873"/>
            <a:ext cx="2078037"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eaLnBrk="1"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4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8" name="TextBox 13"/>
          <p:cNvSpPr txBox="1">
            <a:spLocks noChangeArrowheads="1"/>
          </p:cNvSpPr>
          <p:nvPr/>
        </p:nvSpPr>
        <p:spPr bwMode="auto">
          <a:xfrm>
            <a:off x="8861425" y="3907790"/>
            <a:ext cx="1774190"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1216660" eaLnBrk="1" hangingPunct="1">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9" name="TextBox 13"/>
          <p:cNvSpPr txBox="1">
            <a:spLocks noChangeArrowheads="1"/>
          </p:cNvSpPr>
          <p:nvPr/>
        </p:nvSpPr>
        <p:spPr bwMode="auto">
          <a:xfrm>
            <a:off x="8714422" y="4186873"/>
            <a:ext cx="2078037"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eaLnBrk="1"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4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12306"/>
                                        </p:tgtEl>
                                        <p:attrNameLst>
                                          <p:attrName>style.visibility</p:attrName>
                                        </p:attrNameLst>
                                      </p:cBhvr>
                                      <p:to>
                                        <p:strVal val="visible"/>
                                      </p:to>
                                    </p:set>
                                    <p:anim calcmode="lin" valueType="num">
                                      <p:cBhvr additive="base">
                                        <p:cTn id="34" dur="500"/>
                                        <p:tgtEl>
                                          <p:spTgt spid="12306"/>
                                        </p:tgtEl>
                                        <p:attrNameLst>
                                          <p:attrName>ppt_y</p:attrName>
                                        </p:attrNameLst>
                                      </p:cBhvr>
                                      <p:tavLst>
                                        <p:tav tm="0">
                                          <p:val>
                                            <p:strVal val="#ppt_y+#ppt_h*1.125000"/>
                                          </p:val>
                                        </p:tav>
                                        <p:tav tm="100000">
                                          <p:val>
                                            <p:strVal val="#ppt_y"/>
                                          </p:val>
                                        </p:tav>
                                      </p:tavLst>
                                    </p:anim>
                                    <p:animEffect transition="in" filter="wipe(up)">
                                      <p:cBhvr>
                                        <p:cTn id="35" dur="500"/>
                                        <p:tgtEl>
                                          <p:spTgt spid="12306"/>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12307"/>
                                        </p:tgtEl>
                                        <p:attrNameLst>
                                          <p:attrName>style.visibility</p:attrName>
                                        </p:attrNameLst>
                                      </p:cBhvr>
                                      <p:to>
                                        <p:strVal val="visible"/>
                                      </p:to>
                                    </p:set>
                                    <p:anim calcmode="lin" valueType="num">
                                      <p:cBhvr additive="base">
                                        <p:cTn id="38" dur="500"/>
                                        <p:tgtEl>
                                          <p:spTgt spid="12307"/>
                                        </p:tgtEl>
                                        <p:attrNameLst>
                                          <p:attrName>ppt_y</p:attrName>
                                        </p:attrNameLst>
                                      </p:cBhvr>
                                      <p:tavLst>
                                        <p:tav tm="0">
                                          <p:val>
                                            <p:strVal val="#ppt_y+#ppt_h*1.125000"/>
                                          </p:val>
                                        </p:tav>
                                        <p:tav tm="100000">
                                          <p:val>
                                            <p:strVal val="#ppt_y"/>
                                          </p:val>
                                        </p:tav>
                                      </p:tavLst>
                                    </p:anim>
                                    <p:animEffect transition="in" filter="wipe(up)">
                                      <p:cBhvr>
                                        <p:cTn id="39" dur="500"/>
                                        <p:tgtEl>
                                          <p:spTgt spid="12307"/>
                                        </p:tgtEl>
                                      </p:cBhvr>
                                    </p:animEffect>
                                  </p:childTnLst>
                                </p:cTn>
                              </p:par>
                            </p:childTnLst>
                          </p:cTn>
                        </p:par>
                        <p:par>
                          <p:cTn id="40" fill="hold">
                            <p:stCondLst>
                              <p:cond delay="2500"/>
                            </p:stCondLst>
                            <p:childTnLst>
                              <p:par>
                                <p:cTn id="41" presetID="22" presetClass="entr" presetSubtype="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500"/>
                                        <p:tgtEl>
                                          <p:spTgt spid="25"/>
                                        </p:tgtEl>
                                      </p:cBhvr>
                                    </p:animEffect>
                                  </p:childTnLst>
                                </p:cTn>
                              </p:par>
                            </p:childTnLst>
                          </p:cTn>
                        </p:par>
                        <p:par>
                          <p:cTn id="44" fill="hold">
                            <p:stCondLst>
                              <p:cond delay="3000"/>
                            </p:stCondLst>
                            <p:childTnLst>
                              <p:par>
                                <p:cTn id="45" presetID="1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p:tgtEl>
                                          <p:spTgt spid="4"/>
                                        </p:tgtEl>
                                        <p:attrNameLst>
                                          <p:attrName>ppt_y</p:attrName>
                                        </p:attrNameLst>
                                      </p:cBhvr>
                                      <p:tavLst>
                                        <p:tav tm="0">
                                          <p:val>
                                            <p:strVal val="#ppt_y+#ppt_h*1.125000"/>
                                          </p:val>
                                        </p:tav>
                                        <p:tav tm="100000">
                                          <p:val>
                                            <p:strVal val="#ppt_y"/>
                                          </p:val>
                                        </p:tav>
                                      </p:tavLst>
                                    </p:anim>
                                    <p:animEffect transition="in" filter="wipe(up)">
                                      <p:cBhvr>
                                        <p:cTn id="48" dur="500"/>
                                        <p:tgtEl>
                                          <p:spTgt spid="4"/>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p:tgtEl>
                                          <p:spTgt spid="6"/>
                                        </p:tgtEl>
                                        <p:attrNameLst>
                                          <p:attrName>ppt_y</p:attrName>
                                        </p:attrNameLst>
                                      </p:cBhvr>
                                      <p:tavLst>
                                        <p:tav tm="0">
                                          <p:val>
                                            <p:strVal val="#ppt_y+#ppt_h*1.125000"/>
                                          </p:val>
                                        </p:tav>
                                        <p:tav tm="100000">
                                          <p:val>
                                            <p:strVal val="#ppt_y"/>
                                          </p:val>
                                        </p:tav>
                                      </p:tavLst>
                                    </p:anim>
                                    <p:animEffect transition="in" filter="wipe(up)">
                                      <p:cBhvr>
                                        <p:cTn id="52" dur="500"/>
                                        <p:tgtEl>
                                          <p:spTgt spid="6"/>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childTnLst>
                          </p:cTn>
                        </p:par>
                        <p:par>
                          <p:cTn id="57" fill="hold">
                            <p:stCondLst>
                              <p:cond delay="4000"/>
                            </p:stCondLst>
                            <p:childTnLst>
                              <p:par>
                                <p:cTn id="58" presetID="12" presetClass="entr" presetSubtype="4"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p:tgtEl>
                                          <p:spTgt spid="16"/>
                                        </p:tgtEl>
                                        <p:attrNameLst>
                                          <p:attrName>ppt_y</p:attrName>
                                        </p:attrNameLst>
                                      </p:cBhvr>
                                      <p:tavLst>
                                        <p:tav tm="0">
                                          <p:val>
                                            <p:strVal val="#ppt_y+#ppt_h*1.125000"/>
                                          </p:val>
                                        </p:tav>
                                        <p:tav tm="100000">
                                          <p:val>
                                            <p:strVal val="#ppt_y"/>
                                          </p:val>
                                        </p:tav>
                                      </p:tavLst>
                                    </p:anim>
                                    <p:animEffect transition="in" filter="wipe(up)">
                                      <p:cBhvr>
                                        <p:cTn id="61" dur="500"/>
                                        <p:tgtEl>
                                          <p:spTgt spid="16"/>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ppt_y</p:attrName>
                                        </p:attrNameLst>
                                      </p:cBhvr>
                                      <p:tavLst>
                                        <p:tav tm="0">
                                          <p:val>
                                            <p:strVal val="#ppt_y+#ppt_h*1.125000"/>
                                          </p:val>
                                        </p:tav>
                                        <p:tav tm="100000">
                                          <p:val>
                                            <p:strVal val="#ppt_y"/>
                                          </p:val>
                                        </p:tav>
                                      </p:tavLst>
                                    </p:anim>
                                    <p:animEffect transition="in" filter="wipe(up)">
                                      <p:cBhvr>
                                        <p:cTn id="65" dur="500"/>
                                        <p:tgtEl>
                                          <p:spTgt spid="17"/>
                                        </p:tgtEl>
                                      </p:cBhvr>
                                    </p:animEffect>
                                  </p:childTnLst>
                                </p:cTn>
                              </p:par>
                            </p:childTnLst>
                          </p:cTn>
                        </p:par>
                        <p:par>
                          <p:cTn id="66" fill="hold">
                            <p:stCondLst>
                              <p:cond delay="4500"/>
                            </p:stCondLst>
                            <p:childTnLst>
                              <p:par>
                                <p:cTn id="67" presetID="22"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childTnLst>
                          </p:cTn>
                        </p:par>
                        <p:par>
                          <p:cTn id="70" fill="hold">
                            <p:stCondLst>
                              <p:cond delay="5000"/>
                            </p:stCondLst>
                            <p:childTnLst>
                              <p:par>
                                <p:cTn id="71" presetID="12" presetClass="entr" presetSubtype="4"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p:tgtEl>
                                          <p:spTgt spid="18"/>
                                        </p:tgtEl>
                                        <p:attrNameLst>
                                          <p:attrName>ppt_y</p:attrName>
                                        </p:attrNameLst>
                                      </p:cBhvr>
                                      <p:tavLst>
                                        <p:tav tm="0">
                                          <p:val>
                                            <p:strVal val="#ppt_y+#ppt_h*1.125000"/>
                                          </p:val>
                                        </p:tav>
                                        <p:tav tm="100000">
                                          <p:val>
                                            <p:strVal val="#ppt_y"/>
                                          </p:val>
                                        </p:tav>
                                      </p:tavLst>
                                    </p:anim>
                                    <p:animEffect transition="in" filter="wipe(up)">
                                      <p:cBhvr>
                                        <p:cTn id="74" dur="500"/>
                                        <p:tgtEl>
                                          <p:spTgt spid="18"/>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p:tgtEl>
                                          <p:spTgt spid="19"/>
                                        </p:tgtEl>
                                        <p:attrNameLst>
                                          <p:attrName>ppt_y</p:attrName>
                                        </p:attrNameLst>
                                      </p:cBhvr>
                                      <p:tavLst>
                                        <p:tav tm="0">
                                          <p:val>
                                            <p:strVal val="#ppt_y+#ppt_h*1.125000"/>
                                          </p:val>
                                        </p:tav>
                                        <p:tav tm="100000">
                                          <p:val>
                                            <p:strVal val="#ppt_y"/>
                                          </p:val>
                                        </p:tav>
                                      </p:tavLst>
                                    </p:anim>
                                    <p:animEffect transition="in" filter="wipe(up)">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2306" grpId="0"/>
      <p:bldP spid="12307" grpId="0"/>
      <p:bldP spid="4" grpId="0"/>
      <p:bldP spid="6"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6" name="Freeform 5@|5FFC:16777215|FBC:16777215|LFC:10921638|LBC:16777215"/>
          <p:cNvSpPr/>
          <p:nvPr/>
        </p:nvSpPr>
        <p:spPr bwMode="auto">
          <a:xfrm rot="16200000">
            <a:off x="5206365" y="2175510"/>
            <a:ext cx="1737995" cy="3411220"/>
          </a:xfrm>
          <a:custGeom>
            <a:avLst/>
            <a:gdLst>
              <a:gd name="T0" fmla="*/ 0 w 1594"/>
              <a:gd name="T1" fmla="*/ 3017 h 3017"/>
              <a:gd name="T2" fmla="*/ 1594 w 1594"/>
              <a:gd name="T3" fmla="*/ 1509 h 3017"/>
              <a:gd name="T4" fmla="*/ 0 w 1594"/>
              <a:gd name="T5" fmla="*/ 0 h 3017"/>
            </a:gdLst>
            <a:ahLst/>
            <a:cxnLst>
              <a:cxn ang="0">
                <a:pos x="T0" y="T1"/>
              </a:cxn>
              <a:cxn ang="0">
                <a:pos x="T2" y="T3"/>
              </a:cxn>
              <a:cxn ang="0">
                <a:pos x="T4" y="T5"/>
              </a:cxn>
            </a:cxnLst>
            <a:rect l="0" t="0" r="r" b="b"/>
            <a:pathLst>
              <a:path w="1594" h="3017">
                <a:moveTo>
                  <a:pt x="0" y="3017"/>
                </a:moveTo>
                <a:cubicBezTo>
                  <a:pt x="880" y="3017"/>
                  <a:pt x="1594" y="2342"/>
                  <a:pt x="1594" y="1509"/>
                </a:cubicBezTo>
                <a:cubicBezTo>
                  <a:pt x="1594" y="676"/>
                  <a:pt x="880" y="0"/>
                  <a:pt x="0" y="0"/>
                </a:cubicBezTo>
              </a:path>
            </a:pathLst>
          </a:custGeom>
          <a:noFill/>
          <a:ln w="12700" cap="flat">
            <a:solidFill>
              <a:srgbClr val="44546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Oval 2@|1FFC:16777215|FBC:16777215|LFC:14657585|LBC:16777215"/>
          <p:cNvSpPr/>
          <p:nvPr/>
        </p:nvSpPr>
        <p:spPr>
          <a:xfrm>
            <a:off x="5923280" y="2810510"/>
            <a:ext cx="360680" cy="363220"/>
          </a:xfrm>
          <a:prstGeom prst="ellipse">
            <a:avLst/>
          </a:prstGeom>
          <a:solidFill>
            <a:srgbClr val="72A4A5"/>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Oval 3@|1FFC:16777215|FBC:16777215|LFC:1554685|LBC:16777215"/>
          <p:cNvSpPr/>
          <p:nvPr/>
        </p:nvSpPr>
        <p:spPr>
          <a:xfrm>
            <a:off x="7243445" y="3461385"/>
            <a:ext cx="360680" cy="363220"/>
          </a:xfrm>
          <a:prstGeom prst="ellipse">
            <a:avLst/>
          </a:prstGeom>
          <a:solidFill>
            <a:srgbClr val="72A4A5"/>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Oval 4@|1FFC:16777215|FBC:16777215|LFC:4308095|LBC:16777215"/>
          <p:cNvSpPr/>
          <p:nvPr/>
        </p:nvSpPr>
        <p:spPr>
          <a:xfrm>
            <a:off x="4189095" y="4612005"/>
            <a:ext cx="360680" cy="363220"/>
          </a:xfrm>
          <a:prstGeom prst="ellipse">
            <a:avLst/>
          </a:prstGeom>
          <a:solidFill>
            <a:srgbClr val="72A4A5"/>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Oval 5@|1FFC:16777215|FBC:16777215|LFC:4308095|LBC:16777215"/>
          <p:cNvSpPr/>
          <p:nvPr/>
        </p:nvSpPr>
        <p:spPr>
          <a:xfrm>
            <a:off x="7600315" y="4612005"/>
            <a:ext cx="360680" cy="363220"/>
          </a:xfrm>
          <a:prstGeom prst="ellipse">
            <a:avLst/>
          </a:prstGeom>
          <a:solidFill>
            <a:srgbClr val="72A4A5"/>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Oval 6@|1FFC:16777215|FBC:16777215|LFC:1554685|LBC:16777215"/>
          <p:cNvSpPr/>
          <p:nvPr/>
        </p:nvSpPr>
        <p:spPr>
          <a:xfrm>
            <a:off x="4549775" y="3461385"/>
            <a:ext cx="360680" cy="363220"/>
          </a:xfrm>
          <a:prstGeom prst="ellipse">
            <a:avLst/>
          </a:prstGeom>
          <a:solidFill>
            <a:srgbClr val="72A4A5"/>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32" name="组合 31"/>
          <p:cNvGrpSpPr/>
          <p:nvPr/>
        </p:nvGrpSpPr>
        <p:grpSpPr>
          <a:xfrm>
            <a:off x="3175000" y="4478655"/>
            <a:ext cx="895985" cy="238125"/>
            <a:chOff x="4463" y="7024"/>
            <a:chExt cx="1571" cy="418"/>
          </a:xfrm>
        </p:grpSpPr>
        <p:cxnSp>
          <p:nvCxnSpPr>
            <p:cNvPr id="12" name="Straight Connector 74@|9FFC:0|FBC:0|LFC:9868950|LBC:16777215"/>
            <p:cNvCxnSpPr/>
            <p:nvPr/>
          </p:nvCxnSpPr>
          <p:spPr>
            <a:xfrm flipH="1" flipV="1">
              <a:off x="5418" y="7024"/>
              <a:ext cx="616" cy="419"/>
            </a:xfrm>
            <a:prstGeom prst="line">
              <a:avLst/>
            </a:prstGeom>
            <a:noFill/>
            <a:ln w="12700" cap="flat" cmpd="sng" algn="ctr">
              <a:solidFill>
                <a:srgbClr val="72A4A5"/>
              </a:solidFill>
              <a:prstDash val="solid"/>
              <a:miter lim="800000"/>
              <a:headEnd type="oval" w="sm" len="sm"/>
              <a:tailEnd type="none"/>
            </a:ln>
            <a:effectLst/>
          </p:spPr>
        </p:cxnSp>
        <p:cxnSp>
          <p:nvCxnSpPr>
            <p:cNvPr id="13" name="Straight Connector 75@|9FFC:0|FBC:0|LFC:9868950|LBC:16777215"/>
            <p:cNvCxnSpPr/>
            <p:nvPr/>
          </p:nvCxnSpPr>
          <p:spPr>
            <a:xfrm flipH="1">
              <a:off x="4463" y="7024"/>
              <a:ext cx="949" cy="0"/>
            </a:xfrm>
            <a:prstGeom prst="line">
              <a:avLst/>
            </a:prstGeom>
            <a:noFill/>
            <a:ln w="12700" cap="flat" cmpd="sng" algn="ctr">
              <a:solidFill>
                <a:srgbClr val="72A4A5"/>
              </a:solidFill>
              <a:prstDash val="solid"/>
              <a:miter lim="800000"/>
              <a:headEnd type="none"/>
              <a:tailEnd type="oval" w="sm" len="sm"/>
            </a:ln>
            <a:effectLst/>
          </p:spPr>
        </p:cxnSp>
      </p:grpSp>
      <p:grpSp>
        <p:nvGrpSpPr>
          <p:cNvPr id="4" name="组合 3"/>
          <p:cNvGrpSpPr/>
          <p:nvPr/>
        </p:nvGrpSpPr>
        <p:grpSpPr>
          <a:xfrm>
            <a:off x="3550285" y="3275965"/>
            <a:ext cx="895985" cy="238125"/>
            <a:chOff x="5122" y="4914"/>
            <a:chExt cx="1572" cy="418"/>
          </a:xfrm>
        </p:grpSpPr>
        <p:cxnSp>
          <p:nvCxnSpPr>
            <p:cNvPr id="14" name="Straight Connector 77@|9FFC:0|FBC:0|LFC:9868950|LBC:16777215"/>
            <p:cNvCxnSpPr/>
            <p:nvPr/>
          </p:nvCxnSpPr>
          <p:spPr>
            <a:xfrm flipH="1" flipV="1">
              <a:off x="6078" y="4914"/>
              <a:ext cx="616" cy="419"/>
            </a:xfrm>
            <a:prstGeom prst="line">
              <a:avLst/>
            </a:prstGeom>
            <a:noFill/>
            <a:ln w="12700" cap="flat" cmpd="sng" algn="ctr">
              <a:solidFill>
                <a:srgbClr val="72A4A5"/>
              </a:solidFill>
              <a:prstDash val="solid"/>
              <a:miter lim="800000"/>
              <a:headEnd type="oval" w="sm" len="sm"/>
              <a:tailEnd type="none"/>
            </a:ln>
            <a:effectLst/>
          </p:spPr>
        </p:cxnSp>
        <p:cxnSp>
          <p:nvCxnSpPr>
            <p:cNvPr id="15" name="Straight Connector 78@|9FFC:0|FBC:0|LFC:9868950|LBC:16777215"/>
            <p:cNvCxnSpPr/>
            <p:nvPr/>
          </p:nvCxnSpPr>
          <p:spPr>
            <a:xfrm flipH="1">
              <a:off x="5122" y="4914"/>
              <a:ext cx="949" cy="0"/>
            </a:xfrm>
            <a:prstGeom prst="line">
              <a:avLst/>
            </a:prstGeom>
            <a:noFill/>
            <a:ln w="12700" cap="flat" cmpd="sng" algn="ctr">
              <a:solidFill>
                <a:srgbClr val="72A4A5"/>
              </a:solidFill>
              <a:prstDash val="solid"/>
              <a:miter lim="800000"/>
              <a:headEnd type="none"/>
              <a:tailEnd type="oval" w="sm" len="sm"/>
            </a:ln>
            <a:effectLst/>
          </p:spPr>
        </p:cxnSp>
      </p:grpSp>
      <p:grpSp>
        <p:nvGrpSpPr>
          <p:cNvPr id="33" name="组合 32"/>
          <p:cNvGrpSpPr/>
          <p:nvPr/>
        </p:nvGrpSpPr>
        <p:grpSpPr>
          <a:xfrm>
            <a:off x="7693660" y="3275965"/>
            <a:ext cx="895350" cy="238125"/>
            <a:chOff x="12388" y="4914"/>
            <a:chExt cx="1570" cy="418"/>
          </a:xfrm>
        </p:grpSpPr>
        <p:cxnSp>
          <p:nvCxnSpPr>
            <p:cNvPr id="16" name="Straight Connector 80@|9FFC:0|FBC:0|LFC:9868950|LBC:16777215"/>
            <p:cNvCxnSpPr/>
            <p:nvPr/>
          </p:nvCxnSpPr>
          <p:spPr>
            <a:xfrm flipV="1">
              <a:off x="12388" y="4914"/>
              <a:ext cx="616" cy="419"/>
            </a:xfrm>
            <a:prstGeom prst="line">
              <a:avLst/>
            </a:prstGeom>
            <a:noFill/>
            <a:ln w="12700" cap="flat" cmpd="sng" algn="ctr">
              <a:solidFill>
                <a:srgbClr val="72A4A5"/>
              </a:solidFill>
              <a:prstDash val="solid"/>
              <a:miter lim="800000"/>
              <a:headEnd type="oval" w="sm" len="sm"/>
              <a:tailEnd type="none"/>
            </a:ln>
            <a:effectLst/>
          </p:spPr>
        </p:cxnSp>
        <p:cxnSp>
          <p:nvCxnSpPr>
            <p:cNvPr id="17" name="Straight Connector 81@|9FFC:0|FBC:0|LFC:9868950|LBC:16777215"/>
            <p:cNvCxnSpPr/>
            <p:nvPr/>
          </p:nvCxnSpPr>
          <p:spPr>
            <a:xfrm>
              <a:off x="13010" y="4914"/>
              <a:ext cx="949" cy="0"/>
            </a:xfrm>
            <a:prstGeom prst="line">
              <a:avLst/>
            </a:prstGeom>
            <a:noFill/>
            <a:ln w="12700" cap="flat" cmpd="sng" algn="ctr">
              <a:solidFill>
                <a:srgbClr val="72A4A5"/>
              </a:solidFill>
              <a:prstDash val="solid"/>
              <a:miter lim="800000"/>
              <a:headEnd type="none"/>
              <a:tailEnd type="oval" w="sm" len="sm"/>
            </a:ln>
            <a:effectLst/>
          </p:spPr>
        </p:cxnSp>
      </p:grpSp>
      <p:grpSp>
        <p:nvGrpSpPr>
          <p:cNvPr id="34" name="组合 33"/>
          <p:cNvGrpSpPr/>
          <p:nvPr/>
        </p:nvGrpSpPr>
        <p:grpSpPr>
          <a:xfrm>
            <a:off x="8065135" y="4478655"/>
            <a:ext cx="895350" cy="238125"/>
            <a:chOff x="13040" y="7024"/>
            <a:chExt cx="1570" cy="418"/>
          </a:xfrm>
        </p:grpSpPr>
        <p:cxnSp>
          <p:nvCxnSpPr>
            <p:cNvPr id="18" name="Straight Connector 83@|9FFC:0|FBC:0|LFC:9868950|LBC:16777215"/>
            <p:cNvCxnSpPr/>
            <p:nvPr/>
          </p:nvCxnSpPr>
          <p:spPr>
            <a:xfrm flipV="1">
              <a:off x="13040" y="7024"/>
              <a:ext cx="616" cy="419"/>
            </a:xfrm>
            <a:prstGeom prst="line">
              <a:avLst/>
            </a:prstGeom>
            <a:noFill/>
            <a:ln w="12700" cap="flat" cmpd="sng" algn="ctr">
              <a:solidFill>
                <a:srgbClr val="72A4A5"/>
              </a:solidFill>
              <a:prstDash val="solid"/>
              <a:miter lim="800000"/>
              <a:headEnd type="oval" w="sm" len="sm"/>
              <a:tailEnd type="none"/>
            </a:ln>
            <a:effectLst/>
          </p:spPr>
        </p:cxnSp>
        <p:cxnSp>
          <p:nvCxnSpPr>
            <p:cNvPr id="19" name="Straight Connector 84@|9FFC:0|FBC:0|LFC:9868950|LBC:16777215"/>
            <p:cNvCxnSpPr/>
            <p:nvPr/>
          </p:nvCxnSpPr>
          <p:spPr>
            <a:xfrm>
              <a:off x="13662" y="7024"/>
              <a:ext cx="949" cy="0"/>
            </a:xfrm>
            <a:prstGeom prst="line">
              <a:avLst/>
            </a:prstGeom>
            <a:noFill/>
            <a:ln w="12700" cap="flat" cmpd="sng" algn="ctr">
              <a:solidFill>
                <a:srgbClr val="72A4A5"/>
              </a:solidFill>
              <a:prstDash val="solid"/>
              <a:miter lim="800000"/>
              <a:headEnd type="none"/>
              <a:tailEnd type="oval" w="sm" len="sm"/>
            </a:ln>
            <a:effectLst/>
          </p:spPr>
        </p:cxnSp>
      </p:grpSp>
      <p:grpSp>
        <p:nvGrpSpPr>
          <p:cNvPr id="36" name="组合 35"/>
          <p:cNvGrpSpPr/>
          <p:nvPr/>
        </p:nvGrpSpPr>
        <p:grpSpPr>
          <a:xfrm>
            <a:off x="4914900" y="3486785"/>
            <a:ext cx="2360930" cy="2376170"/>
            <a:chOff x="7740" y="5491"/>
            <a:chExt cx="3718" cy="3742"/>
          </a:xfrm>
        </p:grpSpPr>
        <p:sp>
          <p:nvSpPr>
            <p:cNvPr id="20" name="Oval 54@|1FFC:2381804|FBC:16777215|LFC:16777215|LBC:16777215"/>
            <p:cNvSpPr/>
            <p:nvPr/>
          </p:nvSpPr>
          <p:spPr>
            <a:xfrm>
              <a:off x="7740" y="5491"/>
              <a:ext cx="3719" cy="3742"/>
            </a:xfrm>
            <a:prstGeom prst="ellipse">
              <a:avLst/>
            </a:prstGeom>
            <a:solidFill>
              <a:srgbClr val="72A4A5"/>
            </a:solidFill>
            <a:ln w="127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Freeform 61@|5FFC:16777215|FBC:16777215|LFC:16777215|LBC:16777215"/>
            <p:cNvSpPr>
              <a:spLocks noEditPoints="1"/>
            </p:cNvSpPr>
            <p:nvPr/>
          </p:nvSpPr>
          <p:spPr bwMode="auto">
            <a:xfrm>
              <a:off x="8792" y="6719"/>
              <a:ext cx="1640" cy="1287"/>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22" name="TextBox 13"/>
          <p:cNvSpPr txBox="1"/>
          <p:nvPr/>
        </p:nvSpPr>
        <p:spPr>
          <a:xfrm>
            <a:off x="8685530" y="3030220"/>
            <a:ext cx="2099310" cy="245745"/>
          </a:xfrm>
          <a:prstGeom prst="rect">
            <a:avLst/>
          </a:prstGeom>
          <a:noFill/>
        </p:spPr>
        <p:txBody>
          <a:bodyPr wrap="square" lIns="0" tIns="0" rIns="0" bIns="0" rtlCol="0" anchor="t" anchorCtr="0">
            <a:spAutoFit/>
          </a:bodyPr>
          <a:lstStyle/>
          <a:p>
            <a:pPr algn="l"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
        <p:nvSpPr>
          <p:cNvPr id="23" name="TextBox 13"/>
          <p:cNvSpPr txBox="1"/>
          <p:nvPr/>
        </p:nvSpPr>
        <p:spPr>
          <a:xfrm>
            <a:off x="8685530" y="3262630"/>
            <a:ext cx="2569210" cy="553720"/>
          </a:xfrm>
          <a:prstGeom prst="rect">
            <a:avLst/>
          </a:prstGeom>
          <a:noFill/>
        </p:spPr>
        <p:txBody>
          <a:bodyPr wrap="square" lIns="0" tIns="0" rIns="0" bIns="0" rtlCol="0" anchor="t" anchorCtr="0">
            <a:spAutoFit/>
          </a:bodyPr>
          <a:lstStyle/>
          <a:p>
            <a:pPr algn="l" defTabSz="914400">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200"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
        <p:nvSpPr>
          <p:cNvPr id="24" name="TextBox 13"/>
          <p:cNvSpPr txBox="1"/>
          <p:nvPr/>
        </p:nvSpPr>
        <p:spPr>
          <a:xfrm>
            <a:off x="9069705" y="4232910"/>
            <a:ext cx="2099310" cy="245745"/>
          </a:xfrm>
          <a:prstGeom prst="rect">
            <a:avLst/>
          </a:prstGeom>
          <a:noFill/>
        </p:spPr>
        <p:txBody>
          <a:bodyPr wrap="square" lIns="0" tIns="0" rIns="0" bIns="0" rtlCol="0" anchor="t" anchorCtr="0">
            <a:spAutoFit/>
          </a:bodyPr>
          <a:lstStyle/>
          <a:p>
            <a:pPr algn="l"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
        <p:nvSpPr>
          <p:cNvPr id="25" name="TextBox 13"/>
          <p:cNvSpPr txBox="1"/>
          <p:nvPr/>
        </p:nvSpPr>
        <p:spPr>
          <a:xfrm>
            <a:off x="9069705" y="4453890"/>
            <a:ext cx="2553970" cy="553720"/>
          </a:xfrm>
          <a:prstGeom prst="rect">
            <a:avLst/>
          </a:prstGeom>
          <a:noFill/>
        </p:spPr>
        <p:txBody>
          <a:bodyPr wrap="square" lIns="0" tIns="0" rIns="0" bIns="0" rtlCol="0" anchor="t" anchorCtr="0">
            <a:spAutoFit/>
          </a:bodyPr>
          <a:lstStyle/>
          <a:p>
            <a:pPr algn="l" defTabSz="914400">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200"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
        <p:nvSpPr>
          <p:cNvPr id="26" name="TextBox 13"/>
          <p:cNvSpPr txBox="1"/>
          <p:nvPr/>
        </p:nvSpPr>
        <p:spPr>
          <a:xfrm>
            <a:off x="1334770" y="3030220"/>
            <a:ext cx="2099310" cy="245745"/>
          </a:xfrm>
          <a:prstGeom prst="rect">
            <a:avLst/>
          </a:prstGeom>
          <a:noFill/>
        </p:spPr>
        <p:txBody>
          <a:bodyPr wrap="square" lIns="0" tIns="0" rIns="0" bIns="0" rtlCol="0" anchor="t" anchorCtr="0">
            <a:spAutoFit/>
          </a:bodyPr>
          <a:lstStyle/>
          <a:p>
            <a:pPr algn="r"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
        <p:nvSpPr>
          <p:cNvPr id="27" name="TextBox 13"/>
          <p:cNvSpPr txBox="1"/>
          <p:nvPr/>
        </p:nvSpPr>
        <p:spPr>
          <a:xfrm>
            <a:off x="853440" y="3242945"/>
            <a:ext cx="2581275" cy="553720"/>
          </a:xfrm>
          <a:prstGeom prst="rect">
            <a:avLst/>
          </a:prstGeom>
          <a:noFill/>
        </p:spPr>
        <p:txBody>
          <a:bodyPr wrap="square" lIns="0" tIns="0" rIns="0" bIns="0" rtlCol="0" anchor="t" anchorCtr="0">
            <a:spAutoFit/>
          </a:bodyPr>
          <a:lstStyle/>
          <a:p>
            <a:pPr algn="r" defTabSz="914400">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200"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
        <p:nvSpPr>
          <p:cNvPr id="28" name="TextBox 13"/>
          <p:cNvSpPr txBox="1"/>
          <p:nvPr/>
        </p:nvSpPr>
        <p:spPr>
          <a:xfrm>
            <a:off x="963295" y="4232910"/>
            <a:ext cx="2099310" cy="245745"/>
          </a:xfrm>
          <a:prstGeom prst="rect">
            <a:avLst/>
          </a:prstGeom>
          <a:noFill/>
        </p:spPr>
        <p:txBody>
          <a:bodyPr wrap="square" lIns="0" tIns="0" rIns="0" bIns="0" rtlCol="0" anchor="t" anchorCtr="0">
            <a:spAutoFit/>
          </a:bodyPr>
          <a:lstStyle/>
          <a:p>
            <a:pPr algn="r"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p:txBody>
      </p:sp>
      <p:sp>
        <p:nvSpPr>
          <p:cNvPr id="29" name="TextBox 13"/>
          <p:cNvSpPr txBox="1"/>
          <p:nvPr/>
        </p:nvSpPr>
        <p:spPr>
          <a:xfrm>
            <a:off x="579120" y="4453890"/>
            <a:ext cx="2483485" cy="553720"/>
          </a:xfrm>
          <a:prstGeom prst="rect">
            <a:avLst/>
          </a:prstGeom>
          <a:noFill/>
        </p:spPr>
        <p:txBody>
          <a:bodyPr wrap="square" lIns="0" tIns="0" rIns="0" bIns="0" rtlCol="0" anchor="t" anchorCtr="0">
            <a:spAutoFit/>
          </a:bodyPr>
          <a:lstStyle/>
          <a:p>
            <a:pPr algn="r" defTabSz="914400">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30" name="TextBox 13"/>
          <p:cNvSpPr txBox="1"/>
          <p:nvPr/>
        </p:nvSpPr>
        <p:spPr>
          <a:xfrm>
            <a:off x="5026025" y="1843405"/>
            <a:ext cx="2099310"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endParaRPr lang="en-US" sz="1600" b="1"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
        <p:nvSpPr>
          <p:cNvPr id="31" name="TextBox 13"/>
          <p:cNvSpPr txBox="1"/>
          <p:nvPr/>
        </p:nvSpPr>
        <p:spPr>
          <a:xfrm>
            <a:off x="4720590" y="2089150"/>
            <a:ext cx="2766060" cy="553720"/>
          </a:xfrm>
          <a:prstGeom prst="rect">
            <a:avLst/>
          </a:prstGeom>
          <a:noFill/>
        </p:spPr>
        <p:txBody>
          <a:bodyPr wrap="square" lIns="0" tIns="0" rIns="0" bIns="0" rtlCol="0" anchor="t" anchorCtr="0">
            <a:spAutoFit/>
          </a:bodyPr>
          <a:lstStyle/>
          <a:p>
            <a:pPr algn="ctr" defTabSz="914400">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lang="en-US" altLang="zh-CN" sz="1200" dirty="0">
              <a:solidFill>
                <a:srgbClr val="70AD47"/>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2"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right)">
                                      <p:cBhvr>
                                        <p:cTn id="42" dur="500"/>
                                        <p:tgtEl>
                                          <p:spTgt spid="32"/>
                                        </p:tgtEl>
                                      </p:cBhvr>
                                    </p:animEffect>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anim calcmode="lin" valueType="num">
                                      <p:cBhvr>
                                        <p:cTn id="47" dur="500" fill="hold"/>
                                        <p:tgtEl>
                                          <p:spTgt spid="28"/>
                                        </p:tgtEl>
                                        <p:attrNameLst>
                                          <p:attrName>ppt_x</p:attrName>
                                        </p:attrNameLst>
                                      </p:cBhvr>
                                      <p:tavLst>
                                        <p:tav tm="0">
                                          <p:val>
                                            <p:strVal val="#ppt_x"/>
                                          </p:val>
                                        </p:tav>
                                        <p:tav tm="100000">
                                          <p:val>
                                            <p:strVal val="#ppt_x"/>
                                          </p:val>
                                        </p:tav>
                                      </p:tavLst>
                                    </p:anim>
                                    <p:anim calcmode="lin" valueType="num">
                                      <p:cBhvr>
                                        <p:cTn id="48" dur="5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anim calcmode="lin" valueType="num">
                                      <p:cBhvr>
                                        <p:cTn id="52" dur="500" fill="hold"/>
                                        <p:tgtEl>
                                          <p:spTgt spid="29"/>
                                        </p:tgtEl>
                                        <p:attrNameLst>
                                          <p:attrName>ppt_x</p:attrName>
                                        </p:attrNameLst>
                                      </p:cBhvr>
                                      <p:tavLst>
                                        <p:tav tm="0">
                                          <p:val>
                                            <p:strVal val="#ppt_x"/>
                                          </p:val>
                                        </p:tav>
                                        <p:tav tm="100000">
                                          <p:val>
                                            <p:strVal val="#ppt_x"/>
                                          </p:val>
                                        </p:tav>
                                      </p:tavLst>
                                    </p:anim>
                                    <p:anim calcmode="lin" valueType="num">
                                      <p:cBhvr>
                                        <p:cTn id="53" dur="5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4000"/>
                            </p:stCondLst>
                            <p:childTnLst>
                              <p:par>
                                <p:cTn id="61" presetID="22" presetClass="entr" presetSubtype="2"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right)">
                                      <p:cBhvr>
                                        <p:cTn id="63" dur="500"/>
                                        <p:tgtEl>
                                          <p:spTgt spid="4"/>
                                        </p:tgtEl>
                                      </p:cBhvr>
                                    </p:animEffect>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anim calcmode="lin" valueType="num">
                                      <p:cBhvr>
                                        <p:cTn id="68" dur="500" fill="hold"/>
                                        <p:tgtEl>
                                          <p:spTgt spid="26"/>
                                        </p:tgtEl>
                                        <p:attrNameLst>
                                          <p:attrName>ppt_x</p:attrName>
                                        </p:attrNameLst>
                                      </p:cBhvr>
                                      <p:tavLst>
                                        <p:tav tm="0">
                                          <p:val>
                                            <p:strVal val="#ppt_x"/>
                                          </p:val>
                                        </p:tav>
                                        <p:tav tm="100000">
                                          <p:val>
                                            <p:strVal val="#ppt_x"/>
                                          </p:val>
                                        </p:tav>
                                      </p:tavLst>
                                    </p:anim>
                                    <p:anim calcmode="lin" valueType="num">
                                      <p:cBhvr>
                                        <p:cTn id="69" dur="5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anim calcmode="lin" valueType="num">
                                      <p:cBhvr>
                                        <p:cTn id="73" dur="500" fill="hold"/>
                                        <p:tgtEl>
                                          <p:spTgt spid="27"/>
                                        </p:tgtEl>
                                        <p:attrNameLst>
                                          <p:attrName>ppt_x</p:attrName>
                                        </p:attrNameLst>
                                      </p:cBhvr>
                                      <p:tavLst>
                                        <p:tav tm="0">
                                          <p:val>
                                            <p:strVal val="#ppt_x"/>
                                          </p:val>
                                        </p:tav>
                                        <p:tav tm="100000">
                                          <p:val>
                                            <p:strVal val="#ppt_x"/>
                                          </p:val>
                                        </p:tav>
                                      </p:tavLst>
                                    </p:anim>
                                    <p:anim calcmode="lin" valueType="num">
                                      <p:cBhvr>
                                        <p:cTn id="74" dur="500" fill="hold"/>
                                        <p:tgtEl>
                                          <p:spTgt spid="27"/>
                                        </p:tgtEl>
                                        <p:attrNameLst>
                                          <p:attrName>ppt_y</p:attrName>
                                        </p:attrNameLst>
                                      </p:cBhvr>
                                      <p:tavLst>
                                        <p:tav tm="0">
                                          <p:val>
                                            <p:strVal val="#ppt_y+.1"/>
                                          </p:val>
                                        </p:tav>
                                        <p:tav tm="100000">
                                          <p:val>
                                            <p:strVal val="#ppt_y"/>
                                          </p:val>
                                        </p:tav>
                                      </p:tavLst>
                                    </p:anim>
                                  </p:childTnLst>
                                </p:cTn>
                              </p:par>
                            </p:childTnLst>
                          </p:cTn>
                        </p:par>
                        <p:par>
                          <p:cTn id="75" fill="hold">
                            <p:stCondLst>
                              <p:cond delay="5000"/>
                            </p:stCondLst>
                            <p:childTnLst>
                              <p:par>
                                <p:cTn id="76" presetID="53" presetClass="entr" presetSubtype="16"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500" fill="hold"/>
                                        <p:tgtEl>
                                          <p:spTgt spid="3"/>
                                        </p:tgtEl>
                                        <p:attrNameLst>
                                          <p:attrName>ppt_w</p:attrName>
                                        </p:attrNameLst>
                                      </p:cBhvr>
                                      <p:tavLst>
                                        <p:tav tm="0">
                                          <p:val>
                                            <p:fltVal val="0"/>
                                          </p:val>
                                        </p:tav>
                                        <p:tav tm="100000">
                                          <p:val>
                                            <p:strVal val="#ppt_w"/>
                                          </p:val>
                                        </p:tav>
                                      </p:tavLst>
                                    </p:anim>
                                    <p:anim calcmode="lin" valueType="num">
                                      <p:cBhvr>
                                        <p:cTn id="79" dur="500" fill="hold"/>
                                        <p:tgtEl>
                                          <p:spTgt spid="3"/>
                                        </p:tgtEl>
                                        <p:attrNameLst>
                                          <p:attrName>ppt_h</p:attrName>
                                        </p:attrNameLst>
                                      </p:cBhvr>
                                      <p:tavLst>
                                        <p:tav tm="0">
                                          <p:val>
                                            <p:fltVal val="0"/>
                                          </p:val>
                                        </p:tav>
                                        <p:tav tm="100000">
                                          <p:val>
                                            <p:strVal val="#ppt_h"/>
                                          </p:val>
                                        </p:tav>
                                      </p:tavLst>
                                    </p:anim>
                                    <p:animEffect transition="in" filter="fade">
                                      <p:cBhvr>
                                        <p:cTn id="80" dur="500"/>
                                        <p:tgtEl>
                                          <p:spTgt spid="3"/>
                                        </p:tgtEl>
                                      </p:cBhvr>
                                    </p:animEffect>
                                  </p:childTnLst>
                                </p:cTn>
                              </p:par>
                            </p:childTnLst>
                          </p:cTn>
                        </p:par>
                        <p:par>
                          <p:cTn id="81" fill="hold">
                            <p:stCondLst>
                              <p:cond delay="5500"/>
                            </p:stCondLst>
                            <p:childTnLst>
                              <p:par>
                                <p:cTn id="82" presetID="47"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anim calcmode="lin" valueType="num">
                                      <p:cBhvr>
                                        <p:cTn id="85" dur="500" fill="hold"/>
                                        <p:tgtEl>
                                          <p:spTgt spid="30"/>
                                        </p:tgtEl>
                                        <p:attrNameLst>
                                          <p:attrName>ppt_x</p:attrName>
                                        </p:attrNameLst>
                                      </p:cBhvr>
                                      <p:tavLst>
                                        <p:tav tm="0">
                                          <p:val>
                                            <p:strVal val="#ppt_x"/>
                                          </p:val>
                                        </p:tav>
                                        <p:tav tm="100000">
                                          <p:val>
                                            <p:strVal val="#ppt_x"/>
                                          </p:val>
                                        </p:tav>
                                      </p:tavLst>
                                    </p:anim>
                                    <p:anim calcmode="lin" valueType="num">
                                      <p:cBhvr>
                                        <p:cTn id="86" dur="500" fill="hold"/>
                                        <p:tgtEl>
                                          <p:spTgt spid="30"/>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500"/>
                                        <p:tgtEl>
                                          <p:spTgt spid="31"/>
                                        </p:tgtEl>
                                      </p:cBhvr>
                                    </p:animEffec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1"/>
                                          </p:val>
                                        </p:tav>
                                        <p:tav tm="100000">
                                          <p:val>
                                            <p:strVal val="#ppt_y"/>
                                          </p:val>
                                        </p:tav>
                                      </p:tavLst>
                                    </p:anim>
                                  </p:childTnLst>
                                </p:cTn>
                              </p:par>
                            </p:childTnLst>
                          </p:cTn>
                        </p:par>
                        <p:par>
                          <p:cTn id="92" fill="hold">
                            <p:stCondLst>
                              <p:cond delay="6000"/>
                            </p:stCondLst>
                            <p:childTnLst>
                              <p:par>
                                <p:cTn id="93" presetID="53" presetClass="entr" presetSubtype="16" fill="hold" grpId="0" nodeType="afterEffect">
                                  <p:stCondLst>
                                    <p:cond delay="0"/>
                                  </p:stCondLst>
                                  <p:childTnLst>
                                    <p:set>
                                      <p:cBhvr>
                                        <p:cTn id="94" dur="1" fill="hold">
                                          <p:stCondLst>
                                            <p:cond delay="0"/>
                                          </p:stCondLst>
                                        </p:cTn>
                                        <p:tgtEl>
                                          <p:spTgt spid="8"/>
                                        </p:tgtEl>
                                        <p:attrNameLst>
                                          <p:attrName>style.visibility</p:attrName>
                                        </p:attrNameLst>
                                      </p:cBhvr>
                                      <p:to>
                                        <p:strVal val="visible"/>
                                      </p:to>
                                    </p:set>
                                    <p:anim calcmode="lin" valueType="num">
                                      <p:cBhvr>
                                        <p:cTn id="95" dur="500" fill="hold"/>
                                        <p:tgtEl>
                                          <p:spTgt spid="8"/>
                                        </p:tgtEl>
                                        <p:attrNameLst>
                                          <p:attrName>ppt_w</p:attrName>
                                        </p:attrNameLst>
                                      </p:cBhvr>
                                      <p:tavLst>
                                        <p:tav tm="0">
                                          <p:val>
                                            <p:fltVal val="0"/>
                                          </p:val>
                                        </p:tav>
                                        <p:tav tm="100000">
                                          <p:val>
                                            <p:strVal val="#ppt_w"/>
                                          </p:val>
                                        </p:tav>
                                      </p:tavLst>
                                    </p:anim>
                                    <p:anim calcmode="lin" valueType="num">
                                      <p:cBhvr>
                                        <p:cTn id="96" dur="500" fill="hold"/>
                                        <p:tgtEl>
                                          <p:spTgt spid="8"/>
                                        </p:tgtEl>
                                        <p:attrNameLst>
                                          <p:attrName>ppt_h</p:attrName>
                                        </p:attrNameLst>
                                      </p:cBhvr>
                                      <p:tavLst>
                                        <p:tav tm="0">
                                          <p:val>
                                            <p:fltVal val="0"/>
                                          </p:val>
                                        </p:tav>
                                        <p:tav tm="100000">
                                          <p:val>
                                            <p:strVal val="#ppt_h"/>
                                          </p:val>
                                        </p:tav>
                                      </p:tavLst>
                                    </p:anim>
                                    <p:animEffect transition="in" filter="fade">
                                      <p:cBhvr>
                                        <p:cTn id="97" dur="500"/>
                                        <p:tgtEl>
                                          <p:spTgt spid="8"/>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wipe(left)">
                                      <p:cBhvr>
                                        <p:cTn id="101" dur="500"/>
                                        <p:tgtEl>
                                          <p:spTgt spid="33"/>
                                        </p:tgtEl>
                                      </p:cBhvr>
                                    </p:animEffect>
                                  </p:childTnLst>
                                </p:cTn>
                              </p:par>
                            </p:childTnLst>
                          </p:cTn>
                        </p:par>
                        <p:par>
                          <p:cTn id="102" fill="hold">
                            <p:stCondLst>
                              <p:cond delay="7000"/>
                            </p:stCondLst>
                            <p:childTnLst>
                              <p:par>
                                <p:cTn id="103" presetID="42" presetClass="entr" presetSubtype="0" fill="hold" grpId="0" nodeType="after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500"/>
                                        <p:tgtEl>
                                          <p:spTgt spid="22"/>
                                        </p:tgtEl>
                                      </p:cBhvr>
                                    </p:animEffect>
                                    <p:anim calcmode="lin" valueType="num">
                                      <p:cBhvr>
                                        <p:cTn id="106" dur="500" fill="hold"/>
                                        <p:tgtEl>
                                          <p:spTgt spid="22"/>
                                        </p:tgtEl>
                                        <p:attrNameLst>
                                          <p:attrName>ppt_x</p:attrName>
                                        </p:attrNameLst>
                                      </p:cBhvr>
                                      <p:tavLst>
                                        <p:tav tm="0">
                                          <p:val>
                                            <p:strVal val="#ppt_x"/>
                                          </p:val>
                                        </p:tav>
                                        <p:tav tm="100000">
                                          <p:val>
                                            <p:strVal val="#ppt_x"/>
                                          </p:val>
                                        </p:tav>
                                      </p:tavLst>
                                    </p:anim>
                                    <p:anim calcmode="lin" valueType="num">
                                      <p:cBhvr>
                                        <p:cTn id="107" dur="500" fill="hold"/>
                                        <p:tgtEl>
                                          <p:spTgt spid="2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fade">
                                      <p:cBhvr>
                                        <p:cTn id="110" dur="500"/>
                                        <p:tgtEl>
                                          <p:spTgt spid="23"/>
                                        </p:tgtEl>
                                      </p:cBhvr>
                                    </p:animEffect>
                                    <p:anim calcmode="lin" valueType="num">
                                      <p:cBhvr>
                                        <p:cTn id="111" dur="500" fill="hold"/>
                                        <p:tgtEl>
                                          <p:spTgt spid="23"/>
                                        </p:tgtEl>
                                        <p:attrNameLst>
                                          <p:attrName>ppt_x</p:attrName>
                                        </p:attrNameLst>
                                      </p:cBhvr>
                                      <p:tavLst>
                                        <p:tav tm="0">
                                          <p:val>
                                            <p:strVal val="#ppt_x"/>
                                          </p:val>
                                        </p:tav>
                                        <p:tav tm="100000">
                                          <p:val>
                                            <p:strVal val="#ppt_x"/>
                                          </p:val>
                                        </p:tav>
                                      </p:tavLst>
                                    </p:anim>
                                    <p:anim calcmode="lin" valueType="num">
                                      <p:cBhvr>
                                        <p:cTn id="112" dur="500" fill="hold"/>
                                        <p:tgtEl>
                                          <p:spTgt spid="23"/>
                                        </p:tgtEl>
                                        <p:attrNameLst>
                                          <p:attrName>ppt_y</p:attrName>
                                        </p:attrNameLst>
                                      </p:cBhvr>
                                      <p:tavLst>
                                        <p:tav tm="0">
                                          <p:val>
                                            <p:strVal val="#ppt_y+.1"/>
                                          </p:val>
                                        </p:tav>
                                        <p:tav tm="100000">
                                          <p:val>
                                            <p:strVal val="#ppt_y"/>
                                          </p:val>
                                        </p:tav>
                                      </p:tavLst>
                                    </p:anim>
                                  </p:childTnLst>
                                </p:cTn>
                              </p:par>
                            </p:childTnLst>
                          </p:cTn>
                        </p:par>
                        <p:par>
                          <p:cTn id="113" fill="hold">
                            <p:stCondLst>
                              <p:cond delay="7500"/>
                            </p:stCondLst>
                            <p:childTnLst>
                              <p:par>
                                <p:cTn id="114" presetID="53" presetClass="entr" presetSubtype="16" fill="hold" grpId="0" nodeType="afterEffect">
                                  <p:stCondLst>
                                    <p:cond delay="0"/>
                                  </p:stCondLst>
                                  <p:childTnLst>
                                    <p:set>
                                      <p:cBhvr>
                                        <p:cTn id="115" dur="1" fill="hold">
                                          <p:stCondLst>
                                            <p:cond delay="0"/>
                                          </p:stCondLst>
                                        </p:cTn>
                                        <p:tgtEl>
                                          <p:spTgt spid="10"/>
                                        </p:tgtEl>
                                        <p:attrNameLst>
                                          <p:attrName>style.visibility</p:attrName>
                                        </p:attrNameLst>
                                      </p:cBhvr>
                                      <p:to>
                                        <p:strVal val="visible"/>
                                      </p:to>
                                    </p:set>
                                    <p:anim calcmode="lin" valueType="num">
                                      <p:cBhvr>
                                        <p:cTn id="116" dur="500" fill="hold"/>
                                        <p:tgtEl>
                                          <p:spTgt spid="10"/>
                                        </p:tgtEl>
                                        <p:attrNameLst>
                                          <p:attrName>ppt_w</p:attrName>
                                        </p:attrNameLst>
                                      </p:cBhvr>
                                      <p:tavLst>
                                        <p:tav tm="0">
                                          <p:val>
                                            <p:fltVal val="0"/>
                                          </p:val>
                                        </p:tav>
                                        <p:tav tm="100000">
                                          <p:val>
                                            <p:strVal val="#ppt_w"/>
                                          </p:val>
                                        </p:tav>
                                      </p:tavLst>
                                    </p:anim>
                                    <p:anim calcmode="lin" valueType="num">
                                      <p:cBhvr>
                                        <p:cTn id="117" dur="500" fill="hold"/>
                                        <p:tgtEl>
                                          <p:spTgt spid="10"/>
                                        </p:tgtEl>
                                        <p:attrNameLst>
                                          <p:attrName>ppt_h</p:attrName>
                                        </p:attrNameLst>
                                      </p:cBhvr>
                                      <p:tavLst>
                                        <p:tav tm="0">
                                          <p:val>
                                            <p:fltVal val="0"/>
                                          </p:val>
                                        </p:tav>
                                        <p:tav tm="100000">
                                          <p:val>
                                            <p:strVal val="#ppt_h"/>
                                          </p:val>
                                        </p:tav>
                                      </p:tavLst>
                                    </p:anim>
                                    <p:animEffect transition="in" filter="fade">
                                      <p:cBhvr>
                                        <p:cTn id="118" dur="500"/>
                                        <p:tgtEl>
                                          <p:spTgt spid="10"/>
                                        </p:tgtEl>
                                      </p:cBhvr>
                                    </p:animEffect>
                                  </p:childTnLst>
                                </p:cTn>
                              </p:par>
                            </p:childTnLst>
                          </p:cTn>
                        </p:par>
                        <p:par>
                          <p:cTn id="119" fill="hold">
                            <p:stCondLst>
                              <p:cond delay="8000"/>
                            </p:stCondLst>
                            <p:childTnLst>
                              <p:par>
                                <p:cTn id="120" presetID="22" presetClass="entr" presetSubtype="8" fill="hold"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left)">
                                      <p:cBhvr>
                                        <p:cTn id="122" dur="500"/>
                                        <p:tgtEl>
                                          <p:spTgt spid="34"/>
                                        </p:tgtEl>
                                      </p:cBhvr>
                                    </p:animEffect>
                                  </p:childTnLst>
                                </p:cTn>
                              </p:par>
                            </p:childTnLst>
                          </p:cTn>
                        </p:par>
                        <p:par>
                          <p:cTn id="123" fill="hold">
                            <p:stCondLst>
                              <p:cond delay="8500"/>
                            </p:stCondLst>
                            <p:childTnLst>
                              <p:par>
                                <p:cTn id="124" presetID="42" presetClass="entr" presetSubtype="0" fill="hold" grpId="0"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500"/>
                                        <p:tgtEl>
                                          <p:spTgt spid="24"/>
                                        </p:tgtEl>
                                      </p:cBhvr>
                                    </p:animEffect>
                                    <p:anim calcmode="lin" valueType="num">
                                      <p:cBhvr>
                                        <p:cTn id="127" dur="500" fill="hold"/>
                                        <p:tgtEl>
                                          <p:spTgt spid="24"/>
                                        </p:tgtEl>
                                        <p:attrNameLst>
                                          <p:attrName>ppt_x</p:attrName>
                                        </p:attrNameLst>
                                      </p:cBhvr>
                                      <p:tavLst>
                                        <p:tav tm="0">
                                          <p:val>
                                            <p:strVal val="#ppt_x"/>
                                          </p:val>
                                        </p:tav>
                                        <p:tav tm="100000">
                                          <p:val>
                                            <p:strVal val="#ppt_x"/>
                                          </p:val>
                                        </p:tav>
                                      </p:tavLst>
                                    </p:anim>
                                    <p:anim calcmode="lin" valueType="num">
                                      <p:cBhvr>
                                        <p:cTn id="128" dur="500" fill="hold"/>
                                        <p:tgtEl>
                                          <p:spTgt spid="2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fade">
                                      <p:cBhvr>
                                        <p:cTn id="131" dur="500"/>
                                        <p:tgtEl>
                                          <p:spTgt spid="25"/>
                                        </p:tgtEl>
                                      </p:cBhvr>
                                    </p:animEffect>
                                    <p:anim calcmode="lin" valueType="num">
                                      <p:cBhvr>
                                        <p:cTn id="132" dur="500" fill="hold"/>
                                        <p:tgtEl>
                                          <p:spTgt spid="25"/>
                                        </p:tgtEl>
                                        <p:attrNameLst>
                                          <p:attrName>ppt_x</p:attrName>
                                        </p:attrNameLst>
                                      </p:cBhvr>
                                      <p:tavLst>
                                        <p:tav tm="0">
                                          <p:val>
                                            <p:strVal val="#ppt_x"/>
                                          </p:val>
                                        </p:tav>
                                        <p:tav tm="100000">
                                          <p:val>
                                            <p:strVal val="#ppt_x"/>
                                          </p:val>
                                        </p:tav>
                                      </p:tavLst>
                                    </p:anim>
                                    <p:anim calcmode="lin" valueType="num">
                                      <p:cBhvr>
                                        <p:cTn id="13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3" grpId="0" animBg="1"/>
      <p:bldP spid="8" grpId="0" animBg="1"/>
      <p:bldP spid="9" grpId="0" animBg="1"/>
      <p:bldP spid="10" grpId="0" animBg="1"/>
      <p:bldP spid="11" grpId="0" animBg="1"/>
      <p:bldP spid="22" grpId="0"/>
      <p:bldP spid="23" grpId="0"/>
      <p:bldP spid="24" grpId="0"/>
      <p:bldP spid="25" grpId="0"/>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3474720" y="-3181985"/>
            <a:ext cx="5241925" cy="5368290"/>
          </a:xfrm>
          <a:prstGeom prst="rect">
            <a:avLst/>
          </a:prstGeom>
        </p:spPr>
      </p:pic>
      <p:grpSp>
        <p:nvGrpSpPr>
          <p:cNvPr id="31" name="组合 30"/>
          <p:cNvGrpSpPr/>
          <p:nvPr/>
        </p:nvGrpSpPr>
        <p:grpSpPr>
          <a:xfrm>
            <a:off x="3718405" y="2990850"/>
            <a:ext cx="903605" cy="876300"/>
            <a:chOff x="9154" y="2341"/>
            <a:chExt cx="881" cy="854"/>
          </a:xfrm>
        </p:grpSpPr>
        <p:grpSp>
          <p:nvGrpSpPr>
            <p:cNvPr id="8" name="组合 7"/>
            <p:cNvGrpSpPr/>
            <p:nvPr/>
          </p:nvGrpSpPr>
          <p:grpSpPr>
            <a:xfrm>
              <a:off x="9154" y="2341"/>
              <a:ext cx="793" cy="854"/>
              <a:chOff x="8630" y="4251"/>
              <a:chExt cx="793" cy="854"/>
            </a:xfrm>
          </p:grpSpPr>
          <p:sp>
            <p:nvSpPr>
              <p:cNvPr id="5" name="矩形 4"/>
              <p:cNvSpPr/>
              <p:nvPr/>
            </p:nvSpPr>
            <p:spPr>
              <a:xfrm>
                <a:off x="8630" y="4251"/>
                <a:ext cx="494" cy="854"/>
              </a:xfrm>
              <a:prstGeom prst="rect">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3500000">
                <a:off x="8819" y="4375"/>
                <a:ext cx="605" cy="605"/>
              </a:xfrm>
              <a:prstGeom prst="rtTriangle">
                <a:avLst/>
              </a:pr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9154" y="2453"/>
              <a:ext cx="881" cy="629"/>
            </a:xfrm>
            <a:prstGeom prst="rect">
              <a:avLst/>
            </a:prstGeom>
            <a:noFill/>
          </p:spPr>
          <p:txBody>
            <a:bodyPr wrap="square" rtlCol="0">
              <a:spAutoFit/>
            </a:bodyPr>
            <a:lstStyle/>
            <a:p>
              <a:pPr algn="l"/>
              <a:r>
                <a:rPr lang="en-US" altLang="zh-CN" sz="3600" b="1">
                  <a:solidFill>
                    <a:schemeClr val="bg1"/>
                  </a:solidFill>
                  <a:latin typeface="微软雅黑" panose="020B0503020204020204" charset="-122"/>
                  <a:ea typeface="微软雅黑" panose="020B0503020204020204" charset="-122"/>
                </a:rPr>
                <a:t>02</a:t>
              </a:r>
            </a:p>
          </p:txBody>
        </p:sp>
      </p:grpSp>
      <p:cxnSp>
        <p:nvCxnSpPr>
          <p:cNvPr id="2" name="直接连接符 1"/>
          <p:cNvCxnSpPr/>
          <p:nvPr/>
        </p:nvCxnSpPr>
        <p:spPr>
          <a:xfrm>
            <a:off x="4513580" y="3761105"/>
            <a:ext cx="3968115" cy="1270"/>
          </a:xfrm>
          <a:prstGeom prst="line">
            <a:avLst/>
          </a:prstGeom>
          <a:ln w="12700">
            <a:solidFill>
              <a:srgbClr val="72A4A5"/>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862195" y="3134360"/>
            <a:ext cx="3251835" cy="460375"/>
          </a:xfrm>
          <a:prstGeom prst="rect">
            <a:avLst/>
          </a:prstGeom>
          <a:noFill/>
        </p:spPr>
        <p:txBody>
          <a:bodyPr wrap="square" rtlCol="0">
            <a:spAutoFit/>
          </a:bodyPr>
          <a:lstStyle/>
          <a:p>
            <a:pPr algn="l" fontAlgn="auto">
              <a:lnSpc>
                <a:spcPct val="100000"/>
              </a:lnSpc>
            </a:pPr>
            <a:r>
              <a:rPr lang="zh-CN" altLang="en-US" sz="2400" b="1">
                <a:solidFill>
                  <a:srgbClr val="72A4A5"/>
                </a:solidFill>
                <a:latin typeface="微软雅黑" panose="020B0503020204020204" charset="-122"/>
                <a:ea typeface="微软雅黑" panose="020B0503020204020204" charset="-122"/>
                <a:sym typeface="+mn-ea"/>
              </a:rPr>
              <a:t>单击此处输入标题文本</a:t>
            </a:r>
          </a:p>
        </p:txBody>
      </p:sp>
      <p:sp>
        <p:nvSpPr>
          <p:cNvPr id="3" name="文本框 2"/>
          <p:cNvSpPr txBox="1"/>
          <p:nvPr/>
        </p:nvSpPr>
        <p:spPr>
          <a:xfrm>
            <a:off x="4862195" y="3970655"/>
            <a:ext cx="2657475" cy="1383665"/>
          </a:xfrm>
          <a:prstGeom prst="rect">
            <a:avLst/>
          </a:prstGeom>
          <a:noFill/>
        </p:spPr>
        <p:txBody>
          <a:bodyPr wrap="square" rtlCol="0">
            <a:spAutoFit/>
          </a:bodyPr>
          <a:lstStyle/>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p>
          <a:p>
            <a:pPr marL="285750" indent="-285750" fontAlgn="auto">
              <a:lnSpc>
                <a:spcPct val="200000"/>
              </a:lnSpc>
              <a:buFont typeface="Wingdings" panose="05000000000000000000" charset="0"/>
              <a:buChar cha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单击此处输入说明性文字</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9"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2"/>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4" dur="500"/>
                                        <p:tgtEl>
                                          <p:spTgt spid="10"/>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3"/>
          <p:cNvPicPr>
            <a:picLocks noChangeAspect="1"/>
          </p:cNvPicPr>
          <p:nvPr/>
        </p:nvPicPr>
        <p:blipFill>
          <a:blip r:embed="rId3"/>
          <a:stretch>
            <a:fillRect/>
          </a:stretch>
        </p:blipFill>
        <p:spPr>
          <a:xfrm>
            <a:off x="-516255" y="-562610"/>
            <a:ext cx="1851025" cy="1895475"/>
          </a:xfrm>
          <a:prstGeom prst="rect">
            <a:avLst/>
          </a:prstGeom>
        </p:spPr>
      </p:pic>
      <p:pic>
        <p:nvPicPr>
          <p:cNvPr id="2" name="图片 1" descr="花3"/>
          <p:cNvPicPr>
            <a:picLocks noChangeAspect="1"/>
          </p:cNvPicPr>
          <p:nvPr/>
        </p:nvPicPr>
        <p:blipFill>
          <a:blip r:embed="rId3"/>
          <a:stretch>
            <a:fillRect/>
          </a:stretch>
        </p:blipFill>
        <p:spPr>
          <a:xfrm>
            <a:off x="10897870" y="5356225"/>
            <a:ext cx="1851025" cy="1895475"/>
          </a:xfrm>
          <a:prstGeom prst="rect">
            <a:avLst/>
          </a:prstGeom>
        </p:spPr>
      </p:pic>
      <p:sp>
        <p:nvSpPr>
          <p:cNvPr id="5" name="文本框 4"/>
          <p:cNvSpPr txBox="1"/>
          <p:nvPr/>
        </p:nvSpPr>
        <p:spPr>
          <a:xfrm>
            <a:off x="4800600" y="353695"/>
            <a:ext cx="2591435" cy="368300"/>
          </a:xfrm>
          <a:prstGeom prst="rect">
            <a:avLst/>
          </a:prstGeom>
          <a:noFill/>
        </p:spPr>
        <p:txBody>
          <a:bodyPr wrap="square" rtlCol="0">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rPr>
              <a:t>单击此处输入</a:t>
            </a:r>
            <a:r>
              <a:rPr lang="zh-CN" altLang="en-US" b="1">
                <a:solidFill>
                  <a:srgbClr val="72A4A5"/>
                </a:solidFill>
                <a:latin typeface="微软雅黑" panose="020B0503020204020204" charset="-122"/>
                <a:ea typeface="微软雅黑" panose="020B0503020204020204" charset="-122"/>
              </a:rPr>
              <a:t>标题文本</a:t>
            </a:r>
          </a:p>
        </p:txBody>
      </p:sp>
      <p:sp>
        <p:nvSpPr>
          <p:cNvPr id="54277" name="Line 5"/>
          <p:cNvSpPr>
            <a:spLocks noChangeShapeType="1"/>
          </p:cNvSpPr>
          <p:nvPr/>
        </p:nvSpPr>
        <p:spPr bwMode="auto">
          <a:xfrm>
            <a:off x="1589" y="3709671"/>
            <a:ext cx="12188824" cy="0"/>
          </a:xfrm>
          <a:prstGeom prst="line">
            <a:avLst/>
          </a:prstGeom>
          <a:noFill/>
          <a:ln w="28" cap="flat">
            <a:solidFill>
              <a:srgbClr val="72A4A5"/>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78" name="Oval 6"/>
          <p:cNvSpPr>
            <a:spLocks noChangeArrowheads="1"/>
          </p:cNvSpPr>
          <p:nvPr/>
        </p:nvSpPr>
        <p:spPr bwMode="auto">
          <a:xfrm>
            <a:off x="2060576" y="3654108"/>
            <a:ext cx="109538" cy="109538"/>
          </a:xfrm>
          <a:prstGeom prst="ellipse">
            <a:avLst/>
          </a:prstGeom>
          <a:solidFill>
            <a:srgbClr val="72A4A5"/>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79" name="Oval 7"/>
          <p:cNvSpPr>
            <a:spLocks noChangeArrowheads="1"/>
          </p:cNvSpPr>
          <p:nvPr/>
        </p:nvSpPr>
        <p:spPr bwMode="auto">
          <a:xfrm>
            <a:off x="3186115" y="3587433"/>
            <a:ext cx="238125" cy="241300"/>
          </a:xfrm>
          <a:prstGeom prst="ellipse">
            <a:avLst/>
          </a:prstGeom>
          <a:solidFill>
            <a:srgbClr val="72A4A5"/>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4" name="Freeform 22"/>
          <p:cNvSpPr/>
          <p:nvPr/>
        </p:nvSpPr>
        <p:spPr bwMode="auto">
          <a:xfrm>
            <a:off x="4700589" y="3708083"/>
            <a:ext cx="1588" cy="1212850"/>
          </a:xfrm>
          <a:custGeom>
            <a:avLst/>
            <a:gdLst/>
            <a:ahLst/>
            <a:cxnLst>
              <a:cxn ang="0">
                <a:pos x="0" y="764"/>
              </a:cxn>
              <a:cxn ang="0">
                <a:pos x="0" y="0"/>
              </a:cxn>
              <a:cxn ang="0">
                <a:pos x="0" y="764"/>
              </a:cxn>
            </a:cxnLst>
            <a:rect l="0" t="0" r="r" b="b"/>
            <a:pathLst>
              <a:path h="764">
                <a:moveTo>
                  <a:pt x="0" y="764"/>
                </a:moveTo>
                <a:lnTo>
                  <a:pt x="0" y="0"/>
                </a:lnTo>
                <a:lnTo>
                  <a:pt x="0" y="76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6" name="Oval 24"/>
          <p:cNvSpPr>
            <a:spLocks noChangeArrowheads="1"/>
          </p:cNvSpPr>
          <p:nvPr/>
        </p:nvSpPr>
        <p:spPr bwMode="auto">
          <a:xfrm>
            <a:off x="4587877" y="3587433"/>
            <a:ext cx="238125" cy="241300"/>
          </a:xfrm>
          <a:prstGeom prst="ellipse">
            <a:avLst/>
          </a:prstGeom>
          <a:solidFill>
            <a:srgbClr val="72A4A5"/>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7" name="Oval 25"/>
          <p:cNvSpPr>
            <a:spLocks noChangeArrowheads="1"/>
          </p:cNvSpPr>
          <p:nvPr/>
        </p:nvSpPr>
        <p:spPr bwMode="auto">
          <a:xfrm>
            <a:off x="5991227" y="3587433"/>
            <a:ext cx="239713" cy="241300"/>
          </a:xfrm>
          <a:prstGeom prst="ellipse">
            <a:avLst/>
          </a:prstGeom>
          <a:solidFill>
            <a:srgbClr val="72A4A5"/>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8" name="Oval 26"/>
          <p:cNvSpPr>
            <a:spLocks noChangeArrowheads="1"/>
          </p:cNvSpPr>
          <p:nvPr/>
        </p:nvSpPr>
        <p:spPr bwMode="auto">
          <a:xfrm>
            <a:off x="7396164" y="3587433"/>
            <a:ext cx="236538" cy="241300"/>
          </a:xfrm>
          <a:prstGeom prst="ellipse">
            <a:avLst/>
          </a:prstGeom>
          <a:solidFill>
            <a:srgbClr val="72A4A5"/>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9" name="Oval 27"/>
          <p:cNvSpPr>
            <a:spLocks noChangeArrowheads="1"/>
          </p:cNvSpPr>
          <p:nvPr/>
        </p:nvSpPr>
        <p:spPr bwMode="auto">
          <a:xfrm>
            <a:off x="8797927" y="3587433"/>
            <a:ext cx="238125" cy="241300"/>
          </a:xfrm>
          <a:prstGeom prst="ellipse">
            <a:avLst/>
          </a:prstGeom>
          <a:solidFill>
            <a:srgbClr val="72A4A5"/>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00" name="Oval 28"/>
          <p:cNvSpPr>
            <a:spLocks noChangeArrowheads="1"/>
          </p:cNvSpPr>
          <p:nvPr/>
        </p:nvSpPr>
        <p:spPr bwMode="auto">
          <a:xfrm>
            <a:off x="10021889" y="3654108"/>
            <a:ext cx="109538" cy="109538"/>
          </a:xfrm>
          <a:prstGeom prst="ellipse">
            <a:avLst/>
          </a:prstGeom>
          <a:solidFill>
            <a:srgbClr val="72A4A5"/>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10" name="Freeform 38"/>
          <p:cNvSpPr/>
          <p:nvPr/>
        </p:nvSpPr>
        <p:spPr bwMode="auto">
          <a:xfrm>
            <a:off x="7510464" y="3828734"/>
            <a:ext cx="1588" cy="1103313"/>
          </a:xfrm>
          <a:custGeom>
            <a:avLst/>
            <a:gdLst/>
            <a:ahLst/>
            <a:cxnLst>
              <a:cxn ang="0">
                <a:pos x="0" y="695"/>
              </a:cxn>
              <a:cxn ang="0">
                <a:pos x="0" y="0"/>
              </a:cxn>
              <a:cxn ang="0">
                <a:pos x="0" y="695"/>
              </a:cxn>
            </a:cxnLst>
            <a:rect l="0" t="0" r="r" b="b"/>
            <a:pathLst>
              <a:path h="695">
                <a:moveTo>
                  <a:pt x="0" y="695"/>
                </a:moveTo>
                <a:lnTo>
                  <a:pt x="0" y="0"/>
                </a:lnTo>
                <a:lnTo>
                  <a:pt x="0" y="695"/>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12" name="Freeform 40"/>
          <p:cNvSpPr/>
          <p:nvPr/>
        </p:nvSpPr>
        <p:spPr bwMode="auto">
          <a:xfrm>
            <a:off x="6110289" y="2549209"/>
            <a:ext cx="1588" cy="1038225"/>
          </a:xfrm>
          <a:custGeom>
            <a:avLst/>
            <a:gdLst/>
            <a:ahLst/>
            <a:cxnLst>
              <a:cxn ang="0">
                <a:pos x="0" y="654"/>
              </a:cxn>
              <a:cxn ang="0">
                <a:pos x="0" y="0"/>
              </a:cxn>
              <a:cxn ang="0">
                <a:pos x="0" y="654"/>
              </a:cxn>
            </a:cxnLst>
            <a:rect l="0" t="0" r="r" b="b"/>
            <a:pathLst>
              <a:path h="654">
                <a:moveTo>
                  <a:pt x="0" y="654"/>
                </a:moveTo>
                <a:lnTo>
                  <a:pt x="0" y="0"/>
                </a:lnTo>
                <a:lnTo>
                  <a:pt x="0" y="65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14" name="Freeform 42"/>
          <p:cNvSpPr/>
          <p:nvPr/>
        </p:nvSpPr>
        <p:spPr bwMode="auto">
          <a:xfrm>
            <a:off x="8920164" y="2549209"/>
            <a:ext cx="1588" cy="1038225"/>
          </a:xfrm>
          <a:custGeom>
            <a:avLst/>
            <a:gdLst/>
            <a:ahLst/>
            <a:cxnLst>
              <a:cxn ang="0">
                <a:pos x="0" y="654"/>
              </a:cxn>
              <a:cxn ang="0">
                <a:pos x="0" y="0"/>
              </a:cxn>
              <a:cxn ang="0">
                <a:pos x="0" y="654"/>
              </a:cxn>
            </a:cxnLst>
            <a:rect l="0" t="0" r="r" b="b"/>
            <a:pathLst>
              <a:path h="654">
                <a:moveTo>
                  <a:pt x="0" y="654"/>
                </a:moveTo>
                <a:lnTo>
                  <a:pt x="0" y="0"/>
                </a:lnTo>
                <a:lnTo>
                  <a:pt x="0" y="65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20" name="Rectangle 48"/>
          <p:cNvSpPr>
            <a:spLocks noChangeArrowheads="1"/>
          </p:cNvSpPr>
          <p:nvPr/>
        </p:nvSpPr>
        <p:spPr bwMode="auto">
          <a:xfrm>
            <a:off x="1953260" y="1584325"/>
            <a:ext cx="2695575" cy="965200"/>
          </a:xfrm>
          <a:prstGeom prst="rect">
            <a:avLst/>
          </a:prstGeom>
          <a:noFill/>
        </p:spPr>
        <p:txBody>
          <a:bodyPr wrap="square" rtlCol="0">
            <a:spAutoFit/>
          </a:bodyPr>
          <a:lstStyle/>
          <a:p>
            <a:pPr marL="0" marR="0" lvl="0" indent="0" algn="ctr" defTabSz="608965" eaLnBrk="1" fontAlgn="auto" latinLnBrk="0" hangingPunct="1">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kumimoji="0" lang="en-US" sz="1335" b="0" i="0" u="none" strike="noStrike" kern="0" cap="none" spc="0" normalizeH="0" baseline="0" noProof="0" dirty="0">
              <a:ln>
                <a:noFill/>
              </a:ln>
              <a:solidFill>
                <a:sysClr val="windowText" lastClr="000000"/>
              </a:solidFill>
              <a:effectLst/>
              <a:uLnTx/>
              <a:uFillTx/>
              <a:latin typeface="微软雅黑" panose="020B0503020204020204" charset="-122"/>
            </a:endParaRPr>
          </a:p>
        </p:txBody>
      </p:sp>
      <p:grpSp>
        <p:nvGrpSpPr>
          <p:cNvPr id="18" name="组合 17"/>
          <p:cNvGrpSpPr/>
          <p:nvPr/>
        </p:nvGrpSpPr>
        <p:grpSpPr>
          <a:xfrm>
            <a:off x="3006725" y="2549525"/>
            <a:ext cx="609600" cy="1037590"/>
            <a:chOff x="4735" y="4015"/>
            <a:chExt cx="960" cy="1634"/>
          </a:xfrm>
        </p:grpSpPr>
        <p:sp>
          <p:nvSpPr>
            <p:cNvPr id="54308" name="Freeform 36"/>
            <p:cNvSpPr/>
            <p:nvPr/>
          </p:nvSpPr>
          <p:spPr bwMode="auto">
            <a:xfrm>
              <a:off x="5198" y="4015"/>
              <a:ext cx="3" cy="1635"/>
            </a:xfrm>
            <a:custGeom>
              <a:avLst/>
              <a:gdLst/>
              <a:ahLst/>
              <a:cxnLst>
                <a:cxn ang="0">
                  <a:pos x="0" y="654"/>
                </a:cxn>
                <a:cxn ang="0">
                  <a:pos x="0" y="0"/>
                </a:cxn>
                <a:cxn ang="0">
                  <a:pos x="0" y="654"/>
                </a:cxn>
              </a:cxnLst>
              <a:rect l="0" t="0" r="r" b="b"/>
              <a:pathLst>
                <a:path h="654">
                  <a:moveTo>
                    <a:pt x="0" y="654"/>
                  </a:moveTo>
                  <a:lnTo>
                    <a:pt x="0" y="0"/>
                  </a:lnTo>
                  <a:lnTo>
                    <a:pt x="0" y="65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Freeform 5"/>
            <p:cNvSpPr/>
            <p:nvPr/>
          </p:nvSpPr>
          <p:spPr bwMode="auto">
            <a:xfrm>
              <a:off x="4735" y="409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32" name="Oval 6"/>
            <p:cNvSpPr>
              <a:spLocks noChangeArrowheads="1"/>
            </p:cNvSpPr>
            <p:nvPr/>
          </p:nvSpPr>
          <p:spPr bwMode="auto">
            <a:xfrm>
              <a:off x="4861" y="4219"/>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4838" y="4256"/>
              <a:ext cx="722" cy="628"/>
            </a:xfrm>
            <a:prstGeom prst="rect">
              <a:avLst/>
            </a:prstGeom>
            <a:noFill/>
          </p:spPr>
          <p:txBody>
            <a:bodyPr wrap="square" rtlCol="0">
              <a:spAutoFit/>
            </a:bodyPr>
            <a:lstStyle/>
            <a:p>
              <a:pPr algn="ctr"/>
              <a:r>
                <a:rPr lang="en-US" altLang="zh-CN" sz="2000" b="1">
                  <a:solidFill>
                    <a:srgbClr val="72A4A5"/>
                  </a:solidFill>
                  <a:latin typeface="微软雅黑" panose="020B0503020204020204" charset="-122"/>
                  <a:ea typeface="微软雅黑" panose="020B0503020204020204" charset="-122"/>
                </a:rPr>
                <a:t>1</a:t>
              </a:r>
            </a:p>
          </p:txBody>
        </p:sp>
      </p:grpSp>
      <p:grpSp>
        <p:nvGrpSpPr>
          <p:cNvPr id="17" name="组合 16"/>
          <p:cNvGrpSpPr/>
          <p:nvPr/>
        </p:nvGrpSpPr>
        <p:grpSpPr>
          <a:xfrm>
            <a:off x="4405630" y="3893820"/>
            <a:ext cx="609600" cy="920750"/>
            <a:chOff x="6938" y="6132"/>
            <a:chExt cx="960" cy="1450"/>
          </a:xfrm>
        </p:grpSpPr>
        <p:sp>
          <p:nvSpPr>
            <p:cNvPr id="47" name="Freeform 5"/>
            <p:cNvSpPr/>
            <p:nvPr/>
          </p:nvSpPr>
          <p:spPr bwMode="auto">
            <a:xfrm rot="10800000">
              <a:off x="6938" y="613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48" name="Oval 6"/>
            <p:cNvSpPr>
              <a:spLocks noChangeArrowheads="1"/>
            </p:cNvSpPr>
            <p:nvPr/>
          </p:nvSpPr>
          <p:spPr bwMode="auto">
            <a:xfrm rot="10800000">
              <a:off x="7065" y="6753"/>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 name="文本框 3"/>
            <p:cNvSpPr txBox="1"/>
            <p:nvPr/>
          </p:nvSpPr>
          <p:spPr>
            <a:xfrm>
              <a:off x="7049" y="6790"/>
              <a:ext cx="722" cy="628"/>
            </a:xfrm>
            <a:prstGeom prst="rect">
              <a:avLst/>
            </a:prstGeom>
            <a:noFill/>
          </p:spPr>
          <p:txBody>
            <a:bodyPr wrap="square" rtlCol="0">
              <a:spAutoFit/>
            </a:bodyPr>
            <a:lstStyle/>
            <a:p>
              <a:pPr algn="ctr"/>
              <a:r>
                <a:rPr lang="en-US" altLang="zh-CN" sz="2000" b="1">
                  <a:solidFill>
                    <a:srgbClr val="72A4A5"/>
                  </a:solidFill>
                  <a:latin typeface="微软雅黑" panose="020B0503020204020204" charset="-122"/>
                  <a:ea typeface="微软雅黑" panose="020B0503020204020204" charset="-122"/>
                </a:rPr>
                <a:t>2</a:t>
              </a:r>
            </a:p>
          </p:txBody>
        </p:sp>
      </p:grpSp>
      <p:grpSp>
        <p:nvGrpSpPr>
          <p:cNvPr id="16" name="组合 15"/>
          <p:cNvGrpSpPr/>
          <p:nvPr/>
        </p:nvGrpSpPr>
        <p:grpSpPr>
          <a:xfrm>
            <a:off x="5806440" y="2598420"/>
            <a:ext cx="609600" cy="920750"/>
            <a:chOff x="9144" y="4092"/>
            <a:chExt cx="960" cy="1450"/>
          </a:xfrm>
        </p:grpSpPr>
        <p:sp>
          <p:nvSpPr>
            <p:cNvPr id="39" name="Freeform 5"/>
            <p:cNvSpPr/>
            <p:nvPr/>
          </p:nvSpPr>
          <p:spPr bwMode="auto">
            <a:xfrm>
              <a:off x="9144" y="409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40" name="Oval 6"/>
            <p:cNvSpPr>
              <a:spLocks noChangeArrowheads="1"/>
            </p:cNvSpPr>
            <p:nvPr/>
          </p:nvSpPr>
          <p:spPr bwMode="auto">
            <a:xfrm>
              <a:off x="9271" y="4219"/>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文本框 5"/>
            <p:cNvSpPr txBox="1"/>
            <p:nvPr/>
          </p:nvSpPr>
          <p:spPr>
            <a:xfrm>
              <a:off x="9271" y="4256"/>
              <a:ext cx="722" cy="628"/>
            </a:xfrm>
            <a:prstGeom prst="rect">
              <a:avLst/>
            </a:prstGeom>
            <a:noFill/>
          </p:spPr>
          <p:txBody>
            <a:bodyPr wrap="square" rtlCol="0">
              <a:spAutoFit/>
            </a:bodyPr>
            <a:lstStyle/>
            <a:p>
              <a:pPr algn="ctr"/>
              <a:r>
                <a:rPr lang="en-US" altLang="zh-CN" sz="2000" b="1">
                  <a:solidFill>
                    <a:srgbClr val="72A4A5"/>
                  </a:solidFill>
                  <a:latin typeface="微软雅黑" panose="020B0503020204020204" charset="-122"/>
                  <a:ea typeface="微软雅黑" panose="020B0503020204020204" charset="-122"/>
                </a:rPr>
                <a:t>3</a:t>
              </a:r>
            </a:p>
          </p:txBody>
        </p:sp>
      </p:grpSp>
      <p:grpSp>
        <p:nvGrpSpPr>
          <p:cNvPr id="15" name="组合 14"/>
          <p:cNvGrpSpPr/>
          <p:nvPr/>
        </p:nvGrpSpPr>
        <p:grpSpPr>
          <a:xfrm>
            <a:off x="7218045" y="3893820"/>
            <a:ext cx="609600" cy="920750"/>
            <a:chOff x="11367" y="6132"/>
            <a:chExt cx="960" cy="1450"/>
          </a:xfrm>
        </p:grpSpPr>
        <p:sp>
          <p:nvSpPr>
            <p:cNvPr id="51" name="Freeform 5"/>
            <p:cNvSpPr/>
            <p:nvPr/>
          </p:nvSpPr>
          <p:spPr bwMode="auto">
            <a:xfrm rot="10800000">
              <a:off x="11367" y="613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52" name="Oval 6"/>
            <p:cNvSpPr>
              <a:spLocks noChangeArrowheads="1"/>
            </p:cNvSpPr>
            <p:nvPr/>
          </p:nvSpPr>
          <p:spPr bwMode="auto">
            <a:xfrm rot="10800000">
              <a:off x="11494" y="6753"/>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文本框 7"/>
            <p:cNvSpPr txBox="1"/>
            <p:nvPr/>
          </p:nvSpPr>
          <p:spPr>
            <a:xfrm>
              <a:off x="11478" y="6790"/>
              <a:ext cx="722" cy="628"/>
            </a:xfrm>
            <a:prstGeom prst="rect">
              <a:avLst/>
            </a:prstGeom>
            <a:noFill/>
          </p:spPr>
          <p:txBody>
            <a:bodyPr wrap="square" rtlCol="0">
              <a:spAutoFit/>
            </a:bodyPr>
            <a:lstStyle/>
            <a:p>
              <a:pPr algn="ctr"/>
              <a:r>
                <a:rPr lang="en-US" altLang="zh-CN" sz="2000" b="1">
                  <a:solidFill>
                    <a:srgbClr val="72A4A5"/>
                  </a:solidFill>
                  <a:latin typeface="微软雅黑" panose="020B0503020204020204" charset="-122"/>
                  <a:ea typeface="微软雅黑" panose="020B0503020204020204" charset="-122"/>
                </a:rPr>
                <a:t>4</a:t>
              </a:r>
            </a:p>
          </p:txBody>
        </p:sp>
      </p:grpSp>
      <p:grpSp>
        <p:nvGrpSpPr>
          <p:cNvPr id="14" name="组合 13"/>
          <p:cNvGrpSpPr/>
          <p:nvPr/>
        </p:nvGrpSpPr>
        <p:grpSpPr>
          <a:xfrm>
            <a:off x="8605520" y="2598420"/>
            <a:ext cx="609600" cy="920750"/>
            <a:chOff x="13552" y="4092"/>
            <a:chExt cx="960" cy="1450"/>
          </a:xfrm>
        </p:grpSpPr>
        <p:sp>
          <p:nvSpPr>
            <p:cNvPr id="43" name="Freeform 5"/>
            <p:cNvSpPr/>
            <p:nvPr/>
          </p:nvSpPr>
          <p:spPr bwMode="auto">
            <a:xfrm>
              <a:off x="13552" y="409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72A4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44" name="Oval 6"/>
            <p:cNvSpPr>
              <a:spLocks noChangeArrowheads="1"/>
            </p:cNvSpPr>
            <p:nvPr/>
          </p:nvSpPr>
          <p:spPr bwMode="auto">
            <a:xfrm>
              <a:off x="13678" y="4219"/>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文本框 8"/>
            <p:cNvSpPr txBox="1"/>
            <p:nvPr/>
          </p:nvSpPr>
          <p:spPr>
            <a:xfrm>
              <a:off x="13692" y="4256"/>
              <a:ext cx="722" cy="628"/>
            </a:xfrm>
            <a:prstGeom prst="rect">
              <a:avLst/>
            </a:prstGeom>
            <a:noFill/>
          </p:spPr>
          <p:txBody>
            <a:bodyPr wrap="square" rtlCol="0">
              <a:spAutoFit/>
            </a:bodyPr>
            <a:lstStyle/>
            <a:p>
              <a:pPr algn="ctr"/>
              <a:r>
                <a:rPr lang="en-US" altLang="zh-CN" sz="2000" b="1">
                  <a:solidFill>
                    <a:srgbClr val="72A4A5"/>
                  </a:solidFill>
                  <a:latin typeface="微软雅黑" panose="020B0503020204020204" charset="-122"/>
                  <a:ea typeface="微软雅黑" panose="020B0503020204020204" charset="-122"/>
                </a:rPr>
                <a:t>5</a:t>
              </a:r>
            </a:p>
          </p:txBody>
        </p:sp>
      </p:grpSp>
      <p:sp>
        <p:nvSpPr>
          <p:cNvPr id="10" name="Rectangle 48"/>
          <p:cNvSpPr>
            <a:spLocks noChangeArrowheads="1"/>
          </p:cNvSpPr>
          <p:nvPr/>
        </p:nvSpPr>
        <p:spPr bwMode="auto">
          <a:xfrm>
            <a:off x="3357245" y="4921250"/>
            <a:ext cx="2695575" cy="965200"/>
          </a:xfrm>
          <a:prstGeom prst="rect">
            <a:avLst/>
          </a:prstGeom>
          <a:noFill/>
        </p:spPr>
        <p:txBody>
          <a:bodyPr wrap="square" rtlCol="0">
            <a:spAutoFit/>
          </a:bodyPr>
          <a:lstStyle/>
          <a:p>
            <a:pPr marL="0" marR="0" lvl="0" indent="0" algn="ctr" defTabSz="608965" eaLnBrk="1" fontAlgn="auto" latinLnBrk="0" hangingPunct="1">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kumimoji="0" lang="en-US" sz="1335" b="0" i="0" u="none" strike="noStrike" kern="0" cap="none" spc="0" normalizeH="0" baseline="0" noProof="0" dirty="0">
              <a:ln>
                <a:noFill/>
              </a:ln>
              <a:solidFill>
                <a:sysClr val="windowText" lastClr="000000"/>
              </a:solidFill>
              <a:effectLst/>
              <a:uLnTx/>
              <a:uFillTx/>
              <a:latin typeface="微软雅黑" panose="020B0503020204020204" charset="-122"/>
            </a:endParaRPr>
          </a:p>
        </p:txBody>
      </p:sp>
      <p:sp>
        <p:nvSpPr>
          <p:cNvPr id="11" name="Rectangle 48"/>
          <p:cNvSpPr>
            <a:spLocks noChangeArrowheads="1"/>
          </p:cNvSpPr>
          <p:nvPr/>
        </p:nvSpPr>
        <p:spPr bwMode="auto">
          <a:xfrm>
            <a:off x="4763135" y="1584325"/>
            <a:ext cx="2695575" cy="965200"/>
          </a:xfrm>
          <a:prstGeom prst="rect">
            <a:avLst/>
          </a:prstGeom>
          <a:noFill/>
        </p:spPr>
        <p:txBody>
          <a:bodyPr wrap="square" rtlCol="0">
            <a:spAutoFit/>
          </a:bodyPr>
          <a:lstStyle/>
          <a:p>
            <a:pPr marL="0" marR="0" lvl="0" indent="0" algn="ctr" defTabSz="608965" eaLnBrk="1" fontAlgn="auto" latinLnBrk="0" hangingPunct="1">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kumimoji="0" lang="en-US" sz="1335" b="0" i="0" u="none" strike="noStrike" kern="0" cap="none" spc="0" normalizeH="0" baseline="0" noProof="0" dirty="0">
              <a:ln>
                <a:noFill/>
              </a:ln>
              <a:solidFill>
                <a:sysClr val="windowText" lastClr="000000"/>
              </a:solidFill>
              <a:effectLst/>
              <a:uLnTx/>
              <a:uFillTx/>
              <a:latin typeface="微软雅黑" panose="020B0503020204020204" charset="-122"/>
            </a:endParaRPr>
          </a:p>
        </p:txBody>
      </p:sp>
      <p:sp>
        <p:nvSpPr>
          <p:cNvPr id="12" name="Rectangle 48"/>
          <p:cNvSpPr>
            <a:spLocks noChangeArrowheads="1"/>
          </p:cNvSpPr>
          <p:nvPr/>
        </p:nvSpPr>
        <p:spPr bwMode="auto">
          <a:xfrm>
            <a:off x="6167120" y="4932680"/>
            <a:ext cx="2695575" cy="965200"/>
          </a:xfrm>
          <a:prstGeom prst="rect">
            <a:avLst/>
          </a:prstGeom>
          <a:noFill/>
        </p:spPr>
        <p:txBody>
          <a:bodyPr wrap="square" rtlCol="0">
            <a:spAutoFit/>
          </a:bodyPr>
          <a:lstStyle/>
          <a:p>
            <a:pPr marL="0" marR="0" lvl="0" indent="0" algn="ctr" defTabSz="608965" eaLnBrk="1" fontAlgn="auto" latinLnBrk="0" hangingPunct="1">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kumimoji="0" lang="en-US" sz="1335" b="0" i="0" u="none" strike="noStrike" kern="0" cap="none" spc="0" normalizeH="0" baseline="0" noProof="0" dirty="0">
              <a:ln>
                <a:noFill/>
              </a:ln>
              <a:solidFill>
                <a:sysClr val="windowText" lastClr="000000"/>
              </a:solidFill>
              <a:effectLst/>
              <a:uLnTx/>
              <a:uFillTx/>
              <a:latin typeface="微软雅黑" panose="020B0503020204020204" charset="-122"/>
            </a:endParaRPr>
          </a:p>
        </p:txBody>
      </p:sp>
      <p:sp>
        <p:nvSpPr>
          <p:cNvPr id="13" name="Rectangle 48"/>
          <p:cNvSpPr>
            <a:spLocks noChangeArrowheads="1"/>
          </p:cNvSpPr>
          <p:nvPr/>
        </p:nvSpPr>
        <p:spPr bwMode="auto">
          <a:xfrm>
            <a:off x="7576185" y="1584325"/>
            <a:ext cx="2695575" cy="965200"/>
          </a:xfrm>
          <a:prstGeom prst="rect">
            <a:avLst/>
          </a:prstGeom>
          <a:noFill/>
        </p:spPr>
        <p:txBody>
          <a:bodyPr wrap="square" rtlCol="0">
            <a:spAutoFit/>
          </a:bodyPr>
          <a:lstStyle/>
          <a:p>
            <a:pPr marL="0" marR="0" lvl="0" indent="0" algn="ctr" defTabSz="608965" eaLnBrk="1" fontAlgn="auto" latinLnBrk="0" hangingPunct="1">
              <a:lnSpc>
                <a:spcPct val="130000"/>
              </a:lnSpc>
              <a:spcBef>
                <a:spcPts val="0"/>
              </a:spcBef>
              <a:spcAft>
                <a:spcPts val="0"/>
              </a:spcAft>
              <a:buClrTx/>
              <a:buSzTx/>
              <a:buFontTx/>
              <a:buNone/>
              <a:defRPr/>
            </a:pPr>
            <a:r>
              <a:rPr lang="zh-CN" altLang="en-US" sz="1600" b="1" dirty="0">
                <a:solidFill>
                  <a:schemeClr val="bg1">
                    <a:lumMod val="50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20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endParaRPr kumimoji="0" lang="en-US" sz="1335" b="0" i="0" u="none" strike="noStrike" kern="0" cap="none" spc="0" normalizeH="0" baseline="0" noProof="0" dirty="0">
              <a:ln>
                <a:noFill/>
              </a:ln>
              <a:solidFill>
                <a:sysClr val="windowText" lastClr="000000"/>
              </a:solidFill>
              <a:effectLst/>
              <a:uLnTx/>
              <a:uFillTx/>
              <a:latin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style.rotation</p:attrName>
                                        </p:attrNameLst>
                                      </p:cBhvr>
                                      <p:tavLst>
                                        <p:tav tm="0">
                                          <p:val>
                                            <p:fltVal val="720"/>
                                          </p:val>
                                        </p:tav>
                                        <p:tav tm="100000">
                                          <p:val>
                                            <p:fltVal val="0"/>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 calcmode="lin" valueType="num">
                                      <p:cBhvr>
                                        <p:cTn id="10" dur="5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style.rotation</p:attrName>
                                        </p:attrNameLst>
                                      </p:cBhvr>
                                      <p:tavLst>
                                        <p:tav tm="0">
                                          <p:val>
                                            <p:fltVal val="720"/>
                                          </p:val>
                                        </p:tav>
                                        <p:tav tm="100000">
                                          <p:val>
                                            <p:fltVal val="0"/>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47" presetClass="entr" presetSubtype="0" fill="hold" grpId="1"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54277"/>
                                        </p:tgtEl>
                                        <p:attrNameLst>
                                          <p:attrName>style.visibility</p:attrName>
                                        </p:attrNameLst>
                                      </p:cBhvr>
                                      <p:to>
                                        <p:strVal val="visible"/>
                                      </p:to>
                                    </p:set>
                                    <p:animEffect transition="in" filter="wipe(left)">
                                      <p:cBhvr>
                                        <p:cTn id="26" dur="500"/>
                                        <p:tgtEl>
                                          <p:spTgt spid="5427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4278"/>
                                        </p:tgtEl>
                                        <p:attrNameLst>
                                          <p:attrName>style.visibility</p:attrName>
                                        </p:attrNameLst>
                                      </p:cBhvr>
                                      <p:to>
                                        <p:strVal val="visible"/>
                                      </p:to>
                                    </p:set>
                                    <p:anim calcmode="lin" valueType="num">
                                      <p:cBhvr>
                                        <p:cTn id="29" dur="500" fill="hold"/>
                                        <p:tgtEl>
                                          <p:spTgt spid="54278"/>
                                        </p:tgtEl>
                                        <p:attrNameLst>
                                          <p:attrName>ppt_w</p:attrName>
                                        </p:attrNameLst>
                                      </p:cBhvr>
                                      <p:tavLst>
                                        <p:tav tm="0">
                                          <p:val>
                                            <p:fltVal val="0"/>
                                          </p:val>
                                        </p:tav>
                                        <p:tav tm="100000">
                                          <p:val>
                                            <p:strVal val="#ppt_w"/>
                                          </p:val>
                                        </p:tav>
                                      </p:tavLst>
                                    </p:anim>
                                    <p:anim calcmode="lin" valueType="num">
                                      <p:cBhvr>
                                        <p:cTn id="30" dur="500" fill="hold"/>
                                        <p:tgtEl>
                                          <p:spTgt spid="54278"/>
                                        </p:tgtEl>
                                        <p:attrNameLst>
                                          <p:attrName>ppt_h</p:attrName>
                                        </p:attrNameLst>
                                      </p:cBhvr>
                                      <p:tavLst>
                                        <p:tav tm="0">
                                          <p:val>
                                            <p:fltVal val="0"/>
                                          </p:val>
                                        </p:tav>
                                        <p:tav tm="100000">
                                          <p:val>
                                            <p:strVal val="#ppt_h"/>
                                          </p:val>
                                        </p:tav>
                                      </p:tavLst>
                                    </p:anim>
                                    <p:animEffect transition="in" filter="fade">
                                      <p:cBhvr>
                                        <p:cTn id="31" dur="500"/>
                                        <p:tgtEl>
                                          <p:spTgt spid="5427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4300"/>
                                        </p:tgtEl>
                                        <p:attrNameLst>
                                          <p:attrName>style.visibility</p:attrName>
                                        </p:attrNameLst>
                                      </p:cBhvr>
                                      <p:to>
                                        <p:strVal val="visible"/>
                                      </p:to>
                                    </p:set>
                                    <p:anim calcmode="lin" valueType="num">
                                      <p:cBhvr>
                                        <p:cTn id="34" dur="500" fill="hold"/>
                                        <p:tgtEl>
                                          <p:spTgt spid="54300"/>
                                        </p:tgtEl>
                                        <p:attrNameLst>
                                          <p:attrName>ppt_w</p:attrName>
                                        </p:attrNameLst>
                                      </p:cBhvr>
                                      <p:tavLst>
                                        <p:tav tm="0">
                                          <p:val>
                                            <p:fltVal val="0"/>
                                          </p:val>
                                        </p:tav>
                                        <p:tav tm="100000">
                                          <p:val>
                                            <p:strVal val="#ppt_w"/>
                                          </p:val>
                                        </p:tav>
                                      </p:tavLst>
                                    </p:anim>
                                    <p:anim calcmode="lin" valueType="num">
                                      <p:cBhvr>
                                        <p:cTn id="35" dur="500" fill="hold"/>
                                        <p:tgtEl>
                                          <p:spTgt spid="54300"/>
                                        </p:tgtEl>
                                        <p:attrNameLst>
                                          <p:attrName>ppt_h</p:attrName>
                                        </p:attrNameLst>
                                      </p:cBhvr>
                                      <p:tavLst>
                                        <p:tav tm="0">
                                          <p:val>
                                            <p:fltVal val="0"/>
                                          </p:val>
                                        </p:tav>
                                        <p:tav tm="100000">
                                          <p:val>
                                            <p:strVal val="#ppt_h"/>
                                          </p:val>
                                        </p:tav>
                                      </p:tavLst>
                                    </p:anim>
                                    <p:animEffect transition="in" filter="fade">
                                      <p:cBhvr>
                                        <p:cTn id="36" dur="500"/>
                                        <p:tgtEl>
                                          <p:spTgt spid="5430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54279"/>
                                        </p:tgtEl>
                                        <p:attrNameLst>
                                          <p:attrName>style.visibility</p:attrName>
                                        </p:attrNameLst>
                                      </p:cBhvr>
                                      <p:to>
                                        <p:strVal val="visible"/>
                                      </p:to>
                                    </p:set>
                                    <p:anim calcmode="lin" valueType="num">
                                      <p:cBhvr>
                                        <p:cTn id="40" dur="500" fill="hold"/>
                                        <p:tgtEl>
                                          <p:spTgt spid="54279"/>
                                        </p:tgtEl>
                                        <p:attrNameLst>
                                          <p:attrName>ppt_w</p:attrName>
                                        </p:attrNameLst>
                                      </p:cBhvr>
                                      <p:tavLst>
                                        <p:tav tm="0">
                                          <p:val>
                                            <p:fltVal val="0"/>
                                          </p:val>
                                        </p:tav>
                                        <p:tav tm="100000">
                                          <p:val>
                                            <p:strVal val="#ppt_w"/>
                                          </p:val>
                                        </p:tav>
                                      </p:tavLst>
                                    </p:anim>
                                    <p:anim calcmode="lin" valueType="num">
                                      <p:cBhvr>
                                        <p:cTn id="41" dur="500" fill="hold"/>
                                        <p:tgtEl>
                                          <p:spTgt spid="54279"/>
                                        </p:tgtEl>
                                        <p:attrNameLst>
                                          <p:attrName>ppt_h</p:attrName>
                                        </p:attrNameLst>
                                      </p:cBhvr>
                                      <p:tavLst>
                                        <p:tav tm="0">
                                          <p:val>
                                            <p:fltVal val="0"/>
                                          </p:val>
                                        </p:tav>
                                        <p:tav tm="100000">
                                          <p:val>
                                            <p:strVal val="#ppt_h"/>
                                          </p:val>
                                        </p:tav>
                                      </p:tavLst>
                                    </p:anim>
                                    <p:animEffect transition="in" filter="fade">
                                      <p:cBhvr>
                                        <p:cTn id="42" dur="500"/>
                                        <p:tgtEl>
                                          <p:spTgt spid="54279"/>
                                        </p:tgtEl>
                                      </p:cBhvr>
                                    </p:animEffect>
                                  </p:childTnLst>
                                </p:cTn>
                              </p:par>
                            </p:childTnLst>
                          </p:cTn>
                        </p:par>
                        <p:par>
                          <p:cTn id="43" fill="hold">
                            <p:stCondLst>
                              <p:cond delay="2000"/>
                            </p:stCondLst>
                            <p:childTnLst>
                              <p:par>
                                <p:cTn id="44" presetID="2" presetClass="entr" presetSubtype="1"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0-#ppt_h/2"/>
                                          </p:val>
                                        </p:tav>
                                        <p:tav tm="100000">
                                          <p:val>
                                            <p:strVal val="#ppt_y"/>
                                          </p:val>
                                        </p:tav>
                                      </p:tavLst>
                                    </p:anim>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54320"/>
                                        </p:tgtEl>
                                        <p:attrNameLst>
                                          <p:attrName>style.visibility</p:attrName>
                                        </p:attrNameLst>
                                      </p:cBhvr>
                                      <p:to>
                                        <p:strVal val="visible"/>
                                      </p:to>
                                    </p:set>
                                    <p:anim calcmode="lin" valueType="num">
                                      <p:cBhvr>
                                        <p:cTn id="51" dur="500" fill="hold"/>
                                        <p:tgtEl>
                                          <p:spTgt spid="54320"/>
                                        </p:tgtEl>
                                        <p:attrNameLst>
                                          <p:attrName>ppt_w</p:attrName>
                                        </p:attrNameLst>
                                      </p:cBhvr>
                                      <p:tavLst>
                                        <p:tav tm="0">
                                          <p:val>
                                            <p:fltVal val="0"/>
                                          </p:val>
                                        </p:tav>
                                        <p:tav tm="100000">
                                          <p:val>
                                            <p:strVal val="#ppt_w"/>
                                          </p:val>
                                        </p:tav>
                                      </p:tavLst>
                                    </p:anim>
                                    <p:anim calcmode="lin" valueType="num">
                                      <p:cBhvr>
                                        <p:cTn id="52" dur="500" fill="hold"/>
                                        <p:tgtEl>
                                          <p:spTgt spid="54320"/>
                                        </p:tgtEl>
                                        <p:attrNameLst>
                                          <p:attrName>ppt_h</p:attrName>
                                        </p:attrNameLst>
                                      </p:cBhvr>
                                      <p:tavLst>
                                        <p:tav tm="0">
                                          <p:val>
                                            <p:fltVal val="0"/>
                                          </p:val>
                                        </p:tav>
                                        <p:tav tm="100000">
                                          <p:val>
                                            <p:strVal val="#ppt_h"/>
                                          </p:val>
                                        </p:tav>
                                      </p:tavLst>
                                    </p:anim>
                                    <p:animEffect transition="in" filter="fade">
                                      <p:cBhvr>
                                        <p:cTn id="53" dur="500"/>
                                        <p:tgtEl>
                                          <p:spTgt spid="54320"/>
                                        </p:tgtEl>
                                      </p:cBhvr>
                                    </p:animEffect>
                                  </p:childTnLst>
                                </p:cTn>
                              </p:par>
                            </p:childTnLst>
                          </p:cTn>
                        </p:par>
                        <p:par>
                          <p:cTn id="54" fill="hold">
                            <p:stCondLst>
                              <p:cond delay="3000"/>
                            </p:stCondLst>
                            <p:childTnLst>
                              <p:par>
                                <p:cTn id="55" presetID="53" presetClass="entr" presetSubtype="16" fill="hold" grpId="0" nodeType="afterEffect">
                                  <p:stCondLst>
                                    <p:cond delay="0"/>
                                  </p:stCondLst>
                                  <p:childTnLst>
                                    <p:set>
                                      <p:cBhvr>
                                        <p:cTn id="56" dur="1" fill="hold">
                                          <p:stCondLst>
                                            <p:cond delay="0"/>
                                          </p:stCondLst>
                                        </p:cTn>
                                        <p:tgtEl>
                                          <p:spTgt spid="54296"/>
                                        </p:tgtEl>
                                        <p:attrNameLst>
                                          <p:attrName>style.visibility</p:attrName>
                                        </p:attrNameLst>
                                      </p:cBhvr>
                                      <p:to>
                                        <p:strVal val="visible"/>
                                      </p:to>
                                    </p:set>
                                    <p:anim calcmode="lin" valueType="num">
                                      <p:cBhvr>
                                        <p:cTn id="57" dur="500" fill="hold"/>
                                        <p:tgtEl>
                                          <p:spTgt spid="54296"/>
                                        </p:tgtEl>
                                        <p:attrNameLst>
                                          <p:attrName>ppt_w</p:attrName>
                                        </p:attrNameLst>
                                      </p:cBhvr>
                                      <p:tavLst>
                                        <p:tav tm="0">
                                          <p:val>
                                            <p:fltVal val="0"/>
                                          </p:val>
                                        </p:tav>
                                        <p:tav tm="100000">
                                          <p:val>
                                            <p:strVal val="#ppt_w"/>
                                          </p:val>
                                        </p:tav>
                                      </p:tavLst>
                                    </p:anim>
                                    <p:anim calcmode="lin" valueType="num">
                                      <p:cBhvr>
                                        <p:cTn id="58" dur="500" fill="hold"/>
                                        <p:tgtEl>
                                          <p:spTgt spid="54296"/>
                                        </p:tgtEl>
                                        <p:attrNameLst>
                                          <p:attrName>ppt_h</p:attrName>
                                        </p:attrNameLst>
                                      </p:cBhvr>
                                      <p:tavLst>
                                        <p:tav tm="0">
                                          <p:val>
                                            <p:fltVal val="0"/>
                                          </p:val>
                                        </p:tav>
                                        <p:tav tm="100000">
                                          <p:val>
                                            <p:strVal val="#ppt_h"/>
                                          </p:val>
                                        </p:tav>
                                      </p:tavLst>
                                    </p:anim>
                                    <p:animEffect transition="in" filter="fade">
                                      <p:cBhvr>
                                        <p:cTn id="59" dur="500"/>
                                        <p:tgtEl>
                                          <p:spTgt spid="54296"/>
                                        </p:tgtEl>
                                      </p:cBhvr>
                                    </p:animEffect>
                                  </p:childTnLst>
                                </p:cTn>
                              </p:par>
                            </p:childTnLst>
                          </p:cTn>
                        </p:par>
                        <p:par>
                          <p:cTn id="60" fill="hold">
                            <p:stCondLst>
                              <p:cond delay="3500"/>
                            </p:stCondLst>
                            <p:childTnLst>
                              <p:par>
                                <p:cTn id="61" presetID="2" presetClass="entr" presetSubtype="4"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childTnLst>
                          </p:cTn>
                        </p:par>
                        <p:par>
                          <p:cTn id="65" fill="hold">
                            <p:stCondLst>
                              <p:cond delay="4000"/>
                            </p:stCondLst>
                            <p:childTnLst>
                              <p:par>
                                <p:cTn id="66" presetID="53" presetClass="entr" presetSubtype="16"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childTnLst>
                          </p:cTn>
                        </p:par>
                        <p:par>
                          <p:cTn id="71" fill="hold">
                            <p:stCondLst>
                              <p:cond delay="4500"/>
                            </p:stCondLst>
                            <p:childTnLst>
                              <p:par>
                                <p:cTn id="72" presetID="53" presetClass="entr" presetSubtype="16" fill="hold" grpId="0" nodeType="afterEffect">
                                  <p:stCondLst>
                                    <p:cond delay="0"/>
                                  </p:stCondLst>
                                  <p:childTnLst>
                                    <p:set>
                                      <p:cBhvr>
                                        <p:cTn id="73" dur="1" fill="hold">
                                          <p:stCondLst>
                                            <p:cond delay="0"/>
                                          </p:stCondLst>
                                        </p:cTn>
                                        <p:tgtEl>
                                          <p:spTgt spid="54297"/>
                                        </p:tgtEl>
                                        <p:attrNameLst>
                                          <p:attrName>style.visibility</p:attrName>
                                        </p:attrNameLst>
                                      </p:cBhvr>
                                      <p:to>
                                        <p:strVal val="visible"/>
                                      </p:to>
                                    </p:set>
                                    <p:anim calcmode="lin" valueType="num">
                                      <p:cBhvr>
                                        <p:cTn id="74" dur="500" fill="hold"/>
                                        <p:tgtEl>
                                          <p:spTgt spid="54297"/>
                                        </p:tgtEl>
                                        <p:attrNameLst>
                                          <p:attrName>ppt_w</p:attrName>
                                        </p:attrNameLst>
                                      </p:cBhvr>
                                      <p:tavLst>
                                        <p:tav tm="0">
                                          <p:val>
                                            <p:fltVal val="0"/>
                                          </p:val>
                                        </p:tav>
                                        <p:tav tm="100000">
                                          <p:val>
                                            <p:strVal val="#ppt_w"/>
                                          </p:val>
                                        </p:tav>
                                      </p:tavLst>
                                    </p:anim>
                                    <p:anim calcmode="lin" valueType="num">
                                      <p:cBhvr>
                                        <p:cTn id="75" dur="500" fill="hold"/>
                                        <p:tgtEl>
                                          <p:spTgt spid="54297"/>
                                        </p:tgtEl>
                                        <p:attrNameLst>
                                          <p:attrName>ppt_h</p:attrName>
                                        </p:attrNameLst>
                                      </p:cBhvr>
                                      <p:tavLst>
                                        <p:tav tm="0">
                                          <p:val>
                                            <p:fltVal val="0"/>
                                          </p:val>
                                        </p:tav>
                                        <p:tav tm="100000">
                                          <p:val>
                                            <p:strVal val="#ppt_h"/>
                                          </p:val>
                                        </p:tav>
                                      </p:tavLst>
                                    </p:anim>
                                    <p:animEffect transition="in" filter="fade">
                                      <p:cBhvr>
                                        <p:cTn id="76" dur="500"/>
                                        <p:tgtEl>
                                          <p:spTgt spid="54297"/>
                                        </p:tgtEl>
                                      </p:cBhvr>
                                    </p:animEffect>
                                  </p:childTnLst>
                                </p:cTn>
                              </p:par>
                            </p:childTnLst>
                          </p:cTn>
                        </p:par>
                        <p:par>
                          <p:cTn id="77" fill="hold">
                            <p:stCondLst>
                              <p:cond delay="5000"/>
                            </p:stCondLst>
                            <p:childTnLst>
                              <p:par>
                                <p:cTn id="78" presetID="2" presetClass="entr" presetSubtype="1" fill="hold"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ppt_x"/>
                                          </p:val>
                                        </p:tav>
                                        <p:tav tm="100000">
                                          <p:val>
                                            <p:strVal val="#ppt_x"/>
                                          </p:val>
                                        </p:tav>
                                      </p:tavLst>
                                    </p:anim>
                                    <p:anim calcmode="lin" valueType="num">
                                      <p:cBhvr additive="base">
                                        <p:cTn id="81" dur="500" fill="hold"/>
                                        <p:tgtEl>
                                          <p:spTgt spid="16"/>
                                        </p:tgtEl>
                                        <p:attrNameLst>
                                          <p:attrName>ppt_y</p:attrName>
                                        </p:attrNameLst>
                                      </p:cBhvr>
                                      <p:tavLst>
                                        <p:tav tm="0">
                                          <p:val>
                                            <p:strVal val="0-#ppt_h/2"/>
                                          </p:val>
                                        </p:tav>
                                        <p:tav tm="100000">
                                          <p:val>
                                            <p:strVal val="#ppt_y"/>
                                          </p:val>
                                        </p:tav>
                                      </p:tavLst>
                                    </p:anim>
                                  </p:childTnLst>
                                </p:cTn>
                              </p:par>
                            </p:childTnLst>
                          </p:cTn>
                        </p:par>
                        <p:par>
                          <p:cTn id="82" fill="hold">
                            <p:stCondLst>
                              <p:cond delay="5500"/>
                            </p:stCondLst>
                            <p:childTnLst>
                              <p:par>
                                <p:cTn id="83" presetID="53" presetClass="entr" presetSubtype="16"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Effect transition="in" filter="fade">
                                      <p:cBhvr>
                                        <p:cTn id="87" dur="500"/>
                                        <p:tgtEl>
                                          <p:spTgt spid="11"/>
                                        </p:tgtEl>
                                      </p:cBhvr>
                                    </p:animEffect>
                                  </p:childTnLst>
                                </p:cTn>
                              </p:par>
                            </p:childTnLst>
                          </p:cTn>
                        </p:par>
                        <p:par>
                          <p:cTn id="88" fill="hold">
                            <p:stCondLst>
                              <p:cond delay="6000"/>
                            </p:stCondLst>
                            <p:childTnLst>
                              <p:par>
                                <p:cTn id="89" presetID="53" presetClass="entr" presetSubtype="16" fill="hold" grpId="0" nodeType="afterEffect">
                                  <p:stCondLst>
                                    <p:cond delay="0"/>
                                  </p:stCondLst>
                                  <p:childTnLst>
                                    <p:set>
                                      <p:cBhvr>
                                        <p:cTn id="90" dur="1" fill="hold">
                                          <p:stCondLst>
                                            <p:cond delay="0"/>
                                          </p:stCondLst>
                                        </p:cTn>
                                        <p:tgtEl>
                                          <p:spTgt spid="54298"/>
                                        </p:tgtEl>
                                        <p:attrNameLst>
                                          <p:attrName>style.visibility</p:attrName>
                                        </p:attrNameLst>
                                      </p:cBhvr>
                                      <p:to>
                                        <p:strVal val="visible"/>
                                      </p:to>
                                    </p:set>
                                    <p:anim calcmode="lin" valueType="num">
                                      <p:cBhvr>
                                        <p:cTn id="91" dur="500" fill="hold"/>
                                        <p:tgtEl>
                                          <p:spTgt spid="54298"/>
                                        </p:tgtEl>
                                        <p:attrNameLst>
                                          <p:attrName>ppt_w</p:attrName>
                                        </p:attrNameLst>
                                      </p:cBhvr>
                                      <p:tavLst>
                                        <p:tav tm="0">
                                          <p:val>
                                            <p:fltVal val="0"/>
                                          </p:val>
                                        </p:tav>
                                        <p:tav tm="100000">
                                          <p:val>
                                            <p:strVal val="#ppt_w"/>
                                          </p:val>
                                        </p:tav>
                                      </p:tavLst>
                                    </p:anim>
                                    <p:anim calcmode="lin" valueType="num">
                                      <p:cBhvr>
                                        <p:cTn id="92" dur="500" fill="hold"/>
                                        <p:tgtEl>
                                          <p:spTgt spid="54298"/>
                                        </p:tgtEl>
                                        <p:attrNameLst>
                                          <p:attrName>ppt_h</p:attrName>
                                        </p:attrNameLst>
                                      </p:cBhvr>
                                      <p:tavLst>
                                        <p:tav tm="0">
                                          <p:val>
                                            <p:fltVal val="0"/>
                                          </p:val>
                                        </p:tav>
                                        <p:tav tm="100000">
                                          <p:val>
                                            <p:strVal val="#ppt_h"/>
                                          </p:val>
                                        </p:tav>
                                      </p:tavLst>
                                    </p:anim>
                                    <p:animEffect transition="in" filter="fade">
                                      <p:cBhvr>
                                        <p:cTn id="93" dur="500"/>
                                        <p:tgtEl>
                                          <p:spTgt spid="54298"/>
                                        </p:tgtEl>
                                      </p:cBhvr>
                                    </p:animEffect>
                                  </p:childTnLst>
                                </p:cTn>
                              </p:par>
                            </p:childTnLst>
                          </p:cTn>
                        </p:par>
                        <p:par>
                          <p:cTn id="94" fill="hold">
                            <p:stCondLst>
                              <p:cond delay="6500"/>
                            </p:stCondLst>
                            <p:childTnLst>
                              <p:par>
                                <p:cTn id="95" presetID="2" presetClass="entr" presetSubtype="4"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ppt_x"/>
                                          </p:val>
                                        </p:tav>
                                        <p:tav tm="100000">
                                          <p:val>
                                            <p:strVal val="#ppt_x"/>
                                          </p:val>
                                        </p:tav>
                                      </p:tavLst>
                                    </p:anim>
                                    <p:anim calcmode="lin" valueType="num">
                                      <p:cBhvr additive="base">
                                        <p:cTn id="98" dur="500" fill="hold"/>
                                        <p:tgtEl>
                                          <p:spTgt spid="15"/>
                                        </p:tgtEl>
                                        <p:attrNameLst>
                                          <p:attrName>ppt_y</p:attrName>
                                        </p:attrNameLst>
                                      </p:cBhvr>
                                      <p:tavLst>
                                        <p:tav tm="0">
                                          <p:val>
                                            <p:strVal val="1+#ppt_h/2"/>
                                          </p:val>
                                        </p:tav>
                                        <p:tav tm="100000">
                                          <p:val>
                                            <p:strVal val="#ppt_y"/>
                                          </p:val>
                                        </p:tav>
                                      </p:tavLst>
                                    </p:anim>
                                  </p:childTnLst>
                                </p:cTn>
                              </p:par>
                            </p:childTnLst>
                          </p:cTn>
                        </p:par>
                        <p:par>
                          <p:cTn id="99" fill="hold">
                            <p:stCondLst>
                              <p:cond delay="7000"/>
                            </p:stCondLst>
                            <p:childTnLst>
                              <p:par>
                                <p:cTn id="100" presetID="53" presetClass="entr" presetSubtype="16" fill="hold" grpId="0" nodeType="after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500" fill="hold"/>
                                        <p:tgtEl>
                                          <p:spTgt spid="12"/>
                                        </p:tgtEl>
                                        <p:attrNameLst>
                                          <p:attrName>ppt_w</p:attrName>
                                        </p:attrNameLst>
                                      </p:cBhvr>
                                      <p:tavLst>
                                        <p:tav tm="0">
                                          <p:val>
                                            <p:fltVal val="0"/>
                                          </p:val>
                                        </p:tav>
                                        <p:tav tm="100000">
                                          <p:val>
                                            <p:strVal val="#ppt_w"/>
                                          </p:val>
                                        </p:tav>
                                      </p:tavLst>
                                    </p:anim>
                                    <p:anim calcmode="lin" valueType="num">
                                      <p:cBhvr>
                                        <p:cTn id="103" dur="500" fill="hold"/>
                                        <p:tgtEl>
                                          <p:spTgt spid="12"/>
                                        </p:tgtEl>
                                        <p:attrNameLst>
                                          <p:attrName>ppt_h</p:attrName>
                                        </p:attrNameLst>
                                      </p:cBhvr>
                                      <p:tavLst>
                                        <p:tav tm="0">
                                          <p:val>
                                            <p:fltVal val="0"/>
                                          </p:val>
                                        </p:tav>
                                        <p:tav tm="100000">
                                          <p:val>
                                            <p:strVal val="#ppt_h"/>
                                          </p:val>
                                        </p:tav>
                                      </p:tavLst>
                                    </p:anim>
                                    <p:animEffect transition="in" filter="fade">
                                      <p:cBhvr>
                                        <p:cTn id="104" dur="500"/>
                                        <p:tgtEl>
                                          <p:spTgt spid="12"/>
                                        </p:tgtEl>
                                      </p:cBhvr>
                                    </p:animEffect>
                                  </p:childTnLst>
                                </p:cTn>
                              </p:par>
                            </p:childTnLst>
                          </p:cTn>
                        </p:par>
                        <p:par>
                          <p:cTn id="105" fill="hold">
                            <p:stCondLst>
                              <p:cond delay="7500"/>
                            </p:stCondLst>
                            <p:childTnLst>
                              <p:par>
                                <p:cTn id="106" presetID="53" presetClass="entr" presetSubtype="16" fill="hold" grpId="0" nodeType="afterEffect">
                                  <p:stCondLst>
                                    <p:cond delay="0"/>
                                  </p:stCondLst>
                                  <p:childTnLst>
                                    <p:set>
                                      <p:cBhvr>
                                        <p:cTn id="107" dur="1" fill="hold">
                                          <p:stCondLst>
                                            <p:cond delay="0"/>
                                          </p:stCondLst>
                                        </p:cTn>
                                        <p:tgtEl>
                                          <p:spTgt spid="54299"/>
                                        </p:tgtEl>
                                        <p:attrNameLst>
                                          <p:attrName>style.visibility</p:attrName>
                                        </p:attrNameLst>
                                      </p:cBhvr>
                                      <p:to>
                                        <p:strVal val="visible"/>
                                      </p:to>
                                    </p:set>
                                    <p:anim calcmode="lin" valueType="num">
                                      <p:cBhvr>
                                        <p:cTn id="108" dur="500" fill="hold"/>
                                        <p:tgtEl>
                                          <p:spTgt spid="54299"/>
                                        </p:tgtEl>
                                        <p:attrNameLst>
                                          <p:attrName>ppt_w</p:attrName>
                                        </p:attrNameLst>
                                      </p:cBhvr>
                                      <p:tavLst>
                                        <p:tav tm="0">
                                          <p:val>
                                            <p:fltVal val="0"/>
                                          </p:val>
                                        </p:tav>
                                        <p:tav tm="100000">
                                          <p:val>
                                            <p:strVal val="#ppt_w"/>
                                          </p:val>
                                        </p:tav>
                                      </p:tavLst>
                                    </p:anim>
                                    <p:anim calcmode="lin" valueType="num">
                                      <p:cBhvr>
                                        <p:cTn id="109" dur="500" fill="hold"/>
                                        <p:tgtEl>
                                          <p:spTgt spid="54299"/>
                                        </p:tgtEl>
                                        <p:attrNameLst>
                                          <p:attrName>ppt_h</p:attrName>
                                        </p:attrNameLst>
                                      </p:cBhvr>
                                      <p:tavLst>
                                        <p:tav tm="0">
                                          <p:val>
                                            <p:fltVal val="0"/>
                                          </p:val>
                                        </p:tav>
                                        <p:tav tm="100000">
                                          <p:val>
                                            <p:strVal val="#ppt_h"/>
                                          </p:val>
                                        </p:tav>
                                      </p:tavLst>
                                    </p:anim>
                                    <p:animEffect transition="in" filter="fade">
                                      <p:cBhvr>
                                        <p:cTn id="110" dur="500"/>
                                        <p:tgtEl>
                                          <p:spTgt spid="54299"/>
                                        </p:tgtEl>
                                      </p:cBhvr>
                                    </p:animEffect>
                                  </p:childTnLst>
                                </p:cTn>
                              </p:par>
                            </p:childTnLst>
                          </p:cTn>
                        </p:par>
                        <p:par>
                          <p:cTn id="111" fill="hold">
                            <p:stCondLst>
                              <p:cond delay="8000"/>
                            </p:stCondLst>
                            <p:childTnLst>
                              <p:par>
                                <p:cTn id="112" presetID="2" presetClass="entr" presetSubtype="1" fill="hold" nodeType="afterEffect">
                                  <p:stCondLst>
                                    <p:cond delay="0"/>
                                  </p:stCondLst>
                                  <p:childTnLst>
                                    <p:set>
                                      <p:cBhvr>
                                        <p:cTn id="113" dur="1" fill="hold">
                                          <p:stCondLst>
                                            <p:cond delay="0"/>
                                          </p:stCondLst>
                                        </p:cTn>
                                        <p:tgtEl>
                                          <p:spTgt spid="14"/>
                                        </p:tgtEl>
                                        <p:attrNameLst>
                                          <p:attrName>style.visibility</p:attrName>
                                        </p:attrNameLst>
                                      </p:cBhvr>
                                      <p:to>
                                        <p:strVal val="visible"/>
                                      </p:to>
                                    </p:set>
                                    <p:anim calcmode="lin" valueType="num">
                                      <p:cBhvr additive="base">
                                        <p:cTn id="114" dur="500" fill="hold"/>
                                        <p:tgtEl>
                                          <p:spTgt spid="14"/>
                                        </p:tgtEl>
                                        <p:attrNameLst>
                                          <p:attrName>ppt_x</p:attrName>
                                        </p:attrNameLst>
                                      </p:cBhvr>
                                      <p:tavLst>
                                        <p:tav tm="0">
                                          <p:val>
                                            <p:strVal val="#ppt_x"/>
                                          </p:val>
                                        </p:tav>
                                        <p:tav tm="100000">
                                          <p:val>
                                            <p:strVal val="#ppt_x"/>
                                          </p:val>
                                        </p:tav>
                                      </p:tavLst>
                                    </p:anim>
                                    <p:anim calcmode="lin" valueType="num">
                                      <p:cBhvr additive="base">
                                        <p:cTn id="115" dur="500" fill="hold"/>
                                        <p:tgtEl>
                                          <p:spTgt spid="14"/>
                                        </p:tgtEl>
                                        <p:attrNameLst>
                                          <p:attrName>ppt_y</p:attrName>
                                        </p:attrNameLst>
                                      </p:cBhvr>
                                      <p:tavLst>
                                        <p:tav tm="0">
                                          <p:val>
                                            <p:strVal val="0-#ppt_h/2"/>
                                          </p:val>
                                        </p:tav>
                                        <p:tav tm="100000">
                                          <p:val>
                                            <p:strVal val="#ppt_y"/>
                                          </p:val>
                                        </p:tav>
                                      </p:tavLst>
                                    </p:anim>
                                  </p:childTnLst>
                                </p:cTn>
                              </p:par>
                            </p:childTnLst>
                          </p:cTn>
                        </p:par>
                        <p:par>
                          <p:cTn id="116" fill="hold">
                            <p:stCondLst>
                              <p:cond delay="8500"/>
                            </p:stCondLst>
                            <p:childTnLst>
                              <p:par>
                                <p:cTn id="117" presetID="53" presetClass="entr" presetSubtype="16" fill="hold" grpId="0" nodeType="afterEffect">
                                  <p:stCondLst>
                                    <p:cond delay="0"/>
                                  </p:stCondLst>
                                  <p:childTnLst>
                                    <p:set>
                                      <p:cBhvr>
                                        <p:cTn id="118" dur="1" fill="hold">
                                          <p:stCondLst>
                                            <p:cond delay="0"/>
                                          </p:stCondLst>
                                        </p:cTn>
                                        <p:tgtEl>
                                          <p:spTgt spid="13"/>
                                        </p:tgtEl>
                                        <p:attrNameLst>
                                          <p:attrName>style.visibility</p:attrName>
                                        </p:attrNameLst>
                                      </p:cBhvr>
                                      <p:to>
                                        <p:strVal val="visible"/>
                                      </p:to>
                                    </p:set>
                                    <p:anim calcmode="lin" valueType="num">
                                      <p:cBhvr>
                                        <p:cTn id="119" dur="500" fill="hold"/>
                                        <p:tgtEl>
                                          <p:spTgt spid="13"/>
                                        </p:tgtEl>
                                        <p:attrNameLst>
                                          <p:attrName>ppt_w</p:attrName>
                                        </p:attrNameLst>
                                      </p:cBhvr>
                                      <p:tavLst>
                                        <p:tav tm="0">
                                          <p:val>
                                            <p:fltVal val="0"/>
                                          </p:val>
                                        </p:tav>
                                        <p:tav tm="100000">
                                          <p:val>
                                            <p:strVal val="#ppt_w"/>
                                          </p:val>
                                        </p:tav>
                                      </p:tavLst>
                                    </p:anim>
                                    <p:anim calcmode="lin" valueType="num">
                                      <p:cBhvr>
                                        <p:cTn id="120" dur="500" fill="hold"/>
                                        <p:tgtEl>
                                          <p:spTgt spid="13"/>
                                        </p:tgtEl>
                                        <p:attrNameLst>
                                          <p:attrName>ppt_h</p:attrName>
                                        </p:attrNameLst>
                                      </p:cBhvr>
                                      <p:tavLst>
                                        <p:tav tm="0">
                                          <p:val>
                                            <p:fltVal val="0"/>
                                          </p:val>
                                        </p:tav>
                                        <p:tav tm="100000">
                                          <p:val>
                                            <p:strVal val="#ppt_h"/>
                                          </p:val>
                                        </p:tav>
                                      </p:tavLst>
                                    </p:anim>
                                    <p:animEffect transition="in" filter="fade">
                                      <p:cBhvr>
                                        <p:cTn id="1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4278" grpId="0" animBg="1"/>
      <p:bldP spid="54279" grpId="0" animBg="1"/>
      <p:bldP spid="54296" grpId="0" animBg="1"/>
      <p:bldP spid="54297" grpId="0" animBg="1"/>
      <p:bldP spid="54298" grpId="0" animBg="1"/>
      <p:bldP spid="54299" grpId="0" animBg="1"/>
      <p:bldP spid="54300" grpId="0" animBg="1"/>
      <p:bldP spid="54320" grpId="0"/>
      <p:bldP spid="10" grpId="0"/>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2304</Words>
  <Application>Microsoft Office PowerPoint</Application>
  <PresentationFormat>宽屏</PresentationFormat>
  <Paragraphs>259</Paragraphs>
  <Slides>25</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Lato Light</vt:lpstr>
      <vt:lpstr>等线</vt:lpstr>
      <vt:lpstr>宋体</vt:lpstr>
      <vt:lpstr>微软雅黑</vt:lpstr>
      <vt:lpstr>微软雅黑 Light</vt:lpstr>
      <vt:lpstr>Arial</vt:lpstr>
      <vt:lpstr>Calibri</vt:lpstr>
      <vt:lpstr>Cordia New</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Windows 用户</cp:lastModifiedBy>
  <cp:revision>9</cp:revision>
  <dcterms:created xsi:type="dcterms:W3CDTF">2017-06-30T07:11:00Z</dcterms:created>
  <dcterms:modified xsi:type="dcterms:W3CDTF">2017-07-10T10:30:12Z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