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3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4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5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6.xml" ContentType="application/vnd.openxmlformats-officedocument.presentationml.notesSlide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notesSlides/notesSlide7.xml" ContentType="application/vnd.openxmlformats-officedocument.presentationml.notesSlide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notesSlides/notesSlide8.xml" ContentType="application/vnd.openxmlformats-officedocument.presentationml.notesSlide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notesSlides/notesSlide9.xml" ContentType="application/vnd.openxmlformats-officedocument.presentationml.notesSlide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notesSlides/notesSlide10.xml" ContentType="application/vnd.openxmlformats-officedocument.presentationml.notesSlide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diagrams/data40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rawing40.xml" ContentType="application/vnd.ms-office.drawingml.diagramDrawing+xml"/>
  <Override PartName="/ppt/diagrams/data41.xml" ContentType="application/vnd.openxmlformats-officedocument.drawingml.diagramData+xml"/>
  <Override PartName="/ppt/diagrams/layout41.xml" ContentType="application/vnd.openxmlformats-officedocument.drawingml.diagramLayout+xml"/>
  <Override PartName="/ppt/diagrams/quickStyle41.xml" ContentType="application/vnd.openxmlformats-officedocument.drawingml.diagramStyle+xml"/>
  <Override PartName="/ppt/diagrams/colors41.xml" ContentType="application/vnd.openxmlformats-officedocument.drawingml.diagramColors+xml"/>
  <Override PartName="/ppt/diagrams/drawing41.xml" ContentType="application/vnd.ms-office.drawingml.diagramDrawing+xml"/>
  <Override PartName="/ppt/diagrams/data42.xml" ContentType="application/vnd.openxmlformats-officedocument.drawingml.diagramData+xml"/>
  <Override PartName="/ppt/diagrams/layout42.xml" ContentType="application/vnd.openxmlformats-officedocument.drawingml.diagramLayout+xml"/>
  <Override PartName="/ppt/diagrams/quickStyle42.xml" ContentType="application/vnd.openxmlformats-officedocument.drawingml.diagramStyle+xml"/>
  <Override PartName="/ppt/diagrams/colors42.xml" ContentType="application/vnd.openxmlformats-officedocument.drawingml.diagramColors+xml"/>
  <Override PartName="/ppt/diagrams/drawing42.xml" ContentType="application/vnd.ms-office.drawingml.diagramDrawing+xml"/>
  <Override PartName="/ppt/diagrams/data43.xml" ContentType="application/vnd.openxmlformats-officedocument.drawingml.diagramData+xml"/>
  <Override PartName="/ppt/diagrams/layout43.xml" ContentType="application/vnd.openxmlformats-officedocument.drawingml.diagramLayout+xml"/>
  <Override PartName="/ppt/diagrams/quickStyle43.xml" ContentType="application/vnd.openxmlformats-officedocument.drawingml.diagramStyle+xml"/>
  <Override PartName="/ppt/diagrams/colors43.xml" ContentType="application/vnd.openxmlformats-officedocument.drawingml.diagramColors+xml"/>
  <Override PartName="/ppt/diagrams/drawing43.xml" ContentType="application/vnd.ms-office.drawingml.diagramDrawing+xml"/>
  <Override PartName="/ppt/notesSlides/notesSlide11.xml" ContentType="application/vnd.openxmlformats-officedocument.presentationml.notesSlide+xml"/>
  <Override PartName="/ppt/diagrams/data44.xml" ContentType="application/vnd.openxmlformats-officedocument.drawingml.diagramData+xml"/>
  <Override PartName="/ppt/diagrams/layout44.xml" ContentType="application/vnd.openxmlformats-officedocument.drawingml.diagramLayout+xml"/>
  <Override PartName="/ppt/diagrams/quickStyle44.xml" ContentType="application/vnd.openxmlformats-officedocument.drawingml.diagramStyle+xml"/>
  <Override PartName="/ppt/diagrams/colors44.xml" ContentType="application/vnd.openxmlformats-officedocument.drawingml.diagramColors+xml"/>
  <Override PartName="/ppt/diagrams/drawing44.xml" ContentType="application/vnd.ms-office.drawingml.diagramDrawing+xml"/>
  <Override PartName="/ppt/diagrams/data45.xml" ContentType="application/vnd.openxmlformats-officedocument.drawingml.diagramData+xml"/>
  <Override PartName="/ppt/diagrams/layout45.xml" ContentType="application/vnd.openxmlformats-officedocument.drawingml.diagramLayout+xml"/>
  <Override PartName="/ppt/diagrams/quickStyle45.xml" ContentType="application/vnd.openxmlformats-officedocument.drawingml.diagramStyle+xml"/>
  <Override PartName="/ppt/diagrams/colors45.xml" ContentType="application/vnd.openxmlformats-officedocument.drawingml.diagramColors+xml"/>
  <Override PartName="/ppt/diagrams/drawing45.xml" ContentType="application/vnd.ms-office.drawingml.diagramDrawing+xml"/>
  <Override PartName="/ppt/diagrams/data46.xml" ContentType="application/vnd.openxmlformats-officedocument.drawingml.diagramData+xml"/>
  <Override PartName="/ppt/diagrams/layout46.xml" ContentType="application/vnd.openxmlformats-officedocument.drawingml.diagramLayout+xml"/>
  <Override PartName="/ppt/diagrams/quickStyle46.xml" ContentType="application/vnd.openxmlformats-officedocument.drawingml.diagramStyle+xml"/>
  <Override PartName="/ppt/diagrams/colors46.xml" ContentType="application/vnd.openxmlformats-officedocument.drawingml.diagramColors+xml"/>
  <Override PartName="/ppt/diagrams/drawing46.xml" ContentType="application/vnd.ms-office.drawingml.diagramDrawing+xml"/>
  <Override PartName="/ppt/diagrams/data47.xml" ContentType="application/vnd.openxmlformats-officedocument.drawingml.diagramData+xml"/>
  <Override PartName="/ppt/diagrams/layout47.xml" ContentType="application/vnd.openxmlformats-officedocument.drawingml.diagramLayout+xml"/>
  <Override PartName="/ppt/diagrams/quickStyle47.xml" ContentType="application/vnd.openxmlformats-officedocument.drawingml.diagramStyle+xml"/>
  <Override PartName="/ppt/diagrams/colors47.xml" ContentType="application/vnd.openxmlformats-officedocument.drawingml.diagramColors+xml"/>
  <Override PartName="/ppt/diagrams/drawing47.xml" ContentType="application/vnd.ms-office.drawingml.diagramDrawing+xml"/>
  <Override PartName="/ppt/notesSlides/notesSlide12.xml" ContentType="application/vnd.openxmlformats-officedocument.presentationml.notesSlide+xml"/>
  <Override PartName="/ppt/diagrams/data48.xml" ContentType="application/vnd.openxmlformats-officedocument.drawingml.diagramData+xml"/>
  <Override PartName="/ppt/diagrams/layout48.xml" ContentType="application/vnd.openxmlformats-officedocument.drawingml.diagramLayout+xml"/>
  <Override PartName="/ppt/diagrams/quickStyle48.xml" ContentType="application/vnd.openxmlformats-officedocument.drawingml.diagramStyle+xml"/>
  <Override PartName="/ppt/diagrams/colors48.xml" ContentType="application/vnd.openxmlformats-officedocument.drawingml.diagramColors+xml"/>
  <Override PartName="/ppt/diagrams/drawing48.xml" ContentType="application/vnd.ms-office.drawingml.diagramDrawing+xml"/>
  <Override PartName="/ppt/diagrams/data49.xml" ContentType="application/vnd.openxmlformats-officedocument.drawingml.diagramData+xml"/>
  <Override PartName="/ppt/diagrams/layout49.xml" ContentType="application/vnd.openxmlformats-officedocument.drawingml.diagramLayout+xml"/>
  <Override PartName="/ppt/diagrams/quickStyle49.xml" ContentType="application/vnd.openxmlformats-officedocument.drawingml.diagramStyle+xml"/>
  <Override PartName="/ppt/diagrams/colors49.xml" ContentType="application/vnd.openxmlformats-officedocument.drawingml.diagramColors+xml"/>
  <Override PartName="/ppt/diagrams/drawing49.xml" ContentType="application/vnd.ms-office.drawingml.diagramDrawing+xml"/>
  <Override PartName="/ppt/diagrams/data50.xml" ContentType="application/vnd.openxmlformats-officedocument.drawingml.diagramData+xml"/>
  <Override PartName="/ppt/diagrams/layout50.xml" ContentType="application/vnd.openxmlformats-officedocument.drawingml.diagramLayout+xml"/>
  <Override PartName="/ppt/diagrams/quickStyle50.xml" ContentType="application/vnd.openxmlformats-officedocument.drawingml.diagramStyle+xml"/>
  <Override PartName="/ppt/diagrams/colors50.xml" ContentType="application/vnd.openxmlformats-officedocument.drawingml.diagramColors+xml"/>
  <Override PartName="/ppt/diagrams/drawing50.xml" ContentType="application/vnd.ms-office.drawingml.diagramDrawing+xml"/>
  <Override PartName="/ppt/diagrams/data51.xml" ContentType="application/vnd.openxmlformats-officedocument.drawingml.diagramData+xml"/>
  <Override PartName="/ppt/diagrams/layout51.xml" ContentType="application/vnd.openxmlformats-officedocument.drawingml.diagramLayout+xml"/>
  <Override PartName="/ppt/diagrams/quickStyle51.xml" ContentType="application/vnd.openxmlformats-officedocument.drawingml.diagramStyle+xml"/>
  <Override PartName="/ppt/diagrams/colors51.xml" ContentType="application/vnd.openxmlformats-officedocument.drawingml.diagramColors+xml"/>
  <Override PartName="/ppt/diagrams/drawing51.xml" ContentType="application/vnd.ms-office.drawingml.diagramDrawing+xml"/>
  <Override PartName="/ppt/diagrams/data52.xml" ContentType="application/vnd.openxmlformats-officedocument.drawingml.diagramData+xml"/>
  <Override PartName="/ppt/diagrams/layout52.xml" ContentType="application/vnd.openxmlformats-officedocument.drawingml.diagramLayout+xml"/>
  <Override PartName="/ppt/diagrams/quickStyle52.xml" ContentType="application/vnd.openxmlformats-officedocument.drawingml.diagramStyle+xml"/>
  <Override PartName="/ppt/diagrams/colors52.xml" ContentType="application/vnd.openxmlformats-officedocument.drawingml.diagramColors+xml"/>
  <Override PartName="/ppt/diagrams/drawing52.xml" ContentType="application/vnd.ms-office.drawingml.diagramDrawing+xml"/>
  <Override PartName="/ppt/diagrams/data53.xml" ContentType="application/vnd.openxmlformats-officedocument.drawingml.diagramData+xml"/>
  <Override PartName="/ppt/diagrams/layout53.xml" ContentType="application/vnd.openxmlformats-officedocument.drawingml.diagramLayout+xml"/>
  <Override PartName="/ppt/diagrams/quickStyle53.xml" ContentType="application/vnd.openxmlformats-officedocument.drawingml.diagramStyle+xml"/>
  <Override PartName="/ppt/diagrams/colors53.xml" ContentType="application/vnd.openxmlformats-officedocument.drawingml.diagramColors+xml"/>
  <Override PartName="/ppt/diagrams/drawing53.xml" ContentType="application/vnd.ms-office.drawingml.diagramDrawing+xml"/>
  <Override PartName="/ppt/notesSlides/notesSlide13.xml" ContentType="application/vnd.openxmlformats-officedocument.presentationml.notesSlide+xml"/>
  <Override PartName="/ppt/diagrams/data54.xml" ContentType="application/vnd.openxmlformats-officedocument.drawingml.diagramData+xml"/>
  <Override PartName="/ppt/diagrams/layout54.xml" ContentType="application/vnd.openxmlformats-officedocument.drawingml.diagramLayout+xml"/>
  <Override PartName="/ppt/diagrams/quickStyle54.xml" ContentType="application/vnd.openxmlformats-officedocument.drawingml.diagramStyle+xml"/>
  <Override PartName="/ppt/diagrams/colors54.xml" ContentType="application/vnd.openxmlformats-officedocument.drawingml.diagramColors+xml"/>
  <Override PartName="/ppt/diagrams/drawing54.xml" ContentType="application/vnd.ms-office.drawingml.diagramDrawing+xml"/>
  <Override PartName="/ppt/diagrams/data55.xml" ContentType="application/vnd.openxmlformats-officedocument.drawingml.diagramData+xml"/>
  <Override PartName="/ppt/diagrams/layout55.xml" ContentType="application/vnd.openxmlformats-officedocument.drawingml.diagramLayout+xml"/>
  <Override PartName="/ppt/diagrams/quickStyle55.xml" ContentType="application/vnd.openxmlformats-officedocument.drawingml.diagramStyle+xml"/>
  <Override PartName="/ppt/diagrams/colors55.xml" ContentType="application/vnd.openxmlformats-officedocument.drawingml.diagramColors+xml"/>
  <Override PartName="/ppt/diagrams/drawing55.xml" ContentType="application/vnd.ms-office.drawingml.diagramDrawing+xml"/>
  <Override PartName="/ppt/diagrams/data56.xml" ContentType="application/vnd.openxmlformats-officedocument.drawingml.diagramData+xml"/>
  <Override PartName="/ppt/diagrams/layout56.xml" ContentType="application/vnd.openxmlformats-officedocument.drawingml.diagramLayout+xml"/>
  <Override PartName="/ppt/diagrams/quickStyle56.xml" ContentType="application/vnd.openxmlformats-officedocument.drawingml.diagramStyle+xml"/>
  <Override PartName="/ppt/diagrams/colors56.xml" ContentType="application/vnd.openxmlformats-officedocument.drawingml.diagramColors+xml"/>
  <Override PartName="/ppt/diagrams/drawing56.xml" ContentType="application/vnd.ms-office.drawingml.diagramDrawing+xml"/>
  <Override PartName="/ppt/notesSlides/notesSlide14.xml" ContentType="application/vnd.openxmlformats-officedocument.presentationml.notesSlide+xml"/>
  <Override PartName="/ppt/diagrams/data57.xml" ContentType="application/vnd.openxmlformats-officedocument.drawingml.diagramData+xml"/>
  <Override PartName="/ppt/diagrams/layout57.xml" ContentType="application/vnd.openxmlformats-officedocument.drawingml.diagramLayout+xml"/>
  <Override PartName="/ppt/diagrams/quickStyle57.xml" ContentType="application/vnd.openxmlformats-officedocument.drawingml.diagramStyle+xml"/>
  <Override PartName="/ppt/diagrams/colors57.xml" ContentType="application/vnd.openxmlformats-officedocument.drawingml.diagramColors+xml"/>
  <Override PartName="/ppt/diagrams/drawing57.xml" ContentType="application/vnd.ms-office.drawingml.diagramDrawing+xml"/>
  <Override PartName="/ppt/diagrams/data58.xml" ContentType="application/vnd.openxmlformats-officedocument.drawingml.diagramData+xml"/>
  <Override PartName="/ppt/diagrams/layout58.xml" ContentType="application/vnd.openxmlformats-officedocument.drawingml.diagramLayout+xml"/>
  <Override PartName="/ppt/diagrams/quickStyle58.xml" ContentType="application/vnd.openxmlformats-officedocument.drawingml.diagramStyle+xml"/>
  <Override PartName="/ppt/diagrams/colors58.xml" ContentType="application/vnd.openxmlformats-officedocument.drawingml.diagramColors+xml"/>
  <Override PartName="/ppt/diagrams/drawing58.xml" ContentType="application/vnd.ms-office.drawingml.diagramDrawing+xml"/>
  <Override PartName="/ppt/notesSlides/notesSlide15.xml" ContentType="application/vnd.openxmlformats-officedocument.presentationml.notesSlide+xml"/>
  <Override PartName="/ppt/diagrams/data59.xml" ContentType="application/vnd.openxmlformats-officedocument.drawingml.diagramData+xml"/>
  <Override PartName="/ppt/diagrams/layout59.xml" ContentType="application/vnd.openxmlformats-officedocument.drawingml.diagramLayout+xml"/>
  <Override PartName="/ppt/diagrams/quickStyle59.xml" ContentType="application/vnd.openxmlformats-officedocument.drawingml.diagramStyle+xml"/>
  <Override PartName="/ppt/diagrams/colors59.xml" ContentType="application/vnd.openxmlformats-officedocument.drawingml.diagramColors+xml"/>
  <Override PartName="/ppt/diagrams/drawing59.xml" ContentType="application/vnd.ms-office.drawingml.diagramDrawing+xml"/>
  <Override PartName="/ppt/diagrams/data60.xml" ContentType="application/vnd.openxmlformats-officedocument.drawingml.diagramData+xml"/>
  <Override PartName="/ppt/diagrams/layout60.xml" ContentType="application/vnd.openxmlformats-officedocument.drawingml.diagramLayout+xml"/>
  <Override PartName="/ppt/diagrams/quickStyle60.xml" ContentType="application/vnd.openxmlformats-officedocument.drawingml.diagramStyle+xml"/>
  <Override PartName="/ppt/diagrams/colors60.xml" ContentType="application/vnd.openxmlformats-officedocument.drawingml.diagramColors+xml"/>
  <Override PartName="/ppt/diagrams/drawing60.xml" ContentType="application/vnd.ms-office.drawingml.diagramDrawing+xml"/>
  <Override PartName="/ppt/diagrams/data61.xml" ContentType="application/vnd.openxmlformats-officedocument.drawingml.diagramData+xml"/>
  <Override PartName="/ppt/diagrams/layout61.xml" ContentType="application/vnd.openxmlformats-officedocument.drawingml.diagramLayout+xml"/>
  <Override PartName="/ppt/diagrams/quickStyle61.xml" ContentType="application/vnd.openxmlformats-officedocument.drawingml.diagramStyle+xml"/>
  <Override PartName="/ppt/diagrams/colors61.xml" ContentType="application/vnd.openxmlformats-officedocument.drawingml.diagramColors+xml"/>
  <Override PartName="/ppt/diagrams/drawing61.xml" ContentType="application/vnd.ms-office.drawingml.diagramDrawing+xml"/>
  <Override PartName="/ppt/diagrams/data62.xml" ContentType="application/vnd.openxmlformats-officedocument.drawingml.diagramData+xml"/>
  <Override PartName="/ppt/diagrams/layout62.xml" ContentType="application/vnd.openxmlformats-officedocument.drawingml.diagramLayout+xml"/>
  <Override PartName="/ppt/diagrams/quickStyle62.xml" ContentType="application/vnd.openxmlformats-officedocument.drawingml.diagramStyle+xml"/>
  <Override PartName="/ppt/diagrams/colors62.xml" ContentType="application/vnd.openxmlformats-officedocument.drawingml.diagramColors+xml"/>
  <Override PartName="/ppt/diagrams/drawing62.xml" ContentType="application/vnd.ms-office.drawingml.diagramDrawing+xml"/>
  <Override PartName="/ppt/notesSlides/notesSlide16.xml" ContentType="application/vnd.openxmlformats-officedocument.presentationml.notesSlide+xml"/>
  <Override PartName="/ppt/diagrams/data63.xml" ContentType="application/vnd.openxmlformats-officedocument.drawingml.diagramData+xml"/>
  <Override PartName="/ppt/diagrams/layout63.xml" ContentType="application/vnd.openxmlformats-officedocument.drawingml.diagramLayout+xml"/>
  <Override PartName="/ppt/diagrams/quickStyle63.xml" ContentType="application/vnd.openxmlformats-officedocument.drawingml.diagramStyle+xml"/>
  <Override PartName="/ppt/diagrams/colors63.xml" ContentType="application/vnd.openxmlformats-officedocument.drawingml.diagramColors+xml"/>
  <Override PartName="/ppt/diagrams/drawing63.xml" ContentType="application/vnd.ms-office.drawingml.diagramDrawing+xml"/>
  <Override PartName="/ppt/diagrams/data64.xml" ContentType="application/vnd.openxmlformats-officedocument.drawingml.diagramData+xml"/>
  <Override PartName="/ppt/diagrams/layout64.xml" ContentType="application/vnd.openxmlformats-officedocument.drawingml.diagramLayout+xml"/>
  <Override PartName="/ppt/diagrams/quickStyle64.xml" ContentType="application/vnd.openxmlformats-officedocument.drawingml.diagramStyle+xml"/>
  <Override PartName="/ppt/diagrams/colors64.xml" ContentType="application/vnd.openxmlformats-officedocument.drawingml.diagramColors+xml"/>
  <Override PartName="/ppt/diagrams/drawing64.xml" ContentType="application/vnd.ms-office.drawingml.diagramDrawing+xml"/>
  <Override PartName="/ppt/diagrams/data65.xml" ContentType="application/vnd.openxmlformats-officedocument.drawingml.diagramData+xml"/>
  <Override PartName="/ppt/diagrams/layout65.xml" ContentType="application/vnd.openxmlformats-officedocument.drawingml.diagramLayout+xml"/>
  <Override PartName="/ppt/diagrams/quickStyle65.xml" ContentType="application/vnd.openxmlformats-officedocument.drawingml.diagramStyle+xml"/>
  <Override PartName="/ppt/diagrams/colors65.xml" ContentType="application/vnd.openxmlformats-officedocument.drawingml.diagramColors+xml"/>
  <Override PartName="/ppt/diagrams/drawing65.xml" ContentType="application/vnd.ms-office.drawingml.diagramDrawing+xml"/>
  <Override PartName="/ppt/notesSlides/notesSlide17.xml" ContentType="application/vnd.openxmlformats-officedocument.presentationml.notesSlide+xml"/>
  <Override PartName="/ppt/diagrams/data66.xml" ContentType="application/vnd.openxmlformats-officedocument.drawingml.diagramData+xml"/>
  <Override PartName="/ppt/diagrams/layout66.xml" ContentType="application/vnd.openxmlformats-officedocument.drawingml.diagramLayout+xml"/>
  <Override PartName="/ppt/diagrams/quickStyle66.xml" ContentType="application/vnd.openxmlformats-officedocument.drawingml.diagramStyle+xml"/>
  <Override PartName="/ppt/diagrams/colors66.xml" ContentType="application/vnd.openxmlformats-officedocument.drawingml.diagramColors+xml"/>
  <Override PartName="/ppt/diagrams/drawing66.xml" ContentType="application/vnd.ms-office.drawingml.diagramDrawing+xml"/>
  <Override PartName="/ppt/diagrams/data67.xml" ContentType="application/vnd.openxmlformats-officedocument.drawingml.diagramData+xml"/>
  <Override PartName="/ppt/diagrams/layout67.xml" ContentType="application/vnd.openxmlformats-officedocument.drawingml.diagramLayout+xml"/>
  <Override PartName="/ppt/diagrams/quickStyle67.xml" ContentType="application/vnd.openxmlformats-officedocument.drawingml.diagramStyle+xml"/>
  <Override PartName="/ppt/diagrams/colors67.xml" ContentType="application/vnd.openxmlformats-officedocument.drawingml.diagramColors+xml"/>
  <Override PartName="/ppt/diagrams/drawing67.xml" ContentType="application/vnd.ms-office.drawingml.diagramDrawing+xml"/>
  <Override PartName="/ppt/diagrams/data68.xml" ContentType="application/vnd.openxmlformats-officedocument.drawingml.diagramData+xml"/>
  <Override PartName="/ppt/diagrams/layout68.xml" ContentType="application/vnd.openxmlformats-officedocument.drawingml.diagramLayout+xml"/>
  <Override PartName="/ppt/diagrams/quickStyle68.xml" ContentType="application/vnd.openxmlformats-officedocument.drawingml.diagramStyle+xml"/>
  <Override PartName="/ppt/diagrams/colors68.xml" ContentType="application/vnd.openxmlformats-officedocument.drawingml.diagramColors+xml"/>
  <Override PartName="/ppt/diagrams/drawing68.xml" ContentType="application/vnd.ms-office.drawingml.diagramDrawing+xml"/>
  <Override PartName="/ppt/notesSlides/notesSlide18.xml" ContentType="application/vnd.openxmlformats-officedocument.presentationml.notesSlide+xml"/>
  <Override PartName="/ppt/diagrams/data69.xml" ContentType="application/vnd.openxmlformats-officedocument.drawingml.diagramData+xml"/>
  <Override PartName="/ppt/diagrams/layout69.xml" ContentType="application/vnd.openxmlformats-officedocument.drawingml.diagramLayout+xml"/>
  <Override PartName="/ppt/diagrams/quickStyle69.xml" ContentType="application/vnd.openxmlformats-officedocument.drawingml.diagramStyle+xml"/>
  <Override PartName="/ppt/diagrams/colors69.xml" ContentType="application/vnd.openxmlformats-officedocument.drawingml.diagramColors+xml"/>
  <Override PartName="/ppt/diagrams/drawing69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70.xml" ContentType="application/vnd.openxmlformats-officedocument.drawingml.diagramData+xml"/>
  <Override PartName="/ppt/diagrams/layout70.xml" ContentType="application/vnd.openxmlformats-officedocument.drawingml.diagramLayout+xml"/>
  <Override PartName="/ppt/diagrams/quickStyle70.xml" ContentType="application/vnd.openxmlformats-officedocument.drawingml.diagramStyle+xml"/>
  <Override PartName="/ppt/diagrams/colors70.xml" ContentType="application/vnd.openxmlformats-officedocument.drawingml.diagramColors+xml"/>
  <Override PartName="/ppt/diagrams/drawing70.xml" ContentType="application/vnd.ms-office.drawingml.diagramDrawing+xml"/>
  <Override PartName="/ppt/notesSlides/notesSlide21.xml" ContentType="application/vnd.openxmlformats-officedocument.presentationml.notesSlide+xml"/>
  <Override PartName="/ppt/diagrams/data71.xml" ContentType="application/vnd.openxmlformats-officedocument.drawingml.diagramData+xml"/>
  <Override PartName="/ppt/diagrams/layout71.xml" ContentType="application/vnd.openxmlformats-officedocument.drawingml.diagramLayout+xml"/>
  <Override PartName="/ppt/diagrams/quickStyle71.xml" ContentType="application/vnd.openxmlformats-officedocument.drawingml.diagramStyle+xml"/>
  <Override PartName="/ppt/diagrams/colors71.xml" ContentType="application/vnd.openxmlformats-officedocument.drawingml.diagramColors+xml"/>
  <Override PartName="/ppt/diagrams/drawing71.xml" ContentType="application/vnd.ms-office.drawingml.diagramDrawing+xml"/>
  <Override PartName="/ppt/diagrams/data72.xml" ContentType="application/vnd.openxmlformats-officedocument.drawingml.diagramData+xml"/>
  <Override PartName="/ppt/diagrams/layout72.xml" ContentType="application/vnd.openxmlformats-officedocument.drawingml.diagramLayout+xml"/>
  <Override PartName="/ppt/diagrams/quickStyle72.xml" ContentType="application/vnd.openxmlformats-officedocument.drawingml.diagramStyle+xml"/>
  <Override PartName="/ppt/diagrams/colors72.xml" ContentType="application/vnd.openxmlformats-officedocument.drawingml.diagramColors+xml"/>
  <Override PartName="/ppt/diagrams/drawing72.xml" ContentType="application/vnd.ms-office.drawingml.diagramDrawing+xml"/>
  <Override PartName="/ppt/diagrams/data73.xml" ContentType="application/vnd.openxmlformats-officedocument.drawingml.diagramData+xml"/>
  <Override PartName="/ppt/diagrams/layout73.xml" ContentType="application/vnd.openxmlformats-officedocument.drawingml.diagramLayout+xml"/>
  <Override PartName="/ppt/diagrams/quickStyle73.xml" ContentType="application/vnd.openxmlformats-officedocument.drawingml.diagramStyle+xml"/>
  <Override PartName="/ppt/diagrams/colors73.xml" ContentType="application/vnd.openxmlformats-officedocument.drawingml.diagramColors+xml"/>
  <Override PartName="/ppt/diagrams/drawing73.xml" ContentType="application/vnd.ms-office.drawingml.diagramDrawing+xml"/>
  <Override PartName="/ppt/diagrams/data74.xml" ContentType="application/vnd.openxmlformats-officedocument.drawingml.diagramData+xml"/>
  <Override PartName="/ppt/diagrams/layout74.xml" ContentType="application/vnd.openxmlformats-officedocument.drawingml.diagramLayout+xml"/>
  <Override PartName="/ppt/diagrams/quickStyle74.xml" ContentType="application/vnd.openxmlformats-officedocument.drawingml.diagramStyle+xml"/>
  <Override PartName="/ppt/diagrams/colors74.xml" ContentType="application/vnd.openxmlformats-officedocument.drawingml.diagramColors+xml"/>
  <Override PartName="/ppt/diagrams/drawing74.xml" ContentType="application/vnd.ms-office.drawingml.diagramDrawing+xml"/>
  <Override PartName="/ppt/diagrams/data75.xml" ContentType="application/vnd.openxmlformats-officedocument.drawingml.diagramData+xml"/>
  <Override PartName="/ppt/diagrams/layout75.xml" ContentType="application/vnd.openxmlformats-officedocument.drawingml.diagramLayout+xml"/>
  <Override PartName="/ppt/diagrams/quickStyle75.xml" ContentType="application/vnd.openxmlformats-officedocument.drawingml.diagramStyle+xml"/>
  <Override PartName="/ppt/diagrams/colors75.xml" ContentType="application/vnd.openxmlformats-officedocument.drawingml.diagramColors+xml"/>
  <Override PartName="/ppt/diagrams/drawing75.xml" ContentType="application/vnd.ms-office.drawingml.diagramDrawing+xml"/>
  <Override PartName="/ppt/diagrams/data76.xml" ContentType="application/vnd.openxmlformats-officedocument.drawingml.diagramData+xml"/>
  <Override PartName="/ppt/diagrams/layout76.xml" ContentType="application/vnd.openxmlformats-officedocument.drawingml.diagramLayout+xml"/>
  <Override PartName="/ppt/diagrams/quickStyle76.xml" ContentType="application/vnd.openxmlformats-officedocument.drawingml.diagramStyle+xml"/>
  <Override PartName="/ppt/diagrams/colors76.xml" ContentType="application/vnd.openxmlformats-officedocument.drawingml.diagramColors+xml"/>
  <Override PartName="/ppt/diagrams/drawing76.xml" ContentType="application/vnd.ms-office.drawingml.diagramDrawing+xml"/>
  <Override PartName="/ppt/diagrams/data77.xml" ContentType="application/vnd.openxmlformats-officedocument.drawingml.diagramData+xml"/>
  <Override PartName="/ppt/diagrams/layout77.xml" ContentType="application/vnd.openxmlformats-officedocument.drawingml.diagramLayout+xml"/>
  <Override PartName="/ppt/diagrams/quickStyle77.xml" ContentType="application/vnd.openxmlformats-officedocument.drawingml.diagramStyle+xml"/>
  <Override PartName="/ppt/diagrams/colors77.xml" ContentType="application/vnd.openxmlformats-officedocument.drawingml.diagramColors+xml"/>
  <Override PartName="/ppt/diagrams/drawing77.xml" ContentType="application/vnd.ms-office.drawingml.diagramDrawing+xml"/>
  <Override PartName="/ppt/diagrams/data78.xml" ContentType="application/vnd.openxmlformats-officedocument.drawingml.diagramData+xml"/>
  <Override PartName="/ppt/diagrams/layout78.xml" ContentType="application/vnd.openxmlformats-officedocument.drawingml.diagramLayout+xml"/>
  <Override PartName="/ppt/diagrams/quickStyle78.xml" ContentType="application/vnd.openxmlformats-officedocument.drawingml.diagramStyle+xml"/>
  <Override PartName="/ppt/diagrams/colors78.xml" ContentType="application/vnd.openxmlformats-officedocument.drawingml.diagramColors+xml"/>
  <Override PartName="/ppt/diagrams/drawing78.xml" ContentType="application/vnd.ms-office.drawingml.diagramDrawing+xml"/>
  <Override PartName="/ppt/notesSlides/notesSlide22.xml" ContentType="application/vnd.openxmlformats-officedocument.presentationml.notesSlide+xml"/>
  <Override PartName="/ppt/diagrams/data79.xml" ContentType="application/vnd.openxmlformats-officedocument.drawingml.diagramData+xml"/>
  <Override PartName="/ppt/diagrams/layout79.xml" ContentType="application/vnd.openxmlformats-officedocument.drawingml.diagramLayout+xml"/>
  <Override PartName="/ppt/diagrams/quickStyle79.xml" ContentType="application/vnd.openxmlformats-officedocument.drawingml.diagramStyle+xml"/>
  <Override PartName="/ppt/diagrams/colors79.xml" ContentType="application/vnd.openxmlformats-officedocument.drawingml.diagramColors+xml"/>
  <Override PartName="/ppt/diagrams/drawing79.xml" ContentType="application/vnd.ms-office.drawingml.diagramDrawing+xml"/>
  <Override PartName="/ppt/notesSlides/notesSlide23.xml" ContentType="application/vnd.openxmlformats-officedocument.presentationml.notesSlide+xml"/>
  <Override PartName="/ppt/diagrams/data80.xml" ContentType="application/vnd.openxmlformats-officedocument.drawingml.diagramData+xml"/>
  <Override PartName="/ppt/diagrams/layout80.xml" ContentType="application/vnd.openxmlformats-officedocument.drawingml.diagramLayout+xml"/>
  <Override PartName="/ppt/diagrams/quickStyle80.xml" ContentType="application/vnd.openxmlformats-officedocument.drawingml.diagramStyle+xml"/>
  <Override PartName="/ppt/diagrams/colors80.xml" ContentType="application/vnd.openxmlformats-officedocument.drawingml.diagramColors+xml"/>
  <Override PartName="/ppt/diagrams/drawing80.xml" ContentType="application/vnd.ms-office.drawingml.diagramDrawing+xml"/>
  <Override PartName="/ppt/diagrams/data81.xml" ContentType="application/vnd.openxmlformats-officedocument.drawingml.diagramData+xml"/>
  <Override PartName="/ppt/diagrams/layout81.xml" ContentType="application/vnd.openxmlformats-officedocument.drawingml.diagramLayout+xml"/>
  <Override PartName="/ppt/diagrams/quickStyle81.xml" ContentType="application/vnd.openxmlformats-officedocument.drawingml.diagramStyle+xml"/>
  <Override PartName="/ppt/diagrams/colors81.xml" ContentType="application/vnd.openxmlformats-officedocument.drawingml.diagramColors+xml"/>
  <Override PartName="/ppt/diagrams/drawing81.xml" ContentType="application/vnd.ms-office.drawingml.diagramDrawing+xml"/>
  <Override PartName="/ppt/notesSlides/notesSlide24.xml" ContentType="application/vnd.openxmlformats-officedocument.presentationml.notesSlide+xml"/>
  <Override PartName="/ppt/diagrams/data82.xml" ContentType="application/vnd.openxmlformats-officedocument.drawingml.diagramData+xml"/>
  <Override PartName="/ppt/diagrams/layout82.xml" ContentType="application/vnd.openxmlformats-officedocument.drawingml.diagramLayout+xml"/>
  <Override PartName="/ppt/diagrams/quickStyle82.xml" ContentType="application/vnd.openxmlformats-officedocument.drawingml.diagramStyle+xml"/>
  <Override PartName="/ppt/diagrams/colors82.xml" ContentType="application/vnd.openxmlformats-officedocument.drawingml.diagramColors+xml"/>
  <Override PartName="/ppt/diagrams/drawing82.xml" ContentType="application/vnd.ms-office.drawingml.diagramDrawing+xml"/>
  <Override PartName="/ppt/diagrams/data83.xml" ContentType="application/vnd.openxmlformats-officedocument.drawingml.diagramData+xml"/>
  <Override PartName="/ppt/diagrams/layout83.xml" ContentType="application/vnd.openxmlformats-officedocument.drawingml.diagramLayout+xml"/>
  <Override PartName="/ppt/diagrams/quickStyle83.xml" ContentType="application/vnd.openxmlformats-officedocument.drawingml.diagramStyle+xml"/>
  <Override PartName="/ppt/diagrams/colors83.xml" ContentType="application/vnd.openxmlformats-officedocument.drawingml.diagramColors+xml"/>
  <Override PartName="/ppt/diagrams/drawing83.xml" ContentType="application/vnd.ms-office.drawingml.diagramDrawing+xml"/>
  <Override PartName="/ppt/notesSlides/notesSlide25.xml" ContentType="application/vnd.openxmlformats-officedocument.presentationml.notesSlide+xml"/>
  <Override PartName="/ppt/diagrams/data84.xml" ContentType="application/vnd.openxmlformats-officedocument.drawingml.diagramData+xml"/>
  <Override PartName="/ppt/diagrams/layout84.xml" ContentType="application/vnd.openxmlformats-officedocument.drawingml.diagramLayout+xml"/>
  <Override PartName="/ppt/diagrams/quickStyle84.xml" ContentType="application/vnd.openxmlformats-officedocument.drawingml.diagramStyle+xml"/>
  <Override PartName="/ppt/diagrams/colors84.xml" ContentType="application/vnd.openxmlformats-officedocument.drawingml.diagramColors+xml"/>
  <Override PartName="/ppt/diagrams/drawing84.xml" ContentType="application/vnd.ms-office.drawingml.diagramDrawing+xml"/>
  <Override PartName="/ppt/diagrams/data85.xml" ContentType="application/vnd.openxmlformats-officedocument.drawingml.diagramData+xml"/>
  <Override PartName="/ppt/diagrams/layout85.xml" ContentType="application/vnd.openxmlformats-officedocument.drawingml.diagramLayout+xml"/>
  <Override PartName="/ppt/diagrams/quickStyle85.xml" ContentType="application/vnd.openxmlformats-officedocument.drawingml.diagramStyle+xml"/>
  <Override PartName="/ppt/diagrams/colors85.xml" ContentType="application/vnd.openxmlformats-officedocument.drawingml.diagramColors+xml"/>
  <Override PartName="/ppt/diagrams/drawing85.xml" ContentType="application/vnd.ms-office.drawingml.diagramDrawing+xml"/>
  <Override PartName="/ppt/notesSlides/notesSlide26.xml" ContentType="application/vnd.openxmlformats-officedocument.presentationml.notesSlide+xml"/>
  <Override PartName="/ppt/diagrams/data86.xml" ContentType="application/vnd.openxmlformats-officedocument.drawingml.diagramData+xml"/>
  <Override PartName="/ppt/diagrams/layout86.xml" ContentType="application/vnd.openxmlformats-officedocument.drawingml.diagramLayout+xml"/>
  <Override PartName="/ppt/diagrams/quickStyle86.xml" ContentType="application/vnd.openxmlformats-officedocument.drawingml.diagramStyle+xml"/>
  <Override PartName="/ppt/diagrams/colors86.xml" ContentType="application/vnd.openxmlformats-officedocument.drawingml.diagramColors+xml"/>
  <Override PartName="/ppt/diagrams/drawing86.xml" ContentType="application/vnd.ms-office.drawingml.diagramDrawing+xml"/>
  <Override PartName="/ppt/diagrams/data87.xml" ContentType="application/vnd.openxmlformats-officedocument.drawingml.diagramData+xml"/>
  <Override PartName="/ppt/diagrams/layout87.xml" ContentType="application/vnd.openxmlformats-officedocument.drawingml.diagramLayout+xml"/>
  <Override PartName="/ppt/diagrams/quickStyle87.xml" ContentType="application/vnd.openxmlformats-officedocument.drawingml.diagramStyle+xml"/>
  <Override PartName="/ppt/diagrams/colors87.xml" ContentType="application/vnd.openxmlformats-officedocument.drawingml.diagramColors+xml"/>
  <Override PartName="/ppt/diagrams/drawing87.xml" ContentType="application/vnd.ms-office.drawingml.diagramDrawing+xml"/>
  <Override PartName="/ppt/diagrams/data88.xml" ContentType="application/vnd.openxmlformats-officedocument.drawingml.diagramData+xml"/>
  <Override PartName="/ppt/diagrams/layout88.xml" ContentType="application/vnd.openxmlformats-officedocument.drawingml.diagramLayout+xml"/>
  <Override PartName="/ppt/diagrams/quickStyle88.xml" ContentType="application/vnd.openxmlformats-officedocument.drawingml.diagramStyle+xml"/>
  <Override PartName="/ppt/diagrams/colors88.xml" ContentType="application/vnd.openxmlformats-officedocument.drawingml.diagramColors+xml"/>
  <Override PartName="/ppt/diagrams/drawing88.xml" ContentType="application/vnd.ms-office.drawingml.diagramDrawing+xml"/>
  <Override PartName="/ppt/notesSlides/notesSlide27.xml" ContentType="application/vnd.openxmlformats-officedocument.presentationml.notesSlide+xml"/>
  <Override PartName="/ppt/diagrams/data89.xml" ContentType="application/vnd.openxmlformats-officedocument.drawingml.diagramData+xml"/>
  <Override PartName="/ppt/diagrams/layout89.xml" ContentType="application/vnd.openxmlformats-officedocument.drawingml.diagramLayout+xml"/>
  <Override PartName="/ppt/diagrams/quickStyle89.xml" ContentType="application/vnd.openxmlformats-officedocument.drawingml.diagramStyle+xml"/>
  <Override PartName="/ppt/diagrams/colors89.xml" ContentType="application/vnd.openxmlformats-officedocument.drawingml.diagramColors+xml"/>
  <Override PartName="/ppt/diagrams/drawing89.xml" ContentType="application/vnd.ms-office.drawingml.diagramDrawing+xml"/>
  <Override PartName="/ppt/diagrams/data90.xml" ContentType="application/vnd.openxmlformats-officedocument.drawingml.diagramData+xml"/>
  <Override PartName="/ppt/diagrams/layout90.xml" ContentType="application/vnd.openxmlformats-officedocument.drawingml.diagramLayout+xml"/>
  <Override PartName="/ppt/diagrams/quickStyle90.xml" ContentType="application/vnd.openxmlformats-officedocument.drawingml.diagramStyle+xml"/>
  <Override PartName="/ppt/diagrams/colors90.xml" ContentType="application/vnd.openxmlformats-officedocument.drawingml.diagramColors+xml"/>
  <Override PartName="/ppt/diagrams/drawing90.xml" ContentType="application/vnd.ms-office.drawingml.diagramDrawing+xml"/>
  <Override PartName="/ppt/diagrams/data91.xml" ContentType="application/vnd.openxmlformats-officedocument.drawingml.diagramData+xml"/>
  <Override PartName="/ppt/diagrams/layout91.xml" ContentType="application/vnd.openxmlformats-officedocument.drawingml.diagramLayout+xml"/>
  <Override PartName="/ppt/diagrams/quickStyle91.xml" ContentType="application/vnd.openxmlformats-officedocument.drawingml.diagramStyle+xml"/>
  <Override PartName="/ppt/diagrams/colors91.xml" ContentType="application/vnd.openxmlformats-officedocument.drawingml.diagramColors+xml"/>
  <Override PartName="/ppt/diagrams/drawing91.xml" ContentType="application/vnd.ms-office.drawingml.diagramDrawing+xml"/>
  <Override PartName="/ppt/notesSlides/notesSlide28.xml" ContentType="application/vnd.openxmlformats-officedocument.presentationml.notesSlide+xml"/>
  <Override PartName="/ppt/diagrams/data92.xml" ContentType="application/vnd.openxmlformats-officedocument.drawingml.diagramData+xml"/>
  <Override PartName="/ppt/diagrams/layout92.xml" ContentType="application/vnd.openxmlformats-officedocument.drawingml.diagramLayout+xml"/>
  <Override PartName="/ppt/diagrams/quickStyle92.xml" ContentType="application/vnd.openxmlformats-officedocument.drawingml.diagramStyle+xml"/>
  <Override PartName="/ppt/diagrams/colors92.xml" ContentType="application/vnd.openxmlformats-officedocument.drawingml.diagramColors+xml"/>
  <Override PartName="/ppt/diagrams/drawing92.xml" ContentType="application/vnd.ms-office.drawingml.diagramDrawing+xml"/>
  <Override PartName="/ppt/diagrams/data93.xml" ContentType="application/vnd.openxmlformats-officedocument.drawingml.diagramData+xml"/>
  <Override PartName="/ppt/diagrams/layout93.xml" ContentType="application/vnd.openxmlformats-officedocument.drawingml.diagramLayout+xml"/>
  <Override PartName="/ppt/diagrams/quickStyle93.xml" ContentType="application/vnd.openxmlformats-officedocument.drawingml.diagramStyle+xml"/>
  <Override PartName="/ppt/diagrams/colors93.xml" ContentType="application/vnd.openxmlformats-officedocument.drawingml.diagramColors+xml"/>
  <Override PartName="/ppt/diagrams/drawing93.xml" ContentType="application/vnd.ms-office.drawingml.diagramDrawing+xml"/>
  <Override PartName="/ppt/diagrams/data94.xml" ContentType="application/vnd.openxmlformats-officedocument.drawingml.diagramData+xml"/>
  <Override PartName="/ppt/diagrams/layout94.xml" ContentType="application/vnd.openxmlformats-officedocument.drawingml.diagramLayout+xml"/>
  <Override PartName="/ppt/diagrams/quickStyle94.xml" ContentType="application/vnd.openxmlformats-officedocument.drawingml.diagramStyle+xml"/>
  <Override PartName="/ppt/diagrams/colors94.xml" ContentType="application/vnd.openxmlformats-officedocument.drawingml.diagramColors+xml"/>
  <Override PartName="/ppt/diagrams/drawing94.xml" ContentType="application/vnd.ms-office.drawingml.diagramDrawing+xml"/>
  <Override PartName="/ppt/diagrams/data95.xml" ContentType="application/vnd.openxmlformats-officedocument.drawingml.diagramData+xml"/>
  <Override PartName="/ppt/diagrams/layout95.xml" ContentType="application/vnd.openxmlformats-officedocument.drawingml.diagramLayout+xml"/>
  <Override PartName="/ppt/diagrams/quickStyle95.xml" ContentType="application/vnd.openxmlformats-officedocument.drawingml.diagramStyle+xml"/>
  <Override PartName="/ppt/diagrams/colors95.xml" ContentType="application/vnd.openxmlformats-officedocument.drawingml.diagramColors+xml"/>
  <Override PartName="/ppt/diagrams/drawing95.xml" ContentType="application/vnd.ms-office.drawingml.diagramDrawing+xml"/>
  <Override PartName="/ppt/notesSlides/notesSlide29.xml" ContentType="application/vnd.openxmlformats-officedocument.presentationml.notesSlide+xml"/>
  <Override PartName="/ppt/diagrams/data96.xml" ContentType="application/vnd.openxmlformats-officedocument.drawingml.diagramData+xml"/>
  <Override PartName="/ppt/diagrams/layout96.xml" ContentType="application/vnd.openxmlformats-officedocument.drawingml.diagramLayout+xml"/>
  <Override PartName="/ppt/diagrams/quickStyle96.xml" ContentType="application/vnd.openxmlformats-officedocument.drawingml.diagramStyle+xml"/>
  <Override PartName="/ppt/diagrams/colors96.xml" ContentType="application/vnd.openxmlformats-officedocument.drawingml.diagramColors+xml"/>
  <Override PartName="/ppt/diagrams/drawing96.xml" ContentType="application/vnd.ms-office.drawingml.diagramDrawing+xml"/>
  <Override PartName="/ppt/diagrams/data97.xml" ContentType="application/vnd.openxmlformats-officedocument.drawingml.diagramData+xml"/>
  <Override PartName="/ppt/diagrams/layout97.xml" ContentType="application/vnd.openxmlformats-officedocument.drawingml.diagramLayout+xml"/>
  <Override PartName="/ppt/diagrams/quickStyle97.xml" ContentType="application/vnd.openxmlformats-officedocument.drawingml.diagramStyle+xml"/>
  <Override PartName="/ppt/diagrams/colors97.xml" ContentType="application/vnd.openxmlformats-officedocument.drawingml.diagramColors+xml"/>
  <Override PartName="/ppt/diagrams/drawing97.xml" ContentType="application/vnd.ms-office.drawingml.diagramDrawing+xml"/>
  <Override PartName="/ppt/diagrams/data98.xml" ContentType="application/vnd.openxmlformats-officedocument.drawingml.diagramData+xml"/>
  <Override PartName="/ppt/diagrams/layout98.xml" ContentType="application/vnd.openxmlformats-officedocument.drawingml.diagramLayout+xml"/>
  <Override PartName="/ppt/diagrams/quickStyle98.xml" ContentType="application/vnd.openxmlformats-officedocument.drawingml.diagramStyle+xml"/>
  <Override PartName="/ppt/diagrams/colors98.xml" ContentType="application/vnd.openxmlformats-officedocument.drawingml.diagramColors+xml"/>
  <Override PartName="/ppt/diagrams/drawing98.xml" ContentType="application/vnd.ms-office.drawingml.diagramDrawing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diagrams/data99.xml" ContentType="application/vnd.openxmlformats-officedocument.drawingml.diagramData+xml"/>
  <Override PartName="/ppt/diagrams/layout99.xml" ContentType="application/vnd.openxmlformats-officedocument.drawingml.diagramLayout+xml"/>
  <Override PartName="/ppt/diagrams/quickStyle99.xml" ContentType="application/vnd.openxmlformats-officedocument.drawingml.diagramStyle+xml"/>
  <Override PartName="/ppt/diagrams/colors99.xml" ContentType="application/vnd.openxmlformats-officedocument.drawingml.diagramColors+xml"/>
  <Override PartName="/ppt/diagrams/drawing99.xml" ContentType="application/vnd.ms-office.drawingml.diagramDrawing+xml"/>
  <Override PartName="/ppt/diagrams/data100.xml" ContentType="application/vnd.openxmlformats-officedocument.drawingml.diagramData+xml"/>
  <Override PartName="/ppt/diagrams/layout100.xml" ContentType="application/vnd.openxmlformats-officedocument.drawingml.diagramLayout+xml"/>
  <Override PartName="/ppt/diagrams/quickStyle100.xml" ContentType="application/vnd.openxmlformats-officedocument.drawingml.diagramStyle+xml"/>
  <Override PartName="/ppt/diagrams/colors100.xml" ContentType="application/vnd.openxmlformats-officedocument.drawingml.diagramColors+xml"/>
  <Override PartName="/ppt/diagrams/drawing100.xml" ContentType="application/vnd.ms-office.drawingml.diagramDrawing+xml"/>
  <Override PartName="/ppt/diagrams/data101.xml" ContentType="application/vnd.openxmlformats-officedocument.drawingml.diagramData+xml"/>
  <Override PartName="/ppt/diagrams/layout101.xml" ContentType="application/vnd.openxmlformats-officedocument.drawingml.diagramLayout+xml"/>
  <Override PartName="/ppt/diagrams/quickStyle101.xml" ContentType="application/vnd.openxmlformats-officedocument.drawingml.diagramStyle+xml"/>
  <Override PartName="/ppt/diagrams/colors101.xml" ContentType="application/vnd.openxmlformats-officedocument.drawingml.diagramColors+xml"/>
  <Override PartName="/ppt/diagrams/drawing101.xml" ContentType="application/vnd.ms-office.drawingml.diagramDrawing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diagrams/data102.xml" ContentType="application/vnd.openxmlformats-officedocument.drawingml.diagramData+xml"/>
  <Override PartName="/ppt/diagrams/layout102.xml" ContentType="application/vnd.openxmlformats-officedocument.drawingml.diagramLayout+xml"/>
  <Override PartName="/ppt/diagrams/quickStyle102.xml" ContentType="application/vnd.openxmlformats-officedocument.drawingml.diagramStyle+xml"/>
  <Override PartName="/ppt/diagrams/colors102.xml" ContentType="application/vnd.openxmlformats-officedocument.drawingml.diagramColors+xml"/>
  <Override PartName="/ppt/diagrams/drawing102.xml" ContentType="application/vnd.ms-office.drawingml.diagramDrawing+xml"/>
  <Override PartName="/ppt/diagrams/data103.xml" ContentType="application/vnd.openxmlformats-officedocument.drawingml.diagramData+xml"/>
  <Override PartName="/ppt/diagrams/layout103.xml" ContentType="application/vnd.openxmlformats-officedocument.drawingml.diagramLayout+xml"/>
  <Override PartName="/ppt/diagrams/quickStyle103.xml" ContentType="application/vnd.openxmlformats-officedocument.drawingml.diagramStyle+xml"/>
  <Override PartName="/ppt/diagrams/colors103.xml" ContentType="application/vnd.openxmlformats-officedocument.drawingml.diagramColors+xml"/>
  <Override PartName="/ppt/diagrams/drawing103.xml" ContentType="application/vnd.ms-office.drawingml.diagramDrawing+xml"/>
  <Override PartName="/ppt/diagrams/data104.xml" ContentType="application/vnd.openxmlformats-officedocument.drawingml.diagramData+xml"/>
  <Override PartName="/ppt/diagrams/layout104.xml" ContentType="application/vnd.openxmlformats-officedocument.drawingml.diagramLayout+xml"/>
  <Override PartName="/ppt/diagrams/quickStyle104.xml" ContentType="application/vnd.openxmlformats-officedocument.drawingml.diagramStyle+xml"/>
  <Override PartName="/ppt/diagrams/colors104.xml" ContentType="application/vnd.openxmlformats-officedocument.drawingml.diagramColors+xml"/>
  <Override PartName="/ppt/diagrams/drawing104.xml" ContentType="application/vnd.ms-office.drawingml.diagramDrawing+xml"/>
  <Override PartName="/ppt/notesSlides/notesSlide34.xml" ContentType="application/vnd.openxmlformats-officedocument.presentationml.notesSlide+xml"/>
  <Override PartName="/ppt/diagrams/data105.xml" ContentType="application/vnd.openxmlformats-officedocument.drawingml.diagramData+xml"/>
  <Override PartName="/ppt/diagrams/layout105.xml" ContentType="application/vnd.openxmlformats-officedocument.drawingml.diagramLayout+xml"/>
  <Override PartName="/ppt/diagrams/quickStyle105.xml" ContentType="application/vnd.openxmlformats-officedocument.drawingml.diagramStyle+xml"/>
  <Override PartName="/ppt/diagrams/colors105.xml" ContentType="application/vnd.openxmlformats-officedocument.drawingml.diagramColors+xml"/>
  <Override PartName="/ppt/diagrams/drawing105.xml" ContentType="application/vnd.ms-office.drawingml.diagramDrawing+xml"/>
  <Override PartName="/ppt/diagrams/data106.xml" ContentType="application/vnd.openxmlformats-officedocument.drawingml.diagramData+xml"/>
  <Override PartName="/ppt/diagrams/layout106.xml" ContentType="application/vnd.openxmlformats-officedocument.drawingml.diagramLayout+xml"/>
  <Override PartName="/ppt/diagrams/quickStyle106.xml" ContentType="application/vnd.openxmlformats-officedocument.drawingml.diagramStyle+xml"/>
  <Override PartName="/ppt/diagrams/colors106.xml" ContentType="application/vnd.openxmlformats-officedocument.drawingml.diagramColors+xml"/>
  <Override PartName="/ppt/diagrams/drawing106.xml" ContentType="application/vnd.ms-office.drawingml.diagramDrawing+xml"/>
  <Override PartName="/ppt/diagrams/data107.xml" ContentType="application/vnd.openxmlformats-officedocument.drawingml.diagramData+xml"/>
  <Override PartName="/ppt/diagrams/layout107.xml" ContentType="application/vnd.openxmlformats-officedocument.drawingml.diagramLayout+xml"/>
  <Override PartName="/ppt/diagrams/quickStyle107.xml" ContentType="application/vnd.openxmlformats-officedocument.drawingml.diagramStyle+xml"/>
  <Override PartName="/ppt/diagrams/colors107.xml" ContentType="application/vnd.openxmlformats-officedocument.drawingml.diagramColors+xml"/>
  <Override PartName="/ppt/diagrams/drawing107.xml" ContentType="application/vnd.ms-office.drawingml.diagramDrawing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44"/>
  </p:notesMasterIdLst>
  <p:sldIdLst>
    <p:sldId id="319" r:id="rId3"/>
    <p:sldId id="257" r:id="rId4"/>
    <p:sldId id="258" r:id="rId5"/>
    <p:sldId id="259" r:id="rId6"/>
    <p:sldId id="261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91" r:id="rId22"/>
    <p:sldId id="292" r:id="rId23"/>
    <p:sldId id="293" r:id="rId24"/>
    <p:sldId id="294" r:id="rId25"/>
    <p:sldId id="295" r:id="rId26"/>
    <p:sldId id="296" r:id="rId27"/>
    <p:sldId id="278" r:id="rId28"/>
    <p:sldId id="279" r:id="rId29"/>
    <p:sldId id="280" r:id="rId30"/>
    <p:sldId id="282" r:id="rId31"/>
    <p:sldId id="286" r:id="rId32"/>
    <p:sldId id="287" r:id="rId33"/>
    <p:sldId id="288" r:id="rId34"/>
    <p:sldId id="310" r:id="rId35"/>
    <p:sldId id="290" r:id="rId36"/>
    <p:sldId id="311" r:id="rId37"/>
    <p:sldId id="312" r:id="rId38"/>
    <p:sldId id="313" r:id="rId39"/>
    <p:sldId id="314" r:id="rId40"/>
    <p:sldId id="315" r:id="rId41"/>
    <p:sldId id="317" r:id="rId42"/>
    <p:sldId id="320" r:id="rId4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D89C"/>
    <a:srgbClr val="159369"/>
    <a:srgbClr val="23CADC"/>
    <a:srgbClr val="DF73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3" autoAdjust="0"/>
    <p:restoredTop sz="94660"/>
  </p:normalViewPr>
  <p:slideViewPr>
    <p:cSldViewPr snapToGrid="0">
      <p:cViewPr varScale="1">
        <p:scale>
          <a:sx n="81" d="100"/>
          <a:sy n="81" d="100"/>
        </p:scale>
        <p:origin x="61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#1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#10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0.xml><?xml version="1.0" encoding="utf-8"?>
<dgm:colorsDef xmlns:dgm="http://schemas.openxmlformats.org/drawingml/2006/diagram" xmlns:a="http://schemas.openxmlformats.org/drawingml/2006/main" uniqueId="urn:microsoft.com/office/officeart/2005/8/colors/colorful5#61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1.xml><?xml version="1.0" encoding="utf-8"?>
<dgm:colorsDef xmlns:dgm="http://schemas.openxmlformats.org/drawingml/2006/diagram" xmlns:a="http://schemas.openxmlformats.org/drawingml/2006/main" uniqueId="urn:microsoft.com/office/officeart/2005/8/colors/colorful5#62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2.xml><?xml version="1.0" encoding="utf-8"?>
<dgm:colorsDef xmlns:dgm="http://schemas.openxmlformats.org/drawingml/2006/diagram" xmlns:a="http://schemas.openxmlformats.org/drawingml/2006/main" uniqueId="urn:microsoft.com/office/officeart/2005/8/colors/colorful5#63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3.xml><?xml version="1.0" encoding="utf-8"?>
<dgm:colorsDef xmlns:dgm="http://schemas.openxmlformats.org/drawingml/2006/diagram" xmlns:a="http://schemas.openxmlformats.org/drawingml/2006/main" uniqueId="urn:microsoft.com/office/officeart/2005/8/colors/colorful5#64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4.xml><?xml version="1.0" encoding="utf-8"?>
<dgm:colorsDef xmlns:dgm="http://schemas.openxmlformats.org/drawingml/2006/diagram" xmlns:a="http://schemas.openxmlformats.org/drawingml/2006/main" uniqueId="urn:microsoft.com/office/officeart/2005/8/colors/colorful5#6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5.xml><?xml version="1.0" encoding="utf-8"?>
<dgm:colorsDef xmlns:dgm="http://schemas.openxmlformats.org/drawingml/2006/diagram" xmlns:a="http://schemas.openxmlformats.org/drawingml/2006/main" uniqueId="urn:microsoft.com/office/officeart/2005/8/colors/accent1_2#40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6.xml><?xml version="1.0" encoding="utf-8"?>
<dgm:colorsDef xmlns:dgm="http://schemas.openxmlformats.org/drawingml/2006/diagram" xmlns:a="http://schemas.openxmlformats.org/drawingml/2006/main" uniqueId="urn:microsoft.com/office/officeart/2005/8/colors/accent1_2#4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7.xml><?xml version="1.0" encoding="utf-8"?>
<dgm:colorsDef xmlns:dgm="http://schemas.openxmlformats.org/drawingml/2006/diagram" xmlns:a="http://schemas.openxmlformats.org/drawingml/2006/main" uniqueId="urn:microsoft.com/office/officeart/2005/8/colors/accent1_2#4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#11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#12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#13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5#14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5#1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5#16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5#17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5#18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5#19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#2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5#20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5#21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5#22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5#23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5#24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colorful5#2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#3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#8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#9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#10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#1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#1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#1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#1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#4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#1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#16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#17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#18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#19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2#20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#2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2#2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colorful5#26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colorful5#27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#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colorful5#28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colorful5#29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colorful5#30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colorful5#31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colorful5#32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5.xml><?xml version="1.0" encoding="utf-8"?>
<dgm:colorsDef xmlns:dgm="http://schemas.openxmlformats.org/drawingml/2006/diagram" xmlns:a="http://schemas.openxmlformats.org/drawingml/2006/main" uniqueId="urn:microsoft.com/office/officeart/2005/8/colors/colorful5#33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6.xml><?xml version="1.0" encoding="utf-8"?>
<dgm:colorsDef xmlns:dgm="http://schemas.openxmlformats.org/drawingml/2006/diagram" xmlns:a="http://schemas.openxmlformats.org/drawingml/2006/main" uniqueId="urn:microsoft.com/office/officeart/2005/8/colors/colorful5#34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7.xml><?xml version="1.0" encoding="utf-8"?>
<dgm:colorsDef xmlns:dgm="http://schemas.openxmlformats.org/drawingml/2006/diagram" xmlns:a="http://schemas.openxmlformats.org/drawingml/2006/main" uniqueId="urn:microsoft.com/office/officeart/2005/8/colors/colorful5#3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8.xml><?xml version="1.0" encoding="utf-8"?>
<dgm:colorsDef xmlns:dgm="http://schemas.openxmlformats.org/drawingml/2006/diagram" xmlns:a="http://schemas.openxmlformats.org/drawingml/2006/main" uniqueId="urn:microsoft.com/office/officeart/2005/8/colors/colorful5#36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9.xml><?xml version="1.0" encoding="utf-8"?>
<dgm:colorsDef xmlns:dgm="http://schemas.openxmlformats.org/drawingml/2006/diagram" xmlns:a="http://schemas.openxmlformats.org/drawingml/2006/main" uniqueId="urn:microsoft.com/office/officeart/2005/8/colors/colorful5#37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#6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0.xml><?xml version="1.0" encoding="utf-8"?>
<dgm:colorsDef xmlns:dgm="http://schemas.openxmlformats.org/drawingml/2006/diagram" xmlns:a="http://schemas.openxmlformats.org/drawingml/2006/main" uniqueId="urn:microsoft.com/office/officeart/2005/8/colors/colorful5#38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1.xml><?xml version="1.0" encoding="utf-8"?>
<dgm:colorsDef xmlns:dgm="http://schemas.openxmlformats.org/drawingml/2006/diagram" xmlns:a="http://schemas.openxmlformats.org/drawingml/2006/main" uniqueId="urn:microsoft.com/office/officeart/2005/8/colors/colorful5#39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2.xml><?xml version="1.0" encoding="utf-8"?>
<dgm:colorsDef xmlns:dgm="http://schemas.openxmlformats.org/drawingml/2006/diagram" xmlns:a="http://schemas.openxmlformats.org/drawingml/2006/main" uniqueId="urn:microsoft.com/office/officeart/2005/8/colors/colorful5#40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3.xml><?xml version="1.0" encoding="utf-8"?>
<dgm:colorsDef xmlns:dgm="http://schemas.openxmlformats.org/drawingml/2006/diagram" xmlns:a="http://schemas.openxmlformats.org/drawingml/2006/main" uniqueId="urn:microsoft.com/office/officeart/2005/8/colors/colorful5#41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4.xml><?xml version="1.0" encoding="utf-8"?>
<dgm:colorsDef xmlns:dgm="http://schemas.openxmlformats.org/drawingml/2006/diagram" xmlns:a="http://schemas.openxmlformats.org/drawingml/2006/main" uniqueId="urn:microsoft.com/office/officeart/2005/8/colors/accent1_2#2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5.xml><?xml version="1.0" encoding="utf-8"?>
<dgm:colorsDef xmlns:dgm="http://schemas.openxmlformats.org/drawingml/2006/diagram" xmlns:a="http://schemas.openxmlformats.org/drawingml/2006/main" uniqueId="urn:microsoft.com/office/officeart/2005/8/colors/accent1_2#2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6.xml><?xml version="1.0" encoding="utf-8"?>
<dgm:colorsDef xmlns:dgm="http://schemas.openxmlformats.org/drawingml/2006/diagram" xmlns:a="http://schemas.openxmlformats.org/drawingml/2006/main" uniqueId="urn:microsoft.com/office/officeart/2005/8/colors/colorful5#42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7.xml><?xml version="1.0" encoding="utf-8"?>
<dgm:colorsDef xmlns:dgm="http://schemas.openxmlformats.org/drawingml/2006/diagram" xmlns:a="http://schemas.openxmlformats.org/drawingml/2006/main" uniqueId="urn:microsoft.com/office/officeart/2005/8/colors/colorful5#43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8.xml><?xml version="1.0" encoding="utf-8"?>
<dgm:colorsDef xmlns:dgm="http://schemas.openxmlformats.org/drawingml/2006/diagram" xmlns:a="http://schemas.openxmlformats.org/drawingml/2006/main" uniqueId="urn:microsoft.com/office/officeart/2005/8/colors/colorful5#44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9.xml><?xml version="1.0" encoding="utf-8"?>
<dgm:colorsDef xmlns:dgm="http://schemas.openxmlformats.org/drawingml/2006/diagram" xmlns:a="http://schemas.openxmlformats.org/drawingml/2006/main" uniqueId="urn:microsoft.com/office/officeart/2005/8/colors/colorful5#4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#7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0.xml><?xml version="1.0" encoding="utf-8"?>
<dgm:colorsDef xmlns:dgm="http://schemas.openxmlformats.org/drawingml/2006/diagram" xmlns:a="http://schemas.openxmlformats.org/drawingml/2006/main" uniqueId="urn:microsoft.com/office/officeart/2005/8/colors/colorful5#46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1.xml><?xml version="1.0" encoding="utf-8"?>
<dgm:colorsDef xmlns:dgm="http://schemas.openxmlformats.org/drawingml/2006/diagram" xmlns:a="http://schemas.openxmlformats.org/drawingml/2006/main" uniqueId="urn:microsoft.com/office/officeart/2005/8/colors/colorful5#47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2.xml><?xml version="1.0" encoding="utf-8"?>
<dgm:colorsDef xmlns:dgm="http://schemas.openxmlformats.org/drawingml/2006/diagram" xmlns:a="http://schemas.openxmlformats.org/drawingml/2006/main" uniqueId="urn:microsoft.com/office/officeart/2005/8/colors/colorful5#48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3.xml><?xml version="1.0" encoding="utf-8"?>
<dgm:colorsDef xmlns:dgm="http://schemas.openxmlformats.org/drawingml/2006/diagram" xmlns:a="http://schemas.openxmlformats.org/drawingml/2006/main" uniqueId="urn:microsoft.com/office/officeart/2005/8/colors/colorful5#49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4.xml><?xml version="1.0" encoding="utf-8"?>
<dgm:colorsDef xmlns:dgm="http://schemas.openxmlformats.org/drawingml/2006/diagram" xmlns:a="http://schemas.openxmlformats.org/drawingml/2006/main" uniqueId="urn:microsoft.com/office/officeart/2005/8/colors/colorful5#50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5.xml><?xml version="1.0" encoding="utf-8"?>
<dgm:colorsDef xmlns:dgm="http://schemas.openxmlformats.org/drawingml/2006/diagram" xmlns:a="http://schemas.openxmlformats.org/drawingml/2006/main" uniqueId="urn:microsoft.com/office/officeart/2005/8/colors/colorful5#51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6.xml><?xml version="1.0" encoding="utf-8"?>
<dgm:colorsDef xmlns:dgm="http://schemas.openxmlformats.org/drawingml/2006/diagram" xmlns:a="http://schemas.openxmlformats.org/drawingml/2006/main" uniqueId="urn:microsoft.com/office/officeart/2005/8/colors/colorful5#52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7.xml><?xml version="1.0" encoding="utf-8"?>
<dgm:colorsDef xmlns:dgm="http://schemas.openxmlformats.org/drawingml/2006/diagram" xmlns:a="http://schemas.openxmlformats.org/drawingml/2006/main" uniqueId="urn:microsoft.com/office/officeart/2005/8/colors/colorful5#53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8.xml><?xml version="1.0" encoding="utf-8"?>
<dgm:colorsDef xmlns:dgm="http://schemas.openxmlformats.org/drawingml/2006/diagram" xmlns:a="http://schemas.openxmlformats.org/drawingml/2006/main" uniqueId="urn:microsoft.com/office/officeart/2005/8/colors/colorful5#54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9.xml><?xml version="1.0" encoding="utf-8"?>
<dgm:colorsDef xmlns:dgm="http://schemas.openxmlformats.org/drawingml/2006/diagram" xmlns:a="http://schemas.openxmlformats.org/drawingml/2006/main" uniqueId="urn:microsoft.com/office/officeart/2005/8/colors/colorful5#5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#8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0.xml><?xml version="1.0" encoding="utf-8"?>
<dgm:colorsDef xmlns:dgm="http://schemas.openxmlformats.org/drawingml/2006/diagram" xmlns:a="http://schemas.openxmlformats.org/drawingml/2006/main" uniqueId="urn:microsoft.com/office/officeart/2005/8/colors/accent1_2#2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1.xml><?xml version="1.0" encoding="utf-8"?>
<dgm:colorsDef xmlns:dgm="http://schemas.openxmlformats.org/drawingml/2006/diagram" xmlns:a="http://schemas.openxmlformats.org/drawingml/2006/main" uniqueId="urn:microsoft.com/office/officeart/2005/8/colors/accent1_2#26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2.xml><?xml version="1.0" encoding="utf-8"?>
<dgm:colorsDef xmlns:dgm="http://schemas.openxmlformats.org/drawingml/2006/diagram" xmlns:a="http://schemas.openxmlformats.org/drawingml/2006/main" uniqueId="urn:microsoft.com/office/officeart/2005/8/colors/colorful5#56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3.xml><?xml version="1.0" encoding="utf-8"?>
<dgm:colorsDef xmlns:dgm="http://schemas.openxmlformats.org/drawingml/2006/diagram" xmlns:a="http://schemas.openxmlformats.org/drawingml/2006/main" uniqueId="urn:microsoft.com/office/officeart/2005/8/colors/colorful5#57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4.xml><?xml version="1.0" encoding="utf-8"?>
<dgm:colorsDef xmlns:dgm="http://schemas.openxmlformats.org/drawingml/2006/diagram" xmlns:a="http://schemas.openxmlformats.org/drawingml/2006/main" uniqueId="urn:microsoft.com/office/officeart/2005/8/colors/colorful5#58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5.xml><?xml version="1.0" encoding="utf-8"?>
<dgm:colorsDef xmlns:dgm="http://schemas.openxmlformats.org/drawingml/2006/diagram" xmlns:a="http://schemas.openxmlformats.org/drawingml/2006/main" uniqueId="urn:microsoft.com/office/officeart/2005/8/colors/colorful5#59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6.xml><?xml version="1.0" encoding="utf-8"?>
<dgm:colorsDef xmlns:dgm="http://schemas.openxmlformats.org/drawingml/2006/diagram" xmlns:a="http://schemas.openxmlformats.org/drawingml/2006/main" uniqueId="urn:microsoft.com/office/officeart/2005/8/colors/accent1_2#27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7.xml><?xml version="1.0" encoding="utf-8"?>
<dgm:colorsDef xmlns:dgm="http://schemas.openxmlformats.org/drawingml/2006/diagram" xmlns:a="http://schemas.openxmlformats.org/drawingml/2006/main" uniqueId="urn:microsoft.com/office/officeart/2005/8/colors/accent1_2#28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8.xml><?xml version="1.0" encoding="utf-8"?>
<dgm:colorsDef xmlns:dgm="http://schemas.openxmlformats.org/drawingml/2006/diagram" xmlns:a="http://schemas.openxmlformats.org/drawingml/2006/main" uniqueId="urn:microsoft.com/office/officeart/2005/8/colors/accent1_2#29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9.xml><?xml version="1.0" encoding="utf-8"?>
<dgm:colorsDef xmlns:dgm="http://schemas.openxmlformats.org/drawingml/2006/diagram" xmlns:a="http://schemas.openxmlformats.org/drawingml/2006/main" uniqueId="urn:microsoft.com/office/officeart/2005/8/colors/accent1_2#30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#9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0.xml><?xml version="1.0" encoding="utf-8"?>
<dgm:colorsDef xmlns:dgm="http://schemas.openxmlformats.org/drawingml/2006/diagram" xmlns:a="http://schemas.openxmlformats.org/drawingml/2006/main" uniqueId="urn:microsoft.com/office/officeart/2005/8/colors/accent1_2#3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1.xml><?xml version="1.0" encoding="utf-8"?>
<dgm:colorsDef xmlns:dgm="http://schemas.openxmlformats.org/drawingml/2006/diagram" xmlns:a="http://schemas.openxmlformats.org/drawingml/2006/main" uniqueId="urn:microsoft.com/office/officeart/2005/8/colors/accent1_2#3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2.xml><?xml version="1.0" encoding="utf-8"?>
<dgm:colorsDef xmlns:dgm="http://schemas.openxmlformats.org/drawingml/2006/diagram" xmlns:a="http://schemas.openxmlformats.org/drawingml/2006/main" uniqueId="urn:microsoft.com/office/officeart/2005/8/colors/accent1_2#3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3.xml><?xml version="1.0" encoding="utf-8"?>
<dgm:colorsDef xmlns:dgm="http://schemas.openxmlformats.org/drawingml/2006/diagram" xmlns:a="http://schemas.openxmlformats.org/drawingml/2006/main" uniqueId="urn:microsoft.com/office/officeart/2005/8/colors/accent1_2#3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4.xml><?xml version="1.0" encoding="utf-8"?>
<dgm:colorsDef xmlns:dgm="http://schemas.openxmlformats.org/drawingml/2006/diagram" xmlns:a="http://schemas.openxmlformats.org/drawingml/2006/main" uniqueId="urn:microsoft.com/office/officeart/2005/8/colors/accent1_2#3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5.xml><?xml version="1.0" encoding="utf-8"?>
<dgm:colorsDef xmlns:dgm="http://schemas.openxmlformats.org/drawingml/2006/diagram" xmlns:a="http://schemas.openxmlformats.org/drawingml/2006/main" uniqueId="urn:microsoft.com/office/officeart/2005/8/colors/accent1_2#36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6.xml><?xml version="1.0" encoding="utf-8"?>
<dgm:colorsDef xmlns:dgm="http://schemas.openxmlformats.org/drawingml/2006/diagram" xmlns:a="http://schemas.openxmlformats.org/drawingml/2006/main" uniqueId="urn:microsoft.com/office/officeart/2005/8/colors/accent1_2#37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7.xml><?xml version="1.0" encoding="utf-8"?>
<dgm:colorsDef xmlns:dgm="http://schemas.openxmlformats.org/drawingml/2006/diagram" xmlns:a="http://schemas.openxmlformats.org/drawingml/2006/main" uniqueId="urn:microsoft.com/office/officeart/2005/8/colors/accent1_2#38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8.xml><?xml version="1.0" encoding="utf-8"?>
<dgm:colorsDef xmlns:dgm="http://schemas.openxmlformats.org/drawingml/2006/diagram" xmlns:a="http://schemas.openxmlformats.org/drawingml/2006/main" uniqueId="urn:microsoft.com/office/officeart/2005/8/colors/accent1_2#39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9.xml><?xml version="1.0" encoding="utf-8"?>
<dgm:colorsDef xmlns:dgm="http://schemas.openxmlformats.org/drawingml/2006/diagram" xmlns:a="http://schemas.openxmlformats.org/drawingml/2006/main" uniqueId="urn:microsoft.com/office/officeart/2005/8/colors/colorful5#60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1" qsCatId="simple" csTypeId="urn:microsoft.com/office/officeart/2005/8/colors/colorful5#1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54828" custLinFactNeighborY="55029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86957815-7500-4042-8764-74CC8B479896}" type="presOf" srcId="{BE287C42-CD8A-42CE-8E3E-73C352BD5920}" destId="{8120550C-BC87-497C-9931-B1A996EE60C0}" srcOrd="0" destOrd="0" presId="urn:microsoft.com/office/officeart/2005/8/layout/bList2#1"/>
    <dgm:cxn modelId="{F154927A-CA07-4651-B961-D9FDA8FC22F6}" type="presOf" srcId="{7A236058-1BB6-40B9-9348-7BFCF74797F7}" destId="{E0F6C998-5693-4BDD-9069-AF61DC425B3A}" srcOrd="1" destOrd="0" presId="urn:microsoft.com/office/officeart/2005/8/layout/bList2#1"/>
    <dgm:cxn modelId="{5C8B64AF-D175-4A43-B5CA-6A9C7CBB68BC}" type="presOf" srcId="{7A236058-1BB6-40B9-9348-7BFCF74797F7}" destId="{8341A2DB-1040-453E-BC64-20AB0EC705B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77BB3034-08CE-4604-A423-5142E38A5A06}" type="presParOf" srcId="{8120550C-BC87-497C-9931-B1A996EE60C0}" destId="{DBB6DB41-98F6-46AA-B628-CAF983E62B48}" srcOrd="0" destOrd="0" presId="urn:microsoft.com/office/officeart/2005/8/layout/bList2#1"/>
    <dgm:cxn modelId="{266BF06A-2A1A-4A68-958C-E9994983A2B6}" type="presParOf" srcId="{DBB6DB41-98F6-46AA-B628-CAF983E62B48}" destId="{A523E08F-BB9E-46F9-A45A-A55A85EE4841}" srcOrd="0" destOrd="0" presId="urn:microsoft.com/office/officeart/2005/8/layout/bList2#1"/>
    <dgm:cxn modelId="{0908C594-886A-491E-9E63-C39807D99476}" type="presParOf" srcId="{DBB6DB41-98F6-46AA-B628-CAF983E62B48}" destId="{8341A2DB-1040-453E-BC64-20AB0EC705B0}" srcOrd="1" destOrd="0" presId="urn:microsoft.com/office/officeart/2005/8/layout/bList2#1"/>
    <dgm:cxn modelId="{0E64A4A7-9729-4214-AE80-C366EE7BECBB}" type="presParOf" srcId="{DBB6DB41-98F6-46AA-B628-CAF983E62B48}" destId="{E0F6C998-5693-4BDD-9069-AF61DC425B3A}" srcOrd="2" destOrd="0" presId="urn:microsoft.com/office/officeart/2005/8/layout/bList2#1"/>
    <dgm:cxn modelId="{C7E2A954-D956-4126-9DEE-63023BA048A8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10" qsCatId="simple" csTypeId="urn:microsoft.com/office/officeart/2005/8/colors/colorful5#10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0039" custLinFactNeighborY="5156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FF7FEC5D-D1F7-41C2-8048-087329487E08}" type="presOf" srcId="{7A236058-1BB6-40B9-9348-7BFCF74797F7}" destId="{8341A2DB-1040-453E-BC64-20AB0EC705B0}" srcOrd="0" destOrd="0" presId="urn:microsoft.com/office/officeart/2005/8/layout/bList2#1"/>
    <dgm:cxn modelId="{F6E41C9C-4D57-4C2A-8F14-BCC1ABE8C8A8}" type="presOf" srcId="{BE287C42-CD8A-42CE-8E3E-73C352BD5920}" destId="{8120550C-BC87-497C-9931-B1A996EE60C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B0B1F1FC-02C6-4BCC-9BF5-8C963E1A76E7}" type="presOf" srcId="{7A236058-1BB6-40B9-9348-7BFCF74797F7}" destId="{E0F6C998-5693-4BDD-9069-AF61DC425B3A}" srcOrd="1" destOrd="0" presId="urn:microsoft.com/office/officeart/2005/8/layout/bList2#1"/>
    <dgm:cxn modelId="{CA33DE89-B7DE-4014-B86E-183D4453078D}" type="presParOf" srcId="{8120550C-BC87-497C-9931-B1A996EE60C0}" destId="{DBB6DB41-98F6-46AA-B628-CAF983E62B48}" srcOrd="0" destOrd="0" presId="urn:microsoft.com/office/officeart/2005/8/layout/bList2#1"/>
    <dgm:cxn modelId="{98FA00D2-86AE-496D-9300-44FF6A1252AF}" type="presParOf" srcId="{DBB6DB41-98F6-46AA-B628-CAF983E62B48}" destId="{A523E08F-BB9E-46F9-A45A-A55A85EE4841}" srcOrd="0" destOrd="0" presId="urn:microsoft.com/office/officeart/2005/8/layout/bList2#1"/>
    <dgm:cxn modelId="{816D8EC4-0E55-4470-9E03-7ED5AAAE690C}" type="presParOf" srcId="{DBB6DB41-98F6-46AA-B628-CAF983E62B48}" destId="{8341A2DB-1040-453E-BC64-20AB0EC705B0}" srcOrd="1" destOrd="0" presId="urn:microsoft.com/office/officeart/2005/8/layout/bList2#1"/>
    <dgm:cxn modelId="{BA4A5369-FE32-41DB-9701-AC1AC760F6DA}" type="presParOf" srcId="{DBB6DB41-98F6-46AA-B628-CAF983E62B48}" destId="{E0F6C998-5693-4BDD-9069-AF61DC425B3A}" srcOrd="2" destOrd="0" presId="urn:microsoft.com/office/officeart/2005/8/layout/bList2#1"/>
    <dgm:cxn modelId="{6FD282E6-A1FB-4CDF-9E74-C3E57697C989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00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100" qsCatId="simple" csTypeId="urn:microsoft.com/office/officeart/2005/8/colors/colorful5#61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42878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FD7A9F34-0259-4281-95D5-C937EC3C5B0B}" type="presOf" srcId="{BE287C42-CD8A-42CE-8E3E-73C352BD5920}" destId="{8120550C-BC87-497C-9931-B1A996EE60C0}" srcOrd="0" destOrd="0" presId="urn:microsoft.com/office/officeart/2005/8/layout/bList2#1"/>
    <dgm:cxn modelId="{664FE06A-833B-47D4-8E3B-514A0B632339}" type="presOf" srcId="{7A236058-1BB6-40B9-9348-7BFCF74797F7}" destId="{E0F6C998-5693-4BDD-9069-AF61DC425B3A}" srcOrd="1" destOrd="0" presId="urn:microsoft.com/office/officeart/2005/8/layout/bList2#1"/>
    <dgm:cxn modelId="{49FC67A5-CDAD-4D6A-A42D-FC62C595AB9A}" type="presOf" srcId="{7A236058-1BB6-40B9-9348-7BFCF74797F7}" destId="{8341A2DB-1040-453E-BC64-20AB0EC705B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B8273BEA-6E10-4696-A016-DE46698ED086}" type="presParOf" srcId="{8120550C-BC87-497C-9931-B1A996EE60C0}" destId="{DBB6DB41-98F6-46AA-B628-CAF983E62B48}" srcOrd="0" destOrd="0" presId="urn:microsoft.com/office/officeart/2005/8/layout/bList2#1"/>
    <dgm:cxn modelId="{7DB622E3-DD40-4238-9636-7F8274655A6C}" type="presParOf" srcId="{DBB6DB41-98F6-46AA-B628-CAF983E62B48}" destId="{A523E08F-BB9E-46F9-A45A-A55A85EE4841}" srcOrd="0" destOrd="0" presId="urn:microsoft.com/office/officeart/2005/8/layout/bList2#1"/>
    <dgm:cxn modelId="{BBF80919-271F-4DD5-B92F-C38571AD3210}" type="presParOf" srcId="{DBB6DB41-98F6-46AA-B628-CAF983E62B48}" destId="{8341A2DB-1040-453E-BC64-20AB0EC705B0}" srcOrd="1" destOrd="0" presId="urn:microsoft.com/office/officeart/2005/8/layout/bList2#1"/>
    <dgm:cxn modelId="{75B46317-6494-4A45-B1E4-D062D47D64A6}" type="presParOf" srcId="{DBB6DB41-98F6-46AA-B628-CAF983E62B48}" destId="{E0F6C998-5693-4BDD-9069-AF61DC425B3A}" srcOrd="2" destOrd="0" presId="urn:microsoft.com/office/officeart/2005/8/layout/bList2#1"/>
    <dgm:cxn modelId="{DF924D94-4425-4089-8006-F94B61574AC1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01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101" qsCatId="simple" csTypeId="urn:microsoft.com/office/officeart/2005/8/colors/colorful5#62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42878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E90D38B7-FA1C-4531-9EEE-354D07EB4D88}" type="presOf" srcId="{7A236058-1BB6-40B9-9348-7BFCF74797F7}" destId="{E0F6C998-5693-4BDD-9069-AF61DC425B3A}" srcOrd="1" destOrd="0" presId="urn:microsoft.com/office/officeart/2005/8/layout/bList2#1"/>
    <dgm:cxn modelId="{6DC9F0C4-08B1-47D7-B833-205CE4051562}" type="presOf" srcId="{BE287C42-CD8A-42CE-8E3E-73C352BD5920}" destId="{8120550C-BC87-497C-9931-B1A996EE60C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61594EED-5A89-44EE-87B1-74F358AB677B}" type="presOf" srcId="{7A236058-1BB6-40B9-9348-7BFCF74797F7}" destId="{8341A2DB-1040-453E-BC64-20AB0EC705B0}" srcOrd="0" destOrd="0" presId="urn:microsoft.com/office/officeart/2005/8/layout/bList2#1"/>
    <dgm:cxn modelId="{B93E00E1-8FEB-4EA1-A14B-BD31324FA139}" type="presParOf" srcId="{8120550C-BC87-497C-9931-B1A996EE60C0}" destId="{DBB6DB41-98F6-46AA-B628-CAF983E62B48}" srcOrd="0" destOrd="0" presId="urn:microsoft.com/office/officeart/2005/8/layout/bList2#1"/>
    <dgm:cxn modelId="{E6B12678-839E-4DB9-9FFB-F8558197C46D}" type="presParOf" srcId="{DBB6DB41-98F6-46AA-B628-CAF983E62B48}" destId="{A523E08F-BB9E-46F9-A45A-A55A85EE4841}" srcOrd="0" destOrd="0" presId="urn:microsoft.com/office/officeart/2005/8/layout/bList2#1"/>
    <dgm:cxn modelId="{7FAA825B-218B-402B-92FD-BEAA8ADA8CC0}" type="presParOf" srcId="{DBB6DB41-98F6-46AA-B628-CAF983E62B48}" destId="{8341A2DB-1040-453E-BC64-20AB0EC705B0}" srcOrd="1" destOrd="0" presId="urn:microsoft.com/office/officeart/2005/8/layout/bList2#1"/>
    <dgm:cxn modelId="{881DBC91-5DC0-40F8-A403-C3D06FEB1875}" type="presParOf" srcId="{DBB6DB41-98F6-46AA-B628-CAF983E62B48}" destId="{E0F6C998-5693-4BDD-9069-AF61DC425B3A}" srcOrd="2" destOrd="0" presId="urn:microsoft.com/office/officeart/2005/8/layout/bList2#1"/>
    <dgm:cxn modelId="{21FD0BAD-ECF2-4A71-A92B-DA38EC4DB824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102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102" qsCatId="simple" csTypeId="urn:microsoft.com/office/officeart/2005/8/colors/colorful5#63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22348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49BD321C-D51D-429E-B021-2D0B1682B79D}" type="presOf" srcId="{7A236058-1BB6-40B9-9348-7BFCF74797F7}" destId="{E0F6C998-5693-4BDD-9069-AF61DC425B3A}" srcOrd="1" destOrd="0" presId="urn:microsoft.com/office/officeart/2005/8/layout/bList2#1"/>
    <dgm:cxn modelId="{68B4D686-BF3C-433A-87AA-AD696CC10CB0}" type="presOf" srcId="{BE287C42-CD8A-42CE-8E3E-73C352BD5920}" destId="{8120550C-BC87-497C-9931-B1A996EE60C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FC9C9BDA-DA34-4505-BD80-0FEF73779C9E}" type="presOf" srcId="{7A236058-1BB6-40B9-9348-7BFCF74797F7}" destId="{8341A2DB-1040-453E-BC64-20AB0EC705B0}" srcOrd="0" destOrd="0" presId="urn:microsoft.com/office/officeart/2005/8/layout/bList2#1"/>
    <dgm:cxn modelId="{B81080A5-FB88-4F9F-BA70-8919D96E3E18}" type="presParOf" srcId="{8120550C-BC87-497C-9931-B1A996EE60C0}" destId="{DBB6DB41-98F6-46AA-B628-CAF983E62B48}" srcOrd="0" destOrd="0" presId="urn:microsoft.com/office/officeart/2005/8/layout/bList2#1"/>
    <dgm:cxn modelId="{7277473D-F5F3-440E-974A-211219842EB2}" type="presParOf" srcId="{DBB6DB41-98F6-46AA-B628-CAF983E62B48}" destId="{A523E08F-BB9E-46F9-A45A-A55A85EE4841}" srcOrd="0" destOrd="0" presId="urn:microsoft.com/office/officeart/2005/8/layout/bList2#1"/>
    <dgm:cxn modelId="{6B390FE8-C191-4741-A97B-6760EDCB6E9B}" type="presParOf" srcId="{DBB6DB41-98F6-46AA-B628-CAF983E62B48}" destId="{8341A2DB-1040-453E-BC64-20AB0EC705B0}" srcOrd="1" destOrd="0" presId="urn:microsoft.com/office/officeart/2005/8/layout/bList2#1"/>
    <dgm:cxn modelId="{B53781EA-1015-4564-A4C1-670F93D5A120}" type="presParOf" srcId="{DBB6DB41-98F6-46AA-B628-CAF983E62B48}" destId="{E0F6C998-5693-4BDD-9069-AF61DC425B3A}" srcOrd="2" destOrd="0" presId="urn:microsoft.com/office/officeart/2005/8/layout/bList2#1"/>
    <dgm:cxn modelId="{E77ED731-724C-4049-86D6-C1DE131C6209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3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103" qsCatId="simple" csTypeId="urn:microsoft.com/office/officeart/2005/8/colors/colorful5#64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22348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5C83474A-645E-41AC-8DE5-21C3B59C396D}" type="presOf" srcId="{7A236058-1BB6-40B9-9348-7BFCF74797F7}" destId="{E0F6C998-5693-4BDD-9069-AF61DC425B3A}" srcOrd="1" destOrd="0" presId="urn:microsoft.com/office/officeart/2005/8/layout/bList2#1"/>
    <dgm:cxn modelId="{A3601B86-4DF2-4027-B721-6D3B780BEE10}" type="presOf" srcId="{7A236058-1BB6-40B9-9348-7BFCF74797F7}" destId="{8341A2DB-1040-453E-BC64-20AB0EC705B0}" srcOrd="0" destOrd="0" presId="urn:microsoft.com/office/officeart/2005/8/layout/bList2#1"/>
    <dgm:cxn modelId="{E0425BBA-2B16-4832-B5F9-52452AEED654}" type="presOf" srcId="{BE287C42-CD8A-42CE-8E3E-73C352BD5920}" destId="{8120550C-BC87-497C-9931-B1A996EE60C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C839F95D-1DC8-4006-AA31-63B3074602FD}" type="presParOf" srcId="{8120550C-BC87-497C-9931-B1A996EE60C0}" destId="{DBB6DB41-98F6-46AA-B628-CAF983E62B48}" srcOrd="0" destOrd="0" presId="urn:microsoft.com/office/officeart/2005/8/layout/bList2#1"/>
    <dgm:cxn modelId="{F0D8D6F9-E133-4136-A794-67139B4EB894}" type="presParOf" srcId="{DBB6DB41-98F6-46AA-B628-CAF983E62B48}" destId="{A523E08F-BB9E-46F9-A45A-A55A85EE4841}" srcOrd="0" destOrd="0" presId="urn:microsoft.com/office/officeart/2005/8/layout/bList2#1"/>
    <dgm:cxn modelId="{9D95FFE5-E632-4622-8992-69DD555B7752}" type="presParOf" srcId="{DBB6DB41-98F6-46AA-B628-CAF983E62B48}" destId="{8341A2DB-1040-453E-BC64-20AB0EC705B0}" srcOrd="1" destOrd="0" presId="urn:microsoft.com/office/officeart/2005/8/layout/bList2#1"/>
    <dgm:cxn modelId="{09945991-BCE7-469B-8FB8-42A9E6AAE812}" type="presParOf" srcId="{DBB6DB41-98F6-46AA-B628-CAF983E62B48}" destId="{E0F6C998-5693-4BDD-9069-AF61DC425B3A}" srcOrd="2" destOrd="0" presId="urn:microsoft.com/office/officeart/2005/8/layout/bList2#1"/>
    <dgm:cxn modelId="{58C78C76-3A6A-48AF-8045-4B946A6400F7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04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104" qsCatId="simple" csTypeId="urn:microsoft.com/office/officeart/2005/8/colors/colorful5#6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22348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11EEC723-B210-4B4D-8194-4DEE36CE7C15}" type="presOf" srcId="{BE287C42-CD8A-42CE-8E3E-73C352BD5920}" destId="{8120550C-BC87-497C-9931-B1A996EE60C0}" srcOrd="0" destOrd="0" presId="urn:microsoft.com/office/officeart/2005/8/layout/bList2#1"/>
    <dgm:cxn modelId="{FA4F923E-A594-4ECB-B180-228674BFC2DB}" type="presOf" srcId="{7A236058-1BB6-40B9-9348-7BFCF74797F7}" destId="{E0F6C998-5693-4BDD-9069-AF61DC425B3A}" srcOrd="1" destOrd="0" presId="urn:microsoft.com/office/officeart/2005/8/layout/bList2#1"/>
    <dgm:cxn modelId="{65F1EC74-8F65-42E6-B420-E11380A62E91}" type="presOf" srcId="{7A236058-1BB6-40B9-9348-7BFCF74797F7}" destId="{8341A2DB-1040-453E-BC64-20AB0EC705B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3B1080BB-D2D5-428A-B5E0-E1D909D19F99}" type="presParOf" srcId="{8120550C-BC87-497C-9931-B1A996EE60C0}" destId="{DBB6DB41-98F6-46AA-B628-CAF983E62B48}" srcOrd="0" destOrd="0" presId="urn:microsoft.com/office/officeart/2005/8/layout/bList2#1"/>
    <dgm:cxn modelId="{0BAE2F58-9172-4538-854B-ECA4579A9D2A}" type="presParOf" srcId="{DBB6DB41-98F6-46AA-B628-CAF983E62B48}" destId="{A523E08F-BB9E-46F9-A45A-A55A85EE4841}" srcOrd="0" destOrd="0" presId="urn:microsoft.com/office/officeart/2005/8/layout/bList2#1"/>
    <dgm:cxn modelId="{3FCDB348-4009-4946-9A3C-01C29C4ED418}" type="presParOf" srcId="{DBB6DB41-98F6-46AA-B628-CAF983E62B48}" destId="{8341A2DB-1040-453E-BC64-20AB0EC705B0}" srcOrd="1" destOrd="0" presId="urn:microsoft.com/office/officeart/2005/8/layout/bList2#1"/>
    <dgm:cxn modelId="{9CD5472E-CE3E-4A4F-A7A3-45E1CEC1520B}" type="presParOf" srcId="{DBB6DB41-98F6-46AA-B628-CAF983E62B48}" destId="{E0F6C998-5693-4BDD-9069-AF61DC425B3A}" srcOrd="2" destOrd="0" presId="urn:microsoft.com/office/officeart/2005/8/layout/bList2#1"/>
    <dgm:cxn modelId="{C1611186-78CB-476B-980E-EF4BBFD598C2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105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105" qsCatId="simple" csTypeId="urn:microsoft.com/office/officeart/2005/8/colors/accent1_2#40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1833" custLinFactNeighborY="-4835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E8EC2564-68C3-4659-9428-DBC440202E0C}" type="presOf" srcId="{19CCEB87-305D-4E48-84B8-1EA85244D5BB}" destId="{78C89192-6868-4DDA-9D94-4C22E8F40D37}" srcOrd="0" destOrd="0" presId="urn:microsoft.com/office/officeart/2008/layout/BendingPictureBlocks"/>
    <dgm:cxn modelId="{FE6499C8-21F5-4AF9-BDC5-2ADB2EC0F77D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07B5163C-39F9-45CA-872D-DE1DA7326212}" type="presParOf" srcId="{BF4BFA2F-8DE7-40C3-8A64-AD27EF521C2E}" destId="{CC192163-CD6C-422B-A976-BFBAF75FF3E2}" srcOrd="0" destOrd="0" presId="urn:microsoft.com/office/officeart/2008/layout/BendingPictureBlocks"/>
    <dgm:cxn modelId="{C0D17263-24B7-44D2-910F-7422741D37C4}" type="presParOf" srcId="{CC192163-CD6C-422B-A976-BFBAF75FF3E2}" destId="{B06CCA3E-58B5-4429-9D21-007FBB6A3AB2}" srcOrd="0" destOrd="0" presId="urn:microsoft.com/office/officeart/2008/layout/BendingPictureBlocks"/>
    <dgm:cxn modelId="{FB454362-A950-4515-BC7D-1531B4F4EB6C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6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106" qsCatId="simple" csTypeId="urn:microsoft.com/office/officeart/2005/8/colors/accent1_2#41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1833" custLinFactNeighborY="-4835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4013272D-129A-40F7-A448-7352FE1B8E09}" type="presOf" srcId="{19CCEB87-305D-4E48-84B8-1EA85244D5BB}" destId="{78C89192-6868-4DDA-9D94-4C22E8F40D37}" srcOrd="0" destOrd="0" presId="urn:microsoft.com/office/officeart/2008/layout/BendingPictureBlocks"/>
    <dgm:cxn modelId="{2E08E143-E896-49B6-AB1E-D0334C930D64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B840DE07-768F-409B-899B-1CB6B06BAE4A}" type="presParOf" srcId="{BF4BFA2F-8DE7-40C3-8A64-AD27EF521C2E}" destId="{CC192163-CD6C-422B-A976-BFBAF75FF3E2}" srcOrd="0" destOrd="0" presId="urn:microsoft.com/office/officeart/2008/layout/BendingPictureBlocks"/>
    <dgm:cxn modelId="{7111A409-9F51-4AD2-8E23-B73E583907F9}" type="presParOf" srcId="{CC192163-CD6C-422B-A976-BFBAF75FF3E2}" destId="{B06CCA3E-58B5-4429-9D21-007FBB6A3AB2}" srcOrd="0" destOrd="0" presId="urn:microsoft.com/office/officeart/2008/layout/BendingPictureBlocks"/>
    <dgm:cxn modelId="{5EF48AB7-30D3-4849-908F-479295C8F6F9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07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107" qsCatId="simple" csTypeId="urn:microsoft.com/office/officeart/2005/8/colors/accent1_2#4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1833" custLinFactNeighborY="-4835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D458DB6B-C23A-4287-8525-2A5FEC50E04D}" type="presOf" srcId="{19CCEB87-305D-4E48-84B8-1EA85244D5BB}" destId="{78C89192-6868-4DDA-9D94-4C22E8F40D37}" srcOrd="0" destOrd="0" presId="urn:microsoft.com/office/officeart/2008/layout/BendingPictureBlocks"/>
    <dgm:cxn modelId="{888BFEBB-783E-438F-86CE-DC4E7875FE51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B8200EA4-7D02-48F0-9F7F-7D0492F93CC1}" type="presParOf" srcId="{BF4BFA2F-8DE7-40C3-8A64-AD27EF521C2E}" destId="{CC192163-CD6C-422B-A976-BFBAF75FF3E2}" srcOrd="0" destOrd="0" presId="urn:microsoft.com/office/officeart/2008/layout/BendingPictureBlocks"/>
    <dgm:cxn modelId="{BB4FE0A4-1681-4656-A422-FC99FEECF5E2}" type="presParOf" srcId="{CC192163-CD6C-422B-A976-BFBAF75FF3E2}" destId="{B06CCA3E-58B5-4429-9D21-007FBB6A3AB2}" srcOrd="0" destOrd="0" presId="urn:microsoft.com/office/officeart/2008/layout/BendingPictureBlocks"/>
    <dgm:cxn modelId="{6693CF58-2EC3-4F1D-8D5D-39FF656E9988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11" qsCatId="simple" csTypeId="urn:microsoft.com/office/officeart/2005/8/colors/colorful5#11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0039" custLinFactNeighborY="5156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19561888-75C9-4CB3-97DD-5166D0486A34}" type="presOf" srcId="{BE287C42-CD8A-42CE-8E3E-73C352BD5920}" destId="{8120550C-BC87-497C-9931-B1A996EE60C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409311F9-B4D4-4C83-A9B0-2562E0DC3078}" type="presOf" srcId="{7A236058-1BB6-40B9-9348-7BFCF74797F7}" destId="{8341A2DB-1040-453E-BC64-20AB0EC705B0}" srcOrd="0" destOrd="0" presId="urn:microsoft.com/office/officeart/2005/8/layout/bList2#1"/>
    <dgm:cxn modelId="{8C713DFA-A20D-44CB-AFFD-02500C1BE732}" type="presOf" srcId="{7A236058-1BB6-40B9-9348-7BFCF74797F7}" destId="{E0F6C998-5693-4BDD-9069-AF61DC425B3A}" srcOrd="1" destOrd="0" presId="urn:microsoft.com/office/officeart/2005/8/layout/bList2#1"/>
    <dgm:cxn modelId="{8DB72B5D-B3F5-41C0-87DF-B0ABD11FD75C}" type="presParOf" srcId="{8120550C-BC87-497C-9931-B1A996EE60C0}" destId="{DBB6DB41-98F6-46AA-B628-CAF983E62B48}" srcOrd="0" destOrd="0" presId="urn:microsoft.com/office/officeart/2005/8/layout/bList2#1"/>
    <dgm:cxn modelId="{AA99C71C-8908-4C5B-9EDF-8E593FA5DD70}" type="presParOf" srcId="{DBB6DB41-98F6-46AA-B628-CAF983E62B48}" destId="{A523E08F-BB9E-46F9-A45A-A55A85EE4841}" srcOrd="0" destOrd="0" presId="urn:microsoft.com/office/officeart/2005/8/layout/bList2#1"/>
    <dgm:cxn modelId="{EC5BB587-F30C-4F05-B443-DFD78BC2E4D9}" type="presParOf" srcId="{DBB6DB41-98F6-46AA-B628-CAF983E62B48}" destId="{8341A2DB-1040-453E-BC64-20AB0EC705B0}" srcOrd="1" destOrd="0" presId="urn:microsoft.com/office/officeart/2005/8/layout/bList2#1"/>
    <dgm:cxn modelId="{69D24FCF-F7C6-427E-92A3-8B2CC8C475C4}" type="presParOf" srcId="{DBB6DB41-98F6-46AA-B628-CAF983E62B48}" destId="{E0F6C998-5693-4BDD-9069-AF61DC425B3A}" srcOrd="2" destOrd="0" presId="urn:microsoft.com/office/officeart/2005/8/layout/bList2#1"/>
    <dgm:cxn modelId="{CA76CAC0-86C3-48FE-B7A8-3C48E5EF7873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12" qsCatId="simple" csTypeId="urn:microsoft.com/office/officeart/2005/8/colors/colorful5#12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0039" custLinFactNeighborY="5156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FF1E120D-1759-444A-A325-313F2CC76350}" type="presOf" srcId="{7A236058-1BB6-40B9-9348-7BFCF74797F7}" destId="{E0F6C998-5693-4BDD-9069-AF61DC425B3A}" srcOrd="1" destOrd="0" presId="urn:microsoft.com/office/officeart/2005/8/layout/bList2#1"/>
    <dgm:cxn modelId="{30949218-4340-4522-BAC3-8698412274E5}" type="presOf" srcId="{BE287C42-CD8A-42CE-8E3E-73C352BD5920}" destId="{8120550C-BC87-497C-9931-B1A996EE60C0}" srcOrd="0" destOrd="0" presId="urn:microsoft.com/office/officeart/2005/8/layout/bList2#1"/>
    <dgm:cxn modelId="{BB3C3A1A-D5E7-4C0B-BC4B-CD70C552F2D4}" type="presOf" srcId="{7A236058-1BB6-40B9-9348-7BFCF74797F7}" destId="{8341A2DB-1040-453E-BC64-20AB0EC705B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ADAB90A5-E10E-4965-80AD-F0957B67B534}" type="presParOf" srcId="{8120550C-BC87-497C-9931-B1A996EE60C0}" destId="{DBB6DB41-98F6-46AA-B628-CAF983E62B48}" srcOrd="0" destOrd="0" presId="urn:microsoft.com/office/officeart/2005/8/layout/bList2#1"/>
    <dgm:cxn modelId="{28E38E3D-9025-4939-B165-72931190FA51}" type="presParOf" srcId="{DBB6DB41-98F6-46AA-B628-CAF983E62B48}" destId="{A523E08F-BB9E-46F9-A45A-A55A85EE4841}" srcOrd="0" destOrd="0" presId="urn:microsoft.com/office/officeart/2005/8/layout/bList2#1"/>
    <dgm:cxn modelId="{A2046669-811A-4A36-AE6F-62FEAECE29C0}" type="presParOf" srcId="{DBB6DB41-98F6-46AA-B628-CAF983E62B48}" destId="{8341A2DB-1040-453E-BC64-20AB0EC705B0}" srcOrd="1" destOrd="0" presId="urn:microsoft.com/office/officeart/2005/8/layout/bList2#1"/>
    <dgm:cxn modelId="{5330E41D-8A99-402E-A9FD-3CCA212862A2}" type="presParOf" srcId="{DBB6DB41-98F6-46AA-B628-CAF983E62B48}" destId="{E0F6C998-5693-4BDD-9069-AF61DC425B3A}" srcOrd="2" destOrd="0" presId="urn:microsoft.com/office/officeart/2005/8/layout/bList2#1"/>
    <dgm:cxn modelId="{1DE49DF6-4176-4644-8A57-CCF726EA2CCB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13" qsCatId="simple" csTypeId="urn:microsoft.com/office/officeart/2005/8/colors/colorful5#13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0039" custLinFactNeighborY="5156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4B69FB4C-50C7-4B67-BE07-812E7ED6C678}" type="presOf" srcId="{7A236058-1BB6-40B9-9348-7BFCF74797F7}" destId="{E0F6C998-5693-4BDD-9069-AF61DC425B3A}" srcOrd="1" destOrd="0" presId="urn:microsoft.com/office/officeart/2005/8/layout/bList2#1"/>
    <dgm:cxn modelId="{A6620C97-F49F-4D9A-A916-F4CA38897B6B}" type="presOf" srcId="{BE287C42-CD8A-42CE-8E3E-73C352BD5920}" destId="{8120550C-BC87-497C-9931-B1A996EE60C0}" srcOrd="0" destOrd="0" presId="urn:microsoft.com/office/officeart/2005/8/layout/bList2#1"/>
    <dgm:cxn modelId="{4AF07CA0-A8F4-4799-A13D-74B6AFB14269}" type="presOf" srcId="{7A236058-1BB6-40B9-9348-7BFCF74797F7}" destId="{8341A2DB-1040-453E-BC64-20AB0EC705B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3F496D42-F452-4B83-B8AA-E6FAE4C9A3F7}" type="presParOf" srcId="{8120550C-BC87-497C-9931-B1A996EE60C0}" destId="{DBB6DB41-98F6-46AA-B628-CAF983E62B48}" srcOrd="0" destOrd="0" presId="urn:microsoft.com/office/officeart/2005/8/layout/bList2#1"/>
    <dgm:cxn modelId="{55DFE99C-7D83-4C2D-8681-90E3627CB47F}" type="presParOf" srcId="{DBB6DB41-98F6-46AA-B628-CAF983E62B48}" destId="{A523E08F-BB9E-46F9-A45A-A55A85EE4841}" srcOrd="0" destOrd="0" presId="urn:microsoft.com/office/officeart/2005/8/layout/bList2#1"/>
    <dgm:cxn modelId="{BB32A07D-C246-4645-B46F-8C0775D9D10F}" type="presParOf" srcId="{DBB6DB41-98F6-46AA-B628-CAF983E62B48}" destId="{8341A2DB-1040-453E-BC64-20AB0EC705B0}" srcOrd="1" destOrd="0" presId="urn:microsoft.com/office/officeart/2005/8/layout/bList2#1"/>
    <dgm:cxn modelId="{9B801FAE-233F-46C7-8647-303BC10FEE82}" type="presParOf" srcId="{DBB6DB41-98F6-46AA-B628-CAF983E62B48}" destId="{E0F6C998-5693-4BDD-9069-AF61DC425B3A}" srcOrd="2" destOrd="0" presId="urn:microsoft.com/office/officeart/2005/8/layout/bList2#1"/>
    <dgm:cxn modelId="{2D11FB24-9C14-4129-96EB-A18AD6A3DBA3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14" qsCatId="simple" csTypeId="urn:microsoft.com/office/officeart/2005/8/colors/colorful5#14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0039" custLinFactNeighborY="5156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B8FD6641-6722-4EEB-8460-F71484727C68}" type="presOf" srcId="{7A236058-1BB6-40B9-9348-7BFCF74797F7}" destId="{E0F6C998-5693-4BDD-9069-AF61DC425B3A}" srcOrd="1" destOrd="0" presId="urn:microsoft.com/office/officeart/2005/8/layout/bList2#1"/>
    <dgm:cxn modelId="{CAD3CE63-E164-484A-B3AA-A89557F6F1E7}" type="presOf" srcId="{7A236058-1BB6-40B9-9348-7BFCF74797F7}" destId="{8341A2DB-1040-453E-BC64-20AB0EC705B0}" srcOrd="0" destOrd="0" presId="urn:microsoft.com/office/officeart/2005/8/layout/bList2#1"/>
    <dgm:cxn modelId="{0B36BBB8-3793-46C2-AEF4-A6D080625183}" type="presOf" srcId="{BE287C42-CD8A-42CE-8E3E-73C352BD5920}" destId="{8120550C-BC87-497C-9931-B1A996EE60C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C0393DBD-5A8E-4DE5-A404-C85B7DC5BD74}" type="presParOf" srcId="{8120550C-BC87-497C-9931-B1A996EE60C0}" destId="{DBB6DB41-98F6-46AA-B628-CAF983E62B48}" srcOrd="0" destOrd="0" presId="urn:microsoft.com/office/officeart/2005/8/layout/bList2#1"/>
    <dgm:cxn modelId="{B4E84538-CA57-49C6-9500-6C3741FEEAE9}" type="presParOf" srcId="{DBB6DB41-98F6-46AA-B628-CAF983E62B48}" destId="{A523E08F-BB9E-46F9-A45A-A55A85EE4841}" srcOrd="0" destOrd="0" presId="urn:microsoft.com/office/officeart/2005/8/layout/bList2#1"/>
    <dgm:cxn modelId="{B435FF94-2A78-473C-96EB-4B07357EC5E8}" type="presParOf" srcId="{DBB6DB41-98F6-46AA-B628-CAF983E62B48}" destId="{8341A2DB-1040-453E-BC64-20AB0EC705B0}" srcOrd="1" destOrd="0" presId="urn:microsoft.com/office/officeart/2005/8/layout/bList2#1"/>
    <dgm:cxn modelId="{7E0569BF-6E34-4982-A3D3-BED1CD29BE14}" type="presParOf" srcId="{DBB6DB41-98F6-46AA-B628-CAF983E62B48}" destId="{E0F6C998-5693-4BDD-9069-AF61DC425B3A}" srcOrd="2" destOrd="0" presId="urn:microsoft.com/office/officeart/2005/8/layout/bList2#1"/>
    <dgm:cxn modelId="{FB0E544D-2091-4547-B41F-9E6D0ECE3136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15" qsCatId="simple" csTypeId="urn:microsoft.com/office/officeart/2005/8/colors/colorful5#1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0039" custLinFactNeighborY="5156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0A75391F-3ABB-436B-8A76-82B19D39914A}" type="presOf" srcId="{BE287C42-CD8A-42CE-8E3E-73C352BD5920}" destId="{8120550C-BC87-497C-9931-B1A996EE60C0}" srcOrd="0" destOrd="0" presId="urn:microsoft.com/office/officeart/2005/8/layout/bList2#1"/>
    <dgm:cxn modelId="{510B3D73-7BEE-4EFA-934D-22EEC9632646}" type="presOf" srcId="{7A236058-1BB6-40B9-9348-7BFCF74797F7}" destId="{E0F6C998-5693-4BDD-9069-AF61DC425B3A}" srcOrd="1" destOrd="0" presId="urn:microsoft.com/office/officeart/2005/8/layout/bList2#1"/>
    <dgm:cxn modelId="{EBE3C3BA-EB5B-4C60-8DBD-2605182544EA}" type="presOf" srcId="{7A236058-1BB6-40B9-9348-7BFCF74797F7}" destId="{8341A2DB-1040-453E-BC64-20AB0EC705B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853D898A-4F4B-466A-A461-A5CAD0E92654}" type="presParOf" srcId="{8120550C-BC87-497C-9931-B1A996EE60C0}" destId="{DBB6DB41-98F6-46AA-B628-CAF983E62B48}" srcOrd="0" destOrd="0" presId="urn:microsoft.com/office/officeart/2005/8/layout/bList2#1"/>
    <dgm:cxn modelId="{5E29188E-5B60-4789-A23B-49DC0676A8AA}" type="presParOf" srcId="{DBB6DB41-98F6-46AA-B628-CAF983E62B48}" destId="{A523E08F-BB9E-46F9-A45A-A55A85EE4841}" srcOrd="0" destOrd="0" presId="urn:microsoft.com/office/officeart/2005/8/layout/bList2#1"/>
    <dgm:cxn modelId="{174434C3-0E7F-4928-9B7C-8A57EAA448E8}" type="presParOf" srcId="{DBB6DB41-98F6-46AA-B628-CAF983E62B48}" destId="{8341A2DB-1040-453E-BC64-20AB0EC705B0}" srcOrd="1" destOrd="0" presId="urn:microsoft.com/office/officeart/2005/8/layout/bList2#1"/>
    <dgm:cxn modelId="{E598B477-9EEB-4FA1-BC22-A0843639D8BC}" type="presParOf" srcId="{DBB6DB41-98F6-46AA-B628-CAF983E62B48}" destId="{E0F6C998-5693-4BDD-9069-AF61DC425B3A}" srcOrd="2" destOrd="0" presId="urn:microsoft.com/office/officeart/2005/8/layout/bList2#1"/>
    <dgm:cxn modelId="{CD5783A7-D0BC-4D7F-B044-4D500F021438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16" qsCatId="simple" csTypeId="urn:microsoft.com/office/officeart/2005/8/colors/colorful5#16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0039" custLinFactNeighborY="5156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E0B3A699-E208-4E24-A4AD-EDB76A056E1D}" type="presOf" srcId="{7A236058-1BB6-40B9-9348-7BFCF74797F7}" destId="{E0F6C998-5693-4BDD-9069-AF61DC425B3A}" srcOrd="1" destOrd="0" presId="urn:microsoft.com/office/officeart/2005/8/layout/bList2#1"/>
    <dgm:cxn modelId="{21DFED9E-5D53-4480-A3D8-B380AC18AAAA}" type="presOf" srcId="{BE287C42-CD8A-42CE-8E3E-73C352BD5920}" destId="{8120550C-BC87-497C-9931-B1A996EE60C0}" srcOrd="0" destOrd="0" presId="urn:microsoft.com/office/officeart/2005/8/layout/bList2#1"/>
    <dgm:cxn modelId="{7AD281A7-979A-4234-8C83-1EDAFDB60852}" type="presOf" srcId="{7A236058-1BB6-40B9-9348-7BFCF74797F7}" destId="{8341A2DB-1040-453E-BC64-20AB0EC705B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16DF98BB-C0D8-4228-80F5-D0B391F287CA}" type="presParOf" srcId="{8120550C-BC87-497C-9931-B1A996EE60C0}" destId="{DBB6DB41-98F6-46AA-B628-CAF983E62B48}" srcOrd="0" destOrd="0" presId="urn:microsoft.com/office/officeart/2005/8/layout/bList2#1"/>
    <dgm:cxn modelId="{8B2218FF-6244-439C-99EB-426ECE8F202E}" type="presParOf" srcId="{DBB6DB41-98F6-46AA-B628-CAF983E62B48}" destId="{A523E08F-BB9E-46F9-A45A-A55A85EE4841}" srcOrd="0" destOrd="0" presId="urn:microsoft.com/office/officeart/2005/8/layout/bList2#1"/>
    <dgm:cxn modelId="{3C04755F-62EC-4D88-944A-0E295EA6ED11}" type="presParOf" srcId="{DBB6DB41-98F6-46AA-B628-CAF983E62B48}" destId="{8341A2DB-1040-453E-BC64-20AB0EC705B0}" srcOrd="1" destOrd="0" presId="urn:microsoft.com/office/officeart/2005/8/layout/bList2#1"/>
    <dgm:cxn modelId="{0E87BBE3-349B-4A51-82BE-D79ADD1B0251}" type="presParOf" srcId="{DBB6DB41-98F6-46AA-B628-CAF983E62B48}" destId="{E0F6C998-5693-4BDD-9069-AF61DC425B3A}" srcOrd="2" destOrd="0" presId="urn:microsoft.com/office/officeart/2005/8/layout/bList2#1"/>
    <dgm:cxn modelId="{2BD6EDBB-ED1E-4744-B583-BDC095778E8A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17" qsCatId="simple" csTypeId="urn:microsoft.com/office/officeart/2005/8/colors/colorful5#17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22348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CF5E451A-5033-4F8C-BC47-F39E5D143621}" type="presOf" srcId="{BE287C42-CD8A-42CE-8E3E-73C352BD5920}" destId="{8120550C-BC87-497C-9931-B1A996EE60C0}" srcOrd="0" destOrd="0" presId="urn:microsoft.com/office/officeart/2005/8/layout/bList2#1"/>
    <dgm:cxn modelId="{C3E20674-FC1B-463E-95C1-7AC97A103A80}" type="presOf" srcId="{7A236058-1BB6-40B9-9348-7BFCF74797F7}" destId="{E0F6C998-5693-4BDD-9069-AF61DC425B3A}" srcOrd="1" destOrd="0" presId="urn:microsoft.com/office/officeart/2005/8/layout/bList2#1"/>
    <dgm:cxn modelId="{D8B2E6A0-051C-468A-9892-495440F4AA0F}" type="presOf" srcId="{7A236058-1BB6-40B9-9348-7BFCF74797F7}" destId="{8341A2DB-1040-453E-BC64-20AB0EC705B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7615995D-8939-45E2-AFC8-0A1EF6724CAB}" type="presParOf" srcId="{8120550C-BC87-497C-9931-B1A996EE60C0}" destId="{DBB6DB41-98F6-46AA-B628-CAF983E62B48}" srcOrd="0" destOrd="0" presId="urn:microsoft.com/office/officeart/2005/8/layout/bList2#1"/>
    <dgm:cxn modelId="{85F68697-BDB5-44C4-91BB-2071E4C66A93}" type="presParOf" srcId="{DBB6DB41-98F6-46AA-B628-CAF983E62B48}" destId="{A523E08F-BB9E-46F9-A45A-A55A85EE4841}" srcOrd="0" destOrd="0" presId="urn:microsoft.com/office/officeart/2005/8/layout/bList2#1"/>
    <dgm:cxn modelId="{545F4223-2E08-47F7-B291-8DF09B65D85D}" type="presParOf" srcId="{DBB6DB41-98F6-46AA-B628-CAF983E62B48}" destId="{8341A2DB-1040-453E-BC64-20AB0EC705B0}" srcOrd="1" destOrd="0" presId="urn:microsoft.com/office/officeart/2005/8/layout/bList2#1"/>
    <dgm:cxn modelId="{BA309E1B-003E-4768-8F39-160F2471C85F}" type="presParOf" srcId="{DBB6DB41-98F6-46AA-B628-CAF983E62B48}" destId="{E0F6C998-5693-4BDD-9069-AF61DC425B3A}" srcOrd="2" destOrd="0" presId="urn:microsoft.com/office/officeart/2005/8/layout/bList2#1"/>
    <dgm:cxn modelId="{7279F661-CBEF-4FA0-B38E-6B4BFF9A8660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18" qsCatId="simple" csTypeId="urn:microsoft.com/office/officeart/2005/8/colors/colorful5#18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22348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A867CD11-7D50-49D7-8643-B666150844B4}" type="presOf" srcId="{7A236058-1BB6-40B9-9348-7BFCF74797F7}" destId="{E0F6C998-5693-4BDD-9069-AF61DC425B3A}" srcOrd="1" destOrd="0" presId="urn:microsoft.com/office/officeart/2005/8/layout/bList2#1"/>
    <dgm:cxn modelId="{92FC5B81-711E-4EB1-BD76-81BFB80DF201}" type="presOf" srcId="{BE287C42-CD8A-42CE-8E3E-73C352BD5920}" destId="{8120550C-BC87-497C-9931-B1A996EE60C0}" srcOrd="0" destOrd="0" presId="urn:microsoft.com/office/officeart/2005/8/layout/bList2#1"/>
    <dgm:cxn modelId="{32461BB5-2846-4945-AC20-548F7A511A3E}" type="presOf" srcId="{7A236058-1BB6-40B9-9348-7BFCF74797F7}" destId="{8341A2DB-1040-453E-BC64-20AB0EC705B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FB6BD4A7-0B16-4388-A3FC-EECD4B064D3D}" type="presParOf" srcId="{8120550C-BC87-497C-9931-B1A996EE60C0}" destId="{DBB6DB41-98F6-46AA-B628-CAF983E62B48}" srcOrd="0" destOrd="0" presId="urn:microsoft.com/office/officeart/2005/8/layout/bList2#1"/>
    <dgm:cxn modelId="{57C2C41C-70DD-4F98-9D62-05F20DE0EABE}" type="presParOf" srcId="{DBB6DB41-98F6-46AA-B628-CAF983E62B48}" destId="{A523E08F-BB9E-46F9-A45A-A55A85EE4841}" srcOrd="0" destOrd="0" presId="urn:microsoft.com/office/officeart/2005/8/layout/bList2#1"/>
    <dgm:cxn modelId="{15F4B204-AB07-4C0E-9B4F-FD40514299CA}" type="presParOf" srcId="{DBB6DB41-98F6-46AA-B628-CAF983E62B48}" destId="{8341A2DB-1040-453E-BC64-20AB0EC705B0}" srcOrd="1" destOrd="0" presId="urn:microsoft.com/office/officeart/2005/8/layout/bList2#1"/>
    <dgm:cxn modelId="{2B52C2F9-A542-4436-BA91-F9920502DBF8}" type="presParOf" srcId="{DBB6DB41-98F6-46AA-B628-CAF983E62B48}" destId="{E0F6C998-5693-4BDD-9069-AF61DC425B3A}" srcOrd="2" destOrd="0" presId="urn:microsoft.com/office/officeart/2005/8/layout/bList2#1"/>
    <dgm:cxn modelId="{C5B5EBF0-E58B-44EF-8F23-2AFB9E046F8A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19" qsCatId="simple" csTypeId="urn:microsoft.com/office/officeart/2005/8/colors/colorful5#19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24182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A1DBFB09-C53A-4701-88B7-02C36C5D5B4C}" type="presOf" srcId="{BE287C42-CD8A-42CE-8E3E-73C352BD5920}" destId="{8120550C-BC87-497C-9931-B1A996EE60C0}" srcOrd="0" destOrd="0" presId="urn:microsoft.com/office/officeart/2005/8/layout/bList2#1"/>
    <dgm:cxn modelId="{0523DC48-E00E-4C98-8390-83F06F8C6377}" type="presOf" srcId="{7A236058-1BB6-40B9-9348-7BFCF74797F7}" destId="{8341A2DB-1040-453E-BC64-20AB0EC705B0}" srcOrd="0" destOrd="0" presId="urn:microsoft.com/office/officeart/2005/8/layout/bList2#1"/>
    <dgm:cxn modelId="{619C84A5-3D54-4792-BEDA-96940DE3262C}" type="presOf" srcId="{7A236058-1BB6-40B9-9348-7BFCF74797F7}" destId="{E0F6C998-5693-4BDD-9069-AF61DC425B3A}" srcOrd="1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83814CDD-CC0C-42C5-B23B-3B32E3F3A436}" type="presParOf" srcId="{8120550C-BC87-497C-9931-B1A996EE60C0}" destId="{DBB6DB41-98F6-46AA-B628-CAF983E62B48}" srcOrd="0" destOrd="0" presId="urn:microsoft.com/office/officeart/2005/8/layout/bList2#1"/>
    <dgm:cxn modelId="{4359A0A9-B246-4E73-A00B-204ABB8CE479}" type="presParOf" srcId="{DBB6DB41-98F6-46AA-B628-CAF983E62B48}" destId="{A523E08F-BB9E-46F9-A45A-A55A85EE4841}" srcOrd="0" destOrd="0" presId="urn:microsoft.com/office/officeart/2005/8/layout/bList2#1"/>
    <dgm:cxn modelId="{99B7F46C-67C7-4469-84E3-CACC0DAB0A29}" type="presParOf" srcId="{DBB6DB41-98F6-46AA-B628-CAF983E62B48}" destId="{8341A2DB-1040-453E-BC64-20AB0EC705B0}" srcOrd="1" destOrd="0" presId="urn:microsoft.com/office/officeart/2005/8/layout/bList2#1"/>
    <dgm:cxn modelId="{D10CF7B3-7F58-4C0C-8715-D9D7A79EE520}" type="presParOf" srcId="{DBB6DB41-98F6-46AA-B628-CAF983E62B48}" destId="{E0F6C998-5693-4BDD-9069-AF61DC425B3A}" srcOrd="2" destOrd="0" presId="urn:microsoft.com/office/officeart/2005/8/layout/bList2#1"/>
    <dgm:cxn modelId="{CB853495-454F-4513-88E0-61B3105F273F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2" qsCatId="simple" csTypeId="urn:microsoft.com/office/officeart/2005/8/colors/colorful5#2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54828" custLinFactNeighborY="55029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34F7F782-06EC-4B0A-ABBE-45D100B8D166}" type="presOf" srcId="{BE287C42-CD8A-42CE-8E3E-73C352BD5920}" destId="{8120550C-BC87-497C-9931-B1A996EE60C0}" srcOrd="0" destOrd="0" presId="urn:microsoft.com/office/officeart/2005/8/layout/bList2#1"/>
    <dgm:cxn modelId="{921BC8CF-100B-47FE-B590-6E072C24BDE7}" type="presOf" srcId="{7A236058-1BB6-40B9-9348-7BFCF74797F7}" destId="{8341A2DB-1040-453E-BC64-20AB0EC705B0}" srcOrd="0" destOrd="0" presId="urn:microsoft.com/office/officeart/2005/8/layout/bList2#1"/>
    <dgm:cxn modelId="{228EE8D7-8623-4E81-A1FE-DC66AFE4D41F}" type="presOf" srcId="{7A236058-1BB6-40B9-9348-7BFCF74797F7}" destId="{E0F6C998-5693-4BDD-9069-AF61DC425B3A}" srcOrd="1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F214325F-435C-46F5-A013-21359D323A53}" type="presParOf" srcId="{8120550C-BC87-497C-9931-B1A996EE60C0}" destId="{DBB6DB41-98F6-46AA-B628-CAF983E62B48}" srcOrd="0" destOrd="0" presId="urn:microsoft.com/office/officeart/2005/8/layout/bList2#1"/>
    <dgm:cxn modelId="{6A426978-D608-4140-9BA7-2F930A20D1DF}" type="presParOf" srcId="{DBB6DB41-98F6-46AA-B628-CAF983E62B48}" destId="{A523E08F-BB9E-46F9-A45A-A55A85EE4841}" srcOrd="0" destOrd="0" presId="urn:microsoft.com/office/officeart/2005/8/layout/bList2#1"/>
    <dgm:cxn modelId="{47D7F8E6-A3E4-4977-9B7B-C7C509F07E3E}" type="presParOf" srcId="{DBB6DB41-98F6-46AA-B628-CAF983E62B48}" destId="{8341A2DB-1040-453E-BC64-20AB0EC705B0}" srcOrd="1" destOrd="0" presId="urn:microsoft.com/office/officeart/2005/8/layout/bList2#1"/>
    <dgm:cxn modelId="{88DFF9B2-A3AA-4CE8-BE9A-2BD29E0CA72A}" type="presParOf" srcId="{DBB6DB41-98F6-46AA-B628-CAF983E62B48}" destId="{E0F6C998-5693-4BDD-9069-AF61DC425B3A}" srcOrd="2" destOrd="0" presId="urn:microsoft.com/office/officeart/2005/8/layout/bList2#1"/>
    <dgm:cxn modelId="{6C7F4CEE-E3D0-45A5-877D-2E83F04E6710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20" qsCatId="simple" csTypeId="urn:microsoft.com/office/officeart/2005/8/colors/colorful5#20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54828" custLinFactNeighborY="55029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D7CFA70F-00E4-45AB-8A34-DECBAAFAEC4C}" type="presOf" srcId="{7A236058-1BB6-40B9-9348-7BFCF74797F7}" destId="{E0F6C998-5693-4BDD-9069-AF61DC425B3A}" srcOrd="1" destOrd="0" presId="urn:microsoft.com/office/officeart/2005/8/layout/bList2#1"/>
    <dgm:cxn modelId="{A47FDD8D-7437-487D-A805-4A7385668566}" type="presOf" srcId="{7A236058-1BB6-40B9-9348-7BFCF74797F7}" destId="{8341A2DB-1040-453E-BC64-20AB0EC705B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EEDABEF4-26FD-4ADD-9143-7355E18E839F}" type="presOf" srcId="{BE287C42-CD8A-42CE-8E3E-73C352BD5920}" destId="{8120550C-BC87-497C-9931-B1A996EE60C0}" srcOrd="0" destOrd="0" presId="urn:microsoft.com/office/officeart/2005/8/layout/bList2#1"/>
    <dgm:cxn modelId="{88C7E7D2-3A85-4639-AFD6-231AE728E6D4}" type="presParOf" srcId="{8120550C-BC87-497C-9931-B1A996EE60C0}" destId="{DBB6DB41-98F6-46AA-B628-CAF983E62B48}" srcOrd="0" destOrd="0" presId="urn:microsoft.com/office/officeart/2005/8/layout/bList2#1"/>
    <dgm:cxn modelId="{05C8D592-DB68-4623-98F2-F0CEA437974F}" type="presParOf" srcId="{DBB6DB41-98F6-46AA-B628-CAF983E62B48}" destId="{A523E08F-BB9E-46F9-A45A-A55A85EE4841}" srcOrd="0" destOrd="0" presId="urn:microsoft.com/office/officeart/2005/8/layout/bList2#1"/>
    <dgm:cxn modelId="{EAFEAB38-98EE-43C0-A803-2E83DCFABE29}" type="presParOf" srcId="{DBB6DB41-98F6-46AA-B628-CAF983E62B48}" destId="{8341A2DB-1040-453E-BC64-20AB0EC705B0}" srcOrd="1" destOrd="0" presId="urn:microsoft.com/office/officeart/2005/8/layout/bList2#1"/>
    <dgm:cxn modelId="{91017944-0F01-48AF-9DC0-C5ECB52BD3F9}" type="presParOf" srcId="{DBB6DB41-98F6-46AA-B628-CAF983E62B48}" destId="{E0F6C998-5693-4BDD-9069-AF61DC425B3A}" srcOrd="2" destOrd="0" presId="urn:microsoft.com/office/officeart/2005/8/layout/bList2#1"/>
    <dgm:cxn modelId="{D587740F-4511-489F-AEE9-C623C731AF2B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21" qsCatId="simple" csTypeId="urn:microsoft.com/office/officeart/2005/8/colors/colorful5#21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X="800000" custLinFactY="-100000" custLinFactNeighborX="805042" custLinFactNeighborY="-149740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DA8E4725-E5C9-4782-814B-87466BA4FE91}" type="presOf" srcId="{BE287C42-CD8A-42CE-8E3E-73C352BD5920}" destId="{8120550C-BC87-497C-9931-B1A996EE60C0}" srcOrd="0" destOrd="0" presId="urn:microsoft.com/office/officeart/2005/8/layout/bList2#1"/>
    <dgm:cxn modelId="{0607F048-5CF9-4AEC-A2EE-6960B0E619C2}" type="presOf" srcId="{7A236058-1BB6-40B9-9348-7BFCF74797F7}" destId="{8341A2DB-1040-453E-BC64-20AB0EC705B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1D479CF0-990A-4DE2-BED4-93F39F7A8977}" type="presOf" srcId="{7A236058-1BB6-40B9-9348-7BFCF74797F7}" destId="{E0F6C998-5693-4BDD-9069-AF61DC425B3A}" srcOrd="1" destOrd="0" presId="urn:microsoft.com/office/officeart/2005/8/layout/bList2#1"/>
    <dgm:cxn modelId="{02CF41EC-A771-41F0-A978-441BFEFA06F8}" type="presParOf" srcId="{8120550C-BC87-497C-9931-B1A996EE60C0}" destId="{DBB6DB41-98F6-46AA-B628-CAF983E62B48}" srcOrd="0" destOrd="0" presId="urn:microsoft.com/office/officeart/2005/8/layout/bList2#1"/>
    <dgm:cxn modelId="{8CD46531-FBEA-49E3-A496-1FEE595A5C95}" type="presParOf" srcId="{DBB6DB41-98F6-46AA-B628-CAF983E62B48}" destId="{A523E08F-BB9E-46F9-A45A-A55A85EE4841}" srcOrd="0" destOrd="0" presId="urn:microsoft.com/office/officeart/2005/8/layout/bList2#1"/>
    <dgm:cxn modelId="{843DF241-976D-4D88-8CC1-FB11BEAB6CFE}" type="presParOf" srcId="{DBB6DB41-98F6-46AA-B628-CAF983E62B48}" destId="{8341A2DB-1040-453E-BC64-20AB0EC705B0}" srcOrd="1" destOrd="0" presId="urn:microsoft.com/office/officeart/2005/8/layout/bList2#1"/>
    <dgm:cxn modelId="{FC4D9DF6-2B15-4181-A9D7-C1072103F33A}" type="presParOf" srcId="{DBB6DB41-98F6-46AA-B628-CAF983E62B48}" destId="{E0F6C998-5693-4BDD-9069-AF61DC425B3A}" srcOrd="2" destOrd="0" presId="urn:microsoft.com/office/officeart/2005/8/layout/bList2#1"/>
    <dgm:cxn modelId="{B87309F4-8D9A-4154-9656-D2A9A2F08514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22" qsCatId="simple" csTypeId="urn:microsoft.com/office/officeart/2005/8/colors/colorful5#22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54828" custLinFactNeighborY="55029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3D55370F-5059-4634-B634-C4320CCB25D3}" type="presOf" srcId="{7A236058-1BB6-40B9-9348-7BFCF74797F7}" destId="{E0F6C998-5693-4BDD-9069-AF61DC425B3A}" srcOrd="1" destOrd="0" presId="urn:microsoft.com/office/officeart/2005/8/layout/bList2#1"/>
    <dgm:cxn modelId="{01D4911E-CE47-4CF2-B095-245F24D2E524}" type="presOf" srcId="{BE287C42-CD8A-42CE-8E3E-73C352BD5920}" destId="{8120550C-BC87-497C-9931-B1A996EE60C0}" srcOrd="0" destOrd="0" presId="urn:microsoft.com/office/officeart/2005/8/layout/bList2#1"/>
    <dgm:cxn modelId="{57838322-7260-49DA-81F6-E0A6A682A760}" type="presOf" srcId="{7A236058-1BB6-40B9-9348-7BFCF74797F7}" destId="{8341A2DB-1040-453E-BC64-20AB0EC705B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C6EFA2BC-A8EE-4367-9472-A814AF250F7F}" type="presParOf" srcId="{8120550C-BC87-497C-9931-B1A996EE60C0}" destId="{DBB6DB41-98F6-46AA-B628-CAF983E62B48}" srcOrd="0" destOrd="0" presId="urn:microsoft.com/office/officeart/2005/8/layout/bList2#1"/>
    <dgm:cxn modelId="{C240E2B0-30F5-4EA3-83C8-E8D45983E558}" type="presParOf" srcId="{DBB6DB41-98F6-46AA-B628-CAF983E62B48}" destId="{A523E08F-BB9E-46F9-A45A-A55A85EE4841}" srcOrd="0" destOrd="0" presId="urn:microsoft.com/office/officeart/2005/8/layout/bList2#1"/>
    <dgm:cxn modelId="{2779D4CE-76E6-4B4A-9A47-3871AB802158}" type="presParOf" srcId="{DBB6DB41-98F6-46AA-B628-CAF983E62B48}" destId="{8341A2DB-1040-453E-BC64-20AB0EC705B0}" srcOrd="1" destOrd="0" presId="urn:microsoft.com/office/officeart/2005/8/layout/bList2#1"/>
    <dgm:cxn modelId="{E779AE01-A68D-4C8E-A4E1-CCA7C5A9F009}" type="presParOf" srcId="{DBB6DB41-98F6-46AA-B628-CAF983E62B48}" destId="{E0F6C998-5693-4BDD-9069-AF61DC425B3A}" srcOrd="2" destOrd="0" presId="urn:microsoft.com/office/officeart/2005/8/layout/bList2#1"/>
    <dgm:cxn modelId="{50A092AB-17C4-4A7F-BF4A-216A00A56A3B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23" qsCatId="simple" csTypeId="urn:microsoft.com/office/officeart/2005/8/colors/colorful5#23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54828" custLinFactNeighborY="55029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C7241F6C-0A34-4964-AC3A-2448B70A1795}" type="presOf" srcId="{7A236058-1BB6-40B9-9348-7BFCF74797F7}" destId="{8341A2DB-1040-453E-BC64-20AB0EC705B0}" srcOrd="0" destOrd="0" presId="urn:microsoft.com/office/officeart/2005/8/layout/bList2#1"/>
    <dgm:cxn modelId="{C1B9576F-E827-4C38-83B2-1F4C77175D39}" type="presOf" srcId="{7A236058-1BB6-40B9-9348-7BFCF74797F7}" destId="{E0F6C998-5693-4BDD-9069-AF61DC425B3A}" srcOrd="1" destOrd="0" presId="urn:microsoft.com/office/officeart/2005/8/layout/bList2#1"/>
    <dgm:cxn modelId="{520117AD-1238-43E8-AEED-0D008C17C6B7}" type="presOf" srcId="{BE287C42-CD8A-42CE-8E3E-73C352BD5920}" destId="{8120550C-BC87-497C-9931-B1A996EE60C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89ECFE7B-1264-4036-9100-1A1B4680FC70}" type="presParOf" srcId="{8120550C-BC87-497C-9931-B1A996EE60C0}" destId="{DBB6DB41-98F6-46AA-B628-CAF983E62B48}" srcOrd="0" destOrd="0" presId="urn:microsoft.com/office/officeart/2005/8/layout/bList2#1"/>
    <dgm:cxn modelId="{BDEAAC64-B011-488B-9065-10030F429AD8}" type="presParOf" srcId="{DBB6DB41-98F6-46AA-B628-CAF983E62B48}" destId="{A523E08F-BB9E-46F9-A45A-A55A85EE4841}" srcOrd="0" destOrd="0" presId="urn:microsoft.com/office/officeart/2005/8/layout/bList2#1"/>
    <dgm:cxn modelId="{C15011BF-5823-4F61-AB90-6F146C131FCA}" type="presParOf" srcId="{DBB6DB41-98F6-46AA-B628-CAF983E62B48}" destId="{8341A2DB-1040-453E-BC64-20AB0EC705B0}" srcOrd="1" destOrd="0" presId="urn:microsoft.com/office/officeart/2005/8/layout/bList2#1"/>
    <dgm:cxn modelId="{E5BC8B35-EED8-47D1-BD77-5A9C5E88235A}" type="presParOf" srcId="{DBB6DB41-98F6-46AA-B628-CAF983E62B48}" destId="{E0F6C998-5693-4BDD-9069-AF61DC425B3A}" srcOrd="2" destOrd="0" presId="urn:microsoft.com/office/officeart/2005/8/layout/bList2#1"/>
    <dgm:cxn modelId="{4F40F984-79FB-4C4C-A830-01CEFA4AF884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24" qsCatId="simple" csTypeId="urn:microsoft.com/office/officeart/2005/8/colors/colorful5#24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54828" custLinFactNeighborY="55029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EC90D462-8812-43B7-8AF7-B8700AF76358}" type="presOf" srcId="{BE287C42-CD8A-42CE-8E3E-73C352BD5920}" destId="{8120550C-BC87-497C-9931-B1A996EE60C0}" srcOrd="0" destOrd="0" presId="urn:microsoft.com/office/officeart/2005/8/layout/bList2#1"/>
    <dgm:cxn modelId="{294DD842-5631-456F-AC00-377858D3C831}" type="presOf" srcId="{7A236058-1BB6-40B9-9348-7BFCF74797F7}" destId="{8341A2DB-1040-453E-BC64-20AB0EC705B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8A2055F7-30CF-4D78-85A2-360790E5D12C}" type="presOf" srcId="{7A236058-1BB6-40B9-9348-7BFCF74797F7}" destId="{E0F6C998-5693-4BDD-9069-AF61DC425B3A}" srcOrd="1" destOrd="0" presId="urn:microsoft.com/office/officeart/2005/8/layout/bList2#1"/>
    <dgm:cxn modelId="{C4CE11E2-9005-4D11-95D2-6491B9E97D66}" type="presParOf" srcId="{8120550C-BC87-497C-9931-B1A996EE60C0}" destId="{DBB6DB41-98F6-46AA-B628-CAF983E62B48}" srcOrd="0" destOrd="0" presId="urn:microsoft.com/office/officeart/2005/8/layout/bList2#1"/>
    <dgm:cxn modelId="{F5C0D5B5-96FE-40A8-9FC1-1FA20706C250}" type="presParOf" srcId="{DBB6DB41-98F6-46AA-B628-CAF983E62B48}" destId="{A523E08F-BB9E-46F9-A45A-A55A85EE4841}" srcOrd="0" destOrd="0" presId="urn:microsoft.com/office/officeart/2005/8/layout/bList2#1"/>
    <dgm:cxn modelId="{F21DEF34-3D34-448E-BA8C-2BC5085A9279}" type="presParOf" srcId="{DBB6DB41-98F6-46AA-B628-CAF983E62B48}" destId="{8341A2DB-1040-453E-BC64-20AB0EC705B0}" srcOrd="1" destOrd="0" presId="urn:microsoft.com/office/officeart/2005/8/layout/bList2#1"/>
    <dgm:cxn modelId="{B6C07168-6BC2-43FE-B90C-0E8A8EAE87BD}" type="presParOf" srcId="{DBB6DB41-98F6-46AA-B628-CAF983E62B48}" destId="{E0F6C998-5693-4BDD-9069-AF61DC425B3A}" srcOrd="2" destOrd="0" presId="urn:microsoft.com/office/officeart/2005/8/layout/bList2#1"/>
    <dgm:cxn modelId="{AD1717E8-BA5D-4CAA-BDD4-0A6EB51EEEC2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25" qsCatId="simple" csTypeId="urn:microsoft.com/office/officeart/2005/8/colors/colorful5#2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0039" custLinFactNeighborY="5156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1A038023-7351-416C-915D-4CE350C5532F}" type="presOf" srcId="{7A236058-1BB6-40B9-9348-7BFCF74797F7}" destId="{E0F6C998-5693-4BDD-9069-AF61DC425B3A}" srcOrd="1" destOrd="0" presId="urn:microsoft.com/office/officeart/2005/8/layout/bList2#1"/>
    <dgm:cxn modelId="{1DB1099A-27F0-4BFE-84E6-1B2C75D1A6E5}" type="presOf" srcId="{7A236058-1BB6-40B9-9348-7BFCF74797F7}" destId="{8341A2DB-1040-453E-BC64-20AB0EC705B0}" srcOrd="0" destOrd="0" presId="urn:microsoft.com/office/officeart/2005/8/layout/bList2#1"/>
    <dgm:cxn modelId="{56F222BE-D792-49D8-9D25-771F1E03692A}" type="presOf" srcId="{BE287C42-CD8A-42CE-8E3E-73C352BD5920}" destId="{8120550C-BC87-497C-9931-B1A996EE60C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34133956-1FF1-48AC-AC7A-E444B09DFEC3}" type="presParOf" srcId="{8120550C-BC87-497C-9931-B1A996EE60C0}" destId="{DBB6DB41-98F6-46AA-B628-CAF983E62B48}" srcOrd="0" destOrd="0" presId="urn:microsoft.com/office/officeart/2005/8/layout/bList2#1"/>
    <dgm:cxn modelId="{105914E2-2995-424B-A8D5-D799B191FB2C}" type="presParOf" srcId="{DBB6DB41-98F6-46AA-B628-CAF983E62B48}" destId="{A523E08F-BB9E-46F9-A45A-A55A85EE4841}" srcOrd="0" destOrd="0" presId="urn:microsoft.com/office/officeart/2005/8/layout/bList2#1"/>
    <dgm:cxn modelId="{F5C04868-C00C-481A-9155-004235CD9C8A}" type="presParOf" srcId="{DBB6DB41-98F6-46AA-B628-CAF983E62B48}" destId="{8341A2DB-1040-453E-BC64-20AB0EC705B0}" srcOrd="1" destOrd="0" presId="urn:microsoft.com/office/officeart/2005/8/layout/bList2#1"/>
    <dgm:cxn modelId="{FF6B9129-DD2D-4309-8D08-785D4B52D9B2}" type="presParOf" srcId="{DBB6DB41-98F6-46AA-B628-CAF983E62B48}" destId="{E0F6C998-5693-4BDD-9069-AF61DC425B3A}" srcOrd="2" destOrd="0" presId="urn:microsoft.com/office/officeart/2005/8/layout/bList2#1"/>
    <dgm:cxn modelId="{9BBA59EB-A6BC-4196-A077-7A8F62F826A4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32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26" qsCatId="simple" csTypeId="urn:microsoft.com/office/officeart/2005/8/colors/accent1_2#1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-1224" custLinFactNeighborY="-876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14E0622D-31B3-4164-B619-4FC554CF2B13}" type="presOf" srcId="{7AD6A0FB-6385-4900-90FB-68AF47774FF2}" destId="{BF4BFA2F-8DE7-40C3-8A64-AD27EF521C2E}" srcOrd="0" destOrd="0" presId="urn:microsoft.com/office/officeart/2008/layout/BendingPictureBlocks"/>
    <dgm:cxn modelId="{ADAB6059-9D70-4729-8D81-EE161A7813F1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E1E857C0-C93A-4F7C-B94B-11CD733789C6}" type="presParOf" srcId="{BF4BFA2F-8DE7-40C3-8A64-AD27EF521C2E}" destId="{CC192163-CD6C-422B-A976-BFBAF75FF3E2}" srcOrd="0" destOrd="0" presId="urn:microsoft.com/office/officeart/2008/layout/BendingPictureBlocks"/>
    <dgm:cxn modelId="{C700ED1F-4C0D-46D2-B691-821F02F7D44F}" type="presParOf" srcId="{CC192163-CD6C-422B-A976-BFBAF75FF3E2}" destId="{B06CCA3E-58B5-4429-9D21-007FBB6A3AB2}" srcOrd="0" destOrd="0" presId="urn:microsoft.com/office/officeart/2008/layout/BendingPictureBlocks"/>
    <dgm:cxn modelId="{2E896F8D-396E-4DBD-B904-446CE0542842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27" qsCatId="simple" csTypeId="urn:microsoft.com/office/officeart/2005/8/colors/accent1_2#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-1224" custLinFactNeighborY="-876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810C650D-83D8-4661-B1B2-7C81947D8831}" type="presOf" srcId="{19CCEB87-305D-4E48-84B8-1EA85244D5BB}" destId="{78C89192-6868-4DDA-9D94-4C22E8F40D37}" srcOrd="0" destOrd="0" presId="urn:microsoft.com/office/officeart/2008/layout/BendingPictureBlocks"/>
    <dgm:cxn modelId="{9E444045-1781-4242-B957-2D25936DF5F5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72B81D83-1C53-4C6F-A205-AE8C386C9309}" type="presParOf" srcId="{BF4BFA2F-8DE7-40C3-8A64-AD27EF521C2E}" destId="{CC192163-CD6C-422B-A976-BFBAF75FF3E2}" srcOrd="0" destOrd="0" presId="urn:microsoft.com/office/officeart/2008/layout/BendingPictureBlocks"/>
    <dgm:cxn modelId="{E62BF638-92ED-42C7-A8C2-A2BA6700BDB3}" type="presParOf" srcId="{CC192163-CD6C-422B-A976-BFBAF75FF3E2}" destId="{B06CCA3E-58B5-4429-9D21-007FBB6A3AB2}" srcOrd="0" destOrd="0" presId="urn:microsoft.com/office/officeart/2008/layout/BendingPictureBlocks"/>
    <dgm:cxn modelId="{A9674F30-47AC-4F1B-A747-9F8221BDDA62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28" qsCatId="simple" csTypeId="urn:microsoft.com/office/officeart/2005/8/colors/accent1_2#3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-1224" custLinFactNeighborY="-876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8637D949-A9AD-4794-9A6B-9AC511F50895}" type="presOf" srcId="{19CCEB87-305D-4E48-84B8-1EA85244D5BB}" destId="{78C89192-6868-4DDA-9D94-4C22E8F40D37}" srcOrd="0" destOrd="0" presId="urn:microsoft.com/office/officeart/2008/layout/BendingPictureBlocks"/>
    <dgm:cxn modelId="{A7BE3255-8053-41B3-818D-AA0D017AF33A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FF52B99D-D983-45A7-80E6-1FD64BC6F35E}" type="presParOf" srcId="{BF4BFA2F-8DE7-40C3-8A64-AD27EF521C2E}" destId="{CC192163-CD6C-422B-A976-BFBAF75FF3E2}" srcOrd="0" destOrd="0" presId="urn:microsoft.com/office/officeart/2008/layout/BendingPictureBlocks"/>
    <dgm:cxn modelId="{381CEAEF-34DE-4932-BD91-57DB4143145A}" type="presParOf" srcId="{CC192163-CD6C-422B-A976-BFBAF75FF3E2}" destId="{B06CCA3E-58B5-4429-9D21-007FBB6A3AB2}" srcOrd="0" destOrd="0" presId="urn:microsoft.com/office/officeart/2008/layout/BendingPictureBlocks"/>
    <dgm:cxn modelId="{4C55B03C-676F-4047-A60F-46C4E9EA0AEF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29" qsCatId="simple" csTypeId="urn:microsoft.com/office/officeart/2005/8/colors/accent1_2#4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-1224" custLinFactNeighborY="-876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B42E47E3-6AD1-41FB-8F66-8722EF20EFEC}" type="presOf" srcId="{7AD6A0FB-6385-4900-90FB-68AF47774FF2}" destId="{BF4BFA2F-8DE7-40C3-8A64-AD27EF521C2E}" srcOrd="0" destOrd="0" presId="urn:microsoft.com/office/officeart/2008/layout/BendingPictureBlocks"/>
    <dgm:cxn modelId="{B029B0F9-4B01-405A-ACEA-3E9E61B8EDE9}" type="presOf" srcId="{19CCEB87-305D-4E48-84B8-1EA85244D5BB}" destId="{78C89192-6868-4DDA-9D94-4C22E8F40D37}" srcOrd="0" destOrd="0" presId="urn:microsoft.com/office/officeart/2008/layout/BendingPictureBlocks"/>
    <dgm:cxn modelId="{EDD37BC3-45D7-4318-AF23-5F93616943D9}" type="presParOf" srcId="{BF4BFA2F-8DE7-40C3-8A64-AD27EF521C2E}" destId="{CC192163-CD6C-422B-A976-BFBAF75FF3E2}" srcOrd="0" destOrd="0" presId="urn:microsoft.com/office/officeart/2008/layout/BendingPictureBlocks"/>
    <dgm:cxn modelId="{5EC3D6A5-CB62-413F-BB42-25BE4B07611F}" type="presParOf" srcId="{CC192163-CD6C-422B-A976-BFBAF75FF3E2}" destId="{B06CCA3E-58B5-4429-9D21-007FBB6A3AB2}" srcOrd="0" destOrd="0" presId="urn:microsoft.com/office/officeart/2008/layout/BendingPictureBlocks"/>
    <dgm:cxn modelId="{F93C45CC-5D1F-4BFD-B332-6967CBE66430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3" qsCatId="simple" csTypeId="urn:microsoft.com/office/officeart/2005/8/colors/colorful5#3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54828" custLinFactNeighborY="55029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B475B80A-DC86-4988-9196-5E84FFD14770}" type="presOf" srcId="{BE287C42-CD8A-42CE-8E3E-73C352BD5920}" destId="{8120550C-BC87-497C-9931-B1A996EE60C0}" srcOrd="0" destOrd="0" presId="urn:microsoft.com/office/officeart/2005/8/layout/bList2#1"/>
    <dgm:cxn modelId="{53CFD34B-3942-4E7C-B55A-7E522E0C9243}" type="presOf" srcId="{7A236058-1BB6-40B9-9348-7BFCF74797F7}" destId="{8341A2DB-1040-453E-BC64-20AB0EC705B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E9359BFC-49E4-481B-93B7-0B44D6C9A638}" type="presOf" srcId="{7A236058-1BB6-40B9-9348-7BFCF74797F7}" destId="{E0F6C998-5693-4BDD-9069-AF61DC425B3A}" srcOrd="1" destOrd="0" presId="urn:microsoft.com/office/officeart/2005/8/layout/bList2#1"/>
    <dgm:cxn modelId="{91DC2DA9-A417-4827-BAD3-642B814013E1}" type="presParOf" srcId="{8120550C-BC87-497C-9931-B1A996EE60C0}" destId="{DBB6DB41-98F6-46AA-B628-CAF983E62B48}" srcOrd="0" destOrd="0" presId="urn:microsoft.com/office/officeart/2005/8/layout/bList2#1"/>
    <dgm:cxn modelId="{4AAFD33B-97D9-4430-8394-90641A5473D8}" type="presParOf" srcId="{DBB6DB41-98F6-46AA-B628-CAF983E62B48}" destId="{A523E08F-BB9E-46F9-A45A-A55A85EE4841}" srcOrd="0" destOrd="0" presId="urn:microsoft.com/office/officeart/2005/8/layout/bList2#1"/>
    <dgm:cxn modelId="{648E0E52-0B8D-4AE5-9C9D-FB98944A7815}" type="presParOf" srcId="{DBB6DB41-98F6-46AA-B628-CAF983E62B48}" destId="{8341A2DB-1040-453E-BC64-20AB0EC705B0}" srcOrd="1" destOrd="0" presId="urn:microsoft.com/office/officeart/2005/8/layout/bList2#1"/>
    <dgm:cxn modelId="{8BB71658-6AE0-4076-A957-71D2E7DD558E}" type="presParOf" srcId="{DBB6DB41-98F6-46AA-B628-CAF983E62B48}" destId="{E0F6C998-5693-4BDD-9069-AF61DC425B3A}" srcOrd="2" destOrd="0" presId="urn:microsoft.com/office/officeart/2005/8/layout/bList2#1"/>
    <dgm:cxn modelId="{7D043F28-62F0-4CFB-8BB7-A13C8B20247D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30" qsCatId="simple" csTypeId="urn:microsoft.com/office/officeart/2005/8/colors/accent1_2#5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-1224" custLinFactNeighborY="-876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7556C038-3276-468A-AF96-BB6171052A30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3B4F8DEB-0AB4-4D7C-8861-E909479341D1}" type="presOf" srcId="{19CCEB87-305D-4E48-84B8-1EA85244D5BB}" destId="{78C89192-6868-4DDA-9D94-4C22E8F40D37}" srcOrd="0" destOrd="0" presId="urn:microsoft.com/office/officeart/2008/layout/BendingPictureBlocks"/>
    <dgm:cxn modelId="{492EFFB7-0F02-4724-B43F-02BB6BCA7959}" type="presParOf" srcId="{BF4BFA2F-8DE7-40C3-8A64-AD27EF521C2E}" destId="{CC192163-CD6C-422B-A976-BFBAF75FF3E2}" srcOrd="0" destOrd="0" presId="urn:microsoft.com/office/officeart/2008/layout/BendingPictureBlocks"/>
    <dgm:cxn modelId="{724A9080-8251-4D2C-A262-7C72F849D235}" type="presParOf" srcId="{CC192163-CD6C-422B-A976-BFBAF75FF3E2}" destId="{B06CCA3E-58B5-4429-9D21-007FBB6A3AB2}" srcOrd="0" destOrd="0" presId="urn:microsoft.com/office/officeart/2008/layout/BendingPictureBlocks"/>
    <dgm:cxn modelId="{A962B5C5-0431-46AE-8BC1-A12E52D9BF62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31" qsCatId="simple" csTypeId="urn:microsoft.com/office/officeart/2005/8/colors/accent1_2#6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-1224" custLinFactNeighborY="-876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581CA817-3588-47FF-9FB6-A42A3E8114D1}" type="presOf" srcId="{19CCEB87-305D-4E48-84B8-1EA85244D5BB}" destId="{78C89192-6868-4DDA-9D94-4C22E8F40D37}" srcOrd="0" destOrd="0" presId="urn:microsoft.com/office/officeart/2008/layout/BendingPictureBlocks"/>
    <dgm:cxn modelId="{7BBB0672-F990-41CC-AE59-F281243E9366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3311D090-674E-4BF2-A084-6B27BBE5C110}" type="presParOf" srcId="{BF4BFA2F-8DE7-40C3-8A64-AD27EF521C2E}" destId="{CC192163-CD6C-422B-A976-BFBAF75FF3E2}" srcOrd="0" destOrd="0" presId="urn:microsoft.com/office/officeart/2008/layout/BendingPictureBlocks"/>
    <dgm:cxn modelId="{A0D9FAAA-3DC2-4C8B-B34C-92229E7FE917}" type="presParOf" srcId="{CC192163-CD6C-422B-A976-BFBAF75FF3E2}" destId="{B06CCA3E-58B5-4429-9D21-007FBB6A3AB2}" srcOrd="0" destOrd="0" presId="urn:microsoft.com/office/officeart/2008/layout/BendingPictureBlocks"/>
    <dgm:cxn modelId="{3CB62B6F-3C32-4D12-91AD-1BFBB53F8625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32" qsCatId="simple" csTypeId="urn:microsoft.com/office/officeart/2005/8/colors/accent1_2#7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-1224" custLinFactNeighborY="-876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30E91013-2A89-496F-972F-4DEF0C50555D}" type="presOf" srcId="{7AD6A0FB-6385-4900-90FB-68AF47774FF2}" destId="{BF4BFA2F-8DE7-40C3-8A64-AD27EF521C2E}" srcOrd="0" destOrd="0" presId="urn:microsoft.com/office/officeart/2008/layout/BendingPictureBlocks"/>
    <dgm:cxn modelId="{8084B63A-3AD0-4076-851A-A0B054525212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B8DCA942-0445-470F-B979-861D0E042519}" type="presParOf" srcId="{BF4BFA2F-8DE7-40C3-8A64-AD27EF521C2E}" destId="{CC192163-CD6C-422B-A976-BFBAF75FF3E2}" srcOrd="0" destOrd="0" presId="urn:microsoft.com/office/officeart/2008/layout/BendingPictureBlocks"/>
    <dgm:cxn modelId="{BF00237C-81D1-461C-8136-F5BAE24FE016}" type="presParOf" srcId="{CC192163-CD6C-422B-A976-BFBAF75FF3E2}" destId="{B06CCA3E-58B5-4429-9D21-007FBB6A3AB2}" srcOrd="0" destOrd="0" presId="urn:microsoft.com/office/officeart/2008/layout/BendingPictureBlocks"/>
    <dgm:cxn modelId="{A6A47856-9AA0-4DE3-A79C-5C31EDB4D602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33" qsCatId="simple" csTypeId="urn:microsoft.com/office/officeart/2005/8/colors/accent1_2#8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-1224" custLinFactNeighborY="-876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4791B6A6-EA5C-43FE-8318-F81B75BDAAEC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75815DE8-E226-4062-A539-80D5A68E7D28}" type="presOf" srcId="{19CCEB87-305D-4E48-84B8-1EA85244D5BB}" destId="{78C89192-6868-4DDA-9D94-4C22E8F40D37}" srcOrd="0" destOrd="0" presId="urn:microsoft.com/office/officeart/2008/layout/BendingPictureBlocks"/>
    <dgm:cxn modelId="{730CCE5D-211F-4478-9433-4F8A86F1A5A2}" type="presParOf" srcId="{BF4BFA2F-8DE7-40C3-8A64-AD27EF521C2E}" destId="{CC192163-CD6C-422B-A976-BFBAF75FF3E2}" srcOrd="0" destOrd="0" presId="urn:microsoft.com/office/officeart/2008/layout/BendingPictureBlocks"/>
    <dgm:cxn modelId="{E7E78349-8C91-42C9-AB36-ED510ECBA86A}" type="presParOf" srcId="{CC192163-CD6C-422B-A976-BFBAF75FF3E2}" destId="{B06CCA3E-58B5-4429-9D21-007FBB6A3AB2}" srcOrd="0" destOrd="0" presId="urn:microsoft.com/office/officeart/2008/layout/BendingPictureBlocks"/>
    <dgm:cxn modelId="{D946E25C-556F-40EC-8590-A4F99802E6BF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34" qsCatId="simple" csTypeId="urn:microsoft.com/office/officeart/2005/8/colors/accent1_2#9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1833" custLinFactNeighborY="-4835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B82FAA64-14FA-4DC7-A628-3C1CA314479D}" type="presOf" srcId="{19CCEB87-305D-4E48-84B8-1EA85244D5BB}" destId="{78C89192-6868-4DDA-9D94-4C22E8F40D37}" srcOrd="0" destOrd="0" presId="urn:microsoft.com/office/officeart/2008/layout/BendingPictureBlocks"/>
    <dgm:cxn modelId="{4D4C4E71-A8C1-45A3-AA9E-0CCED7B6CB3E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BBE98B4A-ABB7-4D77-A7D8-39FC5EC66DC1}" type="presParOf" srcId="{BF4BFA2F-8DE7-40C3-8A64-AD27EF521C2E}" destId="{CC192163-CD6C-422B-A976-BFBAF75FF3E2}" srcOrd="0" destOrd="0" presId="urn:microsoft.com/office/officeart/2008/layout/BendingPictureBlocks"/>
    <dgm:cxn modelId="{95EF7A0D-A36E-4FC7-BFFF-CF470B146A4B}" type="presParOf" srcId="{CC192163-CD6C-422B-A976-BFBAF75FF3E2}" destId="{B06CCA3E-58B5-4429-9D21-007FBB6A3AB2}" srcOrd="0" destOrd="0" presId="urn:microsoft.com/office/officeart/2008/layout/BendingPictureBlocks"/>
    <dgm:cxn modelId="{456E7590-9A33-43F1-99E0-11434781D519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35" qsCatId="simple" csTypeId="urn:microsoft.com/office/officeart/2005/8/colors/accent1_2#10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1833" custLinFactNeighborY="-4835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C3506211-0000-4556-8222-B57A2513F72B}" type="presOf" srcId="{7AD6A0FB-6385-4900-90FB-68AF47774FF2}" destId="{BF4BFA2F-8DE7-40C3-8A64-AD27EF521C2E}" srcOrd="0" destOrd="0" presId="urn:microsoft.com/office/officeart/2008/layout/BendingPictureBlocks"/>
    <dgm:cxn modelId="{32EE23A5-0BA6-44BC-BEC7-20547D716F64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47900941-E770-409A-8E2F-54AEAE57AB7B}" type="presParOf" srcId="{BF4BFA2F-8DE7-40C3-8A64-AD27EF521C2E}" destId="{CC192163-CD6C-422B-A976-BFBAF75FF3E2}" srcOrd="0" destOrd="0" presId="urn:microsoft.com/office/officeart/2008/layout/BendingPictureBlocks"/>
    <dgm:cxn modelId="{6A3CD242-DC71-4543-A7B6-1753748F7780}" type="presParOf" srcId="{CC192163-CD6C-422B-A976-BFBAF75FF3E2}" destId="{B06CCA3E-58B5-4429-9D21-007FBB6A3AB2}" srcOrd="0" destOrd="0" presId="urn:microsoft.com/office/officeart/2008/layout/BendingPictureBlocks"/>
    <dgm:cxn modelId="{480B4B62-0AB3-47E9-8C08-4AF3E9376D8F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36" qsCatId="simple" csTypeId="urn:microsoft.com/office/officeart/2005/8/colors/accent1_2#11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1833" custLinFactNeighborY="-4835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9D2F3A1D-9714-4533-B8A3-081852B7100C}" type="presOf" srcId="{7AD6A0FB-6385-4900-90FB-68AF47774FF2}" destId="{BF4BFA2F-8DE7-40C3-8A64-AD27EF521C2E}" srcOrd="0" destOrd="0" presId="urn:microsoft.com/office/officeart/2008/layout/BendingPictureBlocks"/>
    <dgm:cxn modelId="{AD92586F-F562-470E-BB07-9A3E23D8A53E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1F206E28-7937-4B71-971D-9B4E358127D5}" type="presParOf" srcId="{BF4BFA2F-8DE7-40C3-8A64-AD27EF521C2E}" destId="{CC192163-CD6C-422B-A976-BFBAF75FF3E2}" srcOrd="0" destOrd="0" presId="urn:microsoft.com/office/officeart/2008/layout/BendingPictureBlocks"/>
    <dgm:cxn modelId="{C040AE0F-A500-46A0-A54D-DC52B4DAAF07}" type="presParOf" srcId="{CC192163-CD6C-422B-A976-BFBAF75FF3E2}" destId="{B06CCA3E-58B5-4429-9D21-007FBB6A3AB2}" srcOrd="0" destOrd="0" presId="urn:microsoft.com/office/officeart/2008/layout/BendingPictureBlocks"/>
    <dgm:cxn modelId="{3E60E7D6-670C-46BF-89FA-AF9A7437A7FA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37" qsCatId="simple" csTypeId="urn:microsoft.com/office/officeart/2005/8/colors/accent1_2#1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1833" custLinFactNeighborY="-4835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1832153B-2B88-441A-BD96-D168B8A86975}" type="presOf" srcId="{7AD6A0FB-6385-4900-90FB-68AF47774FF2}" destId="{BF4BFA2F-8DE7-40C3-8A64-AD27EF521C2E}" srcOrd="0" destOrd="0" presId="urn:microsoft.com/office/officeart/2008/layout/BendingPictureBlocks"/>
    <dgm:cxn modelId="{BDC8964E-C5B6-4D33-BB2E-6EC135D812A2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C77148CF-2B2E-456B-8F15-9C3C50E4B412}" type="presParOf" srcId="{BF4BFA2F-8DE7-40C3-8A64-AD27EF521C2E}" destId="{CC192163-CD6C-422B-A976-BFBAF75FF3E2}" srcOrd="0" destOrd="0" presId="urn:microsoft.com/office/officeart/2008/layout/BendingPictureBlocks"/>
    <dgm:cxn modelId="{086D20C5-60E7-42B7-811B-322399E8C01D}" type="presParOf" srcId="{CC192163-CD6C-422B-A976-BFBAF75FF3E2}" destId="{B06CCA3E-58B5-4429-9D21-007FBB6A3AB2}" srcOrd="0" destOrd="0" presId="urn:microsoft.com/office/officeart/2008/layout/BendingPictureBlocks"/>
    <dgm:cxn modelId="{A2291282-2436-49C2-9BE7-FE21AC87FCAC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38" qsCatId="simple" csTypeId="urn:microsoft.com/office/officeart/2005/8/colors/accent1_2#13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1833" custLinFactNeighborY="-4835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1898000C-F769-4418-BD81-F3B525F16386}" type="presOf" srcId="{7AD6A0FB-6385-4900-90FB-68AF47774FF2}" destId="{BF4BFA2F-8DE7-40C3-8A64-AD27EF521C2E}" srcOrd="0" destOrd="0" presId="urn:microsoft.com/office/officeart/2008/layout/BendingPictureBlocks"/>
    <dgm:cxn modelId="{1E67DDA1-0444-4FA6-A3DB-87472A53994A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5062CE1B-CA70-413D-B5FC-99381789A6AD}" type="presParOf" srcId="{BF4BFA2F-8DE7-40C3-8A64-AD27EF521C2E}" destId="{CC192163-CD6C-422B-A976-BFBAF75FF3E2}" srcOrd="0" destOrd="0" presId="urn:microsoft.com/office/officeart/2008/layout/BendingPictureBlocks"/>
    <dgm:cxn modelId="{9DB20199-8057-4010-9DE5-162476E4A610}" type="presParOf" srcId="{CC192163-CD6C-422B-A976-BFBAF75FF3E2}" destId="{B06CCA3E-58B5-4429-9D21-007FBB6A3AB2}" srcOrd="0" destOrd="0" presId="urn:microsoft.com/office/officeart/2008/layout/BendingPictureBlocks"/>
    <dgm:cxn modelId="{2993EA56-CEBE-4EF5-9CBF-C4731881D35F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39" qsCatId="simple" csTypeId="urn:microsoft.com/office/officeart/2005/8/colors/accent1_2#14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1833" custLinFactNeighborY="-4835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7DBC3293-C01F-4415-882B-84F3F0BB1F0D}" type="presOf" srcId="{19CCEB87-305D-4E48-84B8-1EA85244D5BB}" destId="{78C89192-6868-4DDA-9D94-4C22E8F40D37}" srcOrd="0" destOrd="0" presId="urn:microsoft.com/office/officeart/2008/layout/BendingPictureBlocks"/>
    <dgm:cxn modelId="{EF4E3BB0-61DC-4C51-BBB6-BA5ED322FBE9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85A30F66-BEBD-451F-96A6-27E309D3006A}" type="presParOf" srcId="{BF4BFA2F-8DE7-40C3-8A64-AD27EF521C2E}" destId="{CC192163-CD6C-422B-A976-BFBAF75FF3E2}" srcOrd="0" destOrd="0" presId="urn:microsoft.com/office/officeart/2008/layout/BendingPictureBlocks"/>
    <dgm:cxn modelId="{D994126A-580A-493C-A7D4-5E0E63CD612B}" type="presParOf" srcId="{CC192163-CD6C-422B-A976-BFBAF75FF3E2}" destId="{B06CCA3E-58B5-4429-9D21-007FBB6A3AB2}" srcOrd="0" destOrd="0" presId="urn:microsoft.com/office/officeart/2008/layout/BendingPictureBlocks"/>
    <dgm:cxn modelId="{E1209462-7E50-4C7A-91DB-E340E24487CD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4" qsCatId="simple" csTypeId="urn:microsoft.com/office/officeart/2005/8/colors/colorful5#4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54828" custLinFactNeighborY="55029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4F7FE736-D225-466B-A7EC-D3351097EACC}" type="presOf" srcId="{7A236058-1BB6-40B9-9348-7BFCF74797F7}" destId="{8341A2DB-1040-453E-BC64-20AB0EC705B0}" srcOrd="0" destOrd="0" presId="urn:microsoft.com/office/officeart/2005/8/layout/bList2#1"/>
    <dgm:cxn modelId="{14C002AA-D9D6-4250-9135-B6616FEA68F7}" type="presOf" srcId="{BE287C42-CD8A-42CE-8E3E-73C352BD5920}" destId="{8120550C-BC87-497C-9931-B1A996EE60C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8D9337E7-00F8-4ADE-BD7E-88183AFF78AB}" type="presOf" srcId="{7A236058-1BB6-40B9-9348-7BFCF74797F7}" destId="{E0F6C998-5693-4BDD-9069-AF61DC425B3A}" srcOrd="1" destOrd="0" presId="urn:microsoft.com/office/officeart/2005/8/layout/bList2#1"/>
    <dgm:cxn modelId="{2D816D3C-E3BA-4EB6-B12B-517D645E735B}" type="presParOf" srcId="{8120550C-BC87-497C-9931-B1A996EE60C0}" destId="{DBB6DB41-98F6-46AA-B628-CAF983E62B48}" srcOrd="0" destOrd="0" presId="urn:microsoft.com/office/officeart/2005/8/layout/bList2#1"/>
    <dgm:cxn modelId="{34D0917E-559A-4F8C-9E0E-3AAB557FB845}" type="presParOf" srcId="{DBB6DB41-98F6-46AA-B628-CAF983E62B48}" destId="{A523E08F-BB9E-46F9-A45A-A55A85EE4841}" srcOrd="0" destOrd="0" presId="urn:microsoft.com/office/officeart/2005/8/layout/bList2#1"/>
    <dgm:cxn modelId="{302C3073-376A-4F09-BCD3-31126FF4F923}" type="presParOf" srcId="{DBB6DB41-98F6-46AA-B628-CAF983E62B48}" destId="{8341A2DB-1040-453E-BC64-20AB0EC705B0}" srcOrd="1" destOrd="0" presId="urn:microsoft.com/office/officeart/2005/8/layout/bList2#1"/>
    <dgm:cxn modelId="{EA4401E2-9CD6-4BC3-99C3-304ECC70FBAC}" type="presParOf" srcId="{DBB6DB41-98F6-46AA-B628-CAF983E62B48}" destId="{E0F6C998-5693-4BDD-9069-AF61DC425B3A}" srcOrd="2" destOrd="0" presId="urn:microsoft.com/office/officeart/2005/8/layout/bList2#1"/>
    <dgm:cxn modelId="{D3432147-EAB8-480F-862F-8B6098A7EED0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40" qsCatId="simple" csTypeId="urn:microsoft.com/office/officeart/2005/8/colors/accent1_2#15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1833" custLinFactNeighborY="-4835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0BCA2D98-C974-43F0-B073-126CDE15FBBC}" type="presOf" srcId="{19CCEB87-305D-4E48-84B8-1EA85244D5BB}" destId="{78C89192-6868-4DDA-9D94-4C22E8F40D37}" srcOrd="0" destOrd="0" presId="urn:microsoft.com/office/officeart/2008/layout/BendingPictureBlocks"/>
    <dgm:cxn modelId="{7ED0FFA8-8364-48F8-B262-A7EC7417CEF3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68F54831-BAB5-4992-B82F-E0A5038DDEF2}" type="presParOf" srcId="{BF4BFA2F-8DE7-40C3-8A64-AD27EF521C2E}" destId="{CC192163-CD6C-422B-A976-BFBAF75FF3E2}" srcOrd="0" destOrd="0" presId="urn:microsoft.com/office/officeart/2008/layout/BendingPictureBlocks"/>
    <dgm:cxn modelId="{8E365473-F306-44D9-AAD1-8A759EA26BB5}" type="presParOf" srcId="{CC192163-CD6C-422B-A976-BFBAF75FF3E2}" destId="{B06CCA3E-58B5-4429-9D21-007FBB6A3AB2}" srcOrd="0" destOrd="0" presId="urn:microsoft.com/office/officeart/2008/layout/BendingPictureBlocks"/>
    <dgm:cxn modelId="{C5C53A78-E6DA-4041-ABF5-E729175CB326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41" qsCatId="simple" csTypeId="urn:microsoft.com/office/officeart/2005/8/colors/accent1_2#16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1833" custLinFactNeighborY="-4835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F27D9780-3DA8-43A3-B1B3-6085C99F6D6D}" type="presOf" srcId="{7AD6A0FB-6385-4900-90FB-68AF47774FF2}" destId="{BF4BFA2F-8DE7-40C3-8A64-AD27EF521C2E}" srcOrd="0" destOrd="0" presId="urn:microsoft.com/office/officeart/2008/layout/BendingPictureBlocks"/>
    <dgm:cxn modelId="{A98BCEBE-839A-4F9B-9B62-524C9FC4D811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29193952-D16E-47AE-8A50-0AE0112053BA}" type="presParOf" srcId="{BF4BFA2F-8DE7-40C3-8A64-AD27EF521C2E}" destId="{CC192163-CD6C-422B-A976-BFBAF75FF3E2}" srcOrd="0" destOrd="0" presId="urn:microsoft.com/office/officeart/2008/layout/BendingPictureBlocks"/>
    <dgm:cxn modelId="{B15B364A-3E68-4AEA-AEFB-2B0F6A88A655}" type="presParOf" srcId="{CC192163-CD6C-422B-A976-BFBAF75FF3E2}" destId="{B06CCA3E-58B5-4429-9D21-007FBB6A3AB2}" srcOrd="0" destOrd="0" presId="urn:microsoft.com/office/officeart/2008/layout/BendingPictureBlocks"/>
    <dgm:cxn modelId="{1000EB0E-DDD0-412D-994C-0E7DBD4C592D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42" qsCatId="simple" csTypeId="urn:microsoft.com/office/officeart/2005/8/colors/accent1_2#17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1833" custLinFactNeighborY="-4835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7C97FF24-E73A-4C49-AB25-98637231ABA3}" type="presOf" srcId="{7AD6A0FB-6385-4900-90FB-68AF47774FF2}" destId="{BF4BFA2F-8DE7-40C3-8A64-AD27EF521C2E}" srcOrd="0" destOrd="0" presId="urn:microsoft.com/office/officeart/2008/layout/BendingPictureBlocks"/>
    <dgm:cxn modelId="{781BC15D-5F77-4D55-9DF1-843A2A63ED71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D6DFB729-6259-476A-934E-DF335BA3A04E}" type="presParOf" srcId="{BF4BFA2F-8DE7-40C3-8A64-AD27EF521C2E}" destId="{CC192163-CD6C-422B-A976-BFBAF75FF3E2}" srcOrd="0" destOrd="0" presId="urn:microsoft.com/office/officeart/2008/layout/BendingPictureBlocks"/>
    <dgm:cxn modelId="{4DEA021A-74A5-437F-B336-2A26814A23CB}" type="presParOf" srcId="{CC192163-CD6C-422B-A976-BFBAF75FF3E2}" destId="{B06CCA3E-58B5-4429-9D21-007FBB6A3AB2}" srcOrd="0" destOrd="0" presId="urn:microsoft.com/office/officeart/2008/layout/BendingPictureBlocks"/>
    <dgm:cxn modelId="{CC1AF4C3-955D-4D14-90D1-600F6A26176E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43" qsCatId="simple" csTypeId="urn:microsoft.com/office/officeart/2005/8/colors/accent1_2#18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1833" custLinFactNeighborY="-4835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2EB24537-9975-4664-80CE-BE9E69510563}" type="presOf" srcId="{19CCEB87-305D-4E48-84B8-1EA85244D5BB}" destId="{78C89192-6868-4DDA-9D94-4C22E8F40D37}" srcOrd="0" destOrd="0" presId="urn:microsoft.com/office/officeart/2008/layout/BendingPictureBlocks"/>
    <dgm:cxn modelId="{C40EDE82-5FA1-4A87-81D9-313D39460425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AD9C4EC8-21DF-44FA-B805-53D4C7213E77}" type="presParOf" srcId="{BF4BFA2F-8DE7-40C3-8A64-AD27EF521C2E}" destId="{CC192163-CD6C-422B-A976-BFBAF75FF3E2}" srcOrd="0" destOrd="0" presId="urn:microsoft.com/office/officeart/2008/layout/BendingPictureBlocks"/>
    <dgm:cxn modelId="{A574FF53-0199-469E-82BB-F7B3023FF058}" type="presParOf" srcId="{CC192163-CD6C-422B-A976-BFBAF75FF3E2}" destId="{B06CCA3E-58B5-4429-9D21-007FBB6A3AB2}" srcOrd="0" destOrd="0" presId="urn:microsoft.com/office/officeart/2008/layout/BendingPictureBlocks"/>
    <dgm:cxn modelId="{99A8B101-4754-4490-ABDA-9B35F9A07E3C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32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44" qsCatId="simple" csTypeId="urn:microsoft.com/office/officeart/2005/8/colors/accent1_2#19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1833" custLinFactNeighborY="-4835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4C8B3319-8E9B-4C69-B3F3-07B4537A211D}" type="presOf" srcId="{7AD6A0FB-6385-4900-90FB-68AF47774FF2}" destId="{BF4BFA2F-8DE7-40C3-8A64-AD27EF521C2E}" srcOrd="0" destOrd="0" presId="urn:microsoft.com/office/officeart/2008/layout/BendingPictureBlocks"/>
    <dgm:cxn modelId="{12A6A11C-25D0-4EAD-B715-360E38AD326C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836EE390-E7AA-445D-A84B-49170CC06671}" type="presParOf" srcId="{BF4BFA2F-8DE7-40C3-8A64-AD27EF521C2E}" destId="{CC192163-CD6C-422B-A976-BFBAF75FF3E2}" srcOrd="0" destOrd="0" presId="urn:microsoft.com/office/officeart/2008/layout/BendingPictureBlocks"/>
    <dgm:cxn modelId="{AB2D86A7-EEB5-40BD-B69E-F835EF2008B6}" type="presParOf" srcId="{CC192163-CD6C-422B-A976-BFBAF75FF3E2}" destId="{B06CCA3E-58B5-4429-9D21-007FBB6A3AB2}" srcOrd="0" destOrd="0" presId="urn:microsoft.com/office/officeart/2008/layout/BendingPictureBlocks"/>
    <dgm:cxn modelId="{0A2A8FAA-12EE-481B-8015-D96626252A4F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45" qsCatId="simple" csTypeId="urn:microsoft.com/office/officeart/2005/8/colors/accent1_2#20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1833" custLinFactNeighborY="-4835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FF190113-D44D-4CD4-84A9-3133C43B0DDD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0B11D4EB-0D8F-4E7B-8C4C-AADED3496B42}" type="presOf" srcId="{19CCEB87-305D-4E48-84B8-1EA85244D5BB}" destId="{78C89192-6868-4DDA-9D94-4C22E8F40D37}" srcOrd="0" destOrd="0" presId="urn:microsoft.com/office/officeart/2008/layout/BendingPictureBlocks"/>
    <dgm:cxn modelId="{40477849-E4A2-47BD-992C-623471881A13}" type="presParOf" srcId="{BF4BFA2F-8DE7-40C3-8A64-AD27EF521C2E}" destId="{CC192163-CD6C-422B-A976-BFBAF75FF3E2}" srcOrd="0" destOrd="0" presId="urn:microsoft.com/office/officeart/2008/layout/BendingPictureBlocks"/>
    <dgm:cxn modelId="{48EBD97E-F116-475D-819E-A17DCB647625}" type="presParOf" srcId="{CC192163-CD6C-422B-A976-BFBAF75FF3E2}" destId="{B06CCA3E-58B5-4429-9D21-007FBB6A3AB2}" srcOrd="0" destOrd="0" presId="urn:microsoft.com/office/officeart/2008/layout/BendingPictureBlocks"/>
    <dgm:cxn modelId="{562B7BF0-B820-4C32-96B2-F67079672380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46" qsCatId="simple" csTypeId="urn:microsoft.com/office/officeart/2005/8/colors/accent1_2#21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1833" custLinFactNeighborY="-4835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878ED084-C586-432B-ACB2-AF2EB7CF01E6}" type="presOf" srcId="{19CCEB87-305D-4E48-84B8-1EA85244D5BB}" destId="{78C89192-6868-4DDA-9D94-4C22E8F40D37}" srcOrd="0" destOrd="0" presId="urn:microsoft.com/office/officeart/2008/layout/BendingPictureBlocks"/>
    <dgm:cxn modelId="{2FA7B1A0-345E-49DF-9186-01846A18BB5F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D4D14E74-688E-41C3-85DE-363C4CDFFB61}" type="presParOf" srcId="{BF4BFA2F-8DE7-40C3-8A64-AD27EF521C2E}" destId="{CC192163-CD6C-422B-A976-BFBAF75FF3E2}" srcOrd="0" destOrd="0" presId="urn:microsoft.com/office/officeart/2008/layout/BendingPictureBlocks"/>
    <dgm:cxn modelId="{ADD02928-D19F-46A4-901D-A25E653DC8B5}" type="presParOf" srcId="{CC192163-CD6C-422B-A976-BFBAF75FF3E2}" destId="{B06CCA3E-58B5-4429-9D21-007FBB6A3AB2}" srcOrd="0" destOrd="0" presId="urn:microsoft.com/office/officeart/2008/layout/BendingPictureBlocks"/>
    <dgm:cxn modelId="{E3753426-2F8E-487B-A1B4-8C3215B6DACF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47" qsCatId="simple" csTypeId="urn:microsoft.com/office/officeart/2005/8/colors/accent1_2#2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1833" custLinFactNeighborY="-4835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AA3936A5-2CCC-4A52-858E-9C7ADED1C32B}" type="presOf" srcId="{7AD6A0FB-6385-4900-90FB-68AF47774FF2}" destId="{BF4BFA2F-8DE7-40C3-8A64-AD27EF521C2E}" srcOrd="0" destOrd="0" presId="urn:microsoft.com/office/officeart/2008/layout/BendingPictureBlocks"/>
    <dgm:cxn modelId="{9930E9D1-818C-4761-ADC3-E62DD3DEAADD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92AC2260-F566-4186-ABA0-9FE3494561BC}" type="presParOf" srcId="{BF4BFA2F-8DE7-40C3-8A64-AD27EF521C2E}" destId="{CC192163-CD6C-422B-A976-BFBAF75FF3E2}" srcOrd="0" destOrd="0" presId="urn:microsoft.com/office/officeart/2008/layout/BendingPictureBlocks"/>
    <dgm:cxn modelId="{95CFCF56-F19F-4616-AE70-EE8DC546528F}" type="presParOf" srcId="{CC192163-CD6C-422B-A976-BFBAF75FF3E2}" destId="{B06CCA3E-58B5-4429-9D21-007FBB6A3AB2}" srcOrd="0" destOrd="0" presId="urn:microsoft.com/office/officeart/2008/layout/BendingPictureBlocks"/>
    <dgm:cxn modelId="{96E727AD-0F8F-4756-8A35-3AAD081B87BD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48" qsCatId="simple" csTypeId="urn:microsoft.com/office/officeart/2005/8/colors/colorful5#26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42878"/>
      <dgm:spPr>
        <a:ln w="19050">
          <a:noFill/>
        </a:ln>
      </dgm:spPr>
    </dgm:pt>
  </dgm:ptLst>
  <dgm:cxnLst>
    <dgm:cxn modelId="{DB82B24A-D392-47CB-B342-4124903957A2}" type="presOf" srcId="{BE287C42-CD8A-42CE-8E3E-73C352BD5920}" destId="{8120550C-BC87-497C-9931-B1A996EE60C0}" srcOrd="0" destOrd="0" presId="urn:microsoft.com/office/officeart/2005/8/layout/bList2#1"/>
    <dgm:cxn modelId="{E5A5898F-22C0-4125-98CC-C9DAA7D24E0D}" type="presOf" srcId="{7A236058-1BB6-40B9-9348-7BFCF74797F7}" destId="{8341A2DB-1040-453E-BC64-20AB0EC705B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B07855EC-CB8F-4510-9A6A-4A091523D59F}" type="presOf" srcId="{7A236058-1BB6-40B9-9348-7BFCF74797F7}" destId="{E0F6C998-5693-4BDD-9069-AF61DC425B3A}" srcOrd="1" destOrd="0" presId="urn:microsoft.com/office/officeart/2005/8/layout/bList2#1"/>
    <dgm:cxn modelId="{9DB9869B-9685-4202-BEBC-7061C32CC012}" type="presParOf" srcId="{8120550C-BC87-497C-9931-B1A996EE60C0}" destId="{DBB6DB41-98F6-46AA-B628-CAF983E62B48}" srcOrd="0" destOrd="0" presId="urn:microsoft.com/office/officeart/2005/8/layout/bList2#1"/>
    <dgm:cxn modelId="{DB0101C0-1F7C-4D27-9769-1B52D35A5827}" type="presParOf" srcId="{DBB6DB41-98F6-46AA-B628-CAF983E62B48}" destId="{A523E08F-BB9E-46F9-A45A-A55A85EE4841}" srcOrd="0" destOrd="0" presId="urn:microsoft.com/office/officeart/2005/8/layout/bList2#1"/>
    <dgm:cxn modelId="{97393605-B7B9-4FC5-9040-222484AFBBD4}" type="presParOf" srcId="{DBB6DB41-98F6-46AA-B628-CAF983E62B48}" destId="{8341A2DB-1040-453E-BC64-20AB0EC705B0}" srcOrd="1" destOrd="0" presId="urn:microsoft.com/office/officeart/2005/8/layout/bList2#1"/>
    <dgm:cxn modelId="{E69B97B7-33DC-4636-9886-71611A8BBE69}" type="presParOf" srcId="{DBB6DB41-98F6-46AA-B628-CAF983E62B48}" destId="{E0F6C998-5693-4BDD-9069-AF61DC425B3A}" srcOrd="2" destOrd="0" presId="urn:microsoft.com/office/officeart/2005/8/layout/bList2#1"/>
    <dgm:cxn modelId="{F87888D5-4D85-4BA7-A009-0018D0018FF3}" type="presParOf" srcId="{DBB6DB41-98F6-46AA-B628-CAF983E62B48}" destId="{B6A09970-208A-49BF-904E-B64EBDB1A8AC}" srcOrd="3" destOrd="0" presId="urn:microsoft.com/office/officeart/2005/8/layout/bList2#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49" qsCatId="simple" csTypeId="urn:microsoft.com/office/officeart/2005/8/colors/colorful5#27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42878"/>
      <dgm:spPr>
        <a:ln w="19050">
          <a:noFill/>
        </a:ln>
      </dgm:spPr>
    </dgm:pt>
  </dgm:ptLst>
  <dgm:cxnLst>
    <dgm:cxn modelId="{3BC4F009-2436-4DBE-961A-653D1CA7502B}" type="presOf" srcId="{BE287C42-CD8A-42CE-8E3E-73C352BD5920}" destId="{8120550C-BC87-497C-9931-B1A996EE60C0}" srcOrd="0" destOrd="0" presId="urn:microsoft.com/office/officeart/2005/8/layout/bList2#1"/>
    <dgm:cxn modelId="{76F4132C-D968-457A-AD86-74E53B0BC043}" type="presOf" srcId="{7A236058-1BB6-40B9-9348-7BFCF74797F7}" destId="{E0F6C998-5693-4BDD-9069-AF61DC425B3A}" srcOrd="1" destOrd="0" presId="urn:microsoft.com/office/officeart/2005/8/layout/bList2#1"/>
    <dgm:cxn modelId="{75E7CB43-A626-47AD-A1E1-C423CB87C689}" type="presOf" srcId="{7A236058-1BB6-40B9-9348-7BFCF74797F7}" destId="{8341A2DB-1040-453E-BC64-20AB0EC705B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BD20EEE4-B66B-427F-A828-131BD80FA03A}" type="presParOf" srcId="{8120550C-BC87-497C-9931-B1A996EE60C0}" destId="{DBB6DB41-98F6-46AA-B628-CAF983E62B48}" srcOrd="0" destOrd="0" presId="urn:microsoft.com/office/officeart/2005/8/layout/bList2#1"/>
    <dgm:cxn modelId="{1A8B273C-B4AA-460F-A818-1C4B448D032C}" type="presParOf" srcId="{DBB6DB41-98F6-46AA-B628-CAF983E62B48}" destId="{A523E08F-BB9E-46F9-A45A-A55A85EE4841}" srcOrd="0" destOrd="0" presId="urn:microsoft.com/office/officeart/2005/8/layout/bList2#1"/>
    <dgm:cxn modelId="{4B1900FE-B349-4EFF-BC15-58DF4C52CAA1}" type="presParOf" srcId="{DBB6DB41-98F6-46AA-B628-CAF983E62B48}" destId="{8341A2DB-1040-453E-BC64-20AB0EC705B0}" srcOrd="1" destOrd="0" presId="urn:microsoft.com/office/officeart/2005/8/layout/bList2#1"/>
    <dgm:cxn modelId="{D0F608E8-7E9C-4DD6-8104-870F3948B2C5}" type="presParOf" srcId="{DBB6DB41-98F6-46AA-B628-CAF983E62B48}" destId="{E0F6C998-5693-4BDD-9069-AF61DC425B3A}" srcOrd="2" destOrd="0" presId="urn:microsoft.com/office/officeart/2005/8/layout/bList2#1"/>
    <dgm:cxn modelId="{B44A5A81-4979-4F5A-B963-D1040F247EF5}" type="presParOf" srcId="{DBB6DB41-98F6-46AA-B628-CAF983E62B48}" destId="{B6A09970-208A-49BF-904E-B64EBDB1A8AC}" srcOrd="3" destOrd="0" presId="urn:microsoft.com/office/officeart/2005/8/layout/bList2#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5" qsCatId="simple" csTypeId="urn:microsoft.com/office/officeart/2005/8/colors/colorful5#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0039" custLinFactNeighborY="5156"/>
      <dgm:spPr>
        <a:ln w="19050">
          <a:noFill/>
        </a:ln>
      </dgm:spPr>
    </dgm:pt>
  </dgm:ptLst>
  <dgm:cxnLst>
    <dgm:cxn modelId="{46F56005-6878-4505-AD9B-2A9D746D8AAC}" type="presOf" srcId="{7A236058-1BB6-40B9-9348-7BFCF74797F7}" destId="{8341A2DB-1040-453E-BC64-20AB0EC705B0}" srcOrd="0" destOrd="0" presId="urn:microsoft.com/office/officeart/2005/8/layout/bList2#1"/>
    <dgm:cxn modelId="{C22B3257-9483-474A-ACB8-6378D2D90D5E}" type="presOf" srcId="{BE287C42-CD8A-42CE-8E3E-73C352BD5920}" destId="{8120550C-BC87-497C-9931-B1A996EE60C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BD7F61EA-BF7D-49FF-9225-5FD2AD9DE3F5}" type="presOf" srcId="{7A236058-1BB6-40B9-9348-7BFCF74797F7}" destId="{E0F6C998-5693-4BDD-9069-AF61DC425B3A}" srcOrd="1" destOrd="0" presId="urn:microsoft.com/office/officeart/2005/8/layout/bList2#1"/>
    <dgm:cxn modelId="{0D1D5EF5-7AD8-48F0-A931-0C5B65DD1B5E}" type="presParOf" srcId="{8120550C-BC87-497C-9931-B1A996EE60C0}" destId="{DBB6DB41-98F6-46AA-B628-CAF983E62B48}" srcOrd="0" destOrd="0" presId="urn:microsoft.com/office/officeart/2005/8/layout/bList2#1"/>
    <dgm:cxn modelId="{70A13FB0-B7D6-459B-9526-3199E3A74B87}" type="presParOf" srcId="{DBB6DB41-98F6-46AA-B628-CAF983E62B48}" destId="{A523E08F-BB9E-46F9-A45A-A55A85EE4841}" srcOrd="0" destOrd="0" presId="urn:microsoft.com/office/officeart/2005/8/layout/bList2#1"/>
    <dgm:cxn modelId="{59513970-67AD-43DC-BE4E-15731ECD8112}" type="presParOf" srcId="{DBB6DB41-98F6-46AA-B628-CAF983E62B48}" destId="{8341A2DB-1040-453E-BC64-20AB0EC705B0}" srcOrd="1" destOrd="0" presId="urn:microsoft.com/office/officeart/2005/8/layout/bList2#1"/>
    <dgm:cxn modelId="{EA690082-DD48-4F1B-9215-B73F56F756CC}" type="presParOf" srcId="{DBB6DB41-98F6-46AA-B628-CAF983E62B48}" destId="{E0F6C998-5693-4BDD-9069-AF61DC425B3A}" srcOrd="2" destOrd="0" presId="urn:microsoft.com/office/officeart/2005/8/layout/bList2#1"/>
    <dgm:cxn modelId="{513D4FBB-F3B2-4A69-92A4-692CCFA11EEB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50" qsCatId="simple" csTypeId="urn:microsoft.com/office/officeart/2005/8/colors/colorful5#28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42878"/>
      <dgm:spPr>
        <a:ln w="19050">
          <a:noFill/>
        </a:ln>
      </dgm:spPr>
    </dgm:pt>
  </dgm:ptLst>
  <dgm:cxnLst>
    <dgm:cxn modelId="{115C3A65-7793-409B-AC7E-C2A3F32E7263}" type="presOf" srcId="{7A236058-1BB6-40B9-9348-7BFCF74797F7}" destId="{8341A2DB-1040-453E-BC64-20AB0EC705B0}" srcOrd="0" destOrd="0" presId="urn:microsoft.com/office/officeart/2005/8/layout/bList2#1"/>
    <dgm:cxn modelId="{6AE8229C-1017-4F36-AF2A-C5F87258A1EE}" type="presOf" srcId="{7A236058-1BB6-40B9-9348-7BFCF74797F7}" destId="{E0F6C998-5693-4BDD-9069-AF61DC425B3A}" srcOrd="1" destOrd="0" presId="urn:microsoft.com/office/officeart/2005/8/layout/bList2#1"/>
    <dgm:cxn modelId="{2043FAAC-D0FF-4BF6-B2D4-22E02B78D520}" type="presOf" srcId="{BE287C42-CD8A-42CE-8E3E-73C352BD5920}" destId="{8120550C-BC87-497C-9931-B1A996EE60C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E0C2DAC0-B7DD-4CBD-AFB2-3B340CD9D14C}" type="presParOf" srcId="{8120550C-BC87-497C-9931-B1A996EE60C0}" destId="{DBB6DB41-98F6-46AA-B628-CAF983E62B48}" srcOrd="0" destOrd="0" presId="urn:microsoft.com/office/officeart/2005/8/layout/bList2#1"/>
    <dgm:cxn modelId="{009D2A8B-FF57-46C5-AFFF-24B91C864C68}" type="presParOf" srcId="{DBB6DB41-98F6-46AA-B628-CAF983E62B48}" destId="{A523E08F-BB9E-46F9-A45A-A55A85EE4841}" srcOrd="0" destOrd="0" presId="urn:microsoft.com/office/officeart/2005/8/layout/bList2#1"/>
    <dgm:cxn modelId="{91239977-DB27-44E1-8E18-F6D1D2305333}" type="presParOf" srcId="{DBB6DB41-98F6-46AA-B628-CAF983E62B48}" destId="{8341A2DB-1040-453E-BC64-20AB0EC705B0}" srcOrd="1" destOrd="0" presId="urn:microsoft.com/office/officeart/2005/8/layout/bList2#1"/>
    <dgm:cxn modelId="{6246BE33-6285-48C3-9D05-DC2C5785D9A3}" type="presParOf" srcId="{DBB6DB41-98F6-46AA-B628-CAF983E62B48}" destId="{E0F6C998-5693-4BDD-9069-AF61DC425B3A}" srcOrd="2" destOrd="0" presId="urn:microsoft.com/office/officeart/2005/8/layout/bList2#1"/>
    <dgm:cxn modelId="{B6577D39-14A8-4F37-A635-F68668891CE6}" type="presParOf" srcId="{DBB6DB41-98F6-46AA-B628-CAF983E62B48}" destId="{B6A09970-208A-49BF-904E-B64EBDB1A8AC}" srcOrd="3" destOrd="0" presId="urn:microsoft.com/office/officeart/2005/8/layout/bList2#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51" qsCatId="simple" csTypeId="urn:microsoft.com/office/officeart/2005/8/colors/colorful5#29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42878"/>
      <dgm:spPr>
        <a:ln w="19050">
          <a:noFill/>
        </a:ln>
      </dgm:spPr>
    </dgm:pt>
  </dgm:ptLst>
  <dgm:cxnLst>
    <dgm:cxn modelId="{B359E557-D055-4BF6-B5B8-5276D1C0DDE9}" type="presOf" srcId="{7A236058-1BB6-40B9-9348-7BFCF74797F7}" destId="{E0F6C998-5693-4BDD-9069-AF61DC425B3A}" srcOrd="1" destOrd="0" presId="urn:microsoft.com/office/officeart/2005/8/layout/bList2#1"/>
    <dgm:cxn modelId="{445B9BAD-2828-4279-8931-C2E9FD04B1CC}" type="presOf" srcId="{7A236058-1BB6-40B9-9348-7BFCF74797F7}" destId="{8341A2DB-1040-453E-BC64-20AB0EC705B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BE15AFED-C9C6-4BDF-9CDC-51ACF58FD4E8}" type="presOf" srcId="{BE287C42-CD8A-42CE-8E3E-73C352BD5920}" destId="{8120550C-BC87-497C-9931-B1A996EE60C0}" srcOrd="0" destOrd="0" presId="urn:microsoft.com/office/officeart/2005/8/layout/bList2#1"/>
    <dgm:cxn modelId="{52C5ED8C-35DF-4618-94AC-C4B6B286923E}" type="presParOf" srcId="{8120550C-BC87-497C-9931-B1A996EE60C0}" destId="{DBB6DB41-98F6-46AA-B628-CAF983E62B48}" srcOrd="0" destOrd="0" presId="urn:microsoft.com/office/officeart/2005/8/layout/bList2#1"/>
    <dgm:cxn modelId="{10281C9D-9FA6-4855-92C0-53210D2F9FE7}" type="presParOf" srcId="{DBB6DB41-98F6-46AA-B628-CAF983E62B48}" destId="{A523E08F-BB9E-46F9-A45A-A55A85EE4841}" srcOrd="0" destOrd="0" presId="urn:microsoft.com/office/officeart/2005/8/layout/bList2#1"/>
    <dgm:cxn modelId="{4DFFA973-C810-4C94-B1C8-FB117F6D3DAA}" type="presParOf" srcId="{DBB6DB41-98F6-46AA-B628-CAF983E62B48}" destId="{8341A2DB-1040-453E-BC64-20AB0EC705B0}" srcOrd="1" destOrd="0" presId="urn:microsoft.com/office/officeart/2005/8/layout/bList2#1"/>
    <dgm:cxn modelId="{5BE33363-6F59-4E01-86AB-0251E23A9668}" type="presParOf" srcId="{DBB6DB41-98F6-46AA-B628-CAF983E62B48}" destId="{E0F6C998-5693-4BDD-9069-AF61DC425B3A}" srcOrd="2" destOrd="0" presId="urn:microsoft.com/office/officeart/2005/8/layout/bList2#1"/>
    <dgm:cxn modelId="{3465CE4C-609A-4136-B680-467D1CBAF968}" type="presParOf" srcId="{DBB6DB41-98F6-46AA-B628-CAF983E62B48}" destId="{B6A09970-208A-49BF-904E-B64EBDB1A8AC}" srcOrd="3" destOrd="0" presId="urn:microsoft.com/office/officeart/2005/8/layout/bList2#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52" qsCatId="simple" csTypeId="urn:microsoft.com/office/officeart/2005/8/colors/colorful5#30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42878"/>
      <dgm:spPr>
        <a:ln w="19050">
          <a:noFill/>
        </a:ln>
      </dgm:spPr>
    </dgm:pt>
  </dgm:ptLst>
  <dgm:cxnLst>
    <dgm:cxn modelId="{BA2E975D-4F84-49F8-A12D-DB14C31DE0AC}" type="presOf" srcId="{7A236058-1BB6-40B9-9348-7BFCF74797F7}" destId="{8341A2DB-1040-453E-BC64-20AB0EC705B0}" srcOrd="0" destOrd="0" presId="urn:microsoft.com/office/officeart/2005/8/layout/bList2#1"/>
    <dgm:cxn modelId="{95EED54E-73FF-4F11-93D7-E057E81E9418}" type="presOf" srcId="{7A236058-1BB6-40B9-9348-7BFCF74797F7}" destId="{E0F6C998-5693-4BDD-9069-AF61DC425B3A}" srcOrd="1" destOrd="0" presId="urn:microsoft.com/office/officeart/2005/8/layout/bList2#1"/>
    <dgm:cxn modelId="{0811E451-2810-4110-AEB9-26A44F1CA595}" type="presOf" srcId="{BE287C42-CD8A-42CE-8E3E-73C352BD5920}" destId="{8120550C-BC87-497C-9931-B1A996EE60C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95B80AE7-9252-4CBB-A429-2938CDA8AE9E}" type="presParOf" srcId="{8120550C-BC87-497C-9931-B1A996EE60C0}" destId="{DBB6DB41-98F6-46AA-B628-CAF983E62B48}" srcOrd="0" destOrd="0" presId="urn:microsoft.com/office/officeart/2005/8/layout/bList2#1"/>
    <dgm:cxn modelId="{571B8DB6-D4E9-4249-AEFC-599754C01CE7}" type="presParOf" srcId="{DBB6DB41-98F6-46AA-B628-CAF983E62B48}" destId="{A523E08F-BB9E-46F9-A45A-A55A85EE4841}" srcOrd="0" destOrd="0" presId="urn:microsoft.com/office/officeart/2005/8/layout/bList2#1"/>
    <dgm:cxn modelId="{1B9297DD-8F89-4FE4-AF84-F685BCB771EE}" type="presParOf" srcId="{DBB6DB41-98F6-46AA-B628-CAF983E62B48}" destId="{8341A2DB-1040-453E-BC64-20AB0EC705B0}" srcOrd="1" destOrd="0" presId="urn:microsoft.com/office/officeart/2005/8/layout/bList2#1"/>
    <dgm:cxn modelId="{35C19A18-3670-448B-A5EA-9FFDB07A9CFE}" type="presParOf" srcId="{DBB6DB41-98F6-46AA-B628-CAF983E62B48}" destId="{E0F6C998-5693-4BDD-9069-AF61DC425B3A}" srcOrd="2" destOrd="0" presId="urn:microsoft.com/office/officeart/2005/8/layout/bList2#1"/>
    <dgm:cxn modelId="{86C5A66E-AABF-401C-8E1C-EF36879E7DE4}" type="presParOf" srcId="{DBB6DB41-98F6-46AA-B628-CAF983E62B48}" destId="{B6A09970-208A-49BF-904E-B64EBDB1A8AC}" srcOrd="3" destOrd="0" presId="urn:microsoft.com/office/officeart/2005/8/layout/bList2#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53" qsCatId="simple" csTypeId="urn:microsoft.com/office/officeart/2005/8/colors/colorful5#31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42878"/>
      <dgm:spPr>
        <a:ln w="19050">
          <a:noFill/>
        </a:ln>
      </dgm:spPr>
    </dgm:pt>
  </dgm:ptLst>
  <dgm:cxnLst>
    <dgm:cxn modelId="{6C36EB20-4BC5-4A5A-A82A-629EE2612EFF}" type="presOf" srcId="{7A236058-1BB6-40B9-9348-7BFCF74797F7}" destId="{8341A2DB-1040-453E-BC64-20AB0EC705B0}" srcOrd="0" destOrd="0" presId="urn:microsoft.com/office/officeart/2005/8/layout/bList2#1"/>
    <dgm:cxn modelId="{5E74FC43-52B5-41F7-AE3D-FAB2AF34B20B}" type="presOf" srcId="{BE287C42-CD8A-42CE-8E3E-73C352BD5920}" destId="{8120550C-BC87-497C-9931-B1A996EE60C0}" srcOrd="0" destOrd="0" presId="urn:microsoft.com/office/officeart/2005/8/layout/bList2#1"/>
    <dgm:cxn modelId="{37075CBE-18E6-4DB3-9954-EF55F37955BC}" type="presOf" srcId="{7A236058-1BB6-40B9-9348-7BFCF74797F7}" destId="{E0F6C998-5693-4BDD-9069-AF61DC425B3A}" srcOrd="1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9A3F7CD2-A6F3-4A53-AE56-F99B83694C56}" type="presParOf" srcId="{8120550C-BC87-497C-9931-B1A996EE60C0}" destId="{DBB6DB41-98F6-46AA-B628-CAF983E62B48}" srcOrd="0" destOrd="0" presId="urn:microsoft.com/office/officeart/2005/8/layout/bList2#1"/>
    <dgm:cxn modelId="{6DBA8B23-4353-45A0-ADE4-69E16D9A3CE2}" type="presParOf" srcId="{DBB6DB41-98F6-46AA-B628-CAF983E62B48}" destId="{A523E08F-BB9E-46F9-A45A-A55A85EE4841}" srcOrd="0" destOrd="0" presId="urn:microsoft.com/office/officeart/2005/8/layout/bList2#1"/>
    <dgm:cxn modelId="{EE0D4FC7-E56D-4986-BA94-FFA2C40EFD9A}" type="presParOf" srcId="{DBB6DB41-98F6-46AA-B628-CAF983E62B48}" destId="{8341A2DB-1040-453E-BC64-20AB0EC705B0}" srcOrd="1" destOrd="0" presId="urn:microsoft.com/office/officeart/2005/8/layout/bList2#1"/>
    <dgm:cxn modelId="{ADBDB791-B68B-4C31-A4F9-F90A80D2EFA9}" type="presParOf" srcId="{DBB6DB41-98F6-46AA-B628-CAF983E62B48}" destId="{E0F6C998-5693-4BDD-9069-AF61DC425B3A}" srcOrd="2" destOrd="0" presId="urn:microsoft.com/office/officeart/2005/8/layout/bList2#1"/>
    <dgm:cxn modelId="{4F2EB8F6-9686-4656-9DA3-63F7D7C05F37}" type="presParOf" srcId="{DBB6DB41-98F6-46AA-B628-CAF983E62B48}" destId="{B6A09970-208A-49BF-904E-B64EBDB1A8AC}" srcOrd="3" destOrd="0" presId="urn:microsoft.com/office/officeart/2005/8/layout/bList2#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32" minVer="http://schemas.openxmlformats.org/drawingml/2006/diagram"/>
    </a:ext>
  </dgm:extLst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54" qsCatId="simple" csTypeId="urn:microsoft.com/office/officeart/2005/8/colors/colorful5#32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22348"/>
      <dgm:spPr>
        <a:ln w="19050">
          <a:noFill/>
        </a:ln>
      </dgm:spPr>
    </dgm:pt>
  </dgm:ptLst>
  <dgm:cxnLst>
    <dgm:cxn modelId="{95E29145-42D7-4004-9EEA-2E0D64001A18}" type="presOf" srcId="{7A236058-1BB6-40B9-9348-7BFCF74797F7}" destId="{8341A2DB-1040-453E-BC64-20AB0EC705B0}" srcOrd="0" destOrd="0" presId="urn:microsoft.com/office/officeart/2005/8/layout/bList2#1"/>
    <dgm:cxn modelId="{517D1EA6-66D4-49DF-A182-35377C693591}" type="presOf" srcId="{7A236058-1BB6-40B9-9348-7BFCF74797F7}" destId="{E0F6C998-5693-4BDD-9069-AF61DC425B3A}" srcOrd="1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58C61EF1-D124-493F-8FA6-57955D8970D6}" type="presOf" srcId="{BE287C42-CD8A-42CE-8E3E-73C352BD5920}" destId="{8120550C-BC87-497C-9931-B1A996EE60C0}" srcOrd="0" destOrd="0" presId="urn:microsoft.com/office/officeart/2005/8/layout/bList2#1"/>
    <dgm:cxn modelId="{3DBB47B0-88FC-4581-AA6C-24BF5C44656D}" type="presParOf" srcId="{8120550C-BC87-497C-9931-B1A996EE60C0}" destId="{DBB6DB41-98F6-46AA-B628-CAF983E62B48}" srcOrd="0" destOrd="0" presId="urn:microsoft.com/office/officeart/2005/8/layout/bList2#1"/>
    <dgm:cxn modelId="{D3357ECE-2983-4E3E-800C-E76CB517D5A2}" type="presParOf" srcId="{DBB6DB41-98F6-46AA-B628-CAF983E62B48}" destId="{A523E08F-BB9E-46F9-A45A-A55A85EE4841}" srcOrd="0" destOrd="0" presId="urn:microsoft.com/office/officeart/2005/8/layout/bList2#1"/>
    <dgm:cxn modelId="{07CAFE6B-43AC-446C-B37B-8A09847B39F1}" type="presParOf" srcId="{DBB6DB41-98F6-46AA-B628-CAF983E62B48}" destId="{8341A2DB-1040-453E-BC64-20AB0EC705B0}" srcOrd="1" destOrd="0" presId="urn:microsoft.com/office/officeart/2005/8/layout/bList2#1"/>
    <dgm:cxn modelId="{72FB3329-C384-4A6D-9CBB-46622638D6D2}" type="presParOf" srcId="{DBB6DB41-98F6-46AA-B628-CAF983E62B48}" destId="{E0F6C998-5693-4BDD-9069-AF61DC425B3A}" srcOrd="2" destOrd="0" presId="urn:microsoft.com/office/officeart/2005/8/layout/bList2#1"/>
    <dgm:cxn modelId="{E5D96DB7-BF21-451D-92BF-A02AA18A8899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5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55" qsCatId="simple" csTypeId="urn:microsoft.com/office/officeart/2005/8/colors/colorful5#33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22348"/>
      <dgm:spPr>
        <a:ln w="19050">
          <a:noFill/>
        </a:ln>
      </dgm:spPr>
    </dgm:pt>
  </dgm:ptLst>
  <dgm:cxnLst>
    <dgm:cxn modelId="{D8134E07-02FD-4D9F-8AE4-699143EA21FC}" type="presOf" srcId="{BE287C42-CD8A-42CE-8E3E-73C352BD5920}" destId="{8120550C-BC87-497C-9931-B1A996EE60C0}" srcOrd="0" destOrd="0" presId="urn:microsoft.com/office/officeart/2005/8/layout/bList2#1"/>
    <dgm:cxn modelId="{28D6DD1A-7629-4A5A-A6F5-04B08FA79D21}" type="presOf" srcId="{7A236058-1BB6-40B9-9348-7BFCF74797F7}" destId="{E0F6C998-5693-4BDD-9069-AF61DC425B3A}" srcOrd="1" destOrd="0" presId="urn:microsoft.com/office/officeart/2005/8/layout/bList2#1"/>
    <dgm:cxn modelId="{6091FB6C-2DF1-47BE-9B60-071DE7E079C1}" type="presOf" srcId="{7A236058-1BB6-40B9-9348-7BFCF74797F7}" destId="{8341A2DB-1040-453E-BC64-20AB0EC705B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D73FB848-43E9-4273-BC4F-0953227C0337}" type="presParOf" srcId="{8120550C-BC87-497C-9931-B1A996EE60C0}" destId="{DBB6DB41-98F6-46AA-B628-CAF983E62B48}" srcOrd="0" destOrd="0" presId="urn:microsoft.com/office/officeart/2005/8/layout/bList2#1"/>
    <dgm:cxn modelId="{8C8B7F77-4355-407F-8C7F-576D96B3F1DB}" type="presParOf" srcId="{DBB6DB41-98F6-46AA-B628-CAF983E62B48}" destId="{A523E08F-BB9E-46F9-A45A-A55A85EE4841}" srcOrd="0" destOrd="0" presId="urn:microsoft.com/office/officeart/2005/8/layout/bList2#1"/>
    <dgm:cxn modelId="{6B04EBD0-E2D7-4C3E-9920-F712CD837A59}" type="presParOf" srcId="{DBB6DB41-98F6-46AA-B628-CAF983E62B48}" destId="{8341A2DB-1040-453E-BC64-20AB0EC705B0}" srcOrd="1" destOrd="0" presId="urn:microsoft.com/office/officeart/2005/8/layout/bList2#1"/>
    <dgm:cxn modelId="{7D974A9E-408E-4EC3-9BD8-3D1571615FD0}" type="presParOf" srcId="{DBB6DB41-98F6-46AA-B628-CAF983E62B48}" destId="{E0F6C998-5693-4BDD-9069-AF61DC425B3A}" srcOrd="2" destOrd="0" presId="urn:microsoft.com/office/officeart/2005/8/layout/bList2#1"/>
    <dgm:cxn modelId="{FB678549-39C9-4E95-B44F-ED312E417419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6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56" qsCatId="simple" csTypeId="urn:microsoft.com/office/officeart/2005/8/colors/colorful5#34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22348"/>
      <dgm:spPr>
        <a:ln w="19050">
          <a:noFill/>
        </a:ln>
      </dgm:spPr>
    </dgm:pt>
  </dgm:ptLst>
  <dgm:cxnLst>
    <dgm:cxn modelId="{B7736E15-3FB6-4382-B583-479385926546}" type="presOf" srcId="{7A236058-1BB6-40B9-9348-7BFCF74797F7}" destId="{8341A2DB-1040-453E-BC64-20AB0EC705B0}" srcOrd="0" destOrd="0" presId="urn:microsoft.com/office/officeart/2005/8/layout/bList2#1"/>
    <dgm:cxn modelId="{1281F86E-6762-44F4-B674-221D1BAEE559}" type="presOf" srcId="{7A236058-1BB6-40B9-9348-7BFCF74797F7}" destId="{E0F6C998-5693-4BDD-9069-AF61DC425B3A}" srcOrd="1" destOrd="0" presId="urn:microsoft.com/office/officeart/2005/8/layout/bList2#1"/>
    <dgm:cxn modelId="{4AB1BFC9-06EC-4752-80B0-85F1813D57CA}" type="presOf" srcId="{BE287C42-CD8A-42CE-8E3E-73C352BD5920}" destId="{8120550C-BC87-497C-9931-B1A996EE60C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EFFC5BF9-4F8F-4114-9C86-52B1F245629A}" type="presParOf" srcId="{8120550C-BC87-497C-9931-B1A996EE60C0}" destId="{DBB6DB41-98F6-46AA-B628-CAF983E62B48}" srcOrd="0" destOrd="0" presId="urn:microsoft.com/office/officeart/2005/8/layout/bList2#1"/>
    <dgm:cxn modelId="{F78A300F-B132-4489-9293-9612E8EC7C4A}" type="presParOf" srcId="{DBB6DB41-98F6-46AA-B628-CAF983E62B48}" destId="{A523E08F-BB9E-46F9-A45A-A55A85EE4841}" srcOrd="0" destOrd="0" presId="urn:microsoft.com/office/officeart/2005/8/layout/bList2#1"/>
    <dgm:cxn modelId="{BABB9849-605E-4B4A-A551-AEDEFF248326}" type="presParOf" srcId="{DBB6DB41-98F6-46AA-B628-CAF983E62B48}" destId="{8341A2DB-1040-453E-BC64-20AB0EC705B0}" srcOrd="1" destOrd="0" presId="urn:microsoft.com/office/officeart/2005/8/layout/bList2#1"/>
    <dgm:cxn modelId="{DF94F1F6-8920-4824-A2A6-0526D0A7FC7C}" type="presParOf" srcId="{DBB6DB41-98F6-46AA-B628-CAF983E62B48}" destId="{E0F6C998-5693-4BDD-9069-AF61DC425B3A}" srcOrd="2" destOrd="0" presId="urn:microsoft.com/office/officeart/2005/8/layout/bList2#1"/>
    <dgm:cxn modelId="{B5BAF731-943D-4E1A-A3B0-96BAE3669641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57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57" qsCatId="simple" csTypeId="urn:microsoft.com/office/officeart/2005/8/colors/colorful5#3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42878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5859DAA9-617A-4A1A-A956-E194ACC99D18}" type="presOf" srcId="{7A236058-1BB6-40B9-9348-7BFCF74797F7}" destId="{8341A2DB-1040-453E-BC64-20AB0EC705B0}" srcOrd="0" destOrd="0" presId="urn:microsoft.com/office/officeart/2005/8/layout/bList2#1"/>
    <dgm:cxn modelId="{523B8DCF-7492-4C88-B6B6-EAEBB122E1FF}" type="presOf" srcId="{7A236058-1BB6-40B9-9348-7BFCF74797F7}" destId="{E0F6C998-5693-4BDD-9069-AF61DC425B3A}" srcOrd="1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96511CE0-7315-40A6-A7AA-8FAC66A4B69D}" type="presOf" srcId="{BE287C42-CD8A-42CE-8E3E-73C352BD5920}" destId="{8120550C-BC87-497C-9931-B1A996EE60C0}" srcOrd="0" destOrd="0" presId="urn:microsoft.com/office/officeart/2005/8/layout/bList2#1"/>
    <dgm:cxn modelId="{3335AB85-E685-4C8A-A4B6-D5C6152EEBA9}" type="presParOf" srcId="{8120550C-BC87-497C-9931-B1A996EE60C0}" destId="{DBB6DB41-98F6-46AA-B628-CAF983E62B48}" srcOrd="0" destOrd="0" presId="urn:microsoft.com/office/officeart/2005/8/layout/bList2#1"/>
    <dgm:cxn modelId="{59286B32-127C-4700-B589-424CF5453950}" type="presParOf" srcId="{DBB6DB41-98F6-46AA-B628-CAF983E62B48}" destId="{A523E08F-BB9E-46F9-A45A-A55A85EE4841}" srcOrd="0" destOrd="0" presId="urn:microsoft.com/office/officeart/2005/8/layout/bList2#1"/>
    <dgm:cxn modelId="{C67A7D6E-C725-4454-86CD-92C21E8E2582}" type="presParOf" srcId="{DBB6DB41-98F6-46AA-B628-CAF983E62B48}" destId="{8341A2DB-1040-453E-BC64-20AB0EC705B0}" srcOrd="1" destOrd="0" presId="urn:microsoft.com/office/officeart/2005/8/layout/bList2#1"/>
    <dgm:cxn modelId="{0DC08C40-193B-45E6-AE7A-6CB54EB9F851}" type="presParOf" srcId="{DBB6DB41-98F6-46AA-B628-CAF983E62B48}" destId="{E0F6C998-5693-4BDD-9069-AF61DC425B3A}" srcOrd="2" destOrd="0" presId="urn:microsoft.com/office/officeart/2005/8/layout/bList2#1"/>
    <dgm:cxn modelId="{358C5655-9923-4362-AB59-73C87259006C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8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58" qsCatId="simple" csTypeId="urn:microsoft.com/office/officeart/2005/8/colors/colorful5#36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42878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535DF94C-A998-411B-A9F2-53063FD9F87A}" type="presOf" srcId="{7A236058-1BB6-40B9-9348-7BFCF74797F7}" destId="{E0F6C998-5693-4BDD-9069-AF61DC425B3A}" srcOrd="1" destOrd="0" presId="urn:microsoft.com/office/officeart/2005/8/layout/bList2#1"/>
    <dgm:cxn modelId="{F5E59455-2BDF-46EB-8F04-BC023F039FDE}" type="presOf" srcId="{BE287C42-CD8A-42CE-8E3E-73C352BD5920}" destId="{8120550C-BC87-497C-9931-B1A996EE60C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2FA9BDEE-6959-4C20-8FCD-2B5EB7E27492}" type="presOf" srcId="{7A236058-1BB6-40B9-9348-7BFCF74797F7}" destId="{8341A2DB-1040-453E-BC64-20AB0EC705B0}" srcOrd="0" destOrd="0" presId="urn:microsoft.com/office/officeart/2005/8/layout/bList2#1"/>
    <dgm:cxn modelId="{E98F96C2-7464-4A92-944A-717B8727C9FD}" type="presParOf" srcId="{8120550C-BC87-497C-9931-B1A996EE60C0}" destId="{DBB6DB41-98F6-46AA-B628-CAF983E62B48}" srcOrd="0" destOrd="0" presId="urn:microsoft.com/office/officeart/2005/8/layout/bList2#1"/>
    <dgm:cxn modelId="{0FF4D6ED-94B4-48A8-8941-7A974C2325D2}" type="presParOf" srcId="{DBB6DB41-98F6-46AA-B628-CAF983E62B48}" destId="{A523E08F-BB9E-46F9-A45A-A55A85EE4841}" srcOrd="0" destOrd="0" presId="urn:microsoft.com/office/officeart/2005/8/layout/bList2#1"/>
    <dgm:cxn modelId="{77CDA789-F139-4C76-9D8F-49ACE87A0EA9}" type="presParOf" srcId="{DBB6DB41-98F6-46AA-B628-CAF983E62B48}" destId="{8341A2DB-1040-453E-BC64-20AB0EC705B0}" srcOrd="1" destOrd="0" presId="urn:microsoft.com/office/officeart/2005/8/layout/bList2#1"/>
    <dgm:cxn modelId="{9107B62F-C924-47F7-B791-B1D7D4C642C0}" type="presParOf" srcId="{DBB6DB41-98F6-46AA-B628-CAF983E62B48}" destId="{E0F6C998-5693-4BDD-9069-AF61DC425B3A}" srcOrd="2" destOrd="0" presId="urn:microsoft.com/office/officeart/2005/8/layout/bList2#1"/>
    <dgm:cxn modelId="{735D1B91-3C71-4B5F-9C51-CC59DC1E96FD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9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59" qsCatId="simple" csTypeId="urn:microsoft.com/office/officeart/2005/8/colors/colorful5#37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42878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00EB1761-01AF-439F-9DB4-11F2AEF46FBD}" type="presOf" srcId="{BE287C42-CD8A-42CE-8E3E-73C352BD5920}" destId="{8120550C-BC87-497C-9931-B1A996EE60C0}" srcOrd="0" destOrd="0" presId="urn:microsoft.com/office/officeart/2005/8/layout/bList2#1"/>
    <dgm:cxn modelId="{FBD317D6-3E44-4075-A716-F30D721C8608}" type="presOf" srcId="{7A236058-1BB6-40B9-9348-7BFCF74797F7}" destId="{8341A2DB-1040-453E-BC64-20AB0EC705B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DFFACCFA-C183-4C48-81F6-E01069A01ED1}" type="presOf" srcId="{7A236058-1BB6-40B9-9348-7BFCF74797F7}" destId="{E0F6C998-5693-4BDD-9069-AF61DC425B3A}" srcOrd="1" destOrd="0" presId="urn:microsoft.com/office/officeart/2005/8/layout/bList2#1"/>
    <dgm:cxn modelId="{03325EDC-53A8-49A0-BA41-DC5E210EBCB4}" type="presParOf" srcId="{8120550C-BC87-497C-9931-B1A996EE60C0}" destId="{DBB6DB41-98F6-46AA-B628-CAF983E62B48}" srcOrd="0" destOrd="0" presId="urn:microsoft.com/office/officeart/2005/8/layout/bList2#1"/>
    <dgm:cxn modelId="{53A95936-0B55-48CC-B1E8-3D918CA146FE}" type="presParOf" srcId="{DBB6DB41-98F6-46AA-B628-CAF983E62B48}" destId="{A523E08F-BB9E-46F9-A45A-A55A85EE4841}" srcOrd="0" destOrd="0" presId="urn:microsoft.com/office/officeart/2005/8/layout/bList2#1"/>
    <dgm:cxn modelId="{28AA6B88-322F-4A0A-89A5-6F79FB6C6864}" type="presParOf" srcId="{DBB6DB41-98F6-46AA-B628-CAF983E62B48}" destId="{8341A2DB-1040-453E-BC64-20AB0EC705B0}" srcOrd="1" destOrd="0" presId="urn:microsoft.com/office/officeart/2005/8/layout/bList2#1"/>
    <dgm:cxn modelId="{BBDD8AD1-7952-4D1E-831F-5DBC2D160861}" type="presParOf" srcId="{DBB6DB41-98F6-46AA-B628-CAF983E62B48}" destId="{E0F6C998-5693-4BDD-9069-AF61DC425B3A}" srcOrd="2" destOrd="0" presId="urn:microsoft.com/office/officeart/2005/8/layout/bList2#1"/>
    <dgm:cxn modelId="{A6A87228-6CA2-45DA-8275-44565CFEA73D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6" qsCatId="simple" csTypeId="urn:microsoft.com/office/officeart/2005/8/colors/colorful5#6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0039" custLinFactNeighborY="5156"/>
      <dgm:spPr>
        <a:ln w="19050">
          <a:noFill/>
        </a:ln>
      </dgm:spPr>
    </dgm:pt>
  </dgm:ptLst>
  <dgm:cxnLst>
    <dgm:cxn modelId="{1236A143-F362-4B8B-BB67-CD781CDA4AE6}" type="presOf" srcId="{7A236058-1BB6-40B9-9348-7BFCF74797F7}" destId="{8341A2DB-1040-453E-BC64-20AB0EC705B0}" srcOrd="0" destOrd="0" presId="urn:microsoft.com/office/officeart/2005/8/layout/bList2#1"/>
    <dgm:cxn modelId="{C507114C-CBBB-4174-8E10-7E7AFEED7B50}" type="presOf" srcId="{7A236058-1BB6-40B9-9348-7BFCF74797F7}" destId="{E0F6C998-5693-4BDD-9069-AF61DC425B3A}" srcOrd="1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C38A11FF-8976-4D7F-B7C2-A7E4597C23A5}" type="presOf" srcId="{BE287C42-CD8A-42CE-8E3E-73C352BD5920}" destId="{8120550C-BC87-497C-9931-B1A996EE60C0}" srcOrd="0" destOrd="0" presId="urn:microsoft.com/office/officeart/2005/8/layout/bList2#1"/>
    <dgm:cxn modelId="{9E69CAF6-E862-4792-B723-BD19AE88CCDA}" type="presParOf" srcId="{8120550C-BC87-497C-9931-B1A996EE60C0}" destId="{DBB6DB41-98F6-46AA-B628-CAF983E62B48}" srcOrd="0" destOrd="0" presId="urn:microsoft.com/office/officeart/2005/8/layout/bList2#1"/>
    <dgm:cxn modelId="{B9328DDC-3509-4F86-B512-26C2424F034C}" type="presParOf" srcId="{DBB6DB41-98F6-46AA-B628-CAF983E62B48}" destId="{A523E08F-BB9E-46F9-A45A-A55A85EE4841}" srcOrd="0" destOrd="0" presId="urn:microsoft.com/office/officeart/2005/8/layout/bList2#1"/>
    <dgm:cxn modelId="{A9851593-A6F5-4B2F-973F-24E05B67D486}" type="presParOf" srcId="{DBB6DB41-98F6-46AA-B628-CAF983E62B48}" destId="{8341A2DB-1040-453E-BC64-20AB0EC705B0}" srcOrd="1" destOrd="0" presId="urn:microsoft.com/office/officeart/2005/8/layout/bList2#1"/>
    <dgm:cxn modelId="{F54531DB-DDC8-4188-AD85-F1A8094CC70D}" type="presParOf" srcId="{DBB6DB41-98F6-46AA-B628-CAF983E62B48}" destId="{E0F6C998-5693-4BDD-9069-AF61DC425B3A}" srcOrd="2" destOrd="0" presId="urn:microsoft.com/office/officeart/2005/8/layout/bList2#1"/>
    <dgm:cxn modelId="{95A5FDAF-3C49-465E-9A20-6FE604E33FD2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0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60" qsCatId="simple" csTypeId="urn:microsoft.com/office/officeart/2005/8/colors/colorful5#38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42878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311B2F33-1762-44F5-9829-D11F949303B5}" type="presOf" srcId="{7A236058-1BB6-40B9-9348-7BFCF74797F7}" destId="{8341A2DB-1040-453E-BC64-20AB0EC705B0}" srcOrd="0" destOrd="0" presId="urn:microsoft.com/office/officeart/2005/8/layout/bList2#1"/>
    <dgm:cxn modelId="{32F1F6B8-7160-4654-B688-2FA001EE6427}" type="presOf" srcId="{7A236058-1BB6-40B9-9348-7BFCF74797F7}" destId="{E0F6C998-5693-4BDD-9069-AF61DC425B3A}" srcOrd="1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EBC525DF-37C3-4180-9EEB-82F3D007A082}" type="presOf" srcId="{BE287C42-CD8A-42CE-8E3E-73C352BD5920}" destId="{8120550C-BC87-497C-9931-B1A996EE60C0}" srcOrd="0" destOrd="0" presId="urn:microsoft.com/office/officeart/2005/8/layout/bList2#1"/>
    <dgm:cxn modelId="{E4191731-AAE7-436D-81F4-EA5ADFA87202}" type="presParOf" srcId="{8120550C-BC87-497C-9931-B1A996EE60C0}" destId="{DBB6DB41-98F6-46AA-B628-CAF983E62B48}" srcOrd="0" destOrd="0" presId="urn:microsoft.com/office/officeart/2005/8/layout/bList2#1"/>
    <dgm:cxn modelId="{5A000AC4-1FEC-494D-A628-12D7DBB1F79F}" type="presParOf" srcId="{DBB6DB41-98F6-46AA-B628-CAF983E62B48}" destId="{A523E08F-BB9E-46F9-A45A-A55A85EE4841}" srcOrd="0" destOrd="0" presId="urn:microsoft.com/office/officeart/2005/8/layout/bList2#1"/>
    <dgm:cxn modelId="{9ADFE8D3-FEC7-47CA-AD3A-2A3368A6B5DF}" type="presParOf" srcId="{DBB6DB41-98F6-46AA-B628-CAF983E62B48}" destId="{8341A2DB-1040-453E-BC64-20AB0EC705B0}" srcOrd="1" destOrd="0" presId="urn:microsoft.com/office/officeart/2005/8/layout/bList2#1"/>
    <dgm:cxn modelId="{FDD8FCDF-2D0D-48C8-8664-61F20C789583}" type="presParOf" srcId="{DBB6DB41-98F6-46AA-B628-CAF983E62B48}" destId="{E0F6C998-5693-4BDD-9069-AF61DC425B3A}" srcOrd="2" destOrd="0" presId="urn:microsoft.com/office/officeart/2005/8/layout/bList2#1"/>
    <dgm:cxn modelId="{1C2DF12C-A491-49B4-89A2-80191E6B0507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1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61" qsCatId="simple" csTypeId="urn:microsoft.com/office/officeart/2005/8/colors/colorful5#39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42878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6120B34F-763D-41BC-AD63-3C79767BBA1D}" type="presOf" srcId="{7A236058-1BB6-40B9-9348-7BFCF74797F7}" destId="{8341A2DB-1040-453E-BC64-20AB0EC705B0}" srcOrd="0" destOrd="0" presId="urn:microsoft.com/office/officeart/2005/8/layout/bList2#1"/>
    <dgm:cxn modelId="{6BF805D0-8F21-413A-9270-A347E5154209}" type="presOf" srcId="{BE287C42-CD8A-42CE-8E3E-73C352BD5920}" destId="{8120550C-BC87-497C-9931-B1A996EE60C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A83A90F9-C00D-481C-9FE5-5FD8D784B433}" type="presOf" srcId="{7A236058-1BB6-40B9-9348-7BFCF74797F7}" destId="{E0F6C998-5693-4BDD-9069-AF61DC425B3A}" srcOrd="1" destOrd="0" presId="urn:microsoft.com/office/officeart/2005/8/layout/bList2#1"/>
    <dgm:cxn modelId="{E6919DE1-B606-4B1B-BBB1-A51743FB5DB0}" type="presParOf" srcId="{8120550C-BC87-497C-9931-B1A996EE60C0}" destId="{DBB6DB41-98F6-46AA-B628-CAF983E62B48}" srcOrd="0" destOrd="0" presId="urn:microsoft.com/office/officeart/2005/8/layout/bList2#1"/>
    <dgm:cxn modelId="{AE546537-F153-4202-8183-84CB05EA858E}" type="presParOf" srcId="{DBB6DB41-98F6-46AA-B628-CAF983E62B48}" destId="{A523E08F-BB9E-46F9-A45A-A55A85EE4841}" srcOrd="0" destOrd="0" presId="urn:microsoft.com/office/officeart/2005/8/layout/bList2#1"/>
    <dgm:cxn modelId="{7424C995-CADB-4B1B-B462-B25F20BC4139}" type="presParOf" srcId="{DBB6DB41-98F6-46AA-B628-CAF983E62B48}" destId="{8341A2DB-1040-453E-BC64-20AB0EC705B0}" srcOrd="1" destOrd="0" presId="urn:microsoft.com/office/officeart/2005/8/layout/bList2#1"/>
    <dgm:cxn modelId="{F1426D21-9E35-4B03-AFE9-0E756E3B83D7}" type="presParOf" srcId="{DBB6DB41-98F6-46AA-B628-CAF983E62B48}" destId="{E0F6C998-5693-4BDD-9069-AF61DC425B3A}" srcOrd="2" destOrd="0" presId="urn:microsoft.com/office/officeart/2005/8/layout/bList2#1"/>
    <dgm:cxn modelId="{E9479EFD-B6BA-493B-AB9F-1578E30C8CA3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62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62" qsCatId="simple" csTypeId="urn:microsoft.com/office/officeart/2005/8/colors/colorful5#40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42878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F7008A27-CCE7-46AD-99F3-94DA9555D72F}" type="presOf" srcId="{7A236058-1BB6-40B9-9348-7BFCF74797F7}" destId="{8341A2DB-1040-453E-BC64-20AB0EC705B0}" srcOrd="0" destOrd="0" presId="urn:microsoft.com/office/officeart/2005/8/layout/bList2#1"/>
    <dgm:cxn modelId="{9A1C838B-7A5B-44AD-9FF7-529A2EF31845}" type="presOf" srcId="{BE287C42-CD8A-42CE-8E3E-73C352BD5920}" destId="{8120550C-BC87-497C-9931-B1A996EE60C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5FC850EE-84D6-4FE7-8427-1904978FF81A}" type="presOf" srcId="{7A236058-1BB6-40B9-9348-7BFCF74797F7}" destId="{E0F6C998-5693-4BDD-9069-AF61DC425B3A}" srcOrd="1" destOrd="0" presId="urn:microsoft.com/office/officeart/2005/8/layout/bList2#1"/>
    <dgm:cxn modelId="{968018CC-48B4-4544-9DFF-B84A1AC51DCB}" type="presParOf" srcId="{8120550C-BC87-497C-9931-B1A996EE60C0}" destId="{DBB6DB41-98F6-46AA-B628-CAF983E62B48}" srcOrd="0" destOrd="0" presId="urn:microsoft.com/office/officeart/2005/8/layout/bList2#1"/>
    <dgm:cxn modelId="{E2143BAC-4672-4C7D-89F5-4F8DC708EF54}" type="presParOf" srcId="{DBB6DB41-98F6-46AA-B628-CAF983E62B48}" destId="{A523E08F-BB9E-46F9-A45A-A55A85EE4841}" srcOrd="0" destOrd="0" presId="urn:microsoft.com/office/officeart/2005/8/layout/bList2#1"/>
    <dgm:cxn modelId="{4B4FAEF0-5CD9-42ED-9FB8-0C6777058FFD}" type="presParOf" srcId="{DBB6DB41-98F6-46AA-B628-CAF983E62B48}" destId="{8341A2DB-1040-453E-BC64-20AB0EC705B0}" srcOrd="1" destOrd="0" presId="urn:microsoft.com/office/officeart/2005/8/layout/bList2#1"/>
    <dgm:cxn modelId="{4D59BA5F-EDA6-4561-AF93-DEB258143031}" type="presParOf" srcId="{DBB6DB41-98F6-46AA-B628-CAF983E62B48}" destId="{E0F6C998-5693-4BDD-9069-AF61DC425B3A}" srcOrd="2" destOrd="0" presId="urn:microsoft.com/office/officeart/2005/8/layout/bList2#1"/>
    <dgm:cxn modelId="{61C84B6D-61DF-4803-84FB-FCA1C5005015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63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63" qsCatId="simple" csTypeId="urn:microsoft.com/office/officeart/2005/8/colors/colorful5#41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14339" custLinFactNeighborY="13466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3561CB30-94AD-4608-9AAA-524A79CF2EE2}" type="presOf" srcId="{BE287C42-CD8A-42CE-8E3E-73C352BD5920}" destId="{8120550C-BC87-497C-9931-B1A996EE60C0}" srcOrd="0" destOrd="0" presId="urn:microsoft.com/office/officeart/2005/8/layout/bList2#1"/>
    <dgm:cxn modelId="{3DD48239-5E4E-4BDE-BF66-B65D493116E0}" type="presOf" srcId="{7A236058-1BB6-40B9-9348-7BFCF74797F7}" destId="{8341A2DB-1040-453E-BC64-20AB0EC705B0}" srcOrd="0" destOrd="0" presId="urn:microsoft.com/office/officeart/2005/8/layout/bList2#1"/>
    <dgm:cxn modelId="{A7DBF8AE-7FD1-4C2E-9313-99E0A093E67A}" type="presOf" srcId="{7A236058-1BB6-40B9-9348-7BFCF74797F7}" destId="{E0F6C998-5693-4BDD-9069-AF61DC425B3A}" srcOrd="1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9FC3C92B-D4BA-40CF-A622-01D6ADC7CCE1}" type="presParOf" srcId="{8120550C-BC87-497C-9931-B1A996EE60C0}" destId="{DBB6DB41-98F6-46AA-B628-CAF983E62B48}" srcOrd="0" destOrd="0" presId="urn:microsoft.com/office/officeart/2005/8/layout/bList2#1"/>
    <dgm:cxn modelId="{4CE3A6A2-AC88-417B-9136-7864C5DA7EB2}" type="presParOf" srcId="{DBB6DB41-98F6-46AA-B628-CAF983E62B48}" destId="{A523E08F-BB9E-46F9-A45A-A55A85EE4841}" srcOrd="0" destOrd="0" presId="urn:microsoft.com/office/officeart/2005/8/layout/bList2#1"/>
    <dgm:cxn modelId="{4A93E034-F108-4D07-BAF3-22E7D6A99FD6}" type="presParOf" srcId="{DBB6DB41-98F6-46AA-B628-CAF983E62B48}" destId="{8341A2DB-1040-453E-BC64-20AB0EC705B0}" srcOrd="1" destOrd="0" presId="urn:microsoft.com/office/officeart/2005/8/layout/bList2#1"/>
    <dgm:cxn modelId="{0BE74255-3CE0-4F86-8F87-E8E73A285143}" type="presParOf" srcId="{DBB6DB41-98F6-46AA-B628-CAF983E62B48}" destId="{E0F6C998-5693-4BDD-9069-AF61DC425B3A}" srcOrd="2" destOrd="0" presId="urn:microsoft.com/office/officeart/2005/8/layout/bList2#1"/>
    <dgm:cxn modelId="{19B89470-FA20-4519-A2F6-EFB0BA7DC978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4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64" qsCatId="simple" csTypeId="urn:microsoft.com/office/officeart/2005/8/colors/accent1_2#23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1833" custLinFactNeighborY="-4835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08751642-F799-4D3A-85E5-87226AA69497}" type="presOf" srcId="{19CCEB87-305D-4E48-84B8-1EA85244D5BB}" destId="{78C89192-6868-4DDA-9D94-4C22E8F40D37}" srcOrd="0" destOrd="0" presId="urn:microsoft.com/office/officeart/2008/layout/BendingPictureBlocks"/>
    <dgm:cxn modelId="{B0864454-44B7-4750-AF2B-2CF5E4F1ED4F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33D7891B-955B-4399-A34A-8EC8E85877C9}" type="presParOf" srcId="{BF4BFA2F-8DE7-40C3-8A64-AD27EF521C2E}" destId="{CC192163-CD6C-422B-A976-BFBAF75FF3E2}" srcOrd="0" destOrd="0" presId="urn:microsoft.com/office/officeart/2008/layout/BendingPictureBlocks"/>
    <dgm:cxn modelId="{A9108B3B-018C-4226-9D66-3A298D8E1ABA}" type="presParOf" srcId="{CC192163-CD6C-422B-A976-BFBAF75FF3E2}" destId="{B06CCA3E-58B5-4429-9D21-007FBB6A3AB2}" srcOrd="0" destOrd="0" presId="urn:microsoft.com/office/officeart/2008/layout/BendingPictureBlocks"/>
    <dgm:cxn modelId="{9262E427-C121-438F-B603-B73A019D95A0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5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65" qsCatId="simple" csTypeId="urn:microsoft.com/office/officeart/2005/8/colors/accent1_2#24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1833" custLinFactNeighborY="-4835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8AE11014-CBC7-4260-99AB-C7B6C3C7BA00}" type="presOf" srcId="{19CCEB87-305D-4E48-84B8-1EA85244D5BB}" destId="{78C89192-6868-4DDA-9D94-4C22E8F40D37}" srcOrd="0" destOrd="0" presId="urn:microsoft.com/office/officeart/2008/layout/BendingPictureBlocks"/>
    <dgm:cxn modelId="{9A1AC47A-DE8F-4AC7-BB43-AFBAF90B93B2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B01B0F10-7976-4BDA-B038-2DF14FC244B6}" type="presParOf" srcId="{BF4BFA2F-8DE7-40C3-8A64-AD27EF521C2E}" destId="{CC192163-CD6C-422B-A976-BFBAF75FF3E2}" srcOrd="0" destOrd="0" presId="urn:microsoft.com/office/officeart/2008/layout/BendingPictureBlocks"/>
    <dgm:cxn modelId="{86921ACE-222F-4692-B3C8-D7C4277330E7}" type="presParOf" srcId="{CC192163-CD6C-422B-A976-BFBAF75FF3E2}" destId="{B06CCA3E-58B5-4429-9D21-007FBB6A3AB2}" srcOrd="0" destOrd="0" presId="urn:microsoft.com/office/officeart/2008/layout/BendingPictureBlocks"/>
    <dgm:cxn modelId="{8CBD8674-439B-4F14-A611-271351B97554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66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66" qsCatId="simple" csTypeId="urn:microsoft.com/office/officeart/2005/8/colors/colorful5#42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42878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DC38DB02-7B63-412E-8455-43D822F25E3E}" type="presOf" srcId="{BE287C42-CD8A-42CE-8E3E-73C352BD5920}" destId="{8120550C-BC87-497C-9931-B1A996EE60C0}" srcOrd="0" destOrd="0" presId="urn:microsoft.com/office/officeart/2005/8/layout/bList2#1"/>
    <dgm:cxn modelId="{730EBFB3-0EC2-4120-8E38-25142631D450}" type="presOf" srcId="{7A236058-1BB6-40B9-9348-7BFCF74797F7}" destId="{E0F6C998-5693-4BDD-9069-AF61DC425B3A}" srcOrd="1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A1EBBCE2-52C0-481B-8498-0A1830D001C5}" type="presOf" srcId="{7A236058-1BB6-40B9-9348-7BFCF74797F7}" destId="{8341A2DB-1040-453E-BC64-20AB0EC705B0}" srcOrd="0" destOrd="0" presId="urn:microsoft.com/office/officeart/2005/8/layout/bList2#1"/>
    <dgm:cxn modelId="{B489C154-710A-47E7-8107-CB2421C8CE35}" type="presParOf" srcId="{8120550C-BC87-497C-9931-B1A996EE60C0}" destId="{DBB6DB41-98F6-46AA-B628-CAF983E62B48}" srcOrd="0" destOrd="0" presId="urn:microsoft.com/office/officeart/2005/8/layout/bList2#1"/>
    <dgm:cxn modelId="{C59374B2-6F5B-43F8-95CD-529B7CB60FD7}" type="presParOf" srcId="{DBB6DB41-98F6-46AA-B628-CAF983E62B48}" destId="{A523E08F-BB9E-46F9-A45A-A55A85EE4841}" srcOrd="0" destOrd="0" presId="urn:microsoft.com/office/officeart/2005/8/layout/bList2#1"/>
    <dgm:cxn modelId="{BD546CD8-6E37-4219-90F3-A43B65B0966B}" type="presParOf" srcId="{DBB6DB41-98F6-46AA-B628-CAF983E62B48}" destId="{8341A2DB-1040-453E-BC64-20AB0EC705B0}" srcOrd="1" destOrd="0" presId="urn:microsoft.com/office/officeart/2005/8/layout/bList2#1"/>
    <dgm:cxn modelId="{AA5F83B0-28F7-449C-9564-7D2E0EB21559}" type="presParOf" srcId="{DBB6DB41-98F6-46AA-B628-CAF983E62B48}" destId="{E0F6C998-5693-4BDD-9069-AF61DC425B3A}" srcOrd="2" destOrd="0" presId="urn:microsoft.com/office/officeart/2005/8/layout/bList2#1"/>
    <dgm:cxn modelId="{4A8C9E0E-9E75-4965-BCDB-24BE8DD5FFEF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7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67" qsCatId="simple" csTypeId="urn:microsoft.com/office/officeart/2005/8/colors/colorful5#43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42878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2167C238-FDCB-49C9-962C-67EE37998BF5}" type="presOf" srcId="{BE287C42-CD8A-42CE-8E3E-73C352BD5920}" destId="{8120550C-BC87-497C-9931-B1A996EE60C0}" srcOrd="0" destOrd="0" presId="urn:microsoft.com/office/officeart/2005/8/layout/bList2#1"/>
    <dgm:cxn modelId="{B534E467-49E6-43BF-BF40-B6ECD2633D62}" type="presOf" srcId="{7A236058-1BB6-40B9-9348-7BFCF74797F7}" destId="{8341A2DB-1040-453E-BC64-20AB0EC705B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DDE28DE9-6586-4499-91C7-4473A65402ED}" type="presOf" srcId="{7A236058-1BB6-40B9-9348-7BFCF74797F7}" destId="{E0F6C998-5693-4BDD-9069-AF61DC425B3A}" srcOrd="1" destOrd="0" presId="urn:microsoft.com/office/officeart/2005/8/layout/bList2#1"/>
    <dgm:cxn modelId="{089E80C9-4C49-4C5F-9F73-1BBE206BD4B1}" type="presParOf" srcId="{8120550C-BC87-497C-9931-B1A996EE60C0}" destId="{DBB6DB41-98F6-46AA-B628-CAF983E62B48}" srcOrd="0" destOrd="0" presId="urn:microsoft.com/office/officeart/2005/8/layout/bList2#1"/>
    <dgm:cxn modelId="{2422B271-99F8-4F33-B95F-B2F03272F9A7}" type="presParOf" srcId="{DBB6DB41-98F6-46AA-B628-CAF983E62B48}" destId="{A523E08F-BB9E-46F9-A45A-A55A85EE4841}" srcOrd="0" destOrd="0" presId="urn:microsoft.com/office/officeart/2005/8/layout/bList2#1"/>
    <dgm:cxn modelId="{2A467716-CC41-4E5E-B31B-1C1BE870B8DA}" type="presParOf" srcId="{DBB6DB41-98F6-46AA-B628-CAF983E62B48}" destId="{8341A2DB-1040-453E-BC64-20AB0EC705B0}" srcOrd="1" destOrd="0" presId="urn:microsoft.com/office/officeart/2005/8/layout/bList2#1"/>
    <dgm:cxn modelId="{F6D985F7-00A1-49B8-8A21-59E5544CE14B}" type="presParOf" srcId="{DBB6DB41-98F6-46AA-B628-CAF983E62B48}" destId="{E0F6C998-5693-4BDD-9069-AF61DC425B3A}" srcOrd="2" destOrd="0" presId="urn:microsoft.com/office/officeart/2005/8/layout/bList2#1"/>
    <dgm:cxn modelId="{465B894D-04DA-4C49-8BF6-78CBA3FABC99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8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68" qsCatId="simple" csTypeId="urn:microsoft.com/office/officeart/2005/8/colors/colorful5#44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42878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56F3911D-FFB3-4C02-BE88-8BCBED1B68FF}" type="presOf" srcId="{BE287C42-CD8A-42CE-8E3E-73C352BD5920}" destId="{8120550C-BC87-497C-9931-B1A996EE60C0}" srcOrd="0" destOrd="0" presId="urn:microsoft.com/office/officeart/2005/8/layout/bList2#1"/>
    <dgm:cxn modelId="{3D517AA4-3A2B-4284-BB5D-E088A0065E80}" type="presOf" srcId="{7A236058-1BB6-40B9-9348-7BFCF74797F7}" destId="{E0F6C998-5693-4BDD-9069-AF61DC425B3A}" srcOrd="1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75C351E0-0ADF-4F88-A011-79DA125D4968}" type="presOf" srcId="{7A236058-1BB6-40B9-9348-7BFCF74797F7}" destId="{8341A2DB-1040-453E-BC64-20AB0EC705B0}" srcOrd="0" destOrd="0" presId="urn:microsoft.com/office/officeart/2005/8/layout/bList2#1"/>
    <dgm:cxn modelId="{175DEB49-5E19-4CC2-BFE5-6F900B82FEF6}" type="presParOf" srcId="{8120550C-BC87-497C-9931-B1A996EE60C0}" destId="{DBB6DB41-98F6-46AA-B628-CAF983E62B48}" srcOrd="0" destOrd="0" presId="urn:microsoft.com/office/officeart/2005/8/layout/bList2#1"/>
    <dgm:cxn modelId="{36AF629A-6B3C-4D69-8152-3FA09DFC6A14}" type="presParOf" srcId="{DBB6DB41-98F6-46AA-B628-CAF983E62B48}" destId="{A523E08F-BB9E-46F9-A45A-A55A85EE4841}" srcOrd="0" destOrd="0" presId="urn:microsoft.com/office/officeart/2005/8/layout/bList2#1"/>
    <dgm:cxn modelId="{051EF6F1-0081-407A-97EA-7722BD08381F}" type="presParOf" srcId="{DBB6DB41-98F6-46AA-B628-CAF983E62B48}" destId="{8341A2DB-1040-453E-BC64-20AB0EC705B0}" srcOrd="1" destOrd="0" presId="urn:microsoft.com/office/officeart/2005/8/layout/bList2#1"/>
    <dgm:cxn modelId="{228EF6B7-C85A-437D-86FB-D27233754EB0}" type="presParOf" srcId="{DBB6DB41-98F6-46AA-B628-CAF983E62B48}" destId="{E0F6C998-5693-4BDD-9069-AF61DC425B3A}" srcOrd="2" destOrd="0" presId="urn:microsoft.com/office/officeart/2005/8/layout/bList2#1"/>
    <dgm:cxn modelId="{7C4C08AF-8DE4-491C-BF4A-F5182830AD16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69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69" qsCatId="simple" csTypeId="urn:microsoft.com/office/officeart/2005/8/colors/colorful5#4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42878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6FC8EC22-C394-48F7-BD5B-937103035CEF}" type="presOf" srcId="{BE287C42-CD8A-42CE-8E3E-73C352BD5920}" destId="{8120550C-BC87-497C-9931-B1A996EE60C0}" srcOrd="0" destOrd="0" presId="urn:microsoft.com/office/officeart/2005/8/layout/bList2#1"/>
    <dgm:cxn modelId="{957C7065-1869-4443-87EE-9A378BA8E087}" type="presOf" srcId="{7A236058-1BB6-40B9-9348-7BFCF74797F7}" destId="{E0F6C998-5693-4BDD-9069-AF61DC425B3A}" srcOrd="1" destOrd="0" presId="urn:microsoft.com/office/officeart/2005/8/layout/bList2#1"/>
    <dgm:cxn modelId="{7A0D104D-D675-4159-9788-5C6C3CCB670B}" type="presOf" srcId="{7A236058-1BB6-40B9-9348-7BFCF74797F7}" destId="{8341A2DB-1040-453E-BC64-20AB0EC705B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615B02C3-9783-4F43-9D85-8659F8A57CC9}" type="presParOf" srcId="{8120550C-BC87-497C-9931-B1A996EE60C0}" destId="{DBB6DB41-98F6-46AA-B628-CAF983E62B48}" srcOrd="0" destOrd="0" presId="urn:microsoft.com/office/officeart/2005/8/layout/bList2#1"/>
    <dgm:cxn modelId="{65C3691F-DBB4-489E-88AB-D1C2199156AA}" type="presParOf" srcId="{DBB6DB41-98F6-46AA-B628-CAF983E62B48}" destId="{A523E08F-BB9E-46F9-A45A-A55A85EE4841}" srcOrd="0" destOrd="0" presId="urn:microsoft.com/office/officeart/2005/8/layout/bList2#1"/>
    <dgm:cxn modelId="{D7CFE0B2-51E5-446D-B0A2-9AE4A3D4BF78}" type="presParOf" srcId="{DBB6DB41-98F6-46AA-B628-CAF983E62B48}" destId="{8341A2DB-1040-453E-BC64-20AB0EC705B0}" srcOrd="1" destOrd="0" presId="urn:microsoft.com/office/officeart/2005/8/layout/bList2#1"/>
    <dgm:cxn modelId="{54411544-FA6B-4CA8-A163-C67CD3B78757}" type="presParOf" srcId="{DBB6DB41-98F6-46AA-B628-CAF983E62B48}" destId="{E0F6C998-5693-4BDD-9069-AF61DC425B3A}" srcOrd="2" destOrd="0" presId="urn:microsoft.com/office/officeart/2005/8/layout/bList2#1"/>
    <dgm:cxn modelId="{1BC9BFC9-0D67-4580-BFA3-8C047C05F144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7" qsCatId="simple" csTypeId="urn:microsoft.com/office/officeart/2005/8/colors/colorful5#7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0039" custLinFactNeighborY="5156"/>
      <dgm:spPr>
        <a:ln w="19050">
          <a:noFill/>
        </a:ln>
      </dgm:spPr>
    </dgm:pt>
  </dgm:ptLst>
  <dgm:cxnLst>
    <dgm:cxn modelId="{6E4967B0-F226-4203-A07B-A1EB932A6F58}" type="presOf" srcId="{7A236058-1BB6-40B9-9348-7BFCF74797F7}" destId="{E0F6C998-5693-4BDD-9069-AF61DC425B3A}" srcOrd="1" destOrd="0" presId="urn:microsoft.com/office/officeart/2005/8/layout/bList2#1"/>
    <dgm:cxn modelId="{AC1523C2-66BF-4222-871C-9F84AB2D53D4}" type="presOf" srcId="{7A236058-1BB6-40B9-9348-7BFCF74797F7}" destId="{8341A2DB-1040-453E-BC64-20AB0EC705B0}" srcOrd="0" destOrd="0" presId="urn:microsoft.com/office/officeart/2005/8/layout/bList2#1"/>
    <dgm:cxn modelId="{990462CA-D082-4E42-BB70-30EEC47EB7DD}" type="presOf" srcId="{BE287C42-CD8A-42CE-8E3E-73C352BD5920}" destId="{8120550C-BC87-497C-9931-B1A996EE60C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B08ED087-7B14-4196-8082-C99CEA831CC2}" type="presParOf" srcId="{8120550C-BC87-497C-9931-B1A996EE60C0}" destId="{DBB6DB41-98F6-46AA-B628-CAF983E62B48}" srcOrd="0" destOrd="0" presId="urn:microsoft.com/office/officeart/2005/8/layout/bList2#1"/>
    <dgm:cxn modelId="{D73D9285-1AF5-4ADA-82B7-A7F4094CA4DE}" type="presParOf" srcId="{DBB6DB41-98F6-46AA-B628-CAF983E62B48}" destId="{A523E08F-BB9E-46F9-A45A-A55A85EE4841}" srcOrd="0" destOrd="0" presId="urn:microsoft.com/office/officeart/2005/8/layout/bList2#1"/>
    <dgm:cxn modelId="{436CBCB8-3512-43FF-9D5A-7E8376B934AC}" type="presParOf" srcId="{DBB6DB41-98F6-46AA-B628-CAF983E62B48}" destId="{8341A2DB-1040-453E-BC64-20AB0EC705B0}" srcOrd="1" destOrd="0" presId="urn:microsoft.com/office/officeart/2005/8/layout/bList2#1"/>
    <dgm:cxn modelId="{3327B9DA-0AA2-4219-AEC3-8651EB0111F5}" type="presParOf" srcId="{DBB6DB41-98F6-46AA-B628-CAF983E62B48}" destId="{E0F6C998-5693-4BDD-9069-AF61DC425B3A}" srcOrd="2" destOrd="0" presId="urn:microsoft.com/office/officeart/2005/8/layout/bList2#1"/>
    <dgm:cxn modelId="{B9884E25-0E52-4CBE-8011-CAEA322532A1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70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70" qsCatId="simple" csTypeId="urn:microsoft.com/office/officeart/2005/8/colors/colorful5#46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54828" custLinFactNeighborY="55029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C0D57119-D3F4-4982-AE00-F20235EA188A}" type="presOf" srcId="{7A236058-1BB6-40B9-9348-7BFCF74797F7}" destId="{E0F6C998-5693-4BDD-9069-AF61DC425B3A}" srcOrd="1" destOrd="0" presId="urn:microsoft.com/office/officeart/2005/8/layout/bList2#1"/>
    <dgm:cxn modelId="{49AFD6CF-7E10-4739-9347-24D66DE21500}" type="presOf" srcId="{7A236058-1BB6-40B9-9348-7BFCF74797F7}" destId="{8341A2DB-1040-453E-BC64-20AB0EC705B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D19310EE-2F19-40C0-B95B-DD008AFDABD1}" type="presOf" srcId="{BE287C42-CD8A-42CE-8E3E-73C352BD5920}" destId="{8120550C-BC87-497C-9931-B1A996EE60C0}" srcOrd="0" destOrd="0" presId="urn:microsoft.com/office/officeart/2005/8/layout/bList2#1"/>
    <dgm:cxn modelId="{2D718743-D92D-44D6-B6CB-C60814CBEC58}" type="presParOf" srcId="{8120550C-BC87-497C-9931-B1A996EE60C0}" destId="{DBB6DB41-98F6-46AA-B628-CAF983E62B48}" srcOrd="0" destOrd="0" presId="urn:microsoft.com/office/officeart/2005/8/layout/bList2#1"/>
    <dgm:cxn modelId="{7801AAAD-E1E0-4EAE-A7EF-E93434159B8E}" type="presParOf" srcId="{DBB6DB41-98F6-46AA-B628-CAF983E62B48}" destId="{A523E08F-BB9E-46F9-A45A-A55A85EE4841}" srcOrd="0" destOrd="0" presId="urn:microsoft.com/office/officeart/2005/8/layout/bList2#1"/>
    <dgm:cxn modelId="{207200F8-1A16-4C09-BB6B-AF65FFA28048}" type="presParOf" srcId="{DBB6DB41-98F6-46AA-B628-CAF983E62B48}" destId="{8341A2DB-1040-453E-BC64-20AB0EC705B0}" srcOrd="1" destOrd="0" presId="urn:microsoft.com/office/officeart/2005/8/layout/bList2#1"/>
    <dgm:cxn modelId="{5360BAD8-7759-4D9C-9B9E-C163A8DCF7C7}" type="presParOf" srcId="{DBB6DB41-98F6-46AA-B628-CAF983E62B48}" destId="{E0F6C998-5693-4BDD-9069-AF61DC425B3A}" srcOrd="2" destOrd="0" presId="urn:microsoft.com/office/officeart/2005/8/layout/bList2#1"/>
    <dgm:cxn modelId="{EAE7265D-A0DD-4990-9F47-7A63BEE33B8C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1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71" qsCatId="simple" csTypeId="urn:microsoft.com/office/officeart/2005/8/colors/colorful5#47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22348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494C9932-2894-4170-9D3A-7B25C904C7A2}" type="presOf" srcId="{7A236058-1BB6-40B9-9348-7BFCF74797F7}" destId="{E0F6C998-5693-4BDD-9069-AF61DC425B3A}" srcOrd="1" destOrd="0" presId="urn:microsoft.com/office/officeart/2005/8/layout/bList2#1"/>
    <dgm:cxn modelId="{A6FAE47D-4000-4FBF-A3A6-4F4D5380AF29}" type="presOf" srcId="{7A236058-1BB6-40B9-9348-7BFCF74797F7}" destId="{8341A2DB-1040-453E-BC64-20AB0EC705B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3BCEDEF2-C569-436E-A2E1-6248C7A11CA5}" type="presOf" srcId="{BE287C42-CD8A-42CE-8E3E-73C352BD5920}" destId="{8120550C-BC87-497C-9931-B1A996EE60C0}" srcOrd="0" destOrd="0" presId="urn:microsoft.com/office/officeart/2005/8/layout/bList2#1"/>
    <dgm:cxn modelId="{591A2B12-175E-4AC5-B0CC-FE6A17E6C75C}" type="presParOf" srcId="{8120550C-BC87-497C-9931-B1A996EE60C0}" destId="{DBB6DB41-98F6-46AA-B628-CAF983E62B48}" srcOrd="0" destOrd="0" presId="urn:microsoft.com/office/officeart/2005/8/layout/bList2#1"/>
    <dgm:cxn modelId="{00E2E484-6C90-423A-BB45-A1011D456C91}" type="presParOf" srcId="{DBB6DB41-98F6-46AA-B628-CAF983E62B48}" destId="{A523E08F-BB9E-46F9-A45A-A55A85EE4841}" srcOrd="0" destOrd="0" presId="urn:microsoft.com/office/officeart/2005/8/layout/bList2#1"/>
    <dgm:cxn modelId="{E99BFB5F-D7FB-45F0-9D00-6F81C87FE6D5}" type="presParOf" srcId="{DBB6DB41-98F6-46AA-B628-CAF983E62B48}" destId="{8341A2DB-1040-453E-BC64-20AB0EC705B0}" srcOrd="1" destOrd="0" presId="urn:microsoft.com/office/officeart/2005/8/layout/bList2#1"/>
    <dgm:cxn modelId="{6E2F9A2A-9D45-4EC3-A03A-8C4158AE3C4F}" type="presParOf" srcId="{DBB6DB41-98F6-46AA-B628-CAF983E62B48}" destId="{E0F6C998-5693-4BDD-9069-AF61DC425B3A}" srcOrd="2" destOrd="0" presId="urn:microsoft.com/office/officeart/2005/8/layout/bList2#1"/>
    <dgm:cxn modelId="{1AA98889-6688-474D-A6DA-3AA35E9054DE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2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72" qsCatId="simple" csTypeId="urn:microsoft.com/office/officeart/2005/8/colors/colorful5#48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22348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1E969C28-583B-4CFE-A491-37E6EC50A39A}" type="presOf" srcId="{7A236058-1BB6-40B9-9348-7BFCF74797F7}" destId="{8341A2DB-1040-453E-BC64-20AB0EC705B0}" srcOrd="0" destOrd="0" presId="urn:microsoft.com/office/officeart/2005/8/layout/bList2#1"/>
    <dgm:cxn modelId="{4B539967-42CC-4750-AC52-C07DFD021F2D}" type="presOf" srcId="{BE287C42-CD8A-42CE-8E3E-73C352BD5920}" destId="{8120550C-BC87-497C-9931-B1A996EE60C0}" srcOrd="0" destOrd="0" presId="urn:microsoft.com/office/officeart/2005/8/layout/bList2#1"/>
    <dgm:cxn modelId="{012F56B5-71D8-470B-850A-0020A8768A5C}" type="presOf" srcId="{7A236058-1BB6-40B9-9348-7BFCF74797F7}" destId="{E0F6C998-5693-4BDD-9069-AF61DC425B3A}" srcOrd="1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73917D0A-A40C-420D-8B95-268556A5CD50}" type="presParOf" srcId="{8120550C-BC87-497C-9931-B1A996EE60C0}" destId="{DBB6DB41-98F6-46AA-B628-CAF983E62B48}" srcOrd="0" destOrd="0" presId="urn:microsoft.com/office/officeart/2005/8/layout/bList2#1"/>
    <dgm:cxn modelId="{76E2F353-4D21-4223-92CF-711C1B3CEFD9}" type="presParOf" srcId="{DBB6DB41-98F6-46AA-B628-CAF983E62B48}" destId="{A523E08F-BB9E-46F9-A45A-A55A85EE4841}" srcOrd="0" destOrd="0" presId="urn:microsoft.com/office/officeart/2005/8/layout/bList2#1"/>
    <dgm:cxn modelId="{88C206AD-B020-46C7-AE88-5E8A7D6CD546}" type="presParOf" srcId="{DBB6DB41-98F6-46AA-B628-CAF983E62B48}" destId="{8341A2DB-1040-453E-BC64-20AB0EC705B0}" srcOrd="1" destOrd="0" presId="urn:microsoft.com/office/officeart/2005/8/layout/bList2#1"/>
    <dgm:cxn modelId="{5D2BEBDA-284D-4903-BE80-65591F1B23BD}" type="presParOf" srcId="{DBB6DB41-98F6-46AA-B628-CAF983E62B48}" destId="{E0F6C998-5693-4BDD-9069-AF61DC425B3A}" srcOrd="2" destOrd="0" presId="urn:microsoft.com/office/officeart/2005/8/layout/bList2#1"/>
    <dgm:cxn modelId="{0B8FFAC5-B273-427C-8722-EA26FD2D15C5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3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73" qsCatId="simple" csTypeId="urn:microsoft.com/office/officeart/2005/8/colors/colorful5#49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22348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FA611C06-46DA-4845-ACB2-E7E6A656B085}" type="presOf" srcId="{7A236058-1BB6-40B9-9348-7BFCF74797F7}" destId="{8341A2DB-1040-453E-BC64-20AB0EC705B0}" srcOrd="0" destOrd="0" presId="urn:microsoft.com/office/officeart/2005/8/layout/bList2#1"/>
    <dgm:cxn modelId="{1437621A-1AA9-4A70-B883-0A842986AEB7}" type="presOf" srcId="{7A236058-1BB6-40B9-9348-7BFCF74797F7}" destId="{E0F6C998-5693-4BDD-9069-AF61DC425B3A}" srcOrd="1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8061DDD8-1404-4DA0-9CF4-F5A6E190895C}" type="presOf" srcId="{BE287C42-CD8A-42CE-8E3E-73C352BD5920}" destId="{8120550C-BC87-497C-9931-B1A996EE60C0}" srcOrd="0" destOrd="0" presId="urn:microsoft.com/office/officeart/2005/8/layout/bList2#1"/>
    <dgm:cxn modelId="{263085A9-69D5-4481-B73D-557B9B0CF09D}" type="presParOf" srcId="{8120550C-BC87-497C-9931-B1A996EE60C0}" destId="{DBB6DB41-98F6-46AA-B628-CAF983E62B48}" srcOrd="0" destOrd="0" presId="urn:microsoft.com/office/officeart/2005/8/layout/bList2#1"/>
    <dgm:cxn modelId="{6FBC452E-15B2-4DD1-A284-5B622CED3A6E}" type="presParOf" srcId="{DBB6DB41-98F6-46AA-B628-CAF983E62B48}" destId="{A523E08F-BB9E-46F9-A45A-A55A85EE4841}" srcOrd="0" destOrd="0" presId="urn:microsoft.com/office/officeart/2005/8/layout/bList2#1"/>
    <dgm:cxn modelId="{9AC34D9E-8E7B-4D9B-8827-DC2958A15EC7}" type="presParOf" srcId="{DBB6DB41-98F6-46AA-B628-CAF983E62B48}" destId="{8341A2DB-1040-453E-BC64-20AB0EC705B0}" srcOrd="1" destOrd="0" presId="urn:microsoft.com/office/officeart/2005/8/layout/bList2#1"/>
    <dgm:cxn modelId="{37600CBA-A00E-4F92-9B59-59B33FBE1D3D}" type="presParOf" srcId="{DBB6DB41-98F6-46AA-B628-CAF983E62B48}" destId="{E0F6C998-5693-4BDD-9069-AF61DC425B3A}" srcOrd="2" destOrd="0" presId="urn:microsoft.com/office/officeart/2005/8/layout/bList2#1"/>
    <dgm:cxn modelId="{2A11D526-CEF4-47A6-88AA-63486F1E0288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74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74" qsCatId="simple" csTypeId="urn:microsoft.com/office/officeart/2005/8/colors/colorful5#50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22348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1904E08D-9528-4EE6-BBAC-2315BD1E34F6}" type="presOf" srcId="{7A236058-1BB6-40B9-9348-7BFCF74797F7}" destId="{E0F6C998-5693-4BDD-9069-AF61DC425B3A}" srcOrd="1" destOrd="0" presId="urn:microsoft.com/office/officeart/2005/8/layout/bList2#1"/>
    <dgm:cxn modelId="{21448FA1-3E79-4BE5-A7ED-4658EBA324E1}" type="presOf" srcId="{7A236058-1BB6-40B9-9348-7BFCF74797F7}" destId="{8341A2DB-1040-453E-BC64-20AB0EC705B0}" srcOrd="0" destOrd="0" presId="urn:microsoft.com/office/officeart/2005/8/layout/bList2#1"/>
    <dgm:cxn modelId="{FB9A5DCC-BF83-4BFB-ADFF-1000DF51DA84}" type="presOf" srcId="{BE287C42-CD8A-42CE-8E3E-73C352BD5920}" destId="{8120550C-BC87-497C-9931-B1A996EE60C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E12CFBD8-24E0-4779-8597-39C0C14F1FB2}" type="presParOf" srcId="{8120550C-BC87-497C-9931-B1A996EE60C0}" destId="{DBB6DB41-98F6-46AA-B628-CAF983E62B48}" srcOrd="0" destOrd="0" presId="urn:microsoft.com/office/officeart/2005/8/layout/bList2#1"/>
    <dgm:cxn modelId="{6E75227B-3BA0-4529-B654-C3B1801D68E9}" type="presParOf" srcId="{DBB6DB41-98F6-46AA-B628-CAF983E62B48}" destId="{A523E08F-BB9E-46F9-A45A-A55A85EE4841}" srcOrd="0" destOrd="0" presId="urn:microsoft.com/office/officeart/2005/8/layout/bList2#1"/>
    <dgm:cxn modelId="{D1FA1631-7E12-4FC5-873B-9BCA240D6583}" type="presParOf" srcId="{DBB6DB41-98F6-46AA-B628-CAF983E62B48}" destId="{8341A2DB-1040-453E-BC64-20AB0EC705B0}" srcOrd="1" destOrd="0" presId="urn:microsoft.com/office/officeart/2005/8/layout/bList2#1"/>
    <dgm:cxn modelId="{D38429C7-0E39-412F-AA8C-1603CBDDAB4D}" type="presParOf" srcId="{DBB6DB41-98F6-46AA-B628-CAF983E62B48}" destId="{E0F6C998-5693-4BDD-9069-AF61DC425B3A}" srcOrd="2" destOrd="0" presId="urn:microsoft.com/office/officeart/2005/8/layout/bList2#1"/>
    <dgm:cxn modelId="{3F7229F9-A4A0-467B-A504-6CF01441D328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75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75" qsCatId="simple" csTypeId="urn:microsoft.com/office/officeart/2005/8/colors/colorful5#51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22348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9ABADC1D-4C58-4647-95DD-4C6E5EAE4DDE}" type="presOf" srcId="{BE287C42-CD8A-42CE-8E3E-73C352BD5920}" destId="{8120550C-BC87-497C-9931-B1A996EE60C0}" srcOrd="0" destOrd="0" presId="urn:microsoft.com/office/officeart/2005/8/layout/bList2#1"/>
    <dgm:cxn modelId="{A4013F3D-CEEE-4EED-A115-229BB85119FD}" type="presOf" srcId="{7A236058-1BB6-40B9-9348-7BFCF74797F7}" destId="{8341A2DB-1040-453E-BC64-20AB0EC705B0}" srcOrd="0" destOrd="0" presId="urn:microsoft.com/office/officeart/2005/8/layout/bList2#1"/>
    <dgm:cxn modelId="{A6E6D76E-8CBF-4657-9726-09FB4DE1208A}" type="presOf" srcId="{7A236058-1BB6-40B9-9348-7BFCF74797F7}" destId="{E0F6C998-5693-4BDD-9069-AF61DC425B3A}" srcOrd="1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420CD7A5-B814-4413-B8BF-402214A42D5A}" type="presParOf" srcId="{8120550C-BC87-497C-9931-B1A996EE60C0}" destId="{DBB6DB41-98F6-46AA-B628-CAF983E62B48}" srcOrd="0" destOrd="0" presId="urn:microsoft.com/office/officeart/2005/8/layout/bList2#1"/>
    <dgm:cxn modelId="{B96A6B53-5A83-4DEA-AF7A-B472063D9AF1}" type="presParOf" srcId="{DBB6DB41-98F6-46AA-B628-CAF983E62B48}" destId="{A523E08F-BB9E-46F9-A45A-A55A85EE4841}" srcOrd="0" destOrd="0" presId="urn:microsoft.com/office/officeart/2005/8/layout/bList2#1"/>
    <dgm:cxn modelId="{EECE6AE9-8E76-492B-AA1F-4558FB5C0826}" type="presParOf" srcId="{DBB6DB41-98F6-46AA-B628-CAF983E62B48}" destId="{8341A2DB-1040-453E-BC64-20AB0EC705B0}" srcOrd="1" destOrd="0" presId="urn:microsoft.com/office/officeart/2005/8/layout/bList2#1"/>
    <dgm:cxn modelId="{498DF763-4F97-4C30-B33E-54BAB4BC30EA}" type="presParOf" srcId="{DBB6DB41-98F6-46AA-B628-CAF983E62B48}" destId="{E0F6C998-5693-4BDD-9069-AF61DC425B3A}" srcOrd="2" destOrd="0" presId="urn:microsoft.com/office/officeart/2005/8/layout/bList2#1"/>
    <dgm:cxn modelId="{9434546A-1D19-4BC5-AC58-D3378774254E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ata76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76" qsCatId="simple" csTypeId="urn:microsoft.com/office/officeart/2005/8/colors/colorful5#52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22348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393DB913-BB6E-430C-A0FB-D8C7D98712AD}" type="presOf" srcId="{7A236058-1BB6-40B9-9348-7BFCF74797F7}" destId="{8341A2DB-1040-453E-BC64-20AB0EC705B0}" srcOrd="0" destOrd="0" presId="urn:microsoft.com/office/officeart/2005/8/layout/bList2#1"/>
    <dgm:cxn modelId="{15E51FC6-B8C4-4990-B8A2-B3834F887916}" type="presOf" srcId="{BE287C42-CD8A-42CE-8E3E-73C352BD5920}" destId="{8120550C-BC87-497C-9931-B1A996EE60C0}" srcOrd="0" destOrd="0" presId="urn:microsoft.com/office/officeart/2005/8/layout/bList2#1"/>
    <dgm:cxn modelId="{625647D7-91CB-4231-B725-8EFFF11F1F61}" type="presOf" srcId="{7A236058-1BB6-40B9-9348-7BFCF74797F7}" destId="{E0F6C998-5693-4BDD-9069-AF61DC425B3A}" srcOrd="1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ACEC85AE-2E56-435A-99DA-D0B29C16D533}" type="presParOf" srcId="{8120550C-BC87-497C-9931-B1A996EE60C0}" destId="{DBB6DB41-98F6-46AA-B628-CAF983E62B48}" srcOrd="0" destOrd="0" presId="urn:microsoft.com/office/officeart/2005/8/layout/bList2#1"/>
    <dgm:cxn modelId="{0F1FF617-B59B-44AB-8E43-9990F56D63B1}" type="presParOf" srcId="{DBB6DB41-98F6-46AA-B628-CAF983E62B48}" destId="{A523E08F-BB9E-46F9-A45A-A55A85EE4841}" srcOrd="0" destOrd="0" presId="urn:microsoft.com/office/officeart/2005/8/layout/bList2#1"/>
    <dgm:cxn modelId="{C0E63C32-E9CA-4CBF-B92B-CC2FE0DF3306}" type="presParOf" srcId="{DBB6DB41-98F6-46AA-B628-CAF983E62B48}" destId="{8341A2DB-1040-453E-BC64-20AB0EC705B0}" srcOrd="1" destOrd="0" presId="urn:microsoft.com/office/officeart/2005/8/layout/bList2#1"/>
    <dgm:cxn modelId="{66AF0A89-A65F-47EC-95F4-258CD4C62A84}" type="presParOf" srcId="{DBB6DB41-98F6-46AA-B628-CAF983E62B48}" destId="{E0F6C998-5693-4BDD-9069-AF61DC425B3A}" srcOrd="2" destOrd="0" presId="urn:microsoft.com/office/officeart/2005/8/layout/bList2#1"/>
    <dgm:cxn modelId="{E41955CB-CC65-4B01-ADB3-0D8C76A61A98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32" minVer="http://schemas.openxmlformats.org/drawingml/2006/diagram"/>
    </a:ext>
  </dgm:extLst>
</dgm:dataModel>
</file>

<file path=ppt/diagrams/data77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77" qsCatId="simple" csTypeId="urn:microsoft.com/office/officeart/2005/8/colors/colorful5#53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22348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493DC073-004F-466B-8E03-5FD9E0B2F31D}" type="presOf" srcId="{BE287C42-CD8A-42CE-8E3E-73C352BD5920}" destId="{8120550C-BC87-497C-9931-B1A996EE60C0}" srcOrd="0" destOrd="0" presId="urn:microsoft.com/office/officeart/2005/8/layout/bList2#1"/>
    <dgm:cxn modelId="{BE3B74A3-5D02-4ADF-B4BF-BA4338E4210A}" type="presOf" srcId="{7A236058-1BB6-40B9-9348-7BFCF74797F7}" destId="{8341A2DB-1040-453E-BC64-20AB0EC705B0}" srcOrd="0" destOrd="0" presId="urn:microsoft.com/office/officeart/2005/8/layout/bList2#1"/>
    <dgm:cxn modelId="{0735C9C6-8795-445B-80E3-2707439578BF}" type="presOf" srcId="{7A236058-1BB6-40B9-9348-7BFCF74797F7}" destId="{E0F6C998-5693-4BDD-9069-AF61DC425B3A}" srcOrd="1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CC9F01B7-DAC0-4F0B-890F-FC52401802DE}" type="presParOf" srcId="{8120550C-BC87-497C-9931-B1A996EE60C0}" destId="{DBB6DB41-98F6-46AA-B628-CAF983E62B48}" srcOrd="0" destOrd="0" presId="urn:microsoft.com/office/officeart/2005/8/layout/bList2#1"/>
    <dgm:cxn modelId="{C150F4BE-CB14-4680-A276-EAE8E6ACCD12}" type="presParOf" srcId="{DBB6DB41-98F6-46AA-B628-CAF983E62B48}" destId="{A523E08F-BB9E-46F9-A45A-A55A85EE4841}" srcOrd="0" destOrd="0" presId="urn:microsoft.com/office/officeart/2005/8/layout/bList2#1"/>
    <dgm:cxn modelId="{654DF1FA-8A3D-4559-A51B-E63A8BAA958A}" type="presParOf" srcId="{DBB6DB41-98F6-46AA-B628-CAF983E62B48}" destId="{8341A2DB-1040-453E-BC64-20AB0EC705B0}" srcOrd="1" destOrd="0" presId="urn:microsoft.com/office/officeart/2005/8/layout/bList2#1"/>
    <dgm:cxn modelId="{15CB51C9-8A67-47A9-88F9-BA7F25EB4159}" type="presParOf" srcId="{DBB6DB41-98F6-46AA-B628-CAF983E62B48}" destId="{E0F6C998-5693-4BDD-9069-AF61DC425B3A}" srcOrd="2" destOrd="0" presId="urn:microsoft.com/office/officeart/2005/8/layout/bList2#1"/>
    <dgm:cxn modelId="{DA2A3FCE-DBDA-4CF0-B4C4-FCDA2D05DE72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37" minVer="http://schemas.openxmlformats.org/drawingml/2006/diagram"/>
    </a:ext>
  </dgm:extLst>
</dgm:dataModel>
</file>

<file path=ppt/diagrams/data78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78" qsCatId="simple" csTypeId="urn:microsoft.com/office/officeart/2005/8/colors/colorful5#54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22348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1E370818-05C8-4174-A264-6A9000FE287A}" type="presOf" srcId="{7A236058-1BB6-40B9-9348-7BFCF74797F7}" destId="{E0F6C998-5693-4BDD-9069-AF61DC425B3A}" srcOrd="1" destOrd="0" presId="urn:microsoft.com/office/officeart/2005/8/layout/bList2#1"/>
    <dgm:cxn modelId="{5B41AE80-15CC-424C-BB73-E8FA28677854}" type="presOf" srcId="{BE287C42-CD8A-42CE-8E3E-73C352BD5920}" destId="{8120550C-BC87-497C-9931-B1A996EE60C0}" srcOrd="0" destOrd="0" presId="urn:microsoft.com/office/officeart/2005/8/layout/bList2#1"/>
    <dgm:cxn modelId="{A0D89691-5288-48D0-ABCE-3A81F09238E3}" type="presOf" srcId="{7A236058-1BB6-40B9-9348-7BFCF74797F7}" destId="{8341A2DB-1040-453E-BC64-20AB0EC705B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CC081C96-3EF3-4B40-9944-DE7A4BFEE39D}" type="presParOf" srcId="{8120550C-BC87-497C-9931-B1A996EE60C0}" destId="{DBB6DB41-98F6-46AA-B628-CAF983E62B48}" srcOrd="0" destOrd="0" presId="urn:microsoft.com/office/officeart/2005/8/layout/bList2#1"/>
    <dgm:cxn modelId="{E50AEF70-8C26-4889-9723-A993AD065FD5}" type="presParOf" srcId="{DBB6DB41-98F6-46AA-B628-CAF983E62B48}" destId="{A523E08F-BB9E-46F9-A45A-A55A85EE4841}" srcOrd="0" destOrd="0" presId="urn:microsoft.com/office/officeart/2005/8/layout/bList2#1"/>
    <dgm:cxn modelId="{192D9337-2C07-4379-9EB8-8E232E6CBC59}" type="presParOf" srcId="{DBB6DB41-98F6-46AA-B628-CAF983E62B48}" destId="{8341A2DB-1040-453E-BC64-20AB0EC705B0}" srcOrd="1" destOrd="0" presId="urn:microsoft.com/office/officeart/2005/8/layout/bList2#1"/>
    <dgm:cxn modelId="{9914D480-3486-449A-8365-CAF5355CBC86}" type="presParOf" srcId="{DBB6DB41-98F6-46AA-B628-CAF983E62B48}" destId="{E0F6C998-5693-4BDD-9069-AF61DC425B3A}" srcOrd="2" destOrd="0" presId="urn:microsoft.com/office/officeart/2005/8/layout/bList2#1"/>
    <dgm:cxn modelId="{ED44ED82-21B3-4C9B-B8CD-2E4D0C7D91A3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42" minVer="http://schemas.openxmlformats.org/drawingml/2006/diagram"/>
    </a:ext>
  </dgm:extLst>
</dgm:dataModel>
</file>

<file path=ppt/diagrams/data79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79" qsCatId="simple" csTypeId="urn:microsoft.com/office/officeart/2005/8/colors/colorful5#5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42878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CE7B0B0A-187F-473B-9914-D1E3371D0CEE}" type="presOf" srcId="{7A236058-1BB6-40B9-9348-7BFCF74797F7}" destId="{E0F6C998-5693-4BDD-9069-AF61DC425B3A}" srcOrd="1" destOrd="0" presId="urn:microsoft.com/office/officeart/2005/8/layout/bList2#1"/>
    <dgm:cxn modelId="{94BC8F79-F858-4DD3-90AD-F38CEA35C548}" type="presOf" srcId="{BE287C42-CD8A-42CE-8E3E-73C352BD5920}" destId="{8120550C-BC87-497C-9931-B1A996EE60C0}" srcOrd="0" destOrd="0" presId="urn:microsoft.com/office/officeart/2005/8/layout/bList2#1"/>
    <dgm:cxn modelId="{94BD57C2-95DF-4AA7-9A6B-4E437766AA91}" type="presOf" srcId="{7A236058-1BB6-40B9-9348-7BFCF74797F7}" destId="{8341A2DB-1040-453E-BC64-20AB0EC705B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83C45586-35CD-4A6C-BE30-491D34C0A958}" type="presParOf" srcId="{8120550C-BC87-497C-9931-B1A996EE60C0}" destId="{DBB6DB41-98F6-46AA-B628-CAF983E62B48}" srcOrd="0" destOrd="0" presId="urn:microsoft.com/office/officeart/2005/8/layout/bList2#1"/>
    <dgm:cxn modelId="{3F9D50A1-FEB8-47BD-B377-955A4B2288E9}" type="presParOf" srcId="{DBB6DB41-98F6-46AA-B628-CAF983E62B48}" destId="{A523E08F-BB9E-46F9-A45A-A55A85EE4841}" srcOrd="0" destOrd="0" presId="urn:microsoft.com/office/officeart/2005/8/layout/bList2#1"/>
    <dgm:cxn modelId="{DFF4FDE4-21B8-43A1-8500-27531D4FBDFE}" type="presParOf" srcId="{DBB6DB41-98F6-46AA-B628-CAF983E62B48}" destId="{8341A2DB-1040-453E-BC64-20AB0EC705B0}" srcOrd="1" destOrd="0" presId="urn:microsoft.com/office/officeart/2005/8/layout/bList2#1"/>
    <dgm:cxn modelId="{4BBB50D5-C0CC-48E8-B0E9-E87AD10B71A7}" type="presParOf" srcId="{DBB6DB41-98F6-46AA-B628-CAF983E62B48}" destId="{E0F6C998-5693-4BDD-9069-AF61DC425B3A}" srcOrd="2" destOrd="0" presId="urn:microsoft.com/office/officeart/2005/8/layout/bList2#1"/>
    <dgm:cxn modelId="{170A4041-F06A-45C9-8405-7B95D99FCC51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8" qsCatId="simple" csTypeId="urn:microsoft.com/office/officeart/2005/8/colors/colorful5#8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0039" custLinFactNeighborY="5156"/>
      <dgm:spPr>
        <a:ln w="19050">
          <a:noFill/>
        </a:ln>
      </dgm:spPr>
    </dgm:pt>
  </dgm:ptLst>
  <dgm:cxnLst>
    <dgm:cxn modelId="{18F0AA31-AEDC-4E43-AAC1-F917A2415D43}" type="presOf" srcId="{7A236058-1BB6-40B9-9348-7BFCF74797F7}" destId="{E0F6C998-5693-4BDD-9069-AF61DC425B3A}" srcOrd="1" destOrd="0" presId="urn:microsoft.com/office/officeart/2005/8/layout/bList2#1"/>
    <dgm:cxn modelId="{F4ACD497-2BC6-4353-BB1B-2BD9674B9A85}" type="presOf" srcId="{BE287C42-CD8A-42CE-8E3E-73C352BD5920}" destId="{8120550C-BC87-497C-9931-B1A996EE60C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F80D1FE3-CE7A-4DFB-8852-1CFF36D87450}" type="presOf" srcId="{7A236058-1BB6-40B9-9348-7BFCF74797F7}" destId="{8341A2DB-1040-453E-BC64-20AB0EC705B0}" srcOrd="0" destOrd="0" presId="urn:microsoft.com/office/officeart/2005/8/layout/bList2#1"/>
    <dgm:cxn modelId="{F58D834F-3406-46B0-9813-A43A9197B970}" type="presParOf" srcId="{8120550C-BC87-497C-9931-B1A996EE60C0}" destId="{DBB6DB41-98F6-46AA-B628-CAF983E62B48}" srcOrd="0" destOrd="0" presId="urn:microsoft.com/office/officeart/2005/8/layout/bList2#1"/>
    <dgm:cxn modelId="{58630AA3-544D-462D-AA9C-7B220C55DA35}" type="presParOf" srcId="{DBB6DB41-98F6-46AA-B628-CAF983E62B48}" destId="{A523E08F-BB9E-46F9-A45A-A55A85EE4841}" srcOrd="0" destOrd="0" presId="urn:microsoft.com/office/officeart/2005/8/layout/bList2#1"/>
    <dgm:cxn modelId="{36B99F64-A159-44BC-9EAC-71919F1B244F}" type="presParOf" srcId="{DBB6DB41-98F6-46AA-B628-CAF983E62B48}" destId="{8341A2DB-1040-453E-BC64-20AB0EC705B0}" srcOrd="1" destOrd="0" presId="urn:microsoft.com/office/officeart/2005/8/layout/bList2#1"/>
    <dgm:cxn modelId="{064C1C62-5D67-43C3-9A0F-1F1B5AEBF94C}" type="presParOf" srcId="{DBB6DB41-98F6-46AA-B628-CAF983E62B48}" destId="{E0F6C998-5693-4BDD-9069-AF61DC425B3A}" srcOrd="2" destOrd="0" presId="urn:microsoft.com/office/officeart/2005/8/layout/bList2#1"/>
    <dgm:cxn modelId="{06B28358-D5C7-46EF-B82D-8529EAFE8A0D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80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80" qsCatId="simple" csTypeId="urn:microsoft.com/office/officeart/2005/8/colors/accent1_2#25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51291" custScaleY="209338" custLinFactNeighborX="-1224" custLinFactNeighborY="-876"/>
      <dgm:spPr>
        <a:ln w="12700">
          <a:solidFill>
            <a:srgbClr val="13918D"/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395B8759-3D2D-4B39-9F7F-0ACD48750377}" type="presOf" srcId="{7AD6A0FB-6385-4900-90FB-68AF47774FF2}" destId="{BF4BFA2F-8DE7-40C3-8A64-AD27EF521C2E}" srcOrd="0" destOrd="0" presId="urn:microsoft.com/office/officeart/2008/layout/BendingPictureBlocks"/>
    <dgm:cxn modelId="{038B9D88-AFD1-4FBC-AF06-B309E6019C02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E6FFF822-3B76-4AA8-A57C-870FDE58147A}" type="presParOf" srcId="{BF4BFA2F-8DE7-40C3-8A64-AD27EF521C2E}" destId="{CC192163-CD6C-422B-A976-BFBAF75FF3E2}" srcOrd="0" destOrd="0" presId="urn:microsoft.com/office/officeart/2008/layout/BendingPictureBlocks"/>
    <dgm:cxn modelId="{95BE6C77-F6D0-40BD-9B6B-971019132AB2}" type="presParOf" srcId="{CC192163-CD6C-422B-A976-BFBAF75FF3E2}" destId="{B06CCA3E-58B5-4429-9D21-007FBB6A3AB2}" srcOrd="0" destOrd="0" presId="urn:microsoft.com/office/officeart/2008/layout/BendingPictureBlocks"/>
    <dgm:cxn modelId="{E8F4E14E-94F5-4DE5-BF1E-83999FAE82F4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1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81" qsCatId="simple" csTypeId="urn:microsoft.com/office/officeart/2005/8/colors/accent1_2#26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51291" custScaleY="209338" custLinFactNeighborX="-1224" custLinFactNeighborY="-876"/>
      <dgm:spPr>
        <a:ln w="12700">
          <a:solidFill>
            <a:srgbClr val="13918D"/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73395646-0A80-4657-82F1-2D7301023379}" type="presOf" srcId="{19CCEB87-305D-4E48-84B8-1EA85244D5BB}" destId="{78C89192-6868-4DDA-9D94-4C22E8F40D37}" srcOrd="0" destOrd="0" presId="urn:microsoft.com/office/officeart/2008/layout/BendingPictureBlocks"/>
    <dgm:cxn modelId="{0D88C8AE-EE6C-48B4-AB43-4F9E24DDC062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F9ADEF59-F68E-4064-BA93-69BECDF5EF15}" type="presParOf" srcId="{BF4BFA2F-8DE7-40C3-8A64-AD27EF521C2E}" destId="{CC192163-CD6C-422B-A976-BFBAF75FF3E2}" srcOrd="0" destOrd="0" presId="urn:microsoft.com/office/officeart/2008/layout/BendingPictureBlocks"/>
    <dgm:cxn modelId="{5766D321-4CC9-44CD-BC63-C1E9DD1F281D}" type="presParOf" srcId="{CC192163-CD6C-422B-A976-BFBAF75FF3E2}" destId="{B06CCA3E-58B5-4429-9D21-007FBB6A3AB2}" srcOrd="0" destOrd="0" presId="urn:microsoft.com/office/officeart/2008/layout/BendingPictureBlocks"/>
    <dgm:cxn modelId="{7737E432-E6FB-455B-B4C8-D78D2F60A7B8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2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82" qsCatId="simple" csTypeId="urn:microsoft.com/office/officeart/2005/8/colors/colorful5#56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42878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71DDF52E-ADD2-4EDB-953D-005FDBD04AA3}" type="presOf" srcId="{7A236058-1BB6-40B9-9348-7BFCF74797F7}" destId="{8341A2DB-1040-453E-BC64-20AB0EC705B0}" srcOrd="0" destOrd="0" presId="urn:microsoft.com/office/officeart/2005/8/layout/bList2#1"/>
    <dgm:cxn modelId="{0D9FA05F-9C55-4756-BA09-08769B2F5010}" type="presOf" srcId="{7A236058-1BB6-40B9-9348-7BFCF74797F7}" destId="{E0F6C998-5693-4BDD-9069-AF61DC425B3A}" srcOrd="1" destOrd="0" presId="urn:microsoft.com/office/officeart/2005/8/layout/bList2#1"/>
    <dgm:cxn modelId="{E65F6687-B7A9-43DD-95A8-582F0944A65F}" type="presOf" srcId="{BE287C42-CD8A-42CE-8E3E-73C352BD5920}" destId="{8120550C-BC87-497C-9931-B1A996EE60C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C5C10419-9043-4D14-9D77-4219110F6D07}" type="presParOf" srcId="{8120550C-BC87-497C-9931-B1A996EE60C0}" destId="{DBB6DB41-98F6-46AA-B628-CAF983E62B48}" srcOrd="0" destOrd="0" presId="urn:microsoft.com/office/officeart/2005/8/layout/bList2#1"/>
    <dgm:cxn modelId="{F0551F32-EF19-4719-AA09-EA7BEF2A0E52}" type="presParOf" srcId="{DBB6DB41-98F6-46AA-B628-CAF983E62B48}" destId="{A523E08F-BB9E-46F9-A45A-A55A85EE4841}" srcOrd="0" destOrd="0" presId="urn:microsoft.com/office/officeart/2005/8/layout/bList2#1"/>
    <dgm:cxn modelId="{2A6BF952-E6CB-4201-887B-1D926702D1ED}" type="presParOf" srcId="{DBB6DB41-98F6-46AA-B628-CAF983E62B48}" destId="{8341A2DB-1040-453E-BC64-20AB0EC705B0}" srcOrd="1" destOrd="0" presId="urn:microsoft.com/office/officeart/2005/8/layout/bList2#1"/>
    <dgm:cxn modelId="{52D9CD25-7873-4661-8A1D-CF19A6282DFF}" type="presParOf" srcId="{DBB6DB41-98F6-46AA-B628-CAF983E62B48}" destId="{E0F6C998-5693-4BDD-9069-AF61DC425B3A}" srcOrd="2" destOrd="0" presId="urn:microsoft.com/office/officeart/2005/8/layout/bList2#1"/>
    <dgm:cxn modelId="{D7C01C17-72DC-4035-B9FF-7F9A345304EE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3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83" qsCatId="simple" csTypeId="urn:microsoft.com/office/officeart/2005/8/colors/colorful5#57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42878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91E75859-A189-41C3-A507-FE1759B51412}" type="presOf" srcId="{BE287C42-CD8A-42CE-8E3E-73C352BD5920}" destId="{8120550C-BC87-497C-9931-B1A996EE60C0}" srcOrd="0" destOrd="0" presId="urn:microsoft.com/office/officeart/2005/8/layout/bList2#1"/>
    <dgm:cxn modelId="{2921B5C8-C01B-4216-AA32-B58CFCD3C9F8}" type="presOf" srcId="{7A236058-1BB6-40B9-9348-7BFCF74797F7}" destId="{E0F6C998-5693-4BDD-9069-AF61DC425B3A}" srcOrd="1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94051EEB-ACFE-4CBB-9DD7-6E973D8FF9D9}" type="presOf" srcId="{7A236058-1BB6-40B9-9348-7BFCF74797F7}" destId="{8341A2DB-1040-453E-BC64-20AB0EC705B0}" srcOrd="0" destOrd="0" presId="urn:microsoft.com/office/officeart/2005/8/layout/bList2#1"/>
    <dgm:cxn modelId="{C7BDF66E-423F-4568-BD02-030022D95B98}" type="presParOf" srcId="{8120550C-BC87-497C-9931-B1A996EE60C0}" destId="{DBB6DB41-98F6-46AA-B628-CAF983E62B48}" srcOrd="0" destOrd="0" presId="urn:microsoft.com/office/officeart/2005/8/layout/bList2#1"/>
    <dgm:cxn modelId="{980A39AE-EB8C-4D5A-B93D-A16F6715DE43}" type="presParOf" srcId="{DBB6DB41-98F6-46AA-B628-CAF983E62B48}" destId="{A523E08F-BB9E-46F9-A45A-A55A85EE4841}" srcOrd="0" destOrd="0" presId="urn:microsoft.com/office/officeart/2005/8/layout/bList2#1"/>
    <dgm:cxn modelId="{75E8B696-E910-4831-BFA6-EF080314C955}" type="presParOf" srcId="{DBB6DB41-98F6-46AA-B628-CAF983E62B48}" destId="{8341A2DB-1040-453E-BC64-20AB0EC705B0}" srcOrd="1" destOrd="0" presId="urn:microsoft.com/office/officeart/2005/8/layout/bList2#1"/>
    <dgm:cxn modelId="{A592575D-9FEC-4F9C-9C04-52D74FDF9F3F}" type="presParOf" srcId="{DBB6DB41-98F6-46AA-B628-CAF983E62B48}" destId="{E0F6C998-5693-4BDD-9069-AF61DC425B3A}" srcOrd="2" destOrd="0" presId="urn:microsoft.com/office/officeart/2005/8/layout/bList2#1"/>
    <dgm:cxn modelId="{D7BD750D-6339-4108-BCC4-F6CFA800B97D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4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84" qsCatId="simple" csTypeId="urn:microsoft.com/office/officeart/2005/8/colors/colorful5#58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42878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FFB05F1E-E376-464A-90B3-821EF37C6DE1}" type="presOf" srcId="{BE287C42-CD8A-42CE-8E3E-73C352BD5920}" destId="{8120550C-BC87-497C-9931-B1A996EE60C0}" srcOrd="0" destOrd="0" presId="urn:microsoft.com/office/officeart/2005/8/layout/bList2#1"/>
    <dgm:cxn modelId="{6AC3E781-4DFF-474E-B7C3-3639E53F6579}" type="presOf" srcId="{7A236058-1BB6-40B9-9348-7BFCF74797F7}" destId="{8341A2DB-1040-453E-BC64-20AB0EC705B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6F3FAEEE-5200-48A0-84A9-34112C675D98}" type="presOf" srcId="{7A236058-1BB6-40B9-9348-7BFCF74797F7}" destId="{E0F6C998-5693-4BDD-9069-AF61DC425B3A}" srcOrd="1" destOrd="0" presId="urn:microsoft.com/office/officeart/2005/8/layout/bList2#1"/>
    <dgm:cxn modelId="{CA7544E1-F406-4BF9-8E88-377820BCFBF6}" type="presParOf" srcId="{8120550C-BC87-497C-9931-B1A996EE60C0}" destId="{DBB6DB41-98F6-46AA-B628-CAF983E62B48}" srcOrd="0" destOrd="0" presId="urn:microsoft.com/office/officeart/2005/8/layout/bList2#1"/>
    <dgm:cxn modelId="{660A08A9-BBA5-4834-BE74-28C8C086FF21}" type="presParOf" srcId="{DBB6DB41-98F6-46AA-B628-CAF983E62B48}" destId="{A523E08F-BB9E-46F9-A45A-A55A85EE4841}" srcOrd="0" destOrd="0" presId="urn:microsoft.com/office/officeart/2005/8/layout/bList2#1"/>
    <dgm:cxn modelId="{4059B2F3-70F4-440F-9FB2-4B3CBC0DA7C9}" type="presParOf" srcId="{DBB6DB41-98F6-46AA-B628-CAF983E62B48}" destId="{8341A2DB-1040-453E-BC64-20AB0EC705B0}" srcOrd="1" destOrd="0" presId="urn:microsoft.com/office/officeart/2005/8/layout/bList2#1"/>
    <dgm:cxn modelId="{A0FA1B66-A713-4D2F-B38C-B62761D34009}" type="presParOf" srcId="{DBB6DB41-98F6-46AA-B628-CAF983E62B48}" destId="{E0F6C998-5693-4BDD-9069-AF61DC425B3A}" srcOrd="2" destOrd="0" presId="urn:microsoft.com/office/officeart/2005/8/layout/bList2#1"/>
    <dgm:cxn modelId="{2294E89A-BDCE-468F-B2B7-D1B3483B4568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5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85" qsCatId="simple" csTypeId="urn:microsoft.com/office/officeart/2005/8/colors/colorful5#59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42878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BAE24B67-2F41-423E-90EF-11C045F2A621}" type="presOf" srcId="{7A236058-1BB6-40B9-9348-7BFCF74797F7}" destId="{8341A2DB-1040-453E-BC64-20AB0EC705B0}" srcOrd="0" destOrd="0" presId="urn:microsoft.com/office/officeart/2005/8/layout/bList2#1"/>
    <dgm:cxn modelId="{E8518CB9-F65B-4B44-AB51-2CC2229F1872}" type="presOf" srcId="{7A236058-1BB6-40B9-9348-7BFCF74797F7}" destId="{E0F6C998-5693-4BDD-9069-AF61DC425B3A}" srcOrd="1" destOrd="0" presId="urn:microsoft.com/office/officeart/2005/8/layout/bList2#1"/>
    <dgm:cxn modelId="{B1C177D8-F9BF-4240-9BC8-F68E2272C799}" type="presOf" srcId="{BE287C42-CD8A-42CE-8E3E-73C352BD5920}" destId="{8120550C-BC87-497C-9931-B1A996EE60C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D225337E-855D-4DFA-8F38-9F8C8357C051}" type="presParOf" srcId="{8120550C-BC87-497C-9931-B1A996EE60C0}" destId="{DBB6DB41-98F6-46AA-B628-CAF983E62B48}" srcOrd="0" destOrd="0" presId="urn:microsoft.com/office/officeart/2005/8/layout/bList2#1"/>
    <dgm:cxn modelId="{1FDD89C2-ECB4-4B4B-869C-FB8681E833D7}" type="presParOf" srcId="{DBB6DB41-98F6-46AA-B628-CAF983E62B48}" destId="{A523E08F-BB9E-46F9-A45A-A55A85EE4841}" srcOrd="0" destOrd="0" presId="urn:microsoft.com/office/officeart/2005/8/layout/bList2#1"/>
    <dgm:cxn modelId="{E98B203B-8460-4EB5-B000-16966E101DD8}" type="presParOf" srcId="{DBB6DB41-98F6-46AA-B628-CAF983E62B48}" destId="{8341A2DB-1040-453E-BC64-20AB0EC705B0}" srcOrd="1" destOrd="0" presId="urn:microsoft.com/office/officeart/2005/8/layout/bList2#1"/>
    <dgm:cxn modelId="{750015D6-AD77-4E38-9013-DB0C23C37A34}" type="presParOf" srcId="{DBB6DB41-98F6-46AA-B628-CAF983E62B48}" destId="{E0F6C998-5693-4BDD-9069-AF61DC425B3A}" srcOrd="2" destOrd="0" presId="urn:microsoft.com/office/officeart/2005/8/layout/bList2#1"/>
    <dgm:cxn modelId="{DD74AF1C-56E4-4706-8F9B-04F1DFBF5E97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6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86" qsCatId="simple" csTypeId="urn:microsoft.com/office/officeart/2005/8/colors/accent1_2#27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-1224" custLinFactNeighborY="-876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4A5E0574-4E29-45D3-8121-7A30E7D650B7}" type="presOf" srcId="{19CCEB87-305D-4E48-84B8-1EA85244D5BB}" destId="{78C89192-6868-4DDA-9D94-4C22E8F40D37}" srcOrd="0" destOrd="0" presId="urn:microsoft.com/office/officeart/2008/layout/BendingPictureBlocks"/>
    <dgm:cxn modelId="{785D3FA5-9553-4324-8E6E-CE393C082DD3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67A3DDC9-F9B1-4282-A2C0-3A77E5DE776B}" type="presParOf" srcId="{BF4BFA2F-8DE7-40C3-8A64-AD27EF521C2E}" destId="{CC192163-CD6C-422B-A976-BFBAF75FF3E2}" srcOrd="0" destOrd="0" presId="urn:microsoft.com/office/officeart/2008/layout/BendingPictureBlocks"/>
    <dgm:cxn modelId="{A12277AC-750E-4B32-84B8-2B03615B725F}" type="presParOf" srcId="{CC192163-CD6C-422B-A976-BFBAF75FF3E2}" destId="{B06CCA3E-58B5-4429-9D21-007FBB6A3AB2}" srcOrd="0" destOrd="0" presId="urn:microsoft.com/office/officeart/2008/layout/BendingPictureBlocks"/>
    <dgm:cxn modelId="{11E9BF16-1426-4D9E-A2F0-D6434D57AB15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7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87" qsCatId="simple" csTypeId="urn:microsoft.com/office/officeart/2005/8/colors/accent1_2#28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-1224" custLinFactNeighborY="-876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9AE7305F-5BED-4FB6-AB29-7068C28740D2}" type="presOf" srcId="{7AD6A0FB-6385-4900-90FB-68AF47774FF2}" destId="{BF4BFA2F-8DE7-40C3-8A64-AD27EF521C2E}" srcOrd="0" destOrd="0" presId="urn:microsoft.com/office/officeart/2008/layout/BendingPictureBlocks"/>
    <dgm:cxn modelId="{2E8A2B9C-CD87-471A-8D8B-6802109264C0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8A2A2CAB-4AD6-4915-B7FF-E7E58B706699}" type="presParOf" srcId="{BF4BFA2F-8DE7-40C3-8A64-AD27EF521C2E}" destId="{CC192163-CD6C-422B-A976-BFBAF75FF3E2}" srcOrd="0" destOrd="0" presId="urn:microsoft.com/office/officeart/2008/layout/BendingPictureBlocks"/>
    <dgm:cxn modelId="{DE54958A-35E3-42AA-907E-EAB0E63F564D}" type="presParOf" srcId="{CC192163-CD6C-422B-A976-BFBAF75FF3E2}" destId="{B06CCA3E-58B5-4429-9D21-007FBB6A3AB2}" srcOrd="0" destOrd="0" presId="urn:microsoft.com/office/officeart/2008/layout/BendingPictureBlocks"/>
    <dgm:cxn modelId="{06EC7357-2604-438F-9137-5BF429DDFF4F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8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88" qsCatId="simple" csTypeId="urn:microsoft.com/office/officeart/2005/8/colors/accent1_2#29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-1224" custLinFactNeighborY="-876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628D7C48-2ECA-4BC8-B97E-D29071A1CB74}" type="presOf" srcId="{19CCEB87-305D-4E48-84B8-1EA85244D5BB}" destId="{78C89192-6868-4DDA-9D94-4C22E8F40D37}" srcOrd="0" destOrd="0" presId="urn:microsoft.com/office/officeart/2008/layout/BendingPictureBlocks"/>
    <dgm:cxn modelId="{30368AA8-FD36-45ED-8240-729554B18316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5B7E2B26-B404-458E-8B6E-A440BBFCB988}" type="presParOf" srcId="{BF4BFA2F-8DE7-40C3-8A64-AD27EF521C2E}" destId="{CC192163-CD6C-422B-A976-BFBAF75FF3E2}" srcOrd="0" destOrd="0" presId="urn:microsoft.com/office/officeart/2008/layout/BendingPictureBlocks"/>
    <dgm:cxn modelId="{4CE3C60E-51A9-4183-8388-AC3EC7831F64}" type="presParOf" srcId="{CC192163-CD6C-422B-A976-BFBAF75FF3E2}" destId="{B06CCA3E-58B5-4429-9D21-007FBB6A3AB2}" srcOrd="0" destOrd="0" presId="urn:microsoft.com/office/officeart/2008/layout/BendingPictureBlocks"/>
    <dgm:cxn modelId="{AEC30DE0-78AF-4CD5-B069-EEB06148FDE6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89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89" qsCatId="simple" csTypeId="urn:microsoft.com/office/officeart/2005/8/colors/accent1_2#30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-1224" custLinFactNeighborY="-876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C2CB683A-6587-47F3-96E1-CE4C7CAFDC48}" type="presOf" srcId="{7AD6A0FB-6385-4900-90FB-68AF47774FF2}" destId="{BF4BFA2F-8DE7-40C3-8A64-AD27EF521C2E}" srcOrd="0" destOrd="0" presId="urn:microsoft.com/office/officeart/2008/layout/BendingPictureBlocks"/>
    <dgm:cxn modelId="{0192EAB1-4C90-40B1-8206-0434D32CF770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00A18FCC-FEA2-422F-889C-E041F103697B}" type="presParOf" srcId="{BF4BFA2F-8DE7-40C3-8A64-AD27EF521C2E}" destId="{CC192163-CD6C-422B-A976-BFBAF75FF3E2}" srcOrd="0" destOrd="0" presId="urn:microsoft.com/office/officeart/2008/layout/BendingPictureBlocks"/>
    <dgm:cxn modelId="{A6D241BE-7B36-4A75-9326-273314315DC0}" type="presParOf" srcId="{CC192163-CD6C-422B-A976-BFBAF75FF3E2}" destId="{B06CCA3E-58B5-4429-9D21-007FBB6A3AB2}" srcOrd="0" destOrd="0" presId="urn:microsoft.com/office/officeart/2008/layout/BendingPictureBlocks"/>
    <dgm:cxn modelId="{1C603796-2B36-49CF-9AB7-37E0CDDEF89D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9" qsCatId="simple" csTypeId="urn:microsoft.com/office/officeart/2005/8/colors/colorful5#9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0039" custLinFactNeighborY="5156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C1DE6ABB-3BE8-47C3-B2FA-4016B87A541F}" type="presOf" srcId="{7A236058-1BB6-40B9-9348-7BFCF74797F7}" destId="{8341A2DB-1040-453E-BC64-20AB0EC705B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95EF04ED-F7CF-4DDD-82EB-10D018482A16}" type="presOf" srcId="{7A236058-1BB6-40B9-9348-7BFCF74797F7}" destId="{E0F6C998-5693-4BDD-9069-AF61DC425B3A}" srcOrd="1" destOrd="0" presId="urn:microsoft.com/office/officeart/2005/8/layout/bList2#1"/>
    <dgm:cxn modelId="{9B061EF3-6891-46CF-B26A-B38AB1EEFD57}" type="presOf" srcId="{BE287C42-CD8A-42CE-8E3E-73C352BD5920}" destId="{8120550C-BC87-497C-9931-B1A996EE60C0}" srcOrd="0" destOrd="0" presId="urn:microsoft.com/office/officeart/2005/8/layout/bList2#1"/>
    <dgm:cxn modelId="{D6F56A2B-280F-4137-B1B0-90E006929D36}" type="presParOf" srcId="{8120550C-BC87-497C-9931-B1A996EE60C0}" destId="{DBB6DB41-98F6-46AA-B628-CAF983E62B48}" srcOrd="0" destOrd="0" presId="urn:microsoft.com/office/officeart/2005/8/layout/bList2#1"/>
    <dgm:cxn modelId="{0934C95B-B281-437C-8A6C-D600FED9876C}" type="presParOf" srcId="{DBB6DB41-98F6-46AA-B628-CAF983E62B48}" destId="{A523E08F-BB9E-46F9-A45A-A55A85EE4841}" srcOrd="0" destOrd="0" presId="urn:microsoft.com/office/officeart/2005/8/layout/bList2#1"/>
    <dgm:cxn modelId="{453C5925-C681-4898-8A00-F04DA925F407}" type="presParOf" srcId="{DBB6DB41-98F6-46AA-B628-CAF983E62B48}" destId="{8341A2DB-1040-453E-BC64-20AB0EC705B0}" srcOrd="1" destOrd="0" presId="urn:microsoft.com/office/officeart/2005/8/layout/bList2#1"/>
    <dgm:cxn modelId="{E2575133-6723-4D5F-944A-F625FDD09B22}" type="presParOf" srcId="{DBB6DB41-98F6-46AA-B628-CAF983E62B48}" destId="{E0F6C998-5693-4BDD-9069-AF61DC425B3A}" srcOrd="2" destOrd="0" presId="urn:microsoft.com/office/officeart/2005/8/layout/bList2#1"/>
    <dgm:cxn modelId="{1A5BD2F9-2F1B-446E-A44A-AD2B6663C1F5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0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90" qsCatId="simple" csTypeId="urn:microsoft.com/office/officeart/2005/8/colors/accent1_2#31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-1224" custLinFactNeighborY="-876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78FED743-6FBE-48D5-BB24-44F5B9C4B55F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4204E1F0-1DE5-4455-9C59-595151996439}" type="presOf" srcId="{7AD6A0FB-6385-4900-90FB-68AF47774FF2}" destId="{BF4BFA2F-8DE7-40C3-8A64-AD27EF521C2E}" srcOrd="0" destOrd="0" presId="urn:microsoft.com/office/officeart/2008/layout/BendingPictureBlocks"/>
    <dgm:cxn modelId="{BE80BF8B-C38E-4D1C-BD6D-D0EAF39FAFB1}" type="presParOf" srcId="{BF4BFA2F-8DE7-40C3-8A64-AD27EF521C2E}" destId="{CC192163-CD6C-422B-A976-BFBAF75FF3E2}" srcOrd="0" destOrd="0" presId="urn:microsoft.com/office/officeart/2008/layout/BendingPictureBlocks"/>
    <dgm:cxn modelId="{B47721D5-E567-41A1-BAA3-D3CD9B460B5A}" type="presParOf" srcId="{CC192163-CD6C-422B-A976-BFBAF75FF3E2}" destId="{B06CCA3E-58B5-4429-9D21-007FBB6A3AB2}" srcOrd="0" destOrd="0" presId="urn:microsoft.com/office/officeart/2008/layout/BendingPictureBlocks"/>
    <dgm:cxn modelId="{C5BA4CE8-1089-4B83-AA30-E5A87DC294C6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91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91" qsCatId="simple" csTypeId="urn:microsoft.com/office/officeart/2005/8/colors/accent1_2#3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-1224" custLinFactNeighborY="-876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7A4CF2EA-B0DF-4149-8AF2-7AA8EA15406A}" type="presOf" srcId="{7AD6A0FB-6385-4900-90FB-68AF47774FF2}" destId="{BF4BFA2F-8DE7-40C3-8A64-AD27EF521C2E}" srcOrd="0" destOrd="0" presId="urn:microsoft.com/office/officeart/2008/layout/BendingPictureBlocks"/>
    <dgm:cxn modelId="{D76FF3EC-9315-4C6C-A3C4-9DDBB6A86BA4}" type="presOf" srcId="{19CCEB87-305D-4E48-84B8-1EA85244D5BB}" destId="{78C89192-6868-4DDA-9D94-4C22E8F40D37}" srcOrd="0" destOrd="0" presId="urn:microsoft.com/office/officeart/2008/layout/BendingPictureBlocks"/>
    <dgm:cxn modelId="{47752EC3-D44F-4A88-97AC-374493E4D7B8}" type="presParOf" srcId="{BF4BFA2F-8DE7-40C3-8A64-AD27EF521C2E}" destId="{CC192163-CD6C-422B-A976-BFBAF75FF3E2}" srcOrd="0" destOrd="0" presId="urn:microsoft.com/office/officeart/2008/layout/BendingPictureBlocks"/>
    <dgm:cxn modelId="{D0466107-6067-4BD2-BA27-9CF38557C009}" type="presParOf" srcId="{CC192163-CD6C-422B-A976-BFBAF75FF3E2}" destId="{B06CCA3E-58B5-4429-9D21-007FBB6A3AB2}" srcOrd="0" destOrd="0" presId="urn:microsoft.com/office/officeart/2008/layout/BendingPictureBlocks"/>
    <dgm:cxn modelId="{D95C3579-FC05-4D7D-A31C-D43498F0FB5B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92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92" qsCatId="simple" csTypeId="urn:microsoft.com/office/officeart/2005/8/colors/accent1_2#33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-1224" custLinFactNeighborY="-876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F55BAE5C-203A-47F6-A25C-8480C6DDA57A}" type="presOf" srcId="{19CCEB87-305D-4E48-84B8-1EA85244D5BB}" destId="{78C89192-6868-4DDA-9D94-4C22E8F40D37}" srcOrd="0" destOrd="0" presId="urn:microsoft.com/office/officeart/2008/layout/BendingPictureBlocks"/>
    <dgm:cxn modelId="{620EEE96-B216-46AE-B45C-C9CCE7134C85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DC558139-CB44-4433-9D53-94E76EC007BF}" type="presParOf" srcId="{BF4BFA2F-8DE7-40C3-8A64-AD27EF521C2E}" destId="{CC192163-CD6C-422B-A976-BFBAF75FF3E2}" srcOrd="0" destOrd="0" presId="urn:microsoft.com/office/officeart/2008/layout/BendingPictureBlocks"/>
    <dgm:cxn modelId="{EC364C6C-3658-4FD2-9ACF-1D44D599FFDA}" type="presParOf" srcId="{CC192163-CD6C-422B-A976-BFBAF75FF3E2}" destId="{B06CCA3E-58B5-4429-9D21-007FBB6A3AB2}" srcOrd="0" destOrd="0" presId="urn:microsoft.com/office/officeart/2008/layout/BendingPictureBlocks"/>
    <dgm:cxn modelId="{9F6BFBB0-481C-4B08-AA2F-90B1A4B12FBA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3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93" qsCatId="simple" csTypeId="urn:microsoft.com/office/officeart/2005/8/colors/accent1_2#34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-1224" custLinFactNeighborY="-876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1C6A0211-AD09-494D-B0CF-86517B32DD0C}" type="presOf" srcId="{7AD6A0FB-6385-4900-90FB-68AF47774FF2}" destId="{BF4BFA2F-8DE7-40C3-8A64-AD27EF521C2E}" srcOrd="0" destOrd="0" presId="urn:microsoft.com/office/officeart/2008/layout/BendingPictureBlocks"/>
    <dgm:cxn modelId="{7CBA18AA-8C58-4A65-A69D-1AB648758038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378BFD0A-2E12-4E95-80E9-79DCDAF3692E}" type="presParOf" srcId="{BF4BFA2F-8DE7-40C3-8A64-AD27EF521C2E}" destId="{CC192163-CD6C-422B-A976-BFBAF75FF3E2}" srcOrd="0" destOrd="0" presId="urn:microsoft.com/office/officeart/2008/layout/BendingPictureBlocks"/>
    <dgm:cxn modelId="{9605B83D-B420-4E84-97D2-A246CF720178}" type="presParOf" srcId="{CC192163-CD6C-422B-A976-BFBAF75FF3E2}" destId="{B06CCA3E-58B5-4429-9D21-007FBB6A3AB2}" srcOrd="0" destOrd="0" presId="urn:microsoft.com/office/officeart/2008/layout/BendingPictureBlocks"/>
    <dgm:cxn modelId="{DE4A9509-72B6-490B-A484-027FF72264C6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94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94" qsCatId="simple" csTypeId="urn:microsoft.com/office/officeart/2005/8/colors/accent1_2#35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-1224" custLinFactNeighborY="-876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F5841510-4E3D-4EEC-99A9-803B2CEDEF34}" type="presOf" srcId="{7AD6A0FB-6385-4900-90FB-68AF47774FF2}" destId="{BF4BFA2F-8DE7-40C3-8A64-AD27EF521C2E}" srcOrd="0" destOrd="0" presId="urn:microsoft.com/office/officeart/2008/layout/BendingPictureBlocks"/>
    <dgm:cxn modelId="{2BF6E036-FD32-4F41-88F4-36C9EF510A2E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F4333BA2-F621-482D-AC5E-CD0DC0C6DFFE}" type="presParOf" srcId="{BF4BFA2F-8DE7-40C3-8A64-AD27EF521C2E}" destId="{CC192163-CD6C-422B-A976-BFBAF75FF3E2}" srcOrd="0" destOrd="0" presId="urn:microsoft.com/office/officeart/2008/layout/BendingPictureBlocks"/>
    <dgm:cxn modelId="{2DCF300F-3177-436D-82A5-FA34AC44BF80}" type="presParOf" srcId="{CC192163-CD6C-422B-A976-BFBAF75FF3E2}" destId="{B06CCA3E-58B5-4429-9D21-007FBB6A3AB2}" srcOrd="0" destOrd="0" presId="urn:microsoft.com/office/officeart/2008/layout/BendingPictureBlocks"/>
    <dgm:cxn modelId="{6BE443C6-2A9E-49CF-9C23-27A99807A397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95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95" qsCatId="simple" csTypeId="urn:microsoft.com/office/officeart/2005/8/colors/accent1_2#36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-1224" custLinFactNeighborY="-876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DA1C1F50-B7BD-4FCF-9FC5-74323757D041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BAA073E6-CAF2-419B-BD23-42908048FE49}" type="presOf" srcId="{7AD6A0FB-6385-4900-90FB-68AF47774FF2}" destId="{BF4BFA2F-8DE7-40C3-8A64-AD27EF521C2E}" srcOrd="0" destOrd="0" presId="urn:microsoft.com/office/officeart/2008/layout/BendingPictureBlocks"/>
    <dgm:cxn modelId="{F61EF579-037F-43AD-8B74-31C6F6B9779F}" type="presParOf" srcId="{BF4BFA2F-8DE7-40C3-8A64-AD27EF521C2E}" destId="{CC192163-CD6C-422B-A976-BFBAF75FF3E2}" srcOrd="0" destOrd="0" presId="urn:microsoft.com/office/officeart/2008/layout/BendingPictureBlocks"/>
    <dgm:cxn modelId="{48AAFD8E-458D-4253-AC03-49EFB5D3D16B}" type="presParOf" srcId="{CC192163-CD6C-422B-A976-BFBAF75FF3E2}" destId="{B06CCA3E-58B5-4429-9D21-007FBB6A3AB2}" srcOrd="0" destOrd="0" presId="urn:microsoft.com/office/officeart/2008/layout/BendingPictureBlocks"/>
    <dgm:cxn modelId="{ABC6D5C1-9E00-4B79-B170-A5D543FAB556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96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96" qsCatId="simple" csTypeId="urn:microsoft.com/office/officeart/2005/8/colors/accent1_2#37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1833" custLinFactNeighborY="-4835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85CAE43F-303A-459D-B16B-D875758741D7}" type="presOf" srcId="{7AD6A0FB-6385-4900-90FB-68AF47774FF2}" destId="{BF4BFA2F-8DE7-40C3-8A64-AD27EF521C2E}" srcOrd="0" destOrd="0" presId="urn:microsoft.com/office/officeart/2008/layout/BendingPictureBlocks"/>
    <dgm:cxn modelId="{5974D796-AA91-46F0-8125-F8B3E94924A7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C4742C24-5884-4F2C-8DE9-E9EDED3392FF}" type="presParOf" srcId="{BF4BFA2F-8DE7-40C3-8A64-AD27EF521C2E}" destId="{CC192163-CD6C-422B-A976-BFBAF75FF3E2}" srcOrd="0" destOrd="0" presId="urn:microsoft.com/office/officeart/2008/layout/BendingPictureBlocks"/>
    <dgm:cxn modelId="{8AB0E8CA-7D99-49F5-A027-E346F1E4355E}" type="presParOf" srcId="{CC192163-CD6C-422B-A976-BFBAF75FF3E2}" destId="{B06CCA3E-58B5-4429-9D21-007FBB6A3AB2}" srcOrd="0" destOrd="0" presId="urn:microsoft.com/office/officeart/2008/layout/BendingPictureBlocks"/>
    <dgm:cxn modelId="{2D0FD2D2-A628-4FE5-8929-20119A3F9781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7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97" qsCatId="simple" csTypeId="urn:microsoft.com/office/officeart/2005/8/colors/accent1_2#38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1833" custLinFactNeighborY="-4835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E9764E69-C348-44B6-AB6B-9E68968D7F46}" type="presOf" srcId="{19CCEB87-305D-4E48-84B8-1EA85244D5BB}" destId="{78C89192-6868-4DDA-9D94-4C22E8F40D37}" srcOrd="0" destOrd="0" presId="urn:microsoft.com/office/officeart/2008/layout/BendingPictureBlocks"/>
    <dgm:cxn modelId="{4BD78A56-8A6D-4B14-B9C9-9D37525A28A4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E070AE55-4706-4DF2-B3E5-FC0C9A6D9FC0}" type="presParOf" srcId="{BF4BFA2F-8DE7-40C3-8A64-AD27EF521C2E}" destId="{CC192163-CD6C-422B-A976-BFBAF75FF3E2}" srcOrd="0" destOrd="0" presId="urn:microsoft.com/office/officeart/2008/layout/BendingPictureBlocks"/>
    <dgm:cxn modelId="{55975FED-760D-4EDC-930D-C0DB0BE91D20}" type="presParOf" srcId="{CC192163-CD6C-422B-A976-BFBAF75FF3E2}" destId="{B06CCA3E-58B5-4429-9D21-007FBB6A3AB2}" srcOrd="0" destOrd="0" presId="urn:microsoft.com/office/officeart/2008/layout/BendingPictureBlocks"/>
    <dgm:cxn modelId="{82D63C95-2838-4E06-8A23-15757AC6B688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98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#98" qsCatId="simple" csTypeId="urn:microsoft.com/office/officeart/2005/8/colors/accent1_2#39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1833" custLinFactNeighborY="-4835"/>
      <dgm:spPr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BBFEA230-A07C-4C76-BECC-27FB8FC9A528}" type="presOf" srcId="{19CCEB87-305D-4E48-84B8-1EA85244D5BB}" destId="{78C89192-6868-4DDA-9D94-4C22E8F40D37}" srcOrd="0" destOrd="0" presId="urn:microsoft.com/office/officeart/2008/layout/BendingPictureBlocks"/>
    <dgm:cxn modelId="{BFE65FBF-EF2F-40D6-920E-7B8B6CB018AF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92B16E90-4BC4-4570-94E3-08971413D5F1}" type="presParOf" srcId="{BF4BFA2F-8DE7-40C3-8A64-AD27EF521C2E}" destId="{CC192163-CD6C-422B-A976-BFBAF75FF3E2}" srcOrd="0" destOrd="0" presId="urn:microsoft.com/office/officeart/2008/layout/BendingPictureBlocks"/>
    <dgm:cxn modelId="{78FAFB62-4FE8-4723-98C5-02C8238C55EA}" type="presParOf" srcId="{CC192163-CD6C-422B-A976-BFBAF75FF3E2}" destId="{B06CCA3E-58B5-4429-9D21-007FBB6A3AB2}" srcOrd="0" destOrd="0" presId="urn:microsoft.com/office/officeart/2008/layout/BendingPictureBlocks"/>
    <dgm:cxn modelId="{7489FA43-9861-4C6C-8895-95468336FABC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99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#99" qsCatId="simple" csTypeId="urn:microsoft.com/office/officeart/2005/8/colors/colorful5#60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741" custLinFactNeighborY="42878"/>
      <dgm:spPr>
        <a:ln w="1905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F1C51529-97B4-4EA1-A3B8-91182A1B4885}" type="presOf" srcId="{BE287C42-CD8A-42CE-8E3E-73C352BD5920}" destId="{8120550C-BC87-497C-9931-B1A996EE60C0}" srcOrd="0" destOrd="0" presId="urn:microsoft.com/office/officeart/2005/8/layout/bList2#1"/>
    <dgm:cxn modelId="{CD36FB71-B4A5-48D5-B7A5-6AFC897FE154}" type="presOf" srcId="{7A236058-1BB6-40B9-9348-7BFCF74797F7}" destId="{E0F6C998-5693-4BDD-9069-AF61DC425B3A}" srcOrd="1" destOrd="0" presId="urn:microsoft.com/office/officeart/2005/8/layout/bList2#1"/>
    <dgm:cxn modelId="{D9316698-39D8-4F7E-8EAB-EB5920BCB109}" type="presOf" srcId="{7A236058-1BB6-40B9-9348-7BFCF74797F7}" destId="{8341A2DB-1040-453E-BC64-20AB0EC705B0}" srcOrd="0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9A29BCE8-DD7E-46C6-98D5-0F641FABBC14}" type="presParOf" srcId="{8120550C-BC87-497C-9931-B1A996EE60C0}" destId="{DBB6DB41-98F6-46AA-B628-CAF983E62B48}" srcOrd="0" destOrd="0" presId="urn:microsoft.com/office/officeart/2005/8/layout/bList2#1"/>
    <dgm:cxn modelId="{D55D6C98-FBFA-4B97-ACCB-120FA406DA30}" type="presParOf" srcId="{DBB6DB41-98F6-46AA-B628-CAF983E62B48}" destId="{A523E08F-BB9E-46F9-A45A-A55A85EE4841}" srcOrd="0" destOrd="0" presId="urn:microsoft.com/office/officeart/2005/8/layout/bList2#1"/>
    <dgm:cxn modelId="{04D3C537-300B-477C-A992-C8E14A7E4512}" type="presParOf" srcId="{DBB6DB41-98F6-46AA-B628-CAF983E62B48}" destId="{8341A2DB-1040-453E-BC64-20AB0EC705B0}" srcOrd="1" destOrd="0" presId="urn:microsoft.com/office/officeart/2005/8/layout/bList2#1"/>
    <dgm:cxn modelId="{2759E683-A346-42B9-8A2E-AD35D0BB1BA4}" type="presParOf" srcId="{DBB6DB41-98F6-46AA-B628-CAF983E62B48}" destId="{E0F6C998-5693-4BDD-9069-AF61DC425B3A}" srcOrd="2" destOrd="0" presId="urn:microsoft.com/office/officeart/2005/8/layout/bList2#1"/>
    <dgm:cxn modelId="{F3B36D30-99F0-484C-926F-52DEE620E11A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127105" y="63487"/>
          <a:ext cx="979482" cy="731163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127105" y="794650"/>
          <a:ext cx="979482" cy="3144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127105" y="794650"/>
        <a:ext cx="689776" cy="314400"/>
      </dsp:txXfrm>
    </dsp:sp>
    <dsp:sp modelId="{B6A09970-208A-49BF-904E-B64EBDB1A8AC}">
      <dsp:nvSpPr>
        <dsp:cNvPr id="0" name=""/>
        <dsp:cNvSpPr/>
      </dsp:nvSpPr>
      <dsp:spPr>
        <a:xfrm>
          <a:off x="5079" y="3701"/>
          <a:ext cx="2026920" cy="202829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8486" y="49192"/>
          <a:ext cx="758942" cy="566534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8486" y="615727"/>
          <a:ext cx="758942" cy="243609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8486" y="615727"/>
        <a:ext cx="534466" cy="243609"/>
      </dsp:txXfrm>
    </dsp:sp>
    <dsp:sp modelId="{B6A09970-208A-49BF-904E-B64EBDB1A8AC}">
      <dsp:nvSpPr>
        <dsp:cNvPr id="0" name=""/>
        <dsp:cNvSpPr/>
      </dsp:nvSpPr>
      <dsp:spPr>
        <a:xfrm>
          <a:off x="0" y="2867"/>
          <a:ext cx="1570539" cy="1571607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4028" y="41971"/>
          <a:ext cx="647525" cy="483363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4028" y="525335"/>
          <a:ext cx="647525" cy="20784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84028" y="525335"/>
        <a:ext cx="456003" cy="207846"/>
      </dsp:txXfrm>
    </dsp:sp>
    <dsp:sp modelId="{B6A09970-208A-49BF-904E-B64EBDB1A8AC}">
      <dsp:nvSpPr>
        <dsp:cNvPr id="0" name=""/>
        <dsp:cNvSpPr/>
      </dsp:nvSpPr>
      <dsp:spPr>
        <a:xfrm>
          <a:off x="0" y="2446"/>
          <a:ext cx="1339975" cy="1340886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4028" y="41971"/>
          <a:ext cx="647525" cy="483363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4028" y="525335"/>
          <a:ext cx="647525" cy="20784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84028" y="525335"/>
        <a:ext cx="456003" cy="207846"/>
      </dsp:txXfrm>
    </dsp:sp>
    <dsp:sp modelId="{B6A09970-208A-49BF-904E-B64EBDB1A8AC}">
      <dsp:nvSpPr>
        <dsp:cNvPr id="0" name=""/>
        <dsp:cNvSpPr/>
      </dsp:nvSpPr>
      <dsp:spPr>
        <a:xfrm>
          <a:off x="0" y="2446"/>
          <a:ext cx="1339975" cy="1340886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5816" y="42864"/>
          <a:ext cx="661307" cy="493652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5816" y="536516"/>
          <a:ext cx="661307" cy="21227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85816" y="536516"/>
        <a:ext cx="465709" cy="212270"/>
      </dsp:txXfrm>
    </dsp:sp>
    <dsp:sp modelId="{B6A09970-208A-49BF-904E-B64EBDB1A8AC}">
      <dsp:nvSpPr>
        <dsp:cNvPr id="0" name=""/>
        <dsp:cNvSpPr/>
      </dsp:nvSpPr>
      <dsp:spPr>
        <a:xfrm>
          <a:off x="0" y="2498"/>
          <a:ext cx="1368495" cy="1369426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5816" y="42864"/>
          <a:ext cx="661307" cy="493652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5816" y="536516"/>
          <a:ext cx="661307" cy="21227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85816" y="536516"/>
        <a:ext cx="465709" cy="212270"/>
      </dsp:txXfrm>
    </dsp:sp>
    <dsp:sp modelId="{B6A09970-208A-49BF-904E-B64EBDB1A8AC}">
      <dsp:nvSpPr>
        <dsp:cNvPr id="0" name=""/>
        <dsp:cNvSpPr/>
      </dsp:nvSpPr>
      <dsp:spPr>
        <a:xfrm>
          <a:off x="0" y="2498"/>
          <a:ext cx="1368495" cy="1369426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5816" y="42864"/>
          <a:ext cx="661307" cy="493652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5816" y="536516"/>
          <a:ext cx="661307" cy="21227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85816" y="536516"/>
        <a:ext cx="465709" cy="212270"/>
      </dsp:txXfrm>
    </dsp:sp>
    <dsp:sp modelId="{B6A09970-208A-49BF-904E-B64EBDB1A8AC}">
      <dsp:nvSpPr>
        <dsp:cNvPr id="0" name=""/>
        <dsp:cNvSpPr/>
      </dsp:nvSpPr>
      <dsp:spPr>
        <a:xfrm>
          <a:off x="0" y="2498"/>
          <a:ext cx="1368495" cy="1369426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43565" y="56829"/>
          <a:ext cx="2224810" cy="1528017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890617" y="947613"/>
          <a:ext cx="27376" cy="2407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890617" y="947613"/>
        <a:ext cx="27376" cy="24071"/>
      </dsp:txXfrm>
    </dsp:sp>
  </dsp:spTree>
</dsp:drawing>
</file>

<file path=ppt/diagrams/drawing10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43565" y="56829"/>
          <a:ext cx="2224810" cy="1528017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890617" y="947613"/>
          <a:ext cx="27376" cy="2407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890617" y="947613"/>
        <a:ext cx="27376" cy="24071"/>
      </dsp:txXfrm>
    </dsp:sp>
  </dsp:spTree>
</dsp:drawing>
</file>

<file path=ppt/diagrams/drawing10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43565" y="56829"/>
          <a:ext cx="2224810" cy="1528017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890617" y="947613"/>
          <a:ext cx="27376" cy="2407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890617" y="947613"/>
        <a:ext cx="27376" cy="24071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8486" y="49192"/>
          <a:ext cx="758942" cy="566534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8486" y="615727"/>
          <a:ext cx="758942" cy="243609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8486" y="615727"/>
        <a:ext cx="534466" cy="243609"/>
      </dsp:txXfrm>
    </dsp:sp>
    <dsp:sp modelId="{B6A09970-208A-49BF-904E-B64EBDB1A8AC}">
      <dsp:nvSpPr>
        <dsp:cNvPr id="0" name=""/>
        <dsp:cNvSpPr/>
      </dsp:nvSpPr>
      <dsp:spPr>
        <a:xfrm>
          <a:off x="0" y="2867"/>
          <a:ext cx="1570539" cy="1571607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8486" y="49192"/>
          <a:ext cx="758942" cy="566534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8486" y="615727"/>
          <a:ext cx="758942" cy="243609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8486" y="615727"/>
        <a:ext cx="534466" cy="243609"/>
      </dsp:txXfrm>
    </dsp:sp>
    <dsp:sp modelId="{B6A09970-208A-49BF-904E-B64EBDB1A8AC}">
      <dsp:nvSpPr>
        <dsp:cNvPr id="0" name=""/>
        <dsp:cNvSpPr/>
      </dsp:nvSpPr>
      <dsp:spPr>
        <a:xfrm>
          <a:off x="0" y="2867"/>
          <a:ext cx="1570539" cy="1571607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8486" y="49192"/>
          <a:ext cx="758942" cy="566534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8486" y="615727"/>
          <a:ext cx="758942" cy="243609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8486" y="615727"/>
        <a:ext cx="534466" cy="243609"/>
      </dsp:txXfrm>
    </dsp:sp>
    <dsp:sp modelId="{B6A09970-208A-49BF-904E-B64EBDB1A8AC}">
      <dsp:nvSpPr>
        <dsp:cNvPr id="0" name=""/>
        <dsp:cNvSpPr/>
      </dsp:nvSpPr>
      <dsp:spPr>
        <a:xfrm>
          <a:off x="0" y="2867"/>
          <a:ext cx="1570539" cy="1571607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8486" y="49192"/>
          <a:ext cx="758942" cy="566534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8486" y="615727"/>
          <a:ext cx="758942" cy="243609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8486" y="615727"/>
        <a:ext cx="534466" cy="243609"/>
      </dsp:txXfrm>
    </dsp:sp>
    <dsp:sp modelId="{B6A09970-208A-49BF-904E-B64EBDB1A8AC}">
      <dsp:nvSpPr>
        <dsp:cNvPr id="0" name=""/>
        <dsp:cNvSpPr/>
      </dsp:nvSpPr>
      <dsp:spPr>
        <a:xfrm>
          <a:off x="0" y="2867"/>
          <a:ext cx="1570539" cy="1571607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8486" y="49192"/>
          <a:ext cx="758942" cy="566534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8486" y="615727"/>
          <a:ext cx="758942" cy="243609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8486" y="615727"/>
        <a:ext cx="534466" cy="243609"/>
      </dsp:txXfrm>
    </dsp:sp>
    <dsp:sp modelId="{B6A09970-208A-49BF-904E-B64EBDB1A8AC}">
      <dsp:nvSpPr>
        <dsp:cNvPr id="0" name=""/>
        <dsp:cNvSpPr/>
      </dsp:nvSpPr>
      <dsp:spPr>
        <a:xfrm>
          <a:off x="0" y="2867"/>
          <a:ext cx="1570539" cy="1571607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8486" y="49192"/>
          <a:ext cx="758942" cy="566534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8486" y="615727"/>
          <a:ext cx="758942" cy="243609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8486" y="615727"/>
        <a:ext cx="534466" cy="243609"/>
      </dsp:txXfrm>
    </dsp:sp>
    <dsp:sp modelId="{B6A09970-208A-49BF-904E-B64EBDB1A8AC}">
      <dsp:nvSpPr>
        <dsp:cNvPr id="0" name=""/>
        <dsp:cNvSpPr/>
      </dsp:nvSpPr>
      <dsp:spPr>
        <a:xfrm>
          <a:off x="0" y="2867"/>
          <a:ext cx="1570539" cy="1571607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5816" y="42864"/>
          <a:ext cx="661307" cy="493652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5816" y="536516"/>
          <a:ext cx="661307" cy="21227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85816" y="536516"/>
        <a:ext cx="465709" cy="212270"/>
      </dsp:txXfrm>
    </dsp:sp>
    <dsp:sp modelId="{B6A09970-208A-49BF-904E-B64EBDB1A8AC}">
      <dsp:nvSpPr>
        <dsp:cNvPr id="0" name=""/>
        <dsp:cNvSpPr/>
      </dsp:nvSpPr>
      <dsp:spPr>
        <a:xfrm>
          <a:off x="0" y="2498"/>
          <a:ext cx="1368495" cy="1369426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5816" y="42864"/>
          <a:ext cx="661307" cy="493652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5816" y="536516"/>
          <a:ext cx="661307" cy="21227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85816" y="536516"/>
        <a:ext cx="465709" cy="212270"/>
      </dsp:txXfrm>
    </dsp:sp>
    <dsp:sp modelId="{B6A09970-208A-49BF-904E-B64EBDB1A8AC}">
      <dsp:nvSpPr>
        <dsp:cNvPr id="0" name=""/>
        <dsp:cNvSpPr/>
      </dsp:nvSpPr>
      <dsp:spPr>
        <a:xfrm>
          <a:off x="0" y="2498"/>
          <a:ext cx="1368495" cy="1369426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5816" y="42864"/>
          <a:ext cx="661307" cy="493652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5816" y="536516"/>
          <a:ext cx="661307" cy="21227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85816" y="536516"/>
        <a:ext cx="465709" cy="212270"/>
      </dsp:txXfrm>
    </dsp:sp>
    <dsp:sp modelId="{B6A09970-208A-49BF-904E-B64EBDB1A8AC}">
      <dsp:nvSpPr>
        <dsp:cNvPr id="0" name=""/>
        <dsp:cNvSpPr/>
      </dsp:nvSpPr>
      <dsp:spPr>
        <a:xfrm>
          <a:off x="0" y="2498"/>
          <a:ext cx="1368495" cy="1369426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127105" y="63487"/>
          <a:ext cx="979482" cy="731163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127105" y="794650"/>
          <a:ext cx="979482" cy="3144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127105" y="794650"/>
        <a:ext cx="689776" cy="314400"/>
      </dsp:txXfrm>
    </dsp:sp>
    <dsp:sp modelId="{B6A09970-208A-49BF-904E-B64EBDB1A8AC}">
      <dsp:nvSpPr>
        <dsp:cNvPr id="0" name=""/>
        <dsp:cNvSpPr/>
      </dsp:nvSpPr>
      <dsp:spPr>
        <a:xfrm>
          <a:off x="5079" y="3701"/>
          <a:ext cx="2026920" cy="202829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266922" y="133324"/>
          <a:ext cx="2056913" cy="1535442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266922" y="1668766"/>
          <a:ext cx="2056913" cy="66024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266922" y="1668766"/>
        <a:ext cx="1448530" cy="660240"/>
      </dsp:txXfrm>
    </dsp:sp>
    <dsp:sp modelId="{B6A09970-208A-49BF-904E-B64EBDB1A8AC}">
      <dsp:nvSpPr>
        <dsp:cNvPr id="0" name=""/>
        <dsp:cNvSpPr/>
      </dsp:nvSpPr>
      <dsp:spPr>
        <a:xfrm>
          <a:off x="10666" y="7772"/>
          <a:ext cx="4256533" cy="4259427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8527" y="49213"/>
          <a:ext cx="759255" cy="566768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8527" y="615981"/>
          <a:ext cx="759255" cy="24371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8527" y="615981"/>
        <a:ext cx="534687" cy="243710"/>
      </dsp:txXfrm>
    </dsp:sp>
    <dsp:sp modelId="{B6A09970-208A-49BF-904E-B64EBDB1A8AC}">
      <dsp:nvSpPr>
        <dsp:cNvPr id="0" name=""/>
        <dsp:cNvSpPr/>
      </dsp:nvSpPr>
      <dsp:spPr>
        <a:xfrm>
          <a:off x="3937" y="0"/>
          <a:ext cx="1571187" cy="1572255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8527" y="49213"/>
          <a:ext cx="759255" cy="566768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8527" y="615981"/>
          <a:ext cx="759255" cy="24371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8527" y="615981"/>
        <a:ext cx="534687" cy="243710"/>
      </dsp:txXfrm>
    </dsp:sp>
    <dsp:sp modelId="{B6A09970-208A-49BF-904E-B64EBDB1A8AC}">
      <dsp:nvSpPr>
        <dsp:cNvPr id="0" name=""/>
        <dsp:cNvSpPr/>
      </dsp:nvSpPr>
      <dsp:spPr>
        <a:xfrm>
          <a:off x="3937" y="2869"/>
          <a:ext cx="1571187" cy="1572255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8527" y="49213"/>
          <a:ext cx="759255" cy="566768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8527" y="615981"/>
          <a:ext cx="759255" cy="24371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8527" y="615981"/>
        <a:ext cx="534687" cy="243710"/>
      </dsp:txXfrm>
    </dsp:sp>
    <dsp:sp modelId="{B6A09970-208A-49BF-904E-B64EBDB1A8AC}">
      <dsp:nvSpPr>
        <dsp:cNvPr id="0" name=""/>
        <dsp:cNvSpPr/>
      </dsp:nvSpPr>
      <dsp:spPr>
        <a:xfrm>
          <a:off x="3937" y="2869"/>
          <a:ext cx="1571187" cy="1572255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8527" y="49213"/>
          <a:ext cx="759255" cy="566768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8527" y="615981"/>
          <a:ext cx="759255" cy="24371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8527" y="615981"/>
        <a:ext cx="534687" cy="243710"/>
      </dsp:txXfrm>
    </dsp:sp>
    <dsp:sp modelId="{B6A09970-208A-49BF-904E-B64EBDB1A8AC}">
      <dsp:nvSpPr>
        <dsp:cNvPr id="0" name=""/>
        <dsp:cNvSpPr/>
      </dsp:nvSpPr>
      <dsp:spPr>
        <a:xfrm>
          <a:off x="3937" y="2869"/>
          <a:ext cx="1571187" cy="1572255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8527" y="49213"/>
          <a:ext cx="759255" cy="566768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8527" y="615981"/>
          <a:ext cx="759255" cy="24371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8527" y="615981"/>
        <a:ext cx="534687" cy="243710"/>
      </dsp:txXfrm>
    </dsp:sp>
    <dsp:sp modelId="{B6A09970-208A-49BF-904E-B64EBDB1A8AC}">
      <dsp:nvSpPr>
        <dsp:cNvPr id="0" name=""/>
        <dsp:cNvSpPr/>
      </dsp:nvSpPr>
      <dsp:spPr>
        <a:xfrm>
          <a:off x="0" y="2869"/>
          <a:ext cx="1571187" cy="1572255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37602" y="82546"/>
          <a:ext cx="2425386" cy="1665774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970909" y="1033045"/>
          <a:ext cx="29844" cy="2624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970909" y="1033045"/>
        <a:ext cx="29844" cy="26241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37602" y="82546"/>
          <a:ext cx="2425386" cy="1665774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970909" y="1033045"/>
          <a:ext cx="29844" cy="2624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970909" y="1033045"/>
        <a:ext cx="29844" cy="26241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37602" y="82546"/>
          <a:ext cx="2425386" cy="1665774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970909" y="1033045"/>
          <a:ext cx="29844" cy="2624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970909" y="1033045"/>
        <a:ext cx="29844" cy="26241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37602" y="82546"/>
          <a:ext cx="2425386" cy="1665774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970909" y="1033045"/>
          <a:ext cx="29844" cy="2624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970909" y="1033045"/>
        <a:ext cx="29844" cy="2624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127105" y="63487"/>
          <a:ext cx="979482" cy="731163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127105" y="794650"/>
          <a:ext cx="979482" cy="3144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127105" y="794650"/>
        <a:ext cx="689776" cy="314400"/>
      </dsp:txXfrm>
    </dsp:sp>
    <dsp:sp modelId="{B6A09970-208A-49BF-904E-B64EBDB1A8AC}">
      <dsp:nvSpPr>
        <dsp:cNvPr id="0" name=""/>
        <dsp:cNvSpPr/>
      </dsp:nvSpPr>
      <dsp:spPr>
        <a:xfrm>
          <a:off x="5079" y="3701"/>
          <a:ext cx="2026920" cy="202829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89967" y="53970"/>
          <a:ext cx="1585766" cy="1089117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634800" y="675425"/>
          <a:ext cx="19512" cy="1715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634800" y="675425"/>
        <a:ext cx="19512" cy="17157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89967" y="53970"/>
          <a:ext cx="1585766" cy="1089117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634800" y="675425"/>
          <a:ext cx="19512" cy="1715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634800" y="675425"/>
        <a:ext cx="19512" cy="17157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89967" y="53970"/>
          <a:ext cx="1585766" cy="1089117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634800" y="675425"/>
          <a:ext cx="19512" cy="1715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634800" y="675425"/>
        <a:ext cx="19512" cy="17157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89967" y="53970"/>
          <a:ext cx="1585766" cy="1089117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634800" y="675425"/>
          <a:ext cx="19512" cy="1715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634800" y="675425"/>
        <a:ext cx="19512" cy="17157"/>
      </dsp:txXfrm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26119" y="49923"/>
          <a:ext cx="1954460" cy="1342338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782392" y="832463"/>
          <a:ext cx="24049" cy="2114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782392" y="832463"/>
        <a:ext cx="24049" cy="21146"/>
      </dsp:txXfrm>
    </dsp:sp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26119" y="49923"/>
          <a:ext cx="1954460" cy="1342338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782392" y="832463"/>
          <a:ext cx="24049" cy="2114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782392" y="832463"/>
        <a:ext cx="24049" cy="21146"/>
      </dsp:txXfrm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26119" y="49923"/>
          <a:ext cx="1954460" cy="1342338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782392" y="832463"/>
          <a:ext cx="24049" cy="2114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782392" y="832463"/>
        <a:ext cx="24049" cy="21146"/>
      </dsp:txXfrm>
    </dsp:sp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26119" y="49923"/>
          <a:ext cx="1954460" cy="1342338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782392" y="832463"/>
          <a:ext cx="24049" cy="2114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782392" y="832463"/>
        <a:ext cx="24049" cy="21146"/>
      </dsp:txXfrm>
    </dsp:sp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26119" y="49923"/>
          <a:ext cx="1954460" cy="1342338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782392" y="832463"/>
          <a:ext cx="24049" cy="2114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782392" y="832463"/>
        <a:ext cx="24049" cy="21146"/>
      </dsp:txXfrm>
    </dsp:sp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26119" y="49923"/>
          <a:ext cx="1954460" cy="1342338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782392" y="832463"/>
          <a:ext cx="24049" cy="2114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782392" y="832463"/>
        <a:ext cx="24049" cy="2114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127105" y="63487"/>
          <a:ext cx="979482" cy="731163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127105" y="794650"/>
          <a:ext cx="979482" cy="3144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127105" y="794650"/>
        <a:ext cx="689776" cy="314400"/>
      </dsp:txXfrm>
    </dsp:sp>
    <dsp:sp modelId="{B6A09970-208A-49BF-904E-B64EBDB1A8AC}">
      <dsp:nvSpPr>
        <dsp:cNvPr id="0" name=""/>
        <dsp:cNvSpPr/>
      </dsp:nvSpPr>
      <dsp:spPr>
        <a:xfrm>
          <a:off x="5079" y="3701"/>
          <a:ext cx="2026920" cy="202829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26119" y="49923"/>
          <a:ext cx="1954460" cy="1342338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782392" y="832463"/>
          <a:ext cx="24049" cy="2114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782392" y="832463"/>
        <a:ext cx="24049" cy="21146"/>
      </dsp:txXfrm>
    </dsp:sp>
  </dsp:spTree>
</dsp:drawing>
</file>

<file path=ppt/diagrams/drawing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26119" y="49923"/>
          <a:ext cx="1954460" cy="1342338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782392" y="832463"/>
          <a:ext cx="24049" cy="2114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782392" y="832463"/>
        <a:ext cx="24049" cy="21146"/>
      </dsp:txXfrm>
    </dsp:sp>
  </dsp:spTree>
</dsp:drawing>
</file>

<file path=ppt/diagrams/drawing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26119" y="49923"/>
          <a:ext cx="1954460" cy="1342338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782392" y="832463"/>
          <a:ext cx="24049" cy="2114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782392" y="832463"/>
        <a:ext cx="24049" cy="21146"/>
      </dsp:txXfrm>
    </dsp:sp>
  </dsp:spTree>
</dsp:drawing>
</file>

<file path=ppt/diagrams/drawing4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26119" y="49923"/>
          <a:ext cx="1954460" cy="1342338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782392" y="832463"/>
          <a:ext cx="24049" cy="2114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782392" y="832463"/>
        <a:ext cx="24049" cy="21146"/>
      </dsp:txXfrm>
    </dsp:sp>
  </dsp:spTree>
</dsp:drawing>
</file>

<file path=ppt/diagrams/drawing4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43565" y="56829"/>
          <a:ext cx="2224810" cy="1528017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890617" y="947613"/>
          <a:ext cx="27376" cy="2407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890617" y="947613"/>
        <a:ext cx="27376" cy="24071"/>
      </dsp:txXfrm>
    </dsp:sp>
  </dsp:spTree>
</dsp:drawing>
</file>

<file path=ppt/diagrams/drawing4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43565" y="56829"/>
          <a:ext cx="2224810" cy="1528017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890617" y="947613"/>
          <a:ext cx="27376" cy="2407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890617" y="947613"/>
        <a:ext cx="27376" cy="24071"/>
      </dsp:txXfrm>
    </dsp:sp>
  </dsp:spTree>
</dsp:drawing>
</file>

<file path=ppt/diagrams/drawing4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43565" y="56829"/>
          <a:ext cx="2224810" cy="1528017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890617" y="947613"/>
          <a:ext cx="27376" cy="2407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890617" y="947613"/>
        <a:ext cx="27376" cy="24071"/>
      </dsp:txXfrm>
    </dsp:sp>
  </dsp:spTree>
</dsp:drawing>
</file>

<file path=ppt/diagrams/drawing4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43565" y="56829"/>
          <a:ext cx="2224810" cy="1528017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890617" y="947613"/>
          <a:ext cx="27376" cy="2407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890617" y="947613"/>
        <a:ext cx="27376" cy="24071"/>
      </dsp:txXfrm>
    </dsp:sp>
  </dsp:spTree>
</dsp:drawing>
</file>

<file path=ppt/diagrams/drawing4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66958" y="33444"/>
          <a:ext cx="515980" cy="385168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66958" y="418613"/>
          <a:ext cx="515980" cy="16562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66958" y="418613"/>
        <a:ext cx="363366" cy="165622"/>
      </dsp:txXfrm>
    </dsp:sp>
    <dsp:sp modelId="{B6A09970-208A-49BF-904E-B64EBDB1A8AC}">
      <dsp:nvSpPr>
        <dsp:cNvPr id="0" name=""/>
        <dsp:cNvSpPr/>
      </dsp:nvSpPr>
      <dsp:spPr>
        <a:xfrm>
          <a:off x="0" y="1949"/>
          <a:ext cx="1067759" cy="1068485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66958" y="33444"/>
          <a:ext cx="515980" cy="385168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66958" y="418613"/>
          <a:ext cx="515980" cy="16562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66958" y="418613"/>
        <a:ext cx="363366" cy="165622"/>
      </dsp:txXfrm>
    </dsp:sp>
    <dsp:sp modelId="{B6A09970-208A-49BF-904E-B64EBDB1A8AC}">
      <dsp:nvSpPr>
        <dsp:cNvPr id="0" name=""/>
        <dsp:cNvSpPr/>
      </dsp:nvSpPr>
      <dsp:spPr>
        <a:xfrm>
          <a:off x="0" y="1949"/>
          <a:ext cx="1067759" cy="1068485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8527" y="49213"/>
          <a:ext cx="759255" cy="566768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8527" y="615981"/>
          <a:ext cx="759255" cy="24371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8527" y="615981"/>
        <a:ext cx="534687" cy="243710"/>
      </dsp:txXfrm>
    </dsp:sp>
    <dsp:sp modelId="{B6A09970-208A-49BF-904E-B64EBDB1A8AC}">
      <dsp:nvSpPr>
        <dsp:cNvPr id="0" name=""/>
        <dsp:cNvSpPr/>
      </dsp:nvSpPr>
      <dsp:spPr>
        <a:xfrm>
          <a:off x="0" y="2869"/>
          <a:ext cx="1571187" cy="1572255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66958" y="33444"/>
          <a:ext cx="515980" cy="385168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66958" y="418613"/>
          <a:ext cx="515980" cy="16562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66958" y="418613"/>
        <a:ext cx="363366" cy="165622"/>
      </dsp:txXfrm>
    </dsp:sp>
    <dsp:sp modelId="{B6A09970-208A-49BF-904E-B64EBDB1A8AC}">
      <dsp:nvSpPr>
        <dsp:cNvPr id="0" name=""/>
        <dsp:cNvSpPr/>
      </dsp:nvSpPr>
      <dsp:spPr>
        <a:xfrm>
          <a:off x="0" y="1949"/>
          <a:ext cx="1067759" cy="1068485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66958" y="33444"/>
          <a:ext cx="515980" cy="385168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66958" y="418613"/>
          <a:ext cx="515980" cy="16562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66958" y="418613"/>
        <a:ext cx="363366" cy="165622"/>
      </dsp:txXfrm>
    </dsp:sp>
    <dsp:sp modelId="{B6A09970-208A-49BF-904E-B64EBDB1A8AC}">
      <dsp:nvSpPr>
        <dsp:cNvPr id="0" name=""/>
        <dsp:cNvSpPr/>
      </dsp:nvSpPr>
      <dsp:spPr>
        <a:xfrm>
          <a:off x="0" y="1949"/>
          <a:ext cx="1067759" cy="1068485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66958" y="33444"/>
          <a:ext cx="515980" cy="385168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66958" y="418613"/>
          <a:ext cx="515980" cy="16562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66958" y="418613"/>
        <a:ext cx="363366" cy="165622"/>
      </dsp:txXfrm>
    </dsp:sp>
    <dsp:sp modelId="{B6A09970-208A-49BF-904E-B64EBDB1A8AC}">
      <dsp:nvSpPr>
        <dsp:cNvPr id="0" name=""/>
        <dsp:cNvSpPr/>
      </dsp:nvSpPr>
      <dsp:spPr>
        <a:xfrm>
          <a:off x="0" y="1949"/>
          <a:ext cx="1067759" cy="1068485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66958" y="33444"/>
          <a:ext cx="515980" cy="385168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66958" y="418613"/>
          <a:ext cx="515980" cy="16562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66958" y="418613"/>
        <a:ext cx="363366" cy="165622"/>
      </dsp:txXfrm>
    </dsp:sp>
    <dsp:sp modelId="{B6A09970-208A-49BF-904E-B64EBDB1A8AC}">
      <dsp:nvSpPr>
        <dsp:cNvPr id="0" name=""/>
        <dsp:cNvSpPr/>
      </dsp:nvSpPr>
      <dsp:spPr>
        <a:xfrm>
          <a:off x="0" y="1949"/>
          <a:ext cx="1067759" cy="1068485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5329" y="47615"/>
          <a:ext cx="734612" cy="548372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5329" y="595988"/>
          <a:ext cx="734612" cy="2358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5329" y="595988"/>
        <a:ext cx="517332" cy="235800"/>
      </dsp:txXfrm>
    </dsp:sp>
    <dsp:sp modelId="{B6A09970-208A-49BF-904E-B64EBDB1A8AC}">
      <dsp:nvSpPr>
        <dsp:cNvPr id="0" name=""/>
        <dsp:cNvSpPr/>
      </dsp:nvSpPr>
      <dsp:spPr>
        <a:xfrm>
          <a:off x="0" y="2776"/>
          <a:ext cx="1520190" cy="1521223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5329" y="47615"/>
          <a:ext cx="734612" cy="548372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5329" y="595988"/>
          <a:ext cx="734612" cy="2358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5329" y="595988"/>
        <a:ext cx="517332" cy="235800"/>
      </dsp:txXfrm>
    </dsp:sp>
    <dsp:sp modelId="{B6A09970-208A-49BF-904E-B64EBDB1A8AC}">
      <dsp:nvSpPr>
        <dsp:cNvPr id="0" name=""/>
        <dsp:cNvSpPr/>
      </dsp:nvSpPr>
      <dsp:spPr>
        <a:xfrm>
          <a:off x="0" y="2776"/>
          <a:ext cx="1520190" cy="1521223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5329" y="47615"/>
          <a:ext cx="734612" cy="548372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5329" y="595988"/>
          <a:ext cx="734612" cy="2358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5329" y="595988"/>
        <a:ext cx="517332" cy="235800"/>
      </dsp:txXfrm>
    </dsp:sp>
    <dsp:sp modelId="{B6A09970-208A-49BF-904E-B64EBDB1A8AC}">
      <dsp:nvSpPr>
        <dsp:cNvPr id="0" name=""/>
        <dsp:cNvSpPr/>
      </dsp:nvSpPr>
      <dsp:spPr>
        <a:xfrm>
          <a:off x="0" y="2776"/>
          <a:ext cx="1520190" cy="1521223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115523" y="57702"/>
          <a:ext cx="890225" cy="664534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115523" y="722237"/>
          <a:ext cx="890225" cy="285749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115523" y="722237"/>
        <a:ext cx="626919" cy="285749"/>
      </dsp:txXfrm>
    </dsp:sp>
    <dsp:sp modelId="{B6A09970-208A-49BF-904E-B64EBDB1A8AC}">
      <dsp:nvSpPr>
        <dsp:cNvPr id="0" name=""/>
        <dsp:cNvSpPr/>
      </dsp:nvSpPr>
      <dsp:spPr>
        <a:xfrm>
          <a:off x="0" y="3364"/>
          <a:ext cx="1842214" cy="1843466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115523" y="57702"/>
          <a:ext cx="890225" cy="664534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115523" y="722237"/>
          <a:ext cx="890225" cy="285749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115523" y="722237"/>
        <a:ext cx="626919" cy="285749"/>
      </dsp:txXfrm>
    </dsp:sp>
    <dsp:sp modelId="{B6A09970-208A-49BF-904E-B64EBDB1A8AC}">
      <dsp:nvSpPr>
        <dsp:cNvPr id="0" name=""/>
        <dsp:cNvSpPr/>
      </dsp:nvSpPr>
      <dsp:spPr>
        <a:xfrm>
          <a:off x="0" y="3364"/>
          <a:ext cx="1842214" cy="1843466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115274" y="57578"/>
          <a:ext cx="888309" cy="663104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115274" y="720682"/>
          <a:ext cx="888309" cy="2851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115274" y="720682"/>
        <a:ext cx="625569" cy="285134"/>
      </dsp:txXfrm>
    </dsp:sp>
    <dsp:sp modelId="{B6A09970-208A-49BF-904E-B64EBDB1A8AC}">
      <dsp:nvSpPr>
        <dsp:cNvPr id="0" name=""/>
        <dsp:cNvSpPr/>
      </dsp:nvSpPr>
      <dsp:spPr>
        <a:xfrm>
          <a:off x="0" y="3356"/>
          <a:ext cx="1838248" cy="183949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8527" y="49213"/>
          <a:ext cx="759255" cy="566768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8527" y="615981"/>
          <a:ext cx="759255" cy="24371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8527" y="615981"/>
        <a:ext cx="534687" cy="243710"/>
      </dsp:txXfrm>
    </dsp:sp>
    <dsp:sp modelId="{B6A09970-208A-49BF-904E-B64EBDB1A8AC}">
      <dsp:nvSpPr>
        <dsp:cNvPr id="0" name=""/>
        <dsp:cNvSpPr/>
      </dsp:nvSpPr>
      <dsp:spPr>
        <a:xfrm>
          <a:off x="0" y="2869"/>
          <a:ext cx="1571187" cy="1572255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115274" y="57578"/>
          <a:ext cx="888309" cy="663104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115274" y="720682"/>
          <a:ext cx="888309" cy="2851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115274" y="720682"/>
        <a:ext cx="625569" cy="285134"/>
      </dsp:txXfrm>
    </dsp:sp>
    <dsp:sp modelId="{B6A09970-208A-49BF-904E-B64EBDB1A8AC}">
      <dsp:nvSpPr>
        <dsp:cNvPr id="0" name=""/>
        <dsp:cNvSpPr/>
      </dsp:nvSpPr>
      <dsp:spPr>
        <a:xfrm>
          <a:off x="0" y="3356"/>
          <a:ext cx="1838248" cy="183949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115274" y="57578"/>
          <a:ext cx="888309" cy="663104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115274" y="720682"/>
          <a:ext cx="888309" cy="2851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115274" y="720682"/>
        <a:ext cx="625569" cy="285134"/>
      </dsp:txXfrm>
    </dsp:sp>
    <dsp:sp modelId="{B6A09970-208A-49BF-904E-B64EBDB1A8AC}">
      <dsp:nvSpPr>
        <dsp:cNvPr id="0" name=""/>
        <dsp:cNvSpPr/>
      </dsp:nvSpPr>
      <dsp:spPr>
        <a:xfrm>
          <a:off x="0" y="3356"/>
          <a:ext cx="1838248" cy="183949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115274" y="57578"/>
          <a:ext cx="888309" cy="663104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115274" y="720682"/>
          <a:ext cx="888309" cy="2851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115274" y="720682"/>
        <a:ext cx="625569" cy="285134"/>
      </dsp:txXfrm>
    </dsp:sp>
    <dsp:sp modelId="{B6A09970-208A-49BF-904E-B64EBDB1A8AC}">
      <dsp:nvSpPr>
        <dsp:cNvPr id="0" name=""/>
        <dsp:cNvSpPr/>
      </dsp:nvSpPr>
      <dsp:spPr>
        <a:xfrm>
          <a:off x="0" y="3356"/>
          <a:ext cx="1838248" cy="183949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127105" y="63487"/>
          <a:ext cx="979482" cy="731163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127105" y="794650"/>
          <a:ext cx="979482" cy="3144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127105" y="794650"/>
        <a:ext cx="689776" cy="314400"/>
      </dsp:txXfrm>
    </dsp:sp>
    <dsp:sp modelId="{B6A09970-208A-49BF-904E-B64EBDB1A8AC}">
      <dsp:nvSpPr>
        <dsp:cNvPr id="0" name=""/>
        <dsp:cNvSpPr/>
      </dsp:nvSpPr>
      <dsp:spPr>
        <a:xfrm>
          <a:off x="0" y="3701"/>
          <a:ext cx="2026920" cy="202829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61131" y="63782"/>
          <a:ext cx="2497024" cy="1714976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999587" y="1063557"/>
          <a:ext cx="30725" cy="2701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999587" y="1063557"/>
        <a:ext cx="30725" cy="27016"/>
      </dsp:txXfrm>
    </dsp:sp>
  </dsp:spTree>
</dsp:drawing>
</file>

<file path=ppt/diagrams/drawing6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61131" y="63782"/>
          <a:ext cx="2497024" cy="1714976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999587" y="1063557"/>
          <a:ext cx="30725" cy="2701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999587" y="1063557"/>
        <a:ext cx="30725" cy="27016"/>
      </dsp:txXfrm>
    </dsp:sp>
  </dsp:spTree>
</dsp:drawing>
</file>

<file path=ppt/diagrams/drawing6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115274" y="57578"/>
          <a:ext cx="888309" cy="663104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115274" y="720682"/>
          <a:ext cx="888309" cy="2851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115274" y="720682"/>
        <a:ext cx="625569" cy="285134"/>
      </dsp:txXfrm>
    </dsp:sp>
    <dsp:sp modelId="{B6A09970-208A-49BF-904E-B64EBDB1A8AC}">
      <dsp:nvSpPr>
        <dsp:cNvPr id="0" name=""/>
        <dsp:cNvSpPr/>
      </dsp:nvSpPr>
      <dsp:spPr>
        <a:xfrm>
          <a:off x="0" y="3356"/>
          <a:ext cx="1838248" cy="183949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115274" y="57578"/>
          <a:ext cx="888309" cy="663104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115274" y="720682"/>
          <a:ext cx="888309" cy="2851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115274" y="720682"/>
        <a:ext cx="625569" cy="285134"/>
      </dsp:txXfrm>
    </dsp:sp>
    <dsp:sp modelId="{B6A09970-208A-49BF-904E-B64EBDB1A8AC}">
      <dsp:nvSpPr>
        <dsp:cNvPr id="0" name=""/>
        <dsp:cNvSpPr/>
      </dsp:nvSpPr>
      <dsp:spPr>
        <a:xfrm>
          <a:off x="0" y="3356"/>
          <a:ext cx="1838248" cy="183949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115274" y="57578"/>
          <a:ext cx="888309" cy="663104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115274" y="720682"/>
          <a:ext cx="888309" cy="2851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115274" y="720682"/>
        <a:ext cx="625569" cy="285134"/>
      </dsp:txXfrm>
    </dsp:sp>
    <dsp:sp modelId="{B6A09970-208A-49BF-904E-B64EBDB1A8AC}">
      <dsp:nvSpPr>
        <dsp:cNvPr id="0" name=""/>
        <dsp:cNvSpPr/>
      </dsp:nvSpPr>
      <dsp:spPr>
        <a:xfrm>
          <a:off x="0" y="3356"/>
          <a:ext cx="1838248" cy="183949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5329" y="47615"/>
          <a:ext cx="734612" cy="548372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5329" y="595988"/>
          <a:ext cx="734612" cy="2358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5329" y="595988"/>
        <a:ext cx="517332" cy="235800"/>
      </dsp:txXfrm>
    </dsp:sp>
    <dsp:sp modelId="{B6A09970-208A-49BF-904E-B64EBDB1A8AC}">
      <dsp:nvSpPr>
        <dsp:cNvPr id="0" name=""/>
        <dsp:cNvSpPr/>
      </dsp:nvSpPr>
      <dsp:spPr>
        <a:xfrm>
          <a:off x="0" y="2776"/>
          <a:ext cx="1520190" cy="1521223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8527" y="49213"/>
          <a:ext cx="759255" cy="566768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8527" y="615981"/>
          <a:ext cx="759255" cy="24371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8527" y="615981"/>
        <a:ext cx="534687" cy="243710"/>
      </dsp:txXfrm>
    </dsp:sp>
    <dsp:sp modelId="{B6A09970-208A-49BF-904E-B64EBDB1A8AC}">
      <dsp:nvSpPr>
        <dsp:cNvPr id="0" name=""/>
        <dsp:cNvSpPr/>
      </dsp:nvSpPr>
      <dsp:spPr>
        <a:xfrm>
          <a:off x="0" y="2869"/>
          <a:ext cx="1571187" cy="1572255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127105" y="63487"/>
          <a:ext cx="979482" cy="731163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127105" y="794650"/>
          <a:ext cx="979482" cy="3144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127105" y="794650"/>
        <a:ext cx="689776" cy="314400"/>
      </dsp:txXfrm>
    </dsp:sp>
    <dsp:sp modelId="{B6A09970-208A-49BF-904E-B64EBDB1A8AC}">
      <dsp:nvSpPr>
        <dsp:cNvPr id="0" name=""/>
        <dsp:cNvSpPr/>
      </dsp:nvSpPr>
      <dsp:spPr>
        <a:xfrm>
          <a:off x="5079" y="3701"/>
          <a:ext cx="2026920" cy="202829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5816" y="42864"/>
          <a:ext cx="661307" cy="493652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5816" y="536516"/>
          <a:ext cx="661307" cy="21227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85816" y="536516"/>
        <a:ext cx="465709" cy="212270"/>
      </dsp:txXfrm>
    </dsp:sp>
    <dsp:sp modelId="{B6A09970-208A-49BF-904E-B64EBDB1A8AC}">
      <dsp:nvSpPr>
        <dsp:cNvPr id="0" name=""/>
        <dsp:cNvSpPr/>
      </dsp:nvSpPr>
      <dsp:spPr>
        <a:xfrm>
          <a:off x="0" y="2498"/>
          <a:ext cx="1368495" cy="1369426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5816" y="42864"/>
          <a:ext cx="661307" cy="493652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5816" y="536516"/>
          <a:ext cx="661307" cy="21227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85816" y="536516"/>
        <a:ext cx="465709" cy="212270"/>
      </dsp:txXfrm>
    </dsp:sp>
    <dsp:sp modelId="{B6A09970-208A-49BF-904E-B64EBDB1A8AC}">
      <dsp:nvSpPr>
        <dsp:cNvPr id="0" name=""/>
        <dsp:cNvSpPr/>
      </dsp:nvSpPr>
      <dsp:spPr>
        <a:xfrm>
          <a:off x="0" y="2498"/>
          <a:ext cx="1368495" cy="1369426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5816" y="42864"/>
          <a:ext cx="661307" cy="493652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5816" y="536516"/>
          <a:ext cx="661307" cy="21227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85816" y="536516"/>
        <a:ext cx="465709" cy="212270"/>
      </dsp:txXfrm>
    </dsp:sp>
    <dsp:sp modelId="{B6A09970-208A-49BF-904E-B64EBDB1A8AC}">
      <dsp:nvSpPr>
        <dsp:cNvPr id="0" name=""/>
        <dsp:cNvSpPr/>
      </dsp:nvSpPr>
      <dsp:spPr>
        <a:xfrm>
          <a:off x="0" y="2498"/>
          <a:ext cx="1368495" cy="1369426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5816" y="42864"/>
          <a:ext cx="661307" cy="493652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5816" y="536516"/>
          <a:ext cx="661307" cy="21227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85816" y="536516"/>
        <a:ext cx="465709" cy="212270"/>
      </dsp:txXfrm>
    </dsp:sp>
    <dsp:sp modelId="{B6A09970-208A-49BF-904E-B64EBDB1A8AC}">
      <dsp:nvSpPr>
        <dsp:cNvPr id="0" name=""/>
        <dsp:cNvSpPr/>
      </dsp:nvSpPr>
      <dsp:spPr>
        <a:xfrm>
          <a:off x="0" y="2498"/>
          <a:ext cx="1368495" cy="1369426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5816" y="42864"/>
          <a:ext cx="661307" cy="493652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5816" y="536516"/>
          <a:ext cx="661307" cy="21227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85816" y="536516"/>
        <a:ext cx="465709" cy="212270"/>
      </dsp:txXfrm>
    </dsp:sp>
    <dsp:sp modelId="{B6A09970-208A-49BF-904E-B64EBDB1A8AC}">
      <dsp:nvSpPr>
        <dsp:cNvPr id="0" name=""/>
        <dsp:cNvSpPr/>
      </dsp:nvSpPr>
      <dsp:spPr>
        <a:xfrm>
          <a:off x="0" y="2498"/>
          <a:ext cx="1368495" cy="1369426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5816" y="42864"/>
          <a:ext cx="661307" cy="493652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5816" y="536516"/>
          <a:ext cx="661307" cy="21227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85816" y="536516"/>
        <a:ext cx="465709" cy="212270"/>
      </dsp:txXfrm>
    </dsp:sp>
    <dsp:sp modelId="{B6A09970-208A-49BF-904E-B64EBDB1A8AC}">
      <dsp:nvSpPr>
        <dsp:cNvPr id="0" name=""/>
        <dsp:cNvSpPr/>
      </dsp:nvSpPr>
      <dsp:spPr>
        <a:xfrm>
          <a:off x="0" y="2498"/>
          <a:ext cx="1368495" cy="1369426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5816" y="42864"/>
          <a:ext cx="661307" cy="493652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5816" y="536516"/>
          <a:ext cx="661307" cy="21227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85816" y="536516"/>
        <a:ext cx="465709" cy="212270"/>
      </dsp:txXfrm>
    </dsp:sp>
    <dsp:sp modelId="{B6A09970-208A-49BF-904E-B64EBDB1A8AC}">
      <dsp:nvSpPr>
        <dsp:cNvPr id="0" name=""/>
        <dsp:cNvSpPr/>
      </dsp:nvSpPr>
      <dsp:spPr>
        <a:xfrm>
          <a:off x="0" y="2498"/>
          <a:ext cx="1368495" cy="1369426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5816" y="42864"/>
          <a:ext cx="661307" cy="493652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5816" y="536516"/>
          <a:ext cx="661307" cy="21227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85816" y="536516"/>
        <a:ext cx="465709" cy="212270"/>
      </dsp:txXfrm>
    </dsp:sp>
    <dsp:sp modelId="{B6A09970-208A-49BF-904E-B64EBDB1A8AC}">
      <dsp:nvSpPr>
        <dsp:cNvPr id="0" name=""/>
        <dsp:cNvSpPr/>
      </dsp:nvSpPr>
      <dsp:spPr>
        <a:xfrm>
          <a:off x="0" y="2498"/>
          <a:ext cx="1368495" cy="1369426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213753" y="106766"/>
          <a:ext cx="1647188" cy="1229591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213753" y="1336358"/>
          <a:ext cx="1647188" cy="52872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213753" y="1336358"/>
        <a:ext cx="1159992" cy="528724"/>
      </dsp:txXfrm>
    </dsp:sp>
    <dsp:sp modelId="{B6A09970-208A-49BF-904E-B64EBDB1A8AC}">
      <dsp:nvSpPr>
        <dsp:cNvPr id="0" name=""/>
        <dsp:cNvSpPr/>
      </dsp:nvSpPr>
      <dsp:spPr>
        <a:xfrm>
          <a:off x="0" y="6224"/>
          <a:ext cx="3408656" cy="3410974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8527" y="49213"/>
          <a:ext cx="759255" cy="566768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8527" y="615981"/>
          <a:ext cx="759255" cy="24371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8527" y="615981"/>
        <a:ext cx="534687" cy="243710"/>
      </dsp:txXfrm>
    </dsp:sp>
    <dsp:sp modelId="{B6A09970-208A-49BF-904E-B64EBDB1A8AC}">
      <dsp:nvSpPr>
        <dsp:cNvPr id="0" name=""/>
        <dsp:cNvSpPr/>
      </dsp:nvSpPr>
      <dsp:spPr>
        <a:xfrm>
          <a:off x="0" y="2869"/>
          <a:ext cx="1571187" cy="1572255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89353" y="139704"/>
          <a:ext cx="2023747" cy="2355179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13918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280655" y="1571676"/>
          <a:ext cx="64550" cy="5675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280655" y="1571676"/>
        <a:ext cx="64550" cy="56757"/>
      </dsp:txXfrm>
    </dsp:sp>
  </dsp:spTree>
</dsp:drawing>
</file>

<file path=ppt/diagrams/drawing8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89353" y="139704"/>
          <a:ext cx="2023747" cy="2355179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13918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280655" y="1571676"/>
          <a:ext cx="64550" cy="5675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280655" y="1571676"/>
        <a:ext cx="64550" cy="56757"/>
      </dsp:txXfrm>
    </dsp:sp>
  </dsp:spTree>
</dsp:drawing>
</file>

<file path=ppt/diagrams/drawing8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141613" y="70733"/>
          <a:ext cx="1091275" cy="814614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141613" y="885347"/>
          <a:ext cx="1091275" cy="35028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141613" y="885347"/>
        <a:ext cx="768503" cy="350284"/>
      </dsp:txXfrm>
    </dsp:sp>
    <dsp:sp modelId="{B6A09970-208A-49BF-904E-B64EBDB1A8AC}">
      <dsp:nvSpPr>
        <dsp:cNvPr id="0" name=""/>
        <dsp:cNvSpPr/>
      </dsp:nvSpPr>
      <dsp:spPr>
        <a:xfrm>
          <a:off x="0" y="4123"/>
          <a:ext cx="2258261" cy="2259797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132740" y="66301"/>
          <a:ext cx="1022899" cy="763572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132740" y="829874"/>
          <a:ext cx="1022899" cy="32833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132740" y="829874"/>
        <a:ext cx="720351" cy="328336"/>
      </dsp:txXfrm>
    </dsp:sp>
    <dsp:sp modelId="{B6A09970-208A-49BF-904E-B64EBDB1A8AC}">
      <dsp:nvSpPr>
        <dsp:cNvPr id="0" name=""/>
        <dsp:cNvSpPr/>
      </dsp:nvSpPr>
      <dsp:spPr>
        <a:xfrm>
          <a:off x="0" y="3865"/>
          <a:ext cx="2116766" cy="2118205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133461" y="66662"/>
          <a:ext cx="1028456" cy="767721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133461" y="834383"/>
          <a:ext cx="1028456" cy="33012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133461" y="834383"/>
        <a:ext cx="724265" cy="330120"/>
      </dsp:txXfrm>
    </dsp:sp>
    <dsp:sp modelId="{B6A09970-208A-49BF-904E-B64EBDB1A8AC}">
      <dsp:nvSpPr>
        <dsp:cNvPr id="0" name=""/>
        <dsp:cNvSpPr/>
      </dsp:nvSpPr>
      <dsp:spPr>
        <a:xfrm>
          <a:off x="0" y="3886"/>
          <a:ext cx="2128266" cy="2129713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133461" y="66662"/>
          <a:ext cx="1028456" cy="767721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133461" y="834383"/>
          <a:ext cx="1028456" cy="33012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133461" y="834383"/>
        <a:ext cx="724265" cy="330120"/>
      </dsp:txXfrm>
    </dsp:sp>
    <dsp:sp modelId="{B6A09970-208A-49BF-904E-B64EBDB1A8AC}">
      <dsp:nvSpPr>
        <dsp:cNvPr id="0" name=""/>
        <dsp:cNvSpPr/>
      </dsp:nvSpPr>
      <dsp:spPr>
        <a:xfrm>
          <a:off x="0" y="3886"/>
          <a:ext cx="2128266" cy="2129713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37602" y="82546"/>
          <a:ext cx="2425386" cy="1665774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970909" y="1033045"/>
          <a:ext cx="29844" cy="2624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970909" y="1033045"/>
        <a:ext cx="29844" cy="26241"/>
      </dsp:txXfrm>
    </dsp:sp>
  </dsp:spTree>
</dsp:drawing>
</file>

<file path=ppt/diagrams/drawing8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37602" y="82546"/>
          <a:ext cx="2425386" cy="1665774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970909" y="1033045"/>
          <a:ext cx="29844" cy="2624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970909" y="1033045"/>
        <a:ext cx="29844" cy="26241"/>
      </dsp:txXfrm>
    </dsp:sp>
  </dsp:spTree>
</dsp:drawing>
</file>

<file path=ppt/diagrams/drawing8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37602" y="82546"/>
          <a:ext cx="2425386" cy="1665774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970909" y="1033045"/>
          <a:ext cx="29844" cy="2624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970909" y="1033045"/>
        <a:ext cx="29844" cy="26241"/>
      </dsp:txXfrm>
    </dsp:sp>
  </dsp:spTree>
</dsp:drawing>
</file>

<file path=ppt/diagrams/drawing8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89967" y="53970"/>
          <a:ext cx="1585766" cy="1089117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634800" y="675425"/>
          <a:ext cx="19512" cy="1715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634800" y="675425"/>
        <a:ext cx="19512" cy="1715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8486" y="49192"/>
          <a:ext cx="758942" cy="566534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8486" y="615727"/>
          <a:ext cx="758942" cy="243609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8486" y="615727"/>
        <a:ext cx="534466" cy="243609"/>
      </dsp:txXfrm>
    </dsp:sp>
    <dsp:sp modelId="{B6A09970-208A-49BF-904E-B64EBDB1A8AC}">
      <dsp:nvSpPr>
        <dsp:cNvPr id="0" name=""/>
        <dsp:cNvSpPr/>
      </dsp:nvSpPr>
      <dsp:spPr>
        <a:xfrm>
          <a:off x="0" y="2867"/>
          <a:ext cx="1570539" cy="1571607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89967" y="53970"/>
          <a:ext cx="1585766" cy="1089117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634800" y="675425"/>
          <a:ext cx="19512" cy="1715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634800" y="675425"/>
        <a:ext cx="19512" cy="17157"/>
      </dsp:txXfrm>
    </dsp:sp>
  </dsp:spTree>
</dsp:drawing>
</file>

<file path=ppt/diagrams/drawing9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89967" y="53970"/>
          <a:ext cx="1585766" cy="1089117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634800" y="675425"/>
          <a:ext cx="19512" cy="1715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634800" y="675425"/>
        <a:ext cx="19512" cy="17157"/>
      </dsp:txXfrm>
    </dsp:sp>
  </dsp:spTree>
</dsp:drawing>
</file>

<file path=ppt/diagrams/drawing9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89967" y="53970"/>
          <a:ext cx="1585766" cy="1089117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634800" y="675425"/>
          <a:ext cx="19512" cy="1715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634800" y="675425"/>
        <a:ext cx="19512" cy="17157"/>
      </dsp:txXfrm>
    </dsp:sp>
  </dsp:spTree>
</dsp:drawing>
</file>

<file path=ppt/diagrams/drawing9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89967" y="53970"/>
          <a:ext cx="1585766" cy="1089117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634800" y="675425"/>
          <a:ext cx="19512" cy="1715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634800" y="675425"/>
        <a:ext cx="19512" cy="17157"/>
      </dsp:txXfrm>
    </dsp:sp>
  </dsp:spTree>
</dsp:drawing>
</file>

<file path=ppt/diagrams/drawing9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89967" y="53970"/>
          <a:ext cx="1585766" cy="1089117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634800" y="675425"/>
          <a:ext cx="19512" cy="1715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634800" y="675425"/>
        <a:ext cx="19512" cy="17157"/>
      </dsp:txXfrm>
    </dsp:sp>
  </dsp:spTree>
</dsp:drawing>
</file>

<file path=ppt/diagrams/drawing9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89967" y="53970"/>
          <a:ext cx="1585766" cy="1089117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634800" y="675425"/>
          <a:ext cx="19512" cy="1715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634800" y="675425"/>
        <a:ext cx="19512" cy="17157"/>
      </dsp:txXfrm>
    </dsp:sp>
  </dsp:spTree>
</dsp:drawing>
</file>

<file path=ppt/diagrams/drawing9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26119" y="49923"/>
          <a:ext cx="1954460" cy="1342338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782392" y="832463"/>
          <a:ext cx="24049" cy="2114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782392" y="832463"/>
        <a:ext cx="24049" cy="21146"/>
      </dsp:txXfrm>
    </dsp:sp>
  </dsp:spTree>
</dsp:drawing>
</file>

<file path=ppt/diagrams/drawing9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26119" y="49923"/>
          <a:ext cx="1954460" cy="1342338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782392" y="832463"/>
          <a:ext cx="24049" cy="2114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782392" y="832463"/>
        <a:ext cx="24049" cy="21146"/>
      </dsp:txXfrm>
    </dsp:sp>
  </dsp:spTree>
</dsp:drawing>
</file>

<file path=ppt/diagrams/drawing9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26119" y="49923"/>
          <a:ext cx="1954460" cy="1342338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782392" y="832463"/>
          <a:ext cx="24049" cy="2114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782392" y="832463"/>
        <a:ext cx="24049" cy="21146"/>
      </dsp:txXfrm>
    </dsp:sp>
  </dsp:spTree>
</dsp:drawing>
</file>

<file path=ppt/diagrams/drawing9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4028" y="41971"/>
          <a:ext cx="647525" cy="483363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4028" y="525335"/>
          <a:ext cx="647525" cy="20784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84028" y="525335"/>
        <a:ext cx="456003" cy="207846"/>
      </dsp:txXfrm>
    </dsp:sp>
    <dsp:sp modelId="{B6A09970-208A-49BF-904E-B64EBDB1A8AC}">
      <dsp:nvSpPr>
        <dsp:cNvPr id="0" name=""/>
        <dsp:cNvSpPr/>
      </dsp:nvSpPr>
      <dsp:spPr>
        <a:xfrm>
          <a:off x="0" y="2446"/>
          <a:ext cx="1339975" cy="1340886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00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01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02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03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04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05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06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07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55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56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57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58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59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60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61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62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63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64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5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6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67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68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69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70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71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72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73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74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75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76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77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78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79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80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1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2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83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84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85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86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7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8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9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90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1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2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3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4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5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6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7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8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9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#10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0.xml><?xml version="1.0" encoding="utf-8"?>
<dgm:styleDef xmlns:dgm="http://schemas.openxmlformats.org/drawingml/2006/diagram" xmlns:a="http://schemas.openxmlformats.org/drawingml/2006/main" uniqueId="urn:microsoft.com/office/officeart/2005/8/quickstyle/simple1#100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1.xml><?xml version="1.0" encoding="utf-8"?>
<dgm:styleDef xmlns:dgm="http://schemas.openxmlformats.org/drawingml/2006/diagram" xmlns:a="http://schemas.openxmlformats.org/drawingml/2006/main" uniqueId="urn:microsoft.com/office/officeart/2005/8/quickstyle/simple1#10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2.xml><?xml version="1.0" encoding="utf-8"?>
<dgm:styleDef xmlns:dgm="http://schemas.openxmlformats.org/drawingml/2006/diagram" xmlns:a="http://schemas.openxmlformats.org/drawingml/2006/main" uniqueId="urn:microsoft.com/office/officeart/2005/8/quickstyle/simple1#10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3.xml><?xml version="1.0" encoding="utf-8"?>
<dgm:styleDef xmlns:dgm="http://schemas.openxmlformats.org/drawingml/2006/diagram" xmlns:a="http://schemas.openxmlformats.org/drawingml/2006/main" uniqueId="urn:microsoft.com/office/officeart/2005/8/quickstyle/simple1#10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4.xml><?xml version="1.0" encoding="utf-8"?>
<dgm:styleDef xmlns:dgm="http://schemas.openxmlformats.org/drawingml/2006/diagram" xmlns:a="http://schemas.openxmlformats.org/drawingml/2006/main" uniqueId="urn:microsoft.com/office/officeart/2005/8/quickstyle/simple1#10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5.xml><?xml version="1.0" encoding="utf-8"?>
<dgm:styleDef xmlns:dgm="http://schemas.openxmlformats.org/drawingml/2006/diagram" xmlns:a="http://schemas.openxmlformats.org/drawingml/2006/main" uniqueId="urn:microsoft.com/office/officeart/2005/8/quickstyle/simple1#10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6.xml><?xml version="1.0" encoding="utf-8"?>
<dgm:styleDef xmlns:dgm="http://schemas.openxmlformats.org/drawingml/2006/diagram" xmlns:a="http://schemas.openxmlformats.org/drawingml/2006/main" uniqueId="urn:microsoft.com/office/officeart/2005/8/quickstyle/simple1#106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7.xml><?xml version="1.0" encoding="utf-8"?>
<dgm:styleDef xmlns:dgm="http://schemas.openxmlformats.org/drawingml/2006/diagram" xmlns:a="http://schemas.openxmlformats.org/drawingml/2006/main" uniqueId="urn:microsoft.com/office/officeart/2005/8/quickstyle/simple1#107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#1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#1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#1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#1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#1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#16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#17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#18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#19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#20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#2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#2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#2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#2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#2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#26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#27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#28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#29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#30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#3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#3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#3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#3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#3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#36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#37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#38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#39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#40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1#4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#4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1#4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#4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1#4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1#46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1#47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1#48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simple1#49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simple1#50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simple1#5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simple1#5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simple1#5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simple1#5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5.xml><?xml version="1.0" encoding="utf-8"?>
<dgm:styleDef xmlns:dgm="http://schemas.openxmlformats.org/drawingml/2006/diagram" xmlns:a="http://schemas.openxmlformats.org/drawingml/2006/main" uniqueId="urn:microsoft.com/office/officeart/2005/8/quickstyle/simple1#5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6.xml><?xml version="1.0" encoding="utf-8"?>
<dgm:styleDef xmlns:dgm="http://schemas.openxmlformats.org/drawingml/2006/diagram" xmlns:a="http://schemas.openxmlformats.org/drawingml/2006/main" uniqueId="urn:microsoft.com/office/officeart/2005/8/quickstyle/simple1#56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7.xml><?xml version="1.0" encoding="utf-8"?>
<dgm:styleDef xmlns:dgm="http://schemas.openxmlformats.org/drawingml/2006/diagram" xmlns:a="http://schemas.openxmlformats.org/drawingml/2006/main" uniqueId="urn:microsoft.com/office/officeart/2005/8/quickstyle/simple1#57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8.xml><?xml version="1.0" encoding="utf-8"?>
<dgm:styleDef xmlns:dgm="http://schemas.openxmlformats.org/drawingml/2006/diagram" xmlns:a="http://schemas.openxmlformats.org/drawingml/2006/main" uniqueId="urn:microsoft.com/office/officeart/2005/8/quickstyle/simple1#58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9.xml><?xml version="1.0" encoding="utf-8"?>
<dgm:styleDef xmlns:dgm="http://schemas.openxmlformats.org/drawingml/2006/diagram" xmlns:a="http://schemas.openxmlformats.org/drawingml/2006/main" uniqueId="urn:microsoft.com/office/officeart/2005/8/quickstyle/simple1#59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0.xml><?xml version="1.0" encoding="utf-8"?>
<dgm:styleDef xmlns:dgm="http://schemas.openxmlformats.org/drawingml/2006/diagram" xmlns:a="http://schemas.openxmlformats.org/drawingml/2006/main" uniqueId="urn:microsoft.com/office/officeart/2005/8/quickstyle/simple1#60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1.xml><?xml version="1.0" encoding="utf-8"?>
<dgm:styleDef xmlns:dgm="http://schemas.openxmlformats.org/drawingml/2006/diagram" xmlns:a="http://schemas.openxmlformats.org/drawingml/2006/main" uniqueId="urn:microsoft.com/office/officeart/2005/8/quickstyle/simple1#6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2.xml><?xml version="1.0" encoding="utf-8"?>
<dgm:styleDef xmlns:dgm="http://schemas.openxmlformats.org/drawingml/2006/diagram" xmlns:a="http://schemas.openxmlformats.org/drawingml/2006/main" uniqueId="urn:microsoft.com/office/officeart/2005/8/quickstyle/simple1#6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3.xml><?xml version="1.0" encoding="utf-8"?>
<dgm:styleDef xmlns:dgm="http://schemas.openxmlformats.org/drawingml/2006/diagram" xmlns:a="http://schemas.openxmlformats.org/drawingml/2006/main" uniqueId="urn:microsoft.com/office/officeart/2005/8/quickstyle/simple1#6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4.xml><?xml version="1.0" encoding="utf-8"?>
<dgm:styleDef xmlns:dgm="http://schemas.openxmlformats.org/drawingml/2006/diagram" xmlns:a="http://schemas.openxmlformats.org/drawingml/2006/main" uniqueId="urn:microsoft.com/office/officeart/2005/8/quickstyle/simple1#6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5.xml><?xml version="1.0" encoding="utf-8"?>
<dgm:styleDef xmlns:dgm="http://schemas.openxmlformats.org/drawingml/2006/diagram" xmlns:a="http://schemas.openxmlformats.org/drawingml/2006/main" uniqueId="urn:microsoft.com/office/officeart/2005/8/quickstyle/simple1#6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6.xml><?xml version="1.0" encoding="utf-8"?>
<dgm:styleDef xmlns:dgm="http://schemas.openxmlformats.org/drawingml/2006/diagram" xmlns:a="http://schemas.openxmlformats.org/drawingml/2006/main" uniqueId="urn:microsoft.com/office/officeart/2005/8/quickstyle/simple1#66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7.xml><?xml version="1.0" encoding="utf-8"?>
<dgm:styleDef xmlns:dgm="http://schemas.openxmlformats.org/drawingml/2006/diagram" xmlns:a="http://schemas.openxmlformats.org/drawingml/2006/main" uniqueId="urn:microsoft.com/office/officeart/2005/8/quickstyle/simple1#67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8.xml><?xml version="1.0" encoding="utf-8"?>
<dgm:styleDef xmlns:dgm="http://schemas.openxmlformats.org/drawingml/2006/diagram" xmlns:a="http://schemas.openxmlformats.org/drawingml/2006/main" uniqueId="urn:microsoft.com/office/officeart/2005/8/quickstyle/simple1#68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9.xml><?xml version="1.0" encoding="utf-8"?>
<dgm:styleDef xmlns:dgm="http://schemas.openxmlformats.org/drawingml/2006/diagram" xmlns:a="http://schemas.openxmlformats.org/drawingml/2006/main" uniqueId="urn:microsoft.com/office/officeart/2005/8/quickstyle/simple1#69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0.xml><?xml version="1.0" encoding="utf-8"?>
<dgm:styleDef xmlns:dgm="http://schemas.openxmlformats.org/drawingml/2006/diagram" xmlns:a="http://schemas.openxmlformats.org/drawingml/2006/main" uniqueId="urn:microsoft.com/office/officeart/2005/8/quickstyle/simple1#70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1.xml><?xml version="1.0" encoding="utf-8"?>
<dgm:styleDef xmlns:dgm="http://schemas.openxmlformats.org/drawingml/2006/diagram" xmlns:a="http://schemas.openxmlformats.org/drawingml/2006/main" uniqueId="urn:microsoft.com/office/officeart/2005/8/quickstyle/simple1#7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2.xml><?xml version="1.0" encoding="utf-8"?>
<dgm:styleDef xmlns:dgm="http://schemas.openxmlformats.org/drawingml/2006/diagram" xmlns:a="http://schemas.openxmlformats.org/drawingml/2006/main" uniqueId="urn:microsoft.com/office/officeart/2005/8/quickstyle/simple1#7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3.xml><?xml version="1.0" encoding="utf-8"?>
<dgm:styleDef xmlns:dgm="http://schemas.openxmlformats.org/drawingml/2006/diagram" xmlns:a="http://schemas.openxmlformats.org/drawingml/2006/main" uniqueId="urn:microsoft.com/office/officeart/2005/8/quickstyle/simple1#7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4.xml><?xml version="1.0" encoding="utf-8"?>
<dgm:styleDef xmlns:dgm="http://schemas.openxmlformats.org/drawingml/2006/diagram" xmlns:a="http://schemas.openxmlformats.org/drawingml/2006/main" uniqueId="urn:microsoft.com/office/officeart/2005/8/quickstyle/simple1#7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5.xml><?xml version="1.0" encoding="utf-8"?>
<dgm:styleDef xmlns:dgm="http://schemas.openxmlformats.org/drawingml/2006/diagram" xmlns:a="http://schemas.openxmlformats.org/drawingml/2006/main" uniqueId="urn:microsoft.com/office/officeart/2005/8/quickstyle/simple1#7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6.xml><?xml version="1.0" encoding="utf-8"?>
<dgm:styleDef xmlns:dgm="http://schemas.openxmlformats.org/drawingml/2006/diagram" xmlns:a="http://schemas.openxmlformats.org/drawingml/2006/main" uniqueId="urn:microsoft.com/office/officeart/2005/8/quickstyle/simple1#76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7.xml><?xml version="1.0" encoding="utf-8"?>
<dgm:styleDef xmlns:dgm="http://schemas.openxmlformats.org/drawingml/2006/diagram" xmlns:a="http://schemas.openxmlformats.org/drawingml/2006/main" uniqueId="urn:microsoft.com/office/officeart/2005/8/quickstyle/simple1#77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8.xml><?xml version="1.0" encoding="utf-8"?>
<dgm:styleDef xmlns:dgm="http://schemas.openxmlformats.org/drawingml/2006/diagram" xmlns:a="http://schemas.openxmlformats.org/drawingml/2006/main" uniqueId="urn:microsoft.com/office/officeart/2005/8/quickstyle/simple1#78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9.xml><?xml version="1.0" encoding="utf-8"?>
<dgm:styleDef xmlns:dgm="http://schemas.openxmlformats.org/drawingml/2006/diagram" xmlns:a="http://schemas.openxmlformats.org/drawingml/2006/main" uniqueId="urn:microsoft.com/office/officeart/2005/8/quickstyle/simple1#79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#8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0.xml><?xml version="1.0" encoding="utf-8"?>
<dgm:styleDef xmlns:dgm="http://schemas.openxmlformats.org/drawingml/2006/diagram" xmlns:a="http://schemas.openxmlformats.org/drawingml/2006/main" uniqueId="urn:microsoft.com/office/officeart/2005/8/quickstyle/simple1#80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1.xml><?xml version="1.0" encoding="utf-8"?>
<dgm:styleDef xmlns:dgm="http://schemas.openxmlformats.org/drawingml/2006/diagram" xmlns:a="http://schemas.openxmlformats.org/drawingml/2006/main" uniqueId="urn:microsoft.com/office/officeart/2005/8/quickstyle/simple1#8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2.xml><?xml version="1.0" encoding="utf-8"?>
<dgm:styleDef xmlns:dgm="http://schemas.openxmlformats.org/drawingml/2006/diagram" xmlns:a="http://schemas.openxmlformats.org/drawingml/2006/main" uniqueId="urn:microsoft.com/office/officeart/2005/8/quickstyle/simple1#8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3.xml><?xml version="1.0" encoding="utf-8"?>
<dgm:styleDef xmlns:dgm="http://schemas.openxmlformats.org/drawingml/2006/diagram" xmlns:a="http://schemas.openxmlformats.org/drawingml/2006/main" uniqueId="urn:microsoft.com/office/officeart/2005/8/quickstyle/simple1#8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4.xml><?xml version="1.0" encoding="utf-8"?>
<dgm:styleDef xmlns:dgm="http://schemas.openxmlformats.org/drawingml/2006/diagram" xmlns:a="http://schemas.openxmlformats.org/drawingml/2006/main" uniqueId="urn:microsoft.com/office/officeart/2005/8/quickstyle/simple1#8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5.xml><?xml version="1.0" encoding="utf-8"?>
<dgm:styleDef xmlns:dgm="http://schemas.openxmlformats.org/drawingml/2006/diagram" xmlns:a="http://schemas.openxmlformats.org/drawingml/2006/main" uniqueId="urn:microsoft.com/office/officeart/2005/8/quickstyle/simple1#8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6.xml><?xml version="1.0" encoding="utf-8"?>
<dgm:styleDef xmlns:dgm="http://schemas.openxmlformats.org/drawingml/2006/diagram" xmlns:a="http://schemas.openxmlformats.org/drawingml/2006/main" uniqueId="urn:microsoft.com/office/officeart/2005/8/quickstyle/simple1#86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7.xml><?xml version="1.0" encoding="utf-8"?>
<dgm:styleDef xmlns:dgm="http://schemas.openxmlformats.org/drawingml/2006/diagram" xmlns:a="http://schemas.openxmlformats.org/drawingml/2006/main" uniqueId="urn:microsoft.com/office/officeart/2005/8/quickstyle/simple1#87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8.xml><?xml version="1.0" encoding="utf-8"?>
<dgm:styleDef xmlns:dgm="http://schemas.openxmlformats.org/drawingml/2006/diagram" xmlns:a="http://schemas.openxmlformats.org/drawingml/2006/main" uniqueId="urn:microsoft.com/office/officeart/2005/8/quickstyle/simple1#88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9.xml><?xml version="1.0" encoding="utf-8"?>
<dgm:styleDef xmlns:dgm="http://schemas.openxmlformats.org/drawingml/2006/diagram" xmlns:a="http://schemas.openxmlformats.org/drawingml/2006/main" uniqueId="urn:microsoft.com/office/officeart/2005/8/quickstyle/simple1#89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#9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0.xml><?xml version="1.0" encoding="utf-8"?>
<dgm:styleDef xmlns:dgm="http://schemas.openxmlformats.org/drawingml/2006/diagram" xmlns:a="http://schemas.openxmlformats.org/drawingml/2006/main" uniqueId="urn:microsoft.com/office/officeart/2005/8/quickstyle/simple1#90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1.xml><?xml version="1.0" encoding="utf-8"?>
<dgm:styleDef xmlns:dgm="http://schemas.openxmlformats.org/drawingml/2006/diagram" xmlns:a="http://schemas.openxmlformats.org/drawingml/2006/main" uniqueId="urn:microsoft.com/office/officeart/2005/8/quickstyle/simple1#9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2.xml><?xml version="1.0" encoding="utf-8"?>
<dgm:styleDef xmlns:dgm="http://schemas.openxmlformats.org/drawingml/2006/diagram" xmlns:a="http://schemas.openxmlformats.org/drawingml/2006/main" uniqueId="urn:microsoft.com/office/officeart/2005/8/quickstyle/simple1#9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3.xml><?xml version="1.0" encoding="utf-8"?>
<dgm:styleDef xmlns:dgm="http://schemas.openxmlformats.org/drawingml/2006/diagram" xmlns:a="http://schemas.openxmlformats.org/drawingml/2006/main" uniqueId="urn:microsoft.com/office/officeart/2005/8/quickstyle/simple1#9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4.xml><?xml version="1.0" encoding="utf-8"?>
<dgm:styleDef xmlns:dgm="http://schemas.openxmlformats.org/drawingml/2006/diagram" xmlns:a="http://schemas.openxmlformats.org/drawingml/2006/main" uniqueId="urn:microsoft.com/office/officeart/2005/8/quickstyle/simple1#9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5.xml><?xml version="1.0" encoding="utf-8"?>
<dgm:styleDef xmlns:dgm="http://schemas.openxmlformats.org/drawingml/2006/diagram" xmlns:a="http://schemas.openxmlformats.org/drawingml/2006/main" uniqueId="urn:microsoft.com/office/officeart/2005/8/quickstyle/simple1#9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6.xml><?xml version="1.0" encoding="utf-8"?>
<dgm:styleDef xmlns:dgm="http://schemas.openxmlformats.org/drawingml/2006/diagram" xmlns:a="http://schemas.openxmlformats.org/drawingml/2006/main" uniqueId="urn:microsoft.com/office/officeart/2005/8/quickstyle/simple1#96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7.xml><?xml version="1.0" encoding="utf-8"?>
<dgm:styleDef xmlns:dgm="http://schemas.openxmlformats.org/drawingml/2006/diagram" xmlns:a="http://schemas.openxmlformats.org/drawingml/2006/main" uniqueId="urn:microsoft.com/office/officeart/2005/8/quickstyle/simple1#97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8.xml><?xml version="1.0" encoding="utf-8"?>
<dgm:styleDef xmlns:dgm="http://schemas.openxmlformats.org/drawingml/2006/diagram" xmlns:a="http://schemas.openxmlformats.org/drawingml/2006/main" uniqueId="urn:microsoft.com/office/officeart/2005/8/quickstyle/simple1#98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9.xml><?xml version="1.0" encoding="utf-8"?>
<dgm:styleDef xmlns:dgm="http://schemas.openxmlformats.org/drawingml/2006/diagram" xmlns:a="http://schemas.openxmlformats.org/drawingml/2006/main" uniqueId="urn:microsoft.com/office/officeart/2005/8/quickstyle/simple1#99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9DF1A9-85CC-4FC9-A6A5-75C1DA25879C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E94E28-AC70-453C-85DA-78D289BBE2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4E28-AC70-453C-85DA-78D289BBE27F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1841A-7417-46AA-A386-18C0506C9FB5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DB9B-1F33-47FD-B743-CF91161CB7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1841A-7417-46AA-A386-18C0506C9FB5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DB9B-1F33-47FD-B743-CF91161CB7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1841A-7417-46AA-A386-18C0506C9FB5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DB9B-1F33-47FD-B743-CF91161CB7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197EE-6DEA-4039-909A-F823BA9933BB}" type="datetimeFigureOut">
              <a:rPr lang="en-US" smtClean="0"/>
              <a:t>5/25/2020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6922A-5240-4E01-8AE9-5335090095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in_Slide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6402" y="6797041"/>
            <a:ext cx="2437119" cy="60959"/>
          </a:xfrm>
          <a:prstGeom prst="rect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Rectangle 3"/>
          <p:cNvSpPr/>
          <p:nvPr/>
        </p:nvSpPr>
        <p:spPr>
          <a:xfrm>
            <a:off x="9754881" y="6797041"/>
            <a:ext cx="2437119" cy="60959"/>
          </a:xfrm>
          <a:prstGeom prst="rect">
            <a:avLst/>
          </a:prstGeom>
          <a:solidFill>
            <a:srgbClr val="01D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Rectangle 4"/>
          <p:cNvSpPr/>
          <p:nvPr/>
        </p:nvSpPr>
        <p:spPr>
          <a:xfrm>
            <a:off x="4867834" y="6797041"/>
            <a:ext cx="2437119" cy="60959"/>
          </a:xfrm>
          <a:prstGeom prst="rect">
            <a:avLst/>
          </a:prstGeom>
          <a:solidFill>
            <a:srgbClr val="0289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Rectangle 5"/>
          <p:cNvSpPr/>
          <p:nvPr/>
        </p:nvSpPr>
        <p:spPr>
          <a:xfrm>
            <a:off x="7304953" y="6797041"/>
            <a:ext cx="2437119" cy="60959"/>
          </a:xfrm>
          <a:prstGeom prst="rect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7" name="Rectangle 6"/>
          <p:cNvSpPr/>
          <p:nvPr/>
        </p:nvSpPr>
        <p:spPr>
          <a:xfrm>
            <a:off x="2430716" y="6797041"/>
            <a:ext cx="2437119" cy="60959"/>
          </a:xfrm>
          <a:prstGeom prst="rect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8" name="TextBox 22"/>
          <p:cNvSpPr txBox="1"/>
          <p:nvPr userDrawn="1"/>
        </p:nvSpPr>
        <p:spPr>
          <a:xfrm>
            <a:off x="3393337" y="348728"/>
            <a:ext cx="54053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3200" dirty="0">
                <a:solidFill>
                  <a:srgbClr val="159369"/>
                </a:solidFill>
                <a:latin typeface="Bebas Neue"/>
              </a:rPr>
              <a:t>40</a:t>
            </a:r>
            <a:r>
              <a:rPr lang="zh-CN" altLang="en-US" sz="3200" dirty="0">
                <a:solidFill>
                  <a:srgbClr val="159369"/>
                </a:solidFill>
                <a:latin typeface="Bebas Neue"/>
              </a:rPr>
              <a:t>套图片解析可视化图表</a:t>
            </a:r>
            <a:endParaRPr lang="en-US" sz="3200" dirty="0">
              <a:solidFill>
                <a:srgbClr val="159369"/>
              </a:solidFill>
              <a:latin typeface="Bebas Neue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</p:bldLst>
      </p:timing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ction_Brea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/2_Pictu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8534400" cy="68580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FullScreen_Backgroun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1841A-7417-46AA-A386-18C0506C9FB5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DB9B-1F33-47FD-B743-CF91161CB7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1841A-7417-46AA-A386-18C0506C9FB5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DB9B-1F33-47FD-B743-CF91161CB7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1841A-7417-46AA-A386-18C0506C9FB5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DB9B-1F33-47FD-B743-CF91161CB7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1841A-7417-46AA-A386-18C0506C9FB5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DB9B-1F33-47FD-B743-CF91161CB7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1841A-7417-46AA-A386-18C0506C9FB5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DB9B-1F33-47FD-B743-CF91161CB7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1841A-7417-46AA-A386-18C0506C9FB5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DB9B-1F33-47FD-B743-CF91161CB7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1841A-7417-46AA-A386-18C0506C9FB5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DB9B-1F33-47FD-B743-CF91161CB7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1841A-7417-46AA-A386-18C0506C9FB5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DB9B-1F33-47FD-B743-CF91161CB7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C1841A-7417-46AA-A386-18C0506C9FB5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BDB9B-1F33-47FD-B743-CF91161CB7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7197EE-6DEA-4039-909A-F823BA9933BB}" type="datetimeFigureOut">
              <a:rPr lang="en-US" smtClean="0"/>
              <a:t>5/25/2020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56922A-5240-4E01-8AE9-5335090095B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18" Type="http://schemas.openxmlformats.org/officeDocument/2006/relationships/diagramData" Target="../diagrams/data4.xml"/><Relationship Id="rId3" Type="http://schemas.openxmlformats.org/officeDocument/2006/relationships/diagramData" Target="../diagrams/data1.xml"/><Relationship Id="rId21" Type="http://schemas.openxmlformats.org/officeDocument/2006/relationships/diagramColors" Target="../diagrams/colors4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6" Type="http://schemas.openxmlformats.org/officeDocument/2006/relationships/diagramColors" Target="../diagrams/colors3.xml"/><Relationship Id="rId20" Type="http://schemas.openxmlformats.org/officeDocument/2006/relationships/diagramQuickStyle" Target="../diagrams/quickStyle4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19" Type="http://schemas.openxmlformats.org/officeDocument/2006/relationships/diagramLayout" Target="../diagrams/layout4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Relationship Id="rId22" Type="http://schemas.microsoft.com/office/2007/relationships/diagramDrawing" Target="../diagrams/drawing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9.xml"/><Relationship Id="rId13" Type="http://schemas.openxmlformats.org/officeDocument/2006/relationships/diagramData" Target="../diagrams/data40.xml"/><Relationship Id="rId18" Type="http://schemas.openxmlformats.org/officeDocument/2006/relationships/diagramData" Target="../diagrams/data41.xml"/><Relationship Id="rId26" Type="http://schemas.openxmlformats.org/officeDocument/2006/relationships/diagramColors" Target="../diagrams/colors42.xml"/><Relationship Id="rId3" Type="http://schemas.openxmlformats.org/officeDocument/2006/relationships/diagramData" Target="../diagrams/data38.xml"/><Relationship Id="rId21" Type="http://schemas.openxmlformats.org/officeDocument/2006/relationships/diagramColors" Target="../diagrams/colors41.xml"/><Relationship Id="rId7" Type="http://schemas.microsoft.com/office/2007/relationships/diagramDrawing" Target="../diagrams/drawing38.xml"/><Relationship Id="rId12" Type="http://schemas.microsoft.com/office/2007/relationships/diagramDrawing" Target="../diagrams/drawing39.xml"/><Relationship Id="rId17" Type="http://schemas.microsoft.com/office/2007/relationships/diagramDrawing" Target="../diagrams/drawing40.xml"/><Relationship Id="rId25" Type="http://schemas.openxmlformats.org/officeDocument/2006/relationships/diagramQuickStyle" Target="../diagrams/quickStyle42.xml"/><Relationship Id="rId2" Type="http://schemas.openxmlformats.org/officeDocument/2006/relationships/notesSlide" Target="../notesSlides/notesSlide10.xml"/><Relationship Id="rId16" Type="http://schemas.openxmlformats.org/officeDocument/2006/relationships/diagramColors" Target="../diagrams/colors40.xml"/><Relationship Id="rId20" Type="http://schemas.openxmlformats.org/officeDocument/2006/relationships/diagramQuickStyle" Target="../diagrams/quickStyle41.xml"/><Relationship Id="rId29" Type="http://schemas.openxmlformats.org/officeDocument/2006/relationships/diagramLayout" Target="../diagrams/layout43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38.xml"/><Relationship Id="rId11" Type="http://schemas.openxmlformats.org/officeDocument/2006/relationships/diagramColors" Target="../diagrams/colors39.xml"/><Relationship Id="rId24" Type="http://schemas.openxmlformats.org/officeDocument/2006/relationships/diagramLayout" Target="../diagrams/layout42.xml"/><Relationship Id="rId32" Type="http://schemas.microsoft.com/office/2007/relationships/diagramDrawing" Target="../diagrams/drawing43.xml"/><Relationship Id="rId5" Type="http://schemas.openxmlformats.org/officeDocument/2006/relationships/diagramQuickStyle" Target="../diagrams/quickStyle38.xml"/><Relationship Id="rId15" Type="http://schemas.openxmlformats.org/officeDocument/2006/relationships/diagramQuickStyle" Target="../diagrams/quickStyle40.xml"/><Relationship Id="rId23" Type="http://schemas.openxmlformats.org/officeDocument/2006/relationships/diagramData" Target="../diagrams/data42.xml"/><Relationship Id="rId28" Type="http://schemas.openxmlformats.org/officeDocument/2006/relationships/diagramData" Target="../diagrams/data43.xml"/><Relationship Id="rId10" Type="http://schemas.openxmlformats.org/officeDocument/2006/relationships/diagramQuickStyle" Target="../diagrams/quickStyle39.xml"/><Relationship Id="rId19" Type="http://schemas.openxmlformats.org/officeDocument/2006/relationships/diagramLayout" Target="../diagrams/layout41.xml"/><Relationship Id="rId31" Type="http://schemas.openxmlformats.org/officeDocument/2006/relationships/diagramColors" Target="../diagrams/colors43.xml"/><Relationship Id="rId4" Type="http://schemas.openxmlformats.org/officeDocument/2006/relationships/diagramLayout" Target="../diagrams/layout38.xml"/><Relationship Id="rId9" Type="http://schemas.openxmlformats.org/officeDocument/2006/relationships/diagramLayout" Target="../diagrams/layout39.xml"/><Relationship Id="rId14" Type="http://schemas.openxmlformats.org/officeDocument/2006/relationships/diagramLayout" Target="../diagrams/layout40.xml"/><Relationship Id="rId22" Type="http://schemas.microsoft.com/office/2007/relationships/diagramDrawing" Target="../diagrams/drawing41.xml"/><Relationship Id="rId27" Type="http://schemas.microsoft.com/office/2007/relationships/diagramDrawing" Target="../diagrams/drawing42.xml"/><Relationship Id="rId30" Type="http://schemas.openxmlformats.org/officeDocument/2006/relationships/diagramQuickStyle" Target="../diagrams/quickStyle4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5.xml"/><Relationship Id="rId13" Type="http://schemas.openxmlformats.org/officeDocument/2006/relationships/diagramData" Target="../diagrams/data46.xml"/><Relationship Id="rId18" Type="http://schemas.openxmlformats.org/officeDocument/2006/relationships/diagramData" Target="../diagrams/data47.xml"/><Relationship Id="rId3" Type="http://schemas.openxmlformats.org/officeDocument/2006/relationships/diagramData" Target="../diagrams/data44.xml"/><Relationship Id="rId21" Type="http://schemas.openxmlformats.org/officeDocument/2006/relationships/diagramColors" Target="../diagrams/colors47.xml"/><Relationship Id="rId7" Type="http://schemas.microsoft.com/office/2007/relationships/diagramDrawing" Target="../diagrams/drawing44.xml"/><Relationship Id="rId12" Type="http://schemas.microsoft.com/office/2007/relationships/diagramDrawing" Target="../diagrams/drawing45.xml"/><Relationship Id="rId17" Type="http://schemas.microsoft.com/office/2007/relationships/diagramDrawing" Target="../diagrams/drawing46.xml"/><Relationship Id="rId2" Type="http://schemas.openxmlformats.org/officeDocument/2006/relationships/notesSlide" Target="../notesSlides/notesSlide11.xml"/><Relationship Id="rId16" Type="http://schemas.openxmlformats.org/officeDocument/2006/relationships/diagramColors" Target="../diagrams/colors46.xml"/><Relationship Id="rId20" Type="http://schemas.openxmlformats.org/officeDocument/2006/relationships/diagramQuickStyle" Target="../diagrams/quickStyle47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44.xml"/><Relationship Id="rId11" Type="http://schemas.openxmlformats.org/officeDocument/2006/relationships/diagramColors" Target="../diagrams/colors45.xml"/><Relationship Id="rId5" Type="http://schemas.openxmlformats.org/officeDocument/2006/relationships/diagramQuickStyle" Target="../diagrams/quickStyle44.xml"/><Relationship Id="rId15" Type="http://schemas.openxmlformats.org/officeDocument/2006/relationships/diagramQuickStyle" Target="../diagrams/quickStyle46.xml"/><Relationship Id="rId10" Type="http://schemas.openxmlformats.org/officeDocument/2006/relationships/diagramQuickStyle" Target="../diagrams/quickStyle45.xml"/><Relationship Id="rId19" Type="http://schemas.openxmlformats.org/officeDocument/2006/relationships/diagramLayout" Target="../diagrams/layout47.xml"/><Relationship Id="rId4" Type="http://schemas.openxmlformats.org/officeDocument/2006/relationships/diagramLayout" Target="../diagrams/layout44.xml"/><Relationship Id="rId9" Type="http://schemas.openxmlformats.org/officeDocument/2006/relationships/diagramLayout" Target="../diagrams/layout45.xml"/><Relationship Id="rId14" Type="http://schemas.openxmlformats.org/officeDocument/2006/relationships/diagramLayout" Target="../diagrams/layout46.xml"/><Relationship Id="rId22" Type="http://schemas.microsoft.com/office/2007/relationships/diagramDrawing" Target="../diagrams/drawing4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9.xml"/><Relationship Id="rId13" Type="http://schemas.openxmlformats.org/officeDocument/2006/relationships/diagramData" Target="../diagrams/data50.xml"/><Relationship Id="rId18" Type="http://schemas.openxmlformats.org/officeDocument/2006/relationships/diagramData" Target="../diagrams/data51.xml"/><Relationship Id="rId26" Type="http://schemas.openxmlformats.org/officeDocument/2006/relationships/diagramColors" Target="../diagrams/colors52.xml"/><Relationship Id="rId3" Type="http://schemas.openxmlformats.org/officeDocument/2006/relationships/diagramData" Target="../diagrams/data48.xml"/><Relationship Id="rId21" Type="http://schemas.openxmlformats.org/officeDocument/2006/relationships/diagramColors" Target="../diagrams/colors51.xml"/><Relationship Id="rId7" Type="http://schemas.microsoft.com/office/2007/relationships/diagramDrawing" Target="../diagrams/drawing48.xml"/><Relationship Id="rId12" Type="http://schemas.microsoft.com/office/2007/relationships/diagramDrawing" Target="../diagrams/drawing49.xml"/><Relationship Id="rId17" Type="http://schemas.microsoft.com/office/2007/relationships/diagramDrawing" Target="../diagrams/drawing50.xml"/><Relationship Id="rId25" Type="http://schemas.openxmlformats.org/officeDocument/2006/relationships/diagramQuickStyle" Target="../diagrams/quickStyle52.xml"/><Relationship Id="rId2" Type="http://schemas.openxmlformats.org/officeDocument/2006/relationships/notesSlide" Target="../notesSlides/notesSlide12.xml"/><Relationship Id="rId16" Type="http://schemas.openxmlformats.org/officeDocument/2006/relationships/diagramColors" Target="../diagrams/colors50.xml"/><Relationship Id="rId20" Type="http://schemas.openxmlformats.org/officeDocument/2006/relationships/diagramQuickStyle" Target="../diagrams/quickStyle51.xml"/><Relationship Id="rId29" Type="http://schemas.openxmlformats.org/officeDocument/2006/relationships/diagramLayout" Target="../diagrams/layout53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48.xml"/><Relationship Id="rId11" Type="http://schemas.openxmlformats.org/officeDocument/2006/relationships/diagramColors" Target="../diagrams/colors49.xml"/><Relationship Id="rId24" Type="http://schemas.openxmlformats.org/officeDocument/2006/relationships/diagramLayout" Target="../diagrams/layout52.xml"/><Relationship Id="rId32" Type="http://schemas.microsoft.com/office/2007/relationships/diagramDrawing" Target="../diagrams/drawing53.xml"/><Relationship Id="rId5" Type="http://schemas.openxmlformats.org/officeDocument/2006/relationships/diagramQuickStyle" Target="../diagrams/quickStyle48.xml"/><Relationship Id="rId15" Type="http://schemas.openxmlformats.org/officeDocument/2006/relationships/diagramQuickStyle" Target="../diagrams/quickStyle50.xml"/><Relationship Id="rId23" Type="http://schemas.openxmlformats.org/officeDocument/2006/relationships/diagramData" Target="../diagrams/data52.xml"/><Relationship Id="rId28" Type="http://schemas.openxmlformats.org/officeDocument/2006/relationships/diagramData" Target="../diagrams/data53.xml"/><Relationship Id="rId10" Type="http://schemas.openxmlformats.org/officeDocument/2006/relationships/diagramQuickStyle" Target="../diagrams/quickStyle49.xml"/><Relationship Id="rId19" Type="http://schemas.openxmlformats.org/officeDocument/2006/relationships/diagramLayout" Target="../diagrams/layout51.xml"/><Relationship Id="rId31" Type="http://schemas.openxmlformats.org/officeDocument/2006/relationships/diagramColors" Target="../diagrams/colors53.xml"/><Relationship Id="rId4" Type="http://schemas.openxmlformats.org/officeDocument/2006/relationships/diagramLayout" Target="../diagrams/layout48.xml"/><Relationship Id="rId9" Type="http://schemas.openxmlformats.org/officeDocument/2006/relationships/diagramLayout" Target="../diagrams/layout49.xml"/><Relationship Id="rId14" Type="http://schemas.openxmlformats.org/officeDocument/2006/relationships/diagramLayout" Target="../diagrams/layout50.xml"/><Relationship Id="rId22" Type="http://schemas.microsoft.com/office/2007/relationships/diagramDrawing" Target="../diagrams/drawing51.xml"/><Relationship Id="rId27" Type="http://schemas.microsoft.com/office/2007/relationships/diagramDrawing" Target="../diagrams/drawing52.xml"/><Relationship Id="rId30" Type="http://schemas.openxmlformats.org/officeDocument/2006/relationships/diagramQuickStyle" Target="../diagrams/quickStyle5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5.xml"/><Relationship Id="rId13" Type="http://schemas.openxmlformats.org/officeDocument/2006/relationships/diagramData" Target="../diagrams/data56.xml"/><Relationship Id="rId3" Type="http://schemas.openxmlformats.org/officeDocument/2006/relationships/diagramData" Target="../diagrams/data54.xml"/><Relationship Id="rId7" Type="http://schemas.microsoft.com/office/2007/relationships/diagramDrawing" Target="../diagrams/drawing54.xml"/><Relationship Id="rId12" Type="http://schemas.microsoft.com/office/2007/relationships/diagramDrawing" Target="../diagrams/drawing55.xml"/><Relationship Id="rId17" Type="http://schemas.microsoft.com/office/2007/relationships/diagramDrawing" Target="../diagrams/drawing56.xml"/><Relationship Id="rId2" Type="http://schemas.openxmlformats.org/officeDocument/2006/relationships/notesSlide" Target="../notesSlides/notesSlide13.xml"/><Relationship Id="rId16" Type="http://schemas.openxmlformats.org/officeDocument/2006/relationships/diagramColors" Target="../diagrams/colors56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54.xml"/><Relationship Id="rId11" Type="http://schemas.openxmlformats.org/officeDocument/2006/relationships/diagramColors" Target="../diagrams/colors55.xml"/><Relationship Id="rId5" Type="http://schemas.openxmlformats.org/officeDocument/2006/relationships/diagramQuickStyle" Target="../diagrams/quickStyle54.xml"/><Relationship Id="rId15" Type="http://schemas.openxmlformats.org/officeDocument/2006/relationships/diagramQuickStyle" Target="../diagrams/quickStyle56.xml"/><Relationship Id="rId10" Type="http://schemas.openxmlformats.org/officeDocument/2006/relationships/diagramQuickStyle" Target="../diagrams/quickStyle55.xml"/><Relationship Id="rId4" Type="http://schemas.openxmlformats.org/officeDocument/2006/relationships/diagramLayout" Target="../diagrams/layout54.xml"/><Relationship Id="rId9" Type="http://schemas.openxmlformats.org/officeDocument/2006/relationships/diagramLayout" Target="../diagrams/layout55.xml"/><Relationship Id="rId14" Type="http://schemas.openxmlformats.org/officeDocument/2006/relationships/diagramLayout" Target="../diagrams/layout5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8.xml"/><Relationship Id="rId3" Type="http://schemas.openxmlformats.org/officeDocument/2006/relationships/diagramData" Target="../diagrams/data57.xml"/><Relationship Id="rId7" Type="http://schemas.microsoft.com/office/2007/relationships/diagramDrawing" Target="../diagrams/drawing57.xml"/><Relationship Id="rId12" Type="http://schemas.microsoft.com/office/2007/relationships/diagramDrawing" Target="../diagrams/drawing58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57.xml"/><Relationship Id="rId11" Type="http://schemas.openxmlformats.org/officeDocument/2006/relationships/diagramColors" Target="../diagrams/colors58.xml"/><Relationship Id="rId5" Type="http://schemas.openxmlformats.org/officeDocument/2006/relationships/diagramQuickStyle" Target="../diagrams/quickStyle57.xml"/><Relationship Id="rId10" Type="http://schemas.openxmlformats.org/officeDocument/2006/relationships/diagramQuickStyle" Target="../diagrams/quickStyle58.xml"/><Relationship Id="rId4" Type="http://schemas.openxmlformats.org/officeDocument/2006/relationships/diagramLayout" Target="../diagrams/layout57.xml"/><Relationship Id="rId9" Type="http://schemas.openxmlformats.org/officeDocument/2006/relationships/diagramLayout" Target="../diagrams/layout5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0.xml"/><Relationship Id="rId13" Type="http://schemas.openxmlformats.org/officeDocument/2006/relationships/diagramData" Target="../diagrams/data61.xml"/><Relationship Id="rId18" Type="http://schemas.openxmlformats.org/officeDocument/2006/relationships/diagramData" Target="../diagrams/data62.xml"/><Relationship Id="rId3" Type="http://schemas.openxmlformats.org/officeDocument/2006/relationships/diagramData" Target="../diagrams/data59.xml"/><Relationship Id="rId21" Type="http://schemas.openxmlformats.org/officeDocument/2006/relationships/diagramColors" Target="../diagrams/colors62.xml"/><Relationship Id="rId7" Type="http://schemas.microsoft.com/office/2007/relationships/diagramDrawing" Target="../diagrams/drawing59.xml"/><Relationship Id="rId12" Type="http://schemas.microsoft.com/office/2007/relationships/diagramDrawing" Target="../diagrams/drawing60.xml"/><Relationship Id="rId17" Type="http://schemas.microsoft.com/office/2007/relationships/diagramDrawing" Target="../diagrams/drawing61.xml"/><Relationship Id="rId2" Type="http://schemas.openxmlformats.org/officeDocument/2006/relationships/notesSlide" Target="../notesSlides/notesSlide15.xml"/><Relationship Id="rId16" Type="http://schemas.openxmlformats.org/officeDocument/2006/relationships/diagramColors" Target="../diagrams/colors61.xml"/><Relationship Id="rId20" Type="http://schemas.openxmlformats.org/officeDocument/2006/relationships/diagramQuickStyle" Target="../diagrams/quickStyle62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59.xml"/><Relationship Id="rId11" Type="http://schemas.openxmlformats.org/officeDocument/2006/relationships/diagramColors" Target="../diagrams/colors60.xml"/><Relationship Id="rId5" Type="http://schemas.openxmlformats.org/officeDocument/2006/relationships/diagramQuickStyle" Target="../diagrams/quickStyle59.xml"/><Relationship Id="rId15" Type="http://schemas.openxmlformats.org/officeDocument/2006/relationships/diagramQuickStyle" Target="../diagrams/quickStyle61.xml"/><Relationship Id="rId10" Type="http://schemas.openxmlformats.org/officeDocument/2006/relationships/diagramQuickStyle" Target="../diagrams/quickStyle60.xml"/><Relationship Id="rId19" Type="http://schemas.openxmlformats.org/officeDocument/2006/relationships/diagramLayout" Target="../diagrams/layout62.xml"/><Relationship Id="rId4" Type="http://schemas.openxmlformats.org/officeDocument/2006/relationships/diagramLayout" Target="../diagrams/layout59.xml"/><Relationship Id="rId9" Type="http://schemas.openxmlformats.org/officeDocument/2006/relationships/diagramLayout" Target="../diagrams/layout60.xml"/><Relationship Id="rId14" Type="http://schemas.openxmlformats.org/officeDocument/2006/relationships/diagramLayout" Target="../diagrams/layout61.xml"/><Relationship Id="rId22" Type="http://schemas.microsoft.com/office/2007/relationships/diagramDrawing" Target="../diagrams/drawing6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4.xml"/><Relationship Id="rId13" Type="http://schemas.openxmlformats.org/officeDocument/2006/relationships/diagramData" Target="../diagrams/data65.xml"/><Relationship Id="rId3" Type="http://schemas.openxmlformats.org/officeDocument/2006/relationships/diagramData" Target="../diagrams/data63.xml"/><Relationship Id="rId7" Type="http://schemas.microsoft.com/office/2007/relationships/diagramDrawing" Target="../diagrams/drawing63.xml"/><Relationship Id="rId12" Type="http://schemas.microsoft.com/office/2007/relationships/diagramDrawing" Target="../diagrams/drawing64.xml"/><Relationship Id="rId17" Type="http://schemas.microsoft.com/office/2007/relationships/diagramDrawing" Target="../diagrams/drawing65.xml"/><Relationship Id="rId2" Type="http://schemas.openxmlformats.org/officeDocument/2006/relationships/notesSlide" Target="../notesSlides/notesSlide16.xml"/><Relationship Id="rId16" Type="http://schemas.openxmlformats.org/officeDocument/2006/relationships/diagramColors" Target="../diagrams/colors65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63.xml"/><Relationship Id="rId11" Type="http://schemas.openxmlformats.org/officeDocument/2006/relationships/diagramColors" Target="../diagrams/colors64.xml"/><Relationship Id="rId5" Type="http://schemas.openxmlformats.org/officeDocument/2006/relationships/diagramQuickStyle" Target="../diagrams/quickStyle63.xml"/><Relationship Id="rId15" Type="http://schemas.openxmlformats.org/officeDocument/2006/relationships/diagramQuickStyle" Target="../diagrams/quickStyle65.xml"/><Relationship Id="rId10" Type="http://schemas.openxmlformats.org/officeDocument/2006/relationships/diagramQuickStyle" Target="../diagrams/quickStyle64.xml"/><Relationship Id="rId4" Type="http://schemas.openxmlformats.org/officeDocument/2006/relationships/diagramLayout" Target="../diagrams/layout63.xml"/><Relationship Id="rId9" Type="http://schemas.openxmlformats.org/officeDocument/2006/relationships/diagramLayout" Target="../diagrams/layout64.xml"/><Relationship Id="rId14" Type="http://schemas.openxmlformats.org/officeDocument/2006/relationships/diagramLayout" Target="../diagrams/layout6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7.xml"/><Relationship Id="rId13" Type="http://schemas.openxmlformats.org/officeDocument/2006/relationships/diagramData" Target="../diagrams/data68.xml"/><Relationship Id="rId3" Type="http://schemas.openxmlformats.org/officeDocument/2006/relationships/diagramData" Target="../diagrams/data66.xml"/><Relationship Id="rId7" Type="http://schemas.microsoft.com/office/2007/relationships/diagramDrawing" Target="../diagrams/drawing66.xml"/><Relationship Id="rId12" Type="http://schemas.microsoft.com/office/2007/relationships/diagramDrawing" Target="../diagrams/drawing67.xml"/><Relationship Id="rId17" Type="http://schemas.microsoft.com/office/2007/relationships/diagramDrawing" Target="../diagrams/drawing68.xml"/><Relationship Id="rId2" Type="http://schemas.openxmlformats.org/officeDocument/2006/relationships/notesSlide" Target="../notesSlides/notesSlide17.xml"/><Relationship Id="rId16" Type="http://schemas.openxmlformats.org/officeDocument/2006/relationships/diagramColors" Target="../diagrams/colors68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66.xml"/><Relationship Id="rId11" Type="http://schemas.openxmlformats.org/officeDocument/2006/relationships/diagramColors" Target="../diagrams/colors67.xml"/><Relationship Id="rId5" Type="http://schemas.openxmlformats.org/officeDocument/2006/relationships/diagramQuickStyle" Target="../diagrams/quickStyle66.xml"/><Relationship Id="rId15" Type="http://schemas.openxmlformats.org/officeDocument/2006/relationships/diagramQuickStyle" Target="../diagrams/quickStyle68.xml"/><Relationship Id="rId10" Type="http://schemas.openxmlformats.org/officeDocument/2006/relationships/diagramQuickStyle" Target="../diagrams/quickStyle67.xml"/><Relationship Id="rId4" Type="http://schemas.openxmlformats.org/officeDocument/2006/relationships/diagramLayout" Target="../diagrams/layout66.xml"/><Relationship Id="rId9" Type="http://schemas.openxmlformats.org/officeDocument/2006/relationships/diagramLayout" Target="../diagrams/layout67.xml"/><Relationship Id="rId14" Type="http://schemas.openxmlformats.org/officeDocument/2006/relationships/diagramLayout" Target="../diagrams/layout6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9.xml"/><Relationship Id="rId7" Type="http://schemas.microsoft.com/office/2007/relationships/diagramDrawing" Target="../diagrams/drawing69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69.xml"/><Relationship Id="rId5" Type="http://schemas.openxmlformats.org/officeDocument/2006/relationships/diagramQuickStyle" Target="../diagrams/quickStyle69.xml"/><Relationship Id="rId4" Type="http://schemas.openxmlformats.org/officeDocument/2006/relationships/diagramLayout" Target="../diagrams/layout6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13" Type="http://schemas.openxmlformats.org/officeDocument/2006/relationships/diagramData" Target="../diagrams/data7.xml"/><Relationship Id="rId18" Type="http://schemas.openxmlformats.org/officeDocument/2006/relationships/diagramData" Target="../diagrams/data8.xml"/><Relationship Id="rId3" Type="http://schemas.openxmlformats.org/officeDocument/2006/relationships/diagramData" Target="../diagrams/data5.xml"/><Relationship Id="rId21" Type="http://schemas.openxmlformats.org/officeDocument/2006/relationships/diagramColors" Target="../diagrams/colors8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17" Type="http://schemas.microsoft.com/office/2007/relationships/diagramDrawing" Target="../diagrams/drawing7.xml"/><Relationship Id="rId2" Type="http://schemas.openxmlformats.org/officeDocument/2006/relationships/notesSlide" Target="../notesSlides/notesSlide2.xml"/><Relationship Id="rId16" Type="http://schemas.openxmlformats.org/officeDocument/2006/relationships/diagramColors" Target="../diagrams/colors7.xml"/><Relationship Id="rId20" Type="http://schemas.openxmlformats.org/officeDocument/2006/relationships/diagramQuickStyle" Target="../diagrams/quickStyle8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5" Type="http://schemas.openxmlformats.org/officeDocument/2006/relationships/diagramQuickStyle" Target="../diagrams/quickStyle7.xml"/><Relationship Id="rId10" Type="http://schemas.openxmlformats.org/officeDocument/2006/relationships/diagramQuickStyle" Target="../diagrams/quickStyle6.xml"/><Relationship Id="rId19" Type="http://schemas.openxmlformats.org/officeDocument/2006/relationships/diagramLayout" Target="../diagrams/layout8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Relationship Id="rId14" Type="http://schemas.openxmlformats.org/officeDocument/2006/relationships/diagramLayout" Target="../diagrams/layout7.xml"/><Relationship Id="rId22" Type="http://schemas.microsoft.com/office/2007/relationships/diagramDrawing" Target="../diagrams/drawing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0.xml"/><Relationship Id="rId7" Type="http://schemas.microsoft.com/office/2007/relationships/diagramDrawing" Target="../diagrams/drawing70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70.xml"/><Relationship Id="rId5" Type="http://schemas.openxmlformats.org/officeDocument/2006/relationships/diagramQuickStyle" Target="../diagrams/quickStyle70.xml"/><Relationship Id="rId4" Type="http://schemas.openxmlformats.org/officeDocument/2006/relationships/diagramLayout" Target="../diagrams/layout7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2.xml"/><Relationship Id="rId13" Type="http://schemas.openxmlformats.org/officeDocument/2006/relationships/diagramData" Target="../diagrams/data73.xml"/><Relationship Id="rId18" Type="http://schemas.openxmlformats.org/officeDocument/2006/relationships/diagramData" Target="../diagrams/data74.xml"/><Relationship Id="rId26" Type="http://schemas.openxmlformats.org/officeDocument/2006/relationships/diagramColors" Target="../diagrams/colors75.xml"/><Relationship Id="rId39" Type="http://schemas.openxmlformats.org/officeDocument/2006/relationships/diagramLayout" Target="../diagrams/layout78.xml"/><Relationship Id="rId3" Type="http://schemas.openxmlformats.org/officeDocument/2006/relationships/diagramData" Target="../diagrams/data71.xml"/><Relationship Id="rId21" Type="http://schemas.openxmlformats.org/officeDocument/2006/relationships/diagramColors" Target="../diagrams/colors74.xml"/><Relationship Id="rId34" Type="http://schemas.openxmlformats.org/officeDocument/2006/relationships/diagramLayout" Target="../diagrams/layout77.xml"/><Relationship Id="rId42" Type="http://schemas.microsoft.com/office/2007/relationships/diagramDrawing" Target="../diagrams/drawing78.xml"/><Relationship Id="rId7" Type="http://schemas.microsoft.com/office/2007/relationships/diagramDrawing" Target="../diagrams/drawing71.xml"/><Relationship Id="rId12" Type="http://schemas.microsoft.com/office/2007/relationships/diagramDrawing" Target="../diagrams/drawing72.xml"/><Relationship Id="rId17" Type="http://schemas.microsoft.com/office/2007/relationships/diagramDrawing" Target="../diagrams/drawing73.xml"/><Relationship Id="rId25" Type="http://schemas.openxmlformats.org/officeDocument/2006/relationships/diagramQuickStyle" Target="../diagrams/quickStyle75.xml"/><Relationship Id="rId33" Type="http://schemas.openxmlformats.org/officeDocument/2006/relationships/diagramData" Target="../diagrams/data77.xml"/><Relationship Id="rId38" Type="http://schemas.openxmlformats.org/officeDocument/2006/relationships/diagramData" Target="../diagrams/data78.xml"/><Relationship Id="rId2" Type="http://schemas.openxmlformats.org/officeDocument/2006/relationships/notesSlide" Target="../notesSlides/notesSlide21.xml"/><Relationship Id="rId16" Type="http://schemas.openxmlformats.org/officeDocument/2006/relationships/diagramColors" Target="../diagrams/colors73.xml"/><Relationship Id="rId20" Type="http://schemas.openxmlformats.org/officeDocument/2006/relationships/diagramQuickStyle" Target="../diagrams/quickStyle74.xml"/><Relationship Id="rId29" Type="http://schemas.openxmlformats.org/officeDocument/2006/relationships/diagramLayout" Target="../diagrams/layout76.xml"/><Relationship Id="rId41" Type="http://schemas.openxmlformats.org/officeDocument/2006/relationships/diagramColors" Target="../diagrams/colors78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71.xml"/><Relationship Id="rId11" Type="http://schemas.openxmlformats.org/officeDocument/2006/relationships/diagramColors" Target="../diagrams/colors72.xml"/><Relationship Id="rId24" Type="http://schemas.openxmlformats.org/officeDocument/2006/relationships/diagramLayout" Target="../diagrams/layout75.xml"/><Relationship Id="rId32" Type="http://schemas.microsoft.com/office/2007/relationships/diagramDrawing" Target="../diagrams/drawing76.xml"/><Relationship Id="rId37" Type="http://schemas.microsoft.com/office/2007/relationships/diagramDrawing" Target="../diagrams/drawing77.xml"/><Relationship Id="rId40" Type="http://schemas.openxmlformats.org/officeDocument/2006/relationships/diagramQuickStyle" Target="../diagrams/quickStyle78.xml"/><Relationship Id="rId5" Type="http://schemas.openxmlformats.org/officeDocument/2006/relationships/diagramQuickStyle" Target="../diagrams/quickStyle71.xml"/><Relationship Id="rId15" Type="http://schemas.openxmlformats.org/officeDocument/2006/relationships/diagramQuickStyle" Target="../diagrams/quickStyle73.xml"/><Relationship Id="rId23" Type="http://schemas.openxmlformats.org/officeDocument/2006/relationships/diagramData" Target="../diagrams/data75.xml"/><Relationship Id="rId28" Type="http://schemas.openxmlformats.org/officeDocument/2006/relationships/diagramData" Target="../diagrams/data76.xml"/><Relationship Id="rId36" Type="http://schemas.openxmlformats.org/officeDocument/2006/relationships/diagramColors" Target="../diagrams/colors77.xml"/><Relationship Id="rId10" Type="http://schemas.openxmlformats.org/officeDocument/2006/relationships/diagramQuickStyle" Target="../diagrams/quickStyle72.xml"/><Relationship Id="rId19" Type="http://schemas.openxmlformats.org/officeDocument/2006/relationships/diagramLayout" Target="../diagrams/layout74.xml"/><Relationship Id="rId31" Type="http://schemas.openxmlformats.org/officeDocument/2006/relationships/diagramColors" Target="../diagrams/colors76.xml"/><Relationship Id="rId4" Type="http://schemas.openxmlformats.org/officeDocument/2006/relationships/diagramLayout" Target="../diagrams/layout71.xml"/><Relationship Id="rId9" Type="http://schemas.openxmlformats.org/officeDocument/2006/relationships/diagramLayout" Target="../diagrams/layout72.xml"/><Relationship Id="rId14" Type="http://schemas.openxmlformats.org/officeDocument/2006/relationships/diagramLayout" Target="../diagrams/layout73.xml"/><Relationship Id="rId22" Type="http://schemas.microsoft.com/office/2007/relationships/diagramDrawing" Target="../diagrams/drawing74.xml"/><Relationship Id="rId27" Type="http://schemas.microsoft.com/office/2007/relationships/diagramDrawing" Target="../diagrams/drawing75.xml"/><Relationship Id="rId30" Type="http://schemas.openxmlformats.org/officeDocument/2006/relationships/diagramQuickStyle" Target="../diagrams/quickStyle76.xml"/><Relationship Id="rId35" Type="http://schemas.openxmlformats.org/officeDocument/2006/relationships/diagramQuickStyle" Target="../diagrams/quickStyle7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9.xml"/><Relationship Id="rId7" Type="http://schemas.microsoft.com/office/2007/relationships/diagramDrawing" Target="../diagrams/drawing79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79.xml"/><Relationship Id="rId5" Type="http://schemas.openxmlformats.org/officeDocument/2006/relationships/diagramQuickStyle" Target="../diagrams/quickStyle79.xml"/><Relationship Id="rId4" Type="http://schemas.openxmlformats.org/officeDocument/2006/relationships/diagramLayout" Target="../diagrams/layout7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1.xml"/><Relationship Id="rId3" Type="http://schemas.openxmlformats.org/officeDocument/2006/relationships/diagramData" Target="../diagrams/data80.xml"/><Relationship Id="rId7" Type="http://schemas.microsoft.com/office/2007/relationships/diagramDrawing" Target="../diagrams/drawing80.xml"/><Relationship Id="rId12" Type="http://schemas.microsoft.com/office/2007/relationships/diagramDrawing" Target="../diagrams/drawing8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80.xml"/><Relationship Id="rId11" Type="http://schemas.openxmlformats.org/officeDocument/2006/relationships/diagramColors" Target="../diagrams/colors81.xml"/><Relationship Id="rId5" Type="http://schemas.openxmlformats.org/officeDocument/2006/relationships/diagramQuickStyle" Target="../diagrams/quickStyle80.xml"/><Relationship Id="rId10" Type="http://schemas.openxmlformats.org/officeDocument/2006/relationships/diagramQuickStyle" Target="../diagrams/quickStyle81.xml"/><Relationship Id="rId4" Type="http://schemas.openxmlformats.org/officeDocument/2006/relationships/diagramLayout" Target="../diagrams/layout80.xml"/><Relationship Id="rId9" Type="http://schemas.openxmlformats.org/officeDocument/2006/relationships/diagramLayout" Target="../diagrams/layout8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3.xml"/><Relationship Id="rId3" Type="http://schemas.openxmlformats.org/officeDocument/2006/relationships/diagramData" Target="../diagrams/data82.xml"/><Relationship Id="rId7" Type="http://schemas.microsoft.com/office/2007/relationships/diagramDrawing" Target="../diagrams/drawing82.xml"/><Relationship Id="rId12" Type="http://schemas.microsoft.com/office/2007/relationships/diagramDrawing" Target="../diagrams/drawing8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82.xml"/><Relationship Id="rId11" Type="http://schemas.openxmlformats.org/officeDocument/2006/relationships/diagramColors" Target="../diagrams/colors83.xml"/><Relationship Id="rId5" Type="http://schemas.openxmlformats.org/officeDocument/2006/relationships/diagramQuickStyle" Target="../diagrams/quickStyle82.xml"/><Relationship Id="rId10" Type="http://schemas.openxmlformats.org/officeDocument/2006/relationships/diagramQuickStyle" Target="../diagrams/quickStyle83.xml"/><Relationship Id="rId4" Type="http://schemas.openxmlformats.org/officeDocument/2006/relationships/diagramLayout" Target="../diagrams/layout82.xml"/><Relationship Id="rId9" Type="http://schemas.openxmlformats.org/officeDocument/2006/relationships/diagramLayout" Target="../diagrams/layout8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5.xml"/><Relationship Id="rId3" Type="http://schemas.openxmlformats.org/officeDocument/2006/relationships/diagramData" Target="../diagrams/data84.xml"/><Relationship Id="rId7" Type="http://schemas.microsoft.com/office/2007/relationships/diagramDrawing" Target="../diagrams/drawing84.xml"/><Relationship Id="rId12" Type="http://schemas.microsoft.com/office/2007/relationships/diagramDrawing" Target="../diagrams/drawing85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84.xml"/><Relationship Id="rId11" Type="http://schemas.openxmlformats.org/officeDocument/2006/relationships/diagramColors" Target="../diagrams/colors85.xml"/><Relationship Id="rId5" Type="http://schemas.openxmlformats.org/officeDocument/2006/relationships/diagramQuickStyle" Target="../diagrams/quickStyle84.xml"/><Relationship Id="rId10" Type="http://schemas.openxmlformats.org/officeDocument/2006/relationships/diagramQuickStyle" Target="../diagrams/quickStyle85.xml"/><Relationship Id="rId4" Type="http://schemas.openxmlformats.org/officeDocument/2006/relationships/diagramLayout" Target="../diagrams/layout84.xml"/><Relationship Id="rId9" Type="http://schemas.openxmlformats.org/officeDocument/2006/relationships/diagramLayout" Target="../diagrams/layout8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7.xml"/><Relationship Id="rId13" Type="http://schemas.openxmlformats.org/officeDocument/2006/relationships/diagramData" Target="../diagrams/data88.xml"/><Relationship Id="rId3" Type="http://schemas.openxmlformats.org/officeDocument/2006/relationships/diagramData" Target="../diagrams/data86.xml"/><Relationship Id="rId7" Type="http://schemas.microsoft.com/office/2007/relationships/diagramDrawing" Target="../diagrams/drawing86.xml"/><Relationship Id="rId12" Type="http://schemas.microsoft.com/office/2007/relationships/diagramDrawing" Target="../diagrams/drawing87.xml"/><Relationship Id="rId17" Type="http://schemas.microsoft.com/office/2007/relationships/diagramDrawing" Target="../diagrams/drawing88.xml"/><Relationship Id="rId2" Type="http://schemas.openxmlformats.org/officeDocument/2006/relationships/notesSlide" Target="../notesSlides/notesSlide26.xml"/><Relationship Id="rId16" Type="http://schemas.openxmlformats.org/officeDocument/2006/relationships/diagramColors" Target="../diagrams/colors88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86.xml"/><Relationship Id="rId11" Type="http://schemas.openxmlformats.org/officeDocument/2006/relationships/diagramColors" Target="../diagrams/colors87.xml"/><Relationship Id="rId5" Type="http://schemas.openxmlformats.org/officeDocument/2006/relationships/diagramQuickStyle" Target="../diagrams/quickStyle86.xml"/><Relationship Id="rId15" Type="http://schemas.openxmlformats.org/officeDocument/2006/relationships/diagramQuickStyle" Target="../diagrams/quickStyle88.xml"/><Relationship Id="rId10" Type="http://schemas.openxmlformats.org/officeDocument/2006/relationships/diagramQuickStyle" Target="../diagrams/quickStyle87.xml"/><Relationship Id="rId4" Type="http://schemas.openxmlformats.org/officeDocument/2006/relationships/diagramLayout" Target="../diagrams/layout86.xml"/><Relationship Id="rId9" Type="http://schemas.openxmlformats.org/officeDocument/2006/relationships/diagramLayout" Target="../diagrams/layout87.xml"/><Relationship Id="rId14" Type="http://schemas.openxmlformats.org/officeDocument/2006/relationships/diagramLayout" Target="../diagrams/layout88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0.xml"/><Relationship Id="rId13" Type="http://schemas.openxmlformats.org/officeDocument/2006/relationships/diagramData" Target="../diagrams/data91.xml"/><Relationship Id="rId3" Type="http://schemas.openxmlformats.org/officeDocument/2006/relationships/diagramData" Target="../diagrams/data89.xml"/><Relationship Id="rId7" Type="http://schemas.microsoft.com/office/2007/relationships/diagramDrawing" Target="../diagrams/drawing89.xml"/><Relationship Id="rId12" Type="http://schemas.microsoft.com/office/2007/relationships/diagramDrawing" Target="../diagrams/drawing90.xml"/><Relationship Id="rId17" Type="http://schemas.microsoft.com/office/2007/relationships/diagramDrawing" Target="../diagrams/drawing91.xml"/><Relationship Id="rId2" Type="http://schemas.openxmlformats.org/officeDocument/2006/relationships/notesSlide" Target="../notesSlides/notesSlide27.xml"/><Relationship Id="rId16" Type="http://schemas.openxmlformats.org/officeDocument/2006/relationships/diagramColors" Target="../diagrams/colors91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89.xml"/><Relationship Id="rId11" Type="http://schemas.openxmlformats.org/officeDocument/2006/relationships/diagramColors" Target="../diagrams/colors90.xml"/><Relationship Id="rId5" Type="http://schemas.openxmlformats.org/officeDocument/2006/relationships/diagramQuickStyle" Target="../diagrams/quickStyle89.xml"/><Relationship Id="rId15" Type="http://schemas.openxmlformats.org/officeDocument/2006/relationships/diagramQuickStyle" Target="../diagrams/quickStyle91.xml"/><Relationship Id="rId10" Type="http://schemas.openxmlformats.org/officeDocument/2006/relationships/diagramQuickStyle" Target="../diagrams/quickStyle90.xml"/><Relationship Id="rId4" Type="http://schemas.openxmlformats.org/officeDocument/2006/relationships/diagramLayout" Target="../diagrams/layout89.xml"/><Relationship Id="rId9" Type="http://schemas.openxmlformats.org/officeDocument/2006/relationships/diagramLayout" Target="../diagrams/layout90.xml"/><Relationship Id="rId14" Type="http://schemas.openxmlformats.org/officeDocument/2006/relationships/diagramLayout" Target="../diagrams/layout9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3.xml"/><Relationship Id="rId13" Type="http://schemas.openxmlformats.org/officeDocument/2006/relationships/diagramData" Target="../diagrams/data94.xml"/><Relationship Id="rId18" Type="http://schemas.openxmlformats.org/officeDocument/2006/relationships/diagramData" Target="../diagrams/data95.xml"/><Relationship Id="rId3" Type="http://schemas.openxmlformats.org/officeDocument/2006/relationships/diagramData" Target="../diagrams/data92.xml"/><Relationship Id="rId21" Type="http://schemas.openxmlformats.org/officeDocument/2006/relationships/diagramColors" Target="../diagrams/colors95.xml"/><Relationship Id="rId7" Type="http://schemas.microsoft.com/office/2007/relationships/diagramDrawing" Target="../diagrams/drawing92.xml"/><Relationship Id="rId12" Type="http://schemas.microsoft.com/office/2007/relationships/diagramDrawing" Target="../diagrams/drawing93.xml"/><Relationship Id="rId17" Type="http://schemas.microsoft.com/office/2007/relationships/diagramDrawing" Target="../diagrams/drawing94.xml"/><Relationship Id="rId2" Type="http://schemas.openxmlformats.org/officeDocument/2006/relationships/notesSlide" Target="../notesSlides/notesSlide28.xml"/><Relationship Id="rId16" Type="http://schemas.openxmlformats.org/officeDocument/2006/relationships/diagramColors" Target="../diagrams/colors94.xml"/><Relationship Id="rId20" Type="http://schemas.openxmlformats.org/officeDocument/2006/relationships/diagramQuickStyle" Target="../diagrams/quickStyle95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92.xml"/><Relationship Id="rId11" Type="http://schemas.openxmlformats.org/officeDocument/2006/relationships/diagramColors" Target="../diagrams/colors93.xml"/><Relationship Id="rId5" Type="http://schemas.openxmlformats.org/officeDocument/2006/relationships/diagramQuickStyle" Target="../diagrams/quickStyle92.xml"/><Relationship Id="rId15" Type="http://schemas.openxmlformats.org/officeDocument/2006/relationships/diagramQuickStyle" Target="../diagrams/quickStyle94.xml"/><Relationship Id="rId10" Type="http://schemas.openxmlformats.org/officeDocument/2006/relationships/diagramQuickStyle" Target="../diagrams/quickStyle93.xml"/><Relationship Id="rId19" Type="http://schemas.openxmlformats.org/officeDocument/2006/relationships/diagramLayout" Target="../diagrams/layout95.xml"/><Relationship Id="rId4" Type="http://schemas.openxmlformats.org/officeDocument/2006/relationships/diagramLayout" Target="../diagrams/layout92.xml"/><Relationship Id="rId9" Type="http://schemas.openxmlformats.org/officeDocument/2006/relationships/diagramLayout" Target="../diagrams/layout93.xml"/><Relationship Id="rId14" Type="http://schemas.openxmlformats.org/officeDocument/2006/relationships/diagramLayout" Target="../diagrams/layout94.xml"/><Relationship Id="rId22" Type="http://schemas.microsoft.com/office/2007/relationships/diagramDrawing" Target="../diagrams/drawing95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7.xml"/><Relationship Id="rId13" Type="http://schemas.openxmlformats.org/officeDocument/2006/relationships/diagramData" Target="../diagrams/data98.xml"/><Relationship Id="rId3" Type="http://schemas.openxmlformats.org/officeDocument/2006/relationships/diagramData" Target="../diagrams/data96.xml"/><Relationship Id="rId7" Type="http://schemas.microsoft.com/office/2007/relationships/diagramDrawing" Target="../diagrams/drawing96.xml"/><Relationship Id="rId12" Type="http://schemas.microsoft.com/office/2007/relationships/diagramDrawing" Target="../diagrams/drawing97.xml"/><Relationship Id="rId17" Type="http://schemas.microsoft.com/office/2007/relationships/diagramDrawing" Target="../diagrams/drawing98.xml"/><Relationship Id="rId2" Type="http://schemas.openxmlformats.org/officeDocument/2006/relationships/notesSlide" Target="../notesSlides/notesSlide29.xml"/><Relationship Id="rId16" Type="http://schemas.openxmlformats.org/officeDocument/2006/relationships/diagramColors" Target="../diagrams/colors98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96.xml"/><Relationship Id="rId11" Type="http://schemas.openxmlformats.org/officeDocument/2006/relationships/diagramColors" Target="../diagrams/colors97.xml"/><Relationship Id="rId5" Type="http://schemas.openxmlformats.org/officeDocument/2006/relationships/diagramQuickStyle" Target="../diagrams/quickStyle96.xml"/><Relationship Id="rId15" Type="http://schemas.openxmlformats.org/officeDocument/2006/relationships/diagramQuickStyle" Target="../diagrams/quickStyle98.xml"/><Relationship Id="rId10" Type="http://schemas.openxmlformats.org/officeDocument/2006/relationships/diagramQuickStyle" Target="../diagrams/quickStyle97.xml"/><Relationship Id="rId4" Type="http://schemas.openxmlformats.org/officeDocument/2006/relationships/diagramLayout" Target="../diagrams/layout96.xml"/><Relationship Id="rId9" Type="http://schemas.openxmlformats.org/officeDocument/2006/relationships/diagramLayout" Target="../diagrams/layout97.xml"/><Relationship Id="rId14" Type="http://schemas.openxmlformats.org/officeDocument/2006/relationships/diagramLayout" Target="../diagrams/layout9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0.xml"/><Relationship Id="rId13" Type="http://schemas.openxmlformats.org/officeDocument/2006/relationships/diagramData" Target="../diagrams/data11.xml"/><Relationship Id="rId18" Type="http://schemas.openxmlformats.org/officeDocument/2006/relationships/diagramData" Target="../diagrams/data12.xml"/><Relationship Id="rId3" Type="http://schemas.openxmlformats.org/officeDocument/2006/relationships/diagramData" Target="../diagrams/data9.xml"/><Relationship Id="rId21" Type="http://schemas.openxmlformats.org/officeDocument/2006/relationships/diagramColors" Target="../diagrams/colors12.xml"/><Relationship Id="rId7" Type="http://schemas.microsoft.com/office/2007/relationships/diagramDrawing" Target="../diagrams/drawing9.xml"/><Relationship Id="rId12" Type="http://schemas.microsoft.com/office/2007/relationships/diagramDrawing" Target="../diagrams/drawing10.xml"/><Relationship Id="rId17" Type="http://schemas.microsoft.com/office/2007/relationships/diagramDrawing" Target="../diagrams/drawing11.xml"/><Relationship Id="rId2" Type="http://schemas.openxmlformats.org/officeDocument/2006/relationships/notesSlide" Target="../notesSlides/notesSlide3.xml"/><Relationship Id="rId16" Type="http://schemas.openxmlformats.org/officeDocument/2006/relationships/diagramColors" Target="../diagrams/colors11.xml"/><Relationship Id="rId20" Type="http://schemas.openxmlformats.org/officeDocument/2006/relationships/diagramQuickStyle" Target="../diagrams/quickStyle12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9.xml"/><Relationship Id="rId11" Type="http://schemas.openxmlformats.org/officeDocument/2006/relationships/diagramColors" Target="../diagrams/colors10.xml"/><Relationship Id="rId5" Type="http://schemas.openxmlformats.org/officeDocument/2006/relationships/diagramQuickStyle" Target="../diagrams/quickStyle9.xml"/><Relationship Id="rId15" Type="http://schemas.openxmlformats.org/officeDocument/2006/relationships/diagramQuickStyle" Target="../diagrams/quickStyle11.xml"/><Relationship Id="rId10" Type="http://schemas.openxmlformats.org/officeDocument/2006/relationships/diagramQuickStyle" Target="../diagrams/quickStyle10.xml"/><Relationship Id="rId19" Type="http://schemas.openxmlformats.org/officeDocument/2006/relationships/diagramLayout" Target="../diagrams/layout12.xml"/><Relationship Id="rId4" Type="http://schemas.openxmlformats.org/officeDocument/2006/relationships/diagramLayout" Target="../diagrams/layout9.xml"/><Relationship Id="rId9" Type="http://schemas.openxmlformats.org/officeDocument/2006/relationships/diagramLayout" Target="../diagrams/layout10.xml"/><Relationship Id="rId14" Type="http://schemas.openxmlformats.org/officeDocument/2006/relationships/diagramLayout" Target="../diagrams/layout11.xml"/><Relationship Id="rId22" Type="http://schemas.microsoft.com/office/2007/relationships/diagramDrawing" Target="../diagrams/drawing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00.xml"/><Relationship Id="rId13" Type="http://schemas.openxmlformats.org/officeDocument/2006/relationships/diagramData" Target="../diagrams/data101.xml"/><Relationship Id="rId3" Type="http://schemas.openxmlformats.org/officeDocument/2006/relationships/diagramData" Target="../diagrams/data99.xml"/><Relationship Id="rId7" Type="http://schemas.microsoft.com/office/2007/relationships/diagramDrawing" Target="../diagrams/drawing99.xml"/><Relationship Id="rId12" Type="http://schemas.microsoft.com/office/2007/relationships/diagramDrawing" Target="../diagrams/drawing100.xml"/><Relationship Id="rId17" Type="http://schemas.microsoft.com/office/2007/relationships/diagramDrawing" Target="../diagrams/drawing101.xml"/><Relationship Id="rId2" Type="http://schemas.openxmlformats.org/officeDocument/2006/relationships/notesSlide" Target="../notesSlides/notesSlide31.xml"/><Relationship Id="rId16" Type="http://schemas.openxmlformats.org/officeDocument/2006/relationships/diagramColors" Target="../diagrams/colors101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99.xml"/><Relationship Id="rId11" Type="http://schemas.openxmlformats.org/officeDocument/2006/relationships/diagramColors" Target="../diagrams/colors100.xml"/><Relationship Id="rId5" Type="http://schemas.openxmlformats.org/officeDocument/2006/relationships/diagramQuickStyle" Target="../diagrams/quickStyle99.xml"/><Relationship Id="rId15" Type="http://schemas.openxmlformats.org/officeDocument/2006/relationships/diagramQuickStyle" Target="../diagrams/quickStyle101.xml"/><Relationship Id="rId10" Type="http://schemas.openxmlformats.org/officeDocument/2006/relationships/diagramQuickStyle" Target="../diagrams/quickStyle100.xml"/><Relationship Id="rId4" Type="http://schemas.openxmlformats.org/officeDocument/2006/relationships/diagramLayout" Target="../diagrams/layout99.xml"/><Relationship Id="rId9" Type="http://schemas.openxmlformats.org/officeDocument/2006/relationships/diagramLayout" Target="../diagrams/layout100.xml"/><Relationship Id="rId14" Type="http://schemas.openxmlformats.org/officeDocument/2006/relationships/diagramLayout" Target="../diagrams/layout10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03.xml"/><Relationship Id="rId13" Type="http://schemas.openxmlformats.org/officeDocument/2006/relationships/diagramData" Target="../diagrams/data104.xml"/><Relationship Id="rId3" Type="http://schemas.openxmlformats.org/officeDocument/2006/relationships/diagramData" Target="../diagrams/data102.xml"/><Relationship Id="rId7" Type="http://schemas.microsoft.com/office/2007/relationships/diagramDrawing" Target="../diagrams/drawing102.xml"/><Relationship Id="rId12" Type="http://schemas.microsoft.com/office/2007/relationships/diagramDrawing" Target="../diagrams/drawing103.xml"/><Relationship Id="rId17" Type="http://schemas.microsoft.com/office/2007/relationships/diagramDrawing" Target="../diagrams/drawing104.xml"/><Relationship Id="rId2" Type="http://schemas.openxmlformats.org/officeDocument/2006/relationships/notesSlide" Target="../notesSlides/notesSlide33.xml"/><Relationship Id="rId16" Type="http://schemas.openxmlformats.org/officeDocument/2006/relationships/diagramColors" Target="../diagrams/colors104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02.xml"/><Relationship Id="rId11" Type="http://schemas.openxmlformats.org/officeDocument/2006/relationships/diagramColors" Target="../diagrams/colors103.xml"/><Relationship Id="rId5" Type="http://schemas.openxmlformats.org/officeDocument/2006/relationships/diagramQuickStyle" Target="../diagrams/quickStyle102.xml"/><Relationship Id="rId15" Type="http://schemas.openxmlformats.org/officeDocument/2006/relationships/diagramQuickStyle" Target="../diagrams/quickStyle104.xml"/><Relationship Id="rId10" Type="http://schemas.openxmlformats.org/officeDocument/2006/relationships/diagramQuickStyle" Target="../diagrams/quickStyle103.xml"/><Relationship Id="rId4" Type="http://schemas.openxmlformats.org/officeDocument/2006/relationships/diagramLayout" Target="../diagrams/layout102.xml"/><Relationship Id="rId9" Type="http://schemas.openxmlformats.org/officeDocument/2006/relationships/diagramLayout" Target="../diagrams/layout103.xml"/><Relationship Id="rId14" Type="http://schemas.openxmlformats.org/officeDocument/2006/relationships/diagramLayout" Target="../diagrams/layout104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06.xml"/><Relationship Id="rId13" Type="http://schemas.openxmlformats.org/officeDocument/2006/relationships/diagramData" Target="../diagrams/data107.xml"/><Relationship Id="rId3" Type="http://schemas.openxmlformats.org/officeDocument/2006/relationships/diagramData" Target="../diagrams/data105.xml"/><Relationship Id="rId7" Type="http://schemas.microsoft.com/office/2007/relationships/diagramDrawing" Target="../diagrams/drawing105.xml"/><Relationship Id="rId12" Type="http://schemas.microsoft.com/office/2007/relationships/diagramDrawing" Target="../diagrams/drawing106.xml"/><Relationship Id="rId17" Type="http://schemas.microsoft.com/office/2007/relationships/diagramDrawing" Target="../diagrams/drawing107.xml"/><Relationship Id="rId2" Type="http://schemas.openxmlformats.org/officeDocument/2006/relationships/notesSlide" Target="../notesSlides/notesSlide34.xml"/><Relationship Id="rId16" Type="http://schemas.openxmlformats.org/officeDocument/2006/relationships/diagramColors" Target="../diagrams/colors107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05.xml"/><Relationship Id="rId11" Type="http://schemas.openxmlformats.org/officeDocument/2006/relationships/diagramColors" Target="../diagrams/colors106.xml"/><Relationship Id="rId5" Type="http://schemas.openxmlformats.org/officeDocument/2006/relationships/diagramQuickStyle" Target="../diagrams/quickStyle105.xml"/><Relationship Id="rId15" Type="http://schemas.openxmlformats.org/officeDocument/2006/relationships/diagramQuickStyle" Target="../diagrams/quickStyle107.xml"/><Relationship Id="rId10" Type="http://schemas.openxmlformats.org/officeDocument/2006/relationships/diagramQuickStyle" Target="../diagrams/quickStyle106.xml"/><Relationship Id="rId4" Type="http://schemas.openxmlformats.org/officeDocument/2006/relationships/diagramLayout" Target="../diagrams/layout105.xml"/><Relationship Id="rId9" Type="http://schemas.openxmlformats.org/officeDocument/2006/relationships/diagramLayout" Target="../diagrams/layout106.xml"/><Relationship Id="rId14" Type="http://schemas.openxmlformats.org/officeDocument/2006/relationships/diagramLayout" Target="../diagrams/layout10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4.xml"/><Relationship Id="rId13" Type="http://schemas.openxmlformats.org/officeDocument/2006/relationships/diagramData" Target="../diagrams/data15.xml"/><Relationship Id="rId18" Type="http://schemas.openxmlformats.org/officeDocument/2006/relationships/diagramData" Target="../diagrams/data16.xml"/><Relationship Id="rId3" Type="http://schemas.openxmlformats.org/officeDocument/2006/relationships/diagramData" Target="../diagrams/data13.xml"/><Relationship Id="rId21" Type="http://schemas.openxmlformats.org/officeDocument/2006/relationships/diagramColors" Target="../diagrams/colors16.xml"/><Relationship Id="rId7" Type="http://schemas.microsoft.com/office/2007/relationships/diagramDrawing" Target="../diagrams/drawing13.xml"/><Relationship Id="rId12" Type="http://schemas.microsoft.com/office/2007/relationships/diagramDrawing" Target="../diagrams/drawing14.xml"/><Relationship Id="rId17" Type="http://schemas.microsoft.com/office/2007/relationships/diagramDrawing" Target="../diagrams/drawing15.xml"/><Relationship Id="rId2" Type="http://schemas.openxmlformats.org/officeDocument/2006/relationships/notesSlide" Target="../notesSlides/notesSlide4.xml"/><Relationship Id="rId16" Type="http://schemas.openxmlformats.org/officeDocument/2006/relationships/diagramColors" Target="../diagrams/colors15.xml"/><Relationship Id="rId20" Type="http://schemas.openxmlformats.org/officeDocument/2006/relationships/diagramQuickStyle" Target="../diagrams/quickStyle16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3.xml"/><Relationship Id="rId11" Type="http://schemas.openxmlformats.org/officeDocument/2006/relationships/diagramColors" Target="../diagrams/colors14.xml"/><Relationship Id="rId5" Type="http://schemas.openxmlformats.org/officeDocument/2006/relationships/diagramQuickStyle" Target="../diagrams/quickStyle13.xml"/><Relationship Id="rId15" Type="http://schemas.openxmlformats.org/officeDocument/2006/relationships/diagramQuickStyle" Target="../diagrams/quickStyle15.xml"/><Relationship Id="rId10" Type="http://schemas.openxmlformats.org/officeDocument/2006/relationships/diagramQuickStyle" Target="../diagrams/quickStyle14.xml"/><Relationship Id="rId19" Type="http://schemas.openxmlformats.org/officeDocument/2006/relationships/diagramLayout" Target="../diagrams/layout16.xml"/><Relationship Id="rId4" Type="http://schemas.openxmlformats.org/officeDocument/2006/relationships/diagramLayout" Target="../diagrams/layout13.xml"/><Relationship Id="rId9" Type="http://schemas.openxmlformats.org/officeDocument/2006/relationships/diagramLayout" Target="../diagrams/layout14.xml"/><Relationship Id="rId14" Type="http://schemas.openxmlformats.org/officeDocument/2006/relationships/diagramLayout" Target="../diagrams/layout15.xml"/><Relationship Id="rId22" Type="http://schemas.microsoft.com/office/2007/relationships/diagramDrawing" Target="../diagrams/drawing1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8.xml"/><Relationship Id="rId13" Type="http://schemas.openxmlformats.org/officeDocument/2006/relationships/diagramData" Target="../diagrams/data19.xml"/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12" Type="http://schemas.microsoft.com/office/2007/relationships/diagramDrawing" Target="../diagrams/drawing18.xml"/><Relationship Id="rId17" Type="http://schemas.microsoft.com/office/2007/relationships/diagramDrawing" Target="../diagrams/drawing19.xml"/><Relationship Id="rId2" Type="http://schemas.openxmlformats.org/officeDocument/2006/relationships/notesSlide" Target="../notesSlides/notesSlide5.xml"/><Relationship Id="rId16" Type="http://schemas.openxmlformats.org/officeDocument/2006/relationships/diagramColors" Target="../diagrams/colors19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7.xml"/><Relationship Id="rId11" Type="http://schemas.openxmlformats.org/officeDocument/2006/relationships/diagramColors" Target="../diagrams/colors18.xml"/><Relationship Id="rId5" Type="http://schemas.openxmlformats.org/officeDocument/2006/relationships/diagramQuickStyle" Target="../diagrams/quickStyle17.xml"/><Relationship Id="rId15" Type="http://schemas.openxmlformats.org/officeDocument/2006/relationships/diagramQuickStyle" Target="../diagrams/quickStyle19.xml"/><Relationship Id="rId10" Type="http://schemas.openxmlformats.org/officeDocument/2006/relationships/diagramQuickStyle" Target="../diagrams/quickStyle18.xml"/><Relationship Id="rId4" Type="http://schemas.openxmlformats.org/officeDocument/2006/relationships/diagramLayout" Target="../diagrams/layout17.xml"/><Relationship Id="rId9" Type="http://schemas.openxmlformats.org/officeDocument/2006/relationships/diagramLayout" Target="../diagrams/layout18.xml"/><Relationship Id="rId14" Type="http://schemas.openxmlformats.org/officeDocument/2006/relationships/diagramLayout" Target="../diagrams/layout1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1.xml"/><Relationship Id="rId13" Type="http://schemas.openxmlformats.org/officeDocument/2006/relationships/diagramData" Target="../diagrams/data22.xml"/><Relationship Id="rId18" Type="http://schemas.openxmlformats.org/officeDocument/2006/relationships/diagramData" Target="../diagrams/data23.xml"/><Relationship Id="rId26" Type="http://schemas.openxmlformats.org/officeDocument/2006/relationships/diagramColors" Target="../diagrams/colors24.xml"/><Relationship Id="rId3" Type="http://schemas.openxmlformats.org/officeDocument/2006/relationships/diagramData" Target="../diagrams/data20.xml"/><Relationship Id="rId21" Type="http://schemas.openxmlformats.org/officeDocument/2006/relationships/diagramColors" Target="../diagrams/colors23.xml"/><Relationship Id="rId7" Type="http://schemas.microsoft.com/office/2007/relationships/diagramDrawing" Target="../diagrams/drawing20.xml"/><Relationship Id="rId12" Type="http://schemas.microsoft.com/office/2007/relationships/diagramDrawing" Target="../diagrams/drawing21.xml"/><Relationship Id="rId17" Type="http://schemas.microsoft.com/office/2007/relationships/diagramDrawing" Target="../diagrams/drawing22.xml"/><Relationship Id="rId25" Type="http://schemas.openxmlformats.org/officeDocument/2006/relationships/diagramQuickStyle" Target="../diagrams/quickStyle24.xml"/><Relationship Id="rId2" Type="http://schemas.openxmlformats.org/officeDocument/2006/relationships/notesSlide" Target="../notesSlides/notesSlide6.xml"/><Relationship Id="rId16" Type="http://schemas.openxmlformats.org/officeDocument/2006/relationships/diagramColors" Target="../diagrams/colors22.xml"/><Relationship Id="rId20" Type="http://schemas.openxmlformats.org/officeDocument/2006/relationships/diagramQuickStyle" Target="../diagrams/quickStyle23.xml"/><Relationship Id="rId29" Type="http://schemas.openxmlformats.org/officeDocument/2006/relationships/diagramLayout" Target="../diagrams/layout25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20.xml"/><Relationship Id="rId11" Type="http://schemas.openxmlformats.org/officeDocument/2006/relationships/diagramColors" Target="../diagrams/colors21.xml"/><Relationship Id="rId24" Type="http://schemas.openxmlformats.org/officeDocument/2006/relationships/diagramLayout" Target="../diagrams/layout24.xml"/><Relationship Id="rId32" Type="http://schemas.microsoft.com/office/2007/relationships/diagramDrawing" Target="../diagrams/drawing25.xml"/><Relationship Id="rId5" Type="http://schemas.openxmlformats.org/officeDocument/2006/relationships/diagramQuickStyle" Target="../diagrams/quickStyle20.xml"/><Relationship Id="rId15" Type="http://schemas.openxmlformats.org/officeDocument/2006/relationships/diagramQuickStyle" Target="../diagrams/quickStyle22.xml"/><Relationship Id="rId23" Type="http://schemas.openxmlformats.org/officeDocument/2006/relationships/diagramData" Target="../diagrams/data24.xml"/><Relationship Id="rId28" Type="http://schemas.openxmlformats.org/officeDocument/2006/relationships/diagramData" Target="../diagrams/data25.xml"/><Relationship Id="rId10" Type="http://schemas.openxmlformats.org/officeDocument/2006/relationships/diagramQuickStyle" Target="../diagrams/quickStyle21.xml"/><Relationship Id="rId19" Type="http://schemas.openxmlformats.org/officeDocument/2006/relationships/diagramLayout" Target="../diagrams/layout23.xml"/><Relationship Id="rId31" Type="http://schemas.openxmlformats.org/officeDocument/2006/relationships/diagramColors" Target="../diagrams/colors25.xml"/><Relationship Id="rId4" Type="http://schemas.openxmlformats.org/officeDocument/2006/relationships/diagramLayout" Target="../diagrams/layout20.xml"/><Relationship Id="rId9" Type="http://schemas.openxmlformats.org/officeDocument/2006/relationships/diagramLayout" Target="../diagrams/layout21.xml"/><Relationship Id="rId14" Type="http://schemas.openxmlformats.org/officeDocument/2006/relationships/diagramLayout" Target="../diagrams/layout22.xml"/><Relationship Id="rId22" Type="http://schemas.microsoft.com/office/2007/relationships/diagramDrawing" Target="../diagrams/drawing23.xml"/><Relationship Id="rId27" Type="http://schemas.microsoft.com/office/2007/relationships/diagramDrawing" Target="../diagrams/drawing24.xml"/><Relationship Id="rId30" Type="http://schemas.openxmlformats.org/officeDocument/2006/relationships/diagramQuickStyle" Target="../diagrams/quickStyle2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7.xml"/><Relationship Id="rId13" Type="http://schemas.openxmlformats.org/officeDocument/2006/relationships/diagramData" Target="../diagrams/data28.xml"/><Relationship Id="rId18" Type="http://schemas.openxmlformats.org/officeDocument/2006/relationships/diagramData" Target="../diagrams/data29.xml"/><Relationship Id="rId3" Type="http://schemas.openxmlformats.org/officeDocument/2006/relationships/diagramData" Target="../diagrams/data26.xml"/><Relationship Id="rId21" Type="http://schemas.openxmlformats.org/officeDocument/2006/relationships/diagramColors" Target="../diagrams/colors29.xml"/><Relationship Id="rId7" Type="http://schemas.microsoft.com/office/2007/relationships/diagramDrawing" Target="../diagrams/drawing26.xml"/><Relationship Id="rId12" Type="http://schemas.microsoft.com/office/2007/relationships/diagramDrawing" Target="../diagrams/drawing27.xml"/><Relationship Id="rId17" Type="http://schemas.microsoft.com/office/2007/relationships/diagramDrawing" Target="../diagrams/drawing28.xml"/><Relationship Id="rId2" Type="http://schemas.openxmlformats.org/officeDocument/2006/relationships/notesSlide" Target="../notesSlides/notesSlide7.xml"/><Relationship Id="rId16" Type="http://schemas.openxmlformats.org/officeDocument/2006/relationships/diagramColors" Target="../diagrams/colors28.xml"/><Relationship Id="rId20" Type="http://schemas.openxmlformats.org/officeDocument/2006/relationships/diagramQuickStyle" Target="../diagrams/quickStyle29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26.xml"/><Relationship Id="rId11" Type="http://schemas.openxmlformats.org/officeDocument/2006/relationships/diagramColors" Target="../diagrams/colors27.xml"/><Relationship Id="rId5" Type="http://schemas.openxmlformats.org/officeDocument/2006/relationships/diagramQuickStyle" Target="../diagrams/quickStyle26.xml"/><Relationship Id="rId15" Type="http://schemas.openxmlformats.org/officeDocument/2006/relationships/diagramQuickStyle" Target="../diagrams/quickStyle28.xml"/><Relationship Id="rId10" Type="http://schemas.openxmlformats.org/officeDocument/2006/relationships/diagramQuickStyle" Target="../diagrams/quickStyle27.xml"/><Relationship Id="rId19" Type="http://schemas.openxmlformats.org/officeDocument/2006/relationships/diagramLayout" Target="../diagrams/layout29.xml"/><Relationship Id="rId4" Type="http://schemas.openxmlformats.org/officeDocument/2006/relationships/diagramLayout" Target="../diagrams/layout26.xml"/><Relationship Id="rId9" Type="http://schemas.openxmlformats.org/officeDocument/2006/relationships/diagramLayout" Target="../diagrams/layout27.xml"/><Relationship Id="rId14" Type="http://schemas.openxmlformats.org/officeDocument/2006/relationships/diagramLayout" Target="../diagrams/layout28.xml"/><Relationship Id="rId22" Type="http://schemas.microsoft.com/office/2007/relationships/diagramDrawing" Target="../diagrams/drawing2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1.xml"/><Relationship Id="rId13" Type="http://schemas.openxmlformats.org/officeDocument/2006/relationships/diagramData" Target="../diagrams/data32.xml"/><Relationship Id="rId18" Type="http://schemas.openxmlformats.org/officeDocument/2006/relationships/diagramData" Target="../diagrams/data33.xml"/><Relationship Id="rId3" Type="http://schemas.openxmlformats.org/officeDocument/2006/relationships/diagramData" Target="../diagrams/data30.xml"/><Relationship Id="rId21" Type="http://schemas.openxmlformats.org/officeDocument/2006/relationships/diagramColors" Target="../diagrams/colors33.xml"/><Relationship Id="rId7" Type="http://schemas.microsoft.com/office/2007/relationships/diagramDrawing" Target="../diagrams/drawing30.xml"/><Relationship Id="rId12" Type="http://schemas.microsoft.com/office/2007/relationships/diagramDrawing" Target="../diagrams/drawing31.xml"/><Relationship Id="rId17" Type="http://schemas.microsoft.com/office/2007/relationships/diagramDrawing" Target="../diagrams/drawing32.xml"/><Relationship Id="rId2" Type="http://schemas.openxmlformats.org/officeDocument/2006/relationships/notesSlide" Target="../notesSlides/notesSlide8.xml"/><Relationship Id="rId16" Type="http://schemas.openxmlformats.org/officeDocument/2006/relationships/diagramColors" Target="../diagrams/colors32.xml"/><Relationship Id="rId20" Type="http://schemas.openxmlformats.org/officeDocument/2006/relationships/diagramQuickStyle" Target="../diagrams/quickStyle33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30.xml"/><Relationship Id="rId11" Type="http://schemas.openxmlformats.org/officeDocument/2006/relationships/diagramColors" Target="../diagrams/colors31.xml"/><Relationship Id="rId5" Type="http://schemas.openxmlformats.org/officeDocument/2006/relationships/diagramQuickStyle" Target="../diagrams/quickStyle30.xml"/><Relationship Id="rId15" Type="http://schemas.openxmlformats.org/officeDocument/2006/relationships/diagramQuickStyle" Target="../diagrams/quickStyle32.xml"/><Relationship Id="rId10" Type="http://schemas.openxmlformats.org/officeDocument/2006/relationships/diagramQuickStyle" Target="../diagrams/quickStyle31.xml"/><Relationship Id="rId19" Type="http://schemas.openxmlformats.org/officeDocument/2006/relationships/diagramLayout" Target="../diagrams/layout33.xml"/><Relationship Id="rId4" Type="http://schemas.openxmlformats.org/officeDocument/2006/relationships/diagramLayout" Target="../diagrams/layout30.xml"/><Relationship Id="rId9" Type="http://schemas.openxmlformats.org/officeDocument/2006/relationships/diagramLayout" Target="../diagrams/layout31.xml"/><Relationship Id="rId14" Type="http://schemas.openxmlformats.org/officeDocument/2006/relationships/diagramLayout" Target="../diagrams/layout32.xml"/><Relationship Id="rId22" Type="http://schemas.microsoft.com/office/2007/relationships/diagramDrawing" Target="../diagrams/drawing3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5.xml"/><Relationship Id="rId13" Type="http://schemas.openxmlformats.org/officeDocument/2006/relationships/diagramData" Target="../diagrams/data36.xml"/><Relationship Id="rId18" Type="http://schemas.openxmlformats.org/officeDocument/2006/relationships/diagramData" Target="../diagrams/data37.xml"/><Relationship Id="rId3" Type="http://schemas.openxmlformats.org/officeDocument/2006/relationships/diagramData" Target="../diagrams/data34.xml"/><Relationship Id="rId21" Type="http://schemas.openxmlformats.org/officeDocument/2006/relationships/diagramColors" Target="../diagrams/colors37.xml"/><Relationship Id="rId7" Type="http://schemas.microsoft.com/office/2007/relationships/diagramDrawing" Target="../diagrams/drawing34.xml"/><Relationship Id="rId12" Type="http://schemas.microsoft.com/office/2007/relationships/diagramDrawing" Target="../diagrams/drawing35.xml"/><Relationship Id="rId17" Type="http://schemas.microsoft.com/office/2007/relationships/diagramDrawing" Target="../diagrams/drawing36.xml"/><Relationship Id="rId2" Type="http://schemas.openxmlformats.org/officeDocument/2006/relationships/notesSlide" Target="../notesSlides/notesSlide9.xml"/><Relationship Id="rId16" Type="http://schemas.openxmlformats.org/officeDocument/2006/relationships/diagramColors" Target="../diagrams/colors36.xml"/><Relationship Id="rId20" Type="http://schemas.openxmlformats.org/officeDocument/2006/relationships/diagramQuickStyle" Target="../diagrams/quickStyle37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34.xml"/><Relationship Id="rId11" Type="http://schemas.openxmlformats.org/officeDocument/2006/relationships/diagramColors" Target="../diagrams/colors35.xml"/><Relationship Id="rId5" Type="http://schemas.openxmlformats.org/officeDocument/2006/relationships/diagramQuickStyle" Target="../diagrams/quickStyle34.xml"/><Relationship Id="rId15" Type="http://schemas.openxmlformats.org/officeDocument/2006/relationships/diagramQuickStyle" Target="../diagrams/quickStyle36.xml"/><Relationship Id="rId10" Type="http://schemas.openxmlformats.org/officeDocument/2006/relationships/diagramQuickStyle" Target="../diagrams/quickStyle35.xml"/><Relationship Id="rId19" Type="http://schemas.openxmlformats.org/officeDocument/2006/relationships/diagramLayout" Target="../diagrams/layout37.xml"/><Relationship Id="rId4" Type="http://schemas.openxmlformats.org/officeDocument/2006/relationships/diagramLayout" Target="../diagrams/layout34.xml"/><Relationship Id="rId9" Type="http://schemas.openxmlformats.org/officeDocument/2006/relationships/diagramLayout" Target="../diagrams/layout35.xml"/><Relationship Id="rId14" Type="http://schemas.openxmlformats.org/officeDocument/2006/relationships/diagramLayout" Target="../diagrams/layout36.xml"/><Relationship Id="rId22" Type="http://schemas.microsoft.com/office/2007/relationships/diagramDrawing" Target="../diagrams/drawing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/>
          <p:cNvGraphicFramePr/>
          <p:nvPr/>
        </p:nvGraphicFramePr>
        <p:xfrm>
          <a:off x="812800" y="2108200"/>
          <a:ext cx="2032000" cy="203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1" name="Diagram 10"/>
          <p:cNvGraphicFramePr/>
          <p:nvPr/>
        </p:nvGraphicFramePr>
        <p:xfrm>
          <a:off x="3657600" y="2108200"/>
          <a:ext cx="2032000" cy="203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2" name="Diagram 11"/>
          <p:cNvGraphicFramePr/>
          <p:nvPr/>
        </p:nvGraphicFramePr>
        <p:xfrm>
          <a:off x="6502400" y="2108200"/>
          <a:ext cx="2032000" cy="203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3" name="Diagram 12"/>
          <p:cNvGraphicFramePr/>
          <p:nvPr/>
        </p:nvGraphicFramePr>
        <p:xfrm>
          <a:off x="9347200" y="2108200"/>
          <a:ext cx="2032000" cy="203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sp>
        <p:nvSpPr>
          <p:cNvPr id="15" name="Parallelogram 14"/>
          <p:cNvSpPr/>
          <p:nvPr/>
        </p:nvSpPr>
        <p:spPr>
          <a:xfrm>
            <a:off x="711200" y="3733800"/>
            <a:ext cx="2133600" cy="508000"/>
          </a:xfrm>
          <a:prstGeom prst="parallelogram">
            <a:avLst/>
          </a:prstGeom>
          <a:solidFill>
            <a:srgbClr val="23C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16" name="Parallelogram 15"/>
          <p:cNvSpPr/>
          <p:nvPr/>
        </p:nvSpPr>
        <p:spPr>
          <a:xfrm>
            <a:off x="3556000" y="3733800"/>
            <a:ext cx="2133600" cy="508000"/>
          </a:xfrm>
          <a:prstGeom prst="parallelogram">
            <a:avLst/>
          </a:prstGeom>
          <a:solidFill>
            <a:srgbClr val="DF73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17" name="Parallelogram 16"/>
          <p:cNvSpPr/>
          <p:nvPr/>
        </p:nvSpPr>
        <p:spPr>
          <a:xfrm>
            <a:off x="6400800" y="3747948"/>
            <a:ext cx="2133600" cy="508000"/>
          </a:xfrm>
          <a:prstGeom prst="parallelogram">
            <a:avLst/>
          </a:prstGeom>
          <a:solidFill>
            <a:srgbClr val="1FD8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18" name="Parallelogram 17"/>
          <p:cNvSpPr/>
          <p:nvPr/>
        </p:nvSpPr>
        <p:spPr>
          <a:xfrm>
            <a:off x="9245600" y="3762097"/>
            <a:ext cx="2133600" cy="508000"/>
          </a:xfrm>
          <a:prstGeom prst="parallelogram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45710" y="3900995"/>
            <a:ext cx="16877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1400" dirty="0">
                <a:solidFill>
                  <a:prstClr val="white"/>
                </a:solidFill>
                <a:latin typeface="Bebas Neue"/>
              </a:rPr>
              <a:t>CO-FOUNDER, CEO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708645" y="3900996"/>
            <a:ext cx="18514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1400" dirty="0">
                <a:solidFill>
                  <a:prstClr val="white"/>
                </a:solidFill>
                <a:latin typeface="Bebas Neue"/>
              </a:rPr>
              <a:t>MARKETING STAFF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635310" y="3915143"/>
            <a:ext cx="16877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1400">
                <a:solidFill>
                  <a:prstClr val="white"/>
                </a:solidFill>
                <a:latin typeface="Bebas Neue"/>
              </a:rPr>
              <a:t>UX/UI DESIGNER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480110" y="3929294"/>
            <a:ext cx="16877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1400">
                <a:solidFill>
                  <a:prstClr val="white"/>
                </a:solidFill>
                <a:latin typeface="Bebas Neue"/>
              </a:rPr>
              <a:t>SUPPORT STAFF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88023" y="4270098"/>
            <a:ext cx="1661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Bebas Neue"/>
              </a:rPr>
              <a:t>JOHN DOE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12801" y="4648201"/>
            <a:ext cx="2012265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/>
            <a:r>
              <a:rPr lang="en-US" sz="1465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make simply dummy text of the printing.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832823" y="4282679"/>
            <a:ext cx="1661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2400">
                <a:solidFill>
                  <a:prstClr val="black">
                    <a:lumMod val="50000"/>
                    <a:lumOff val="50000"/>
                  </a:prstClr>
                </a:solidFill>
                <a:latin typeface="Bebas Neue"/>
              </a:rPr>
              <a:t>JANE DOE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657601" y="4660782"/>
            <a:ext cx="2012265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/>
            <a:r>
              <a:rPr lang="en-US" sz="1465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make simply dummy text of the printing.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677623" y="4295261"/>
            <a:ext cx="1661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2400">
                <a:solidFill>
                  <a:prstClr val="black">
                    <a:lumMod val="50000"/>
                    <a:lumOff val="50000"/>
                  </a:prstClr>
                </a:solidFill>
                <a:latin typeface="Bebas Neue"/>
              </a:rPr>
              <a:t>PETER DOE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502401" y="4673364"/>
            <a:ext cx="2012265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/>
            <a:r>
              <a:rPr lang="en-US" sz="1465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make simply dummy text of the printing.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522423" y="4307842"/>
            <a:ext cx="16618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2400">
                <a:solidFill>
                  <a:prstClr val="black">
                    <a:lumMod val="50000"/>
                    <a:lumOff val="50000"/>
                  </a:prstClr>
                </a:solidFill>
                <a:latin typeface="Bebas Neue"/>
              </a:rPr>
              <a:t>MARLIN DOE</a:t>
            </a:r>
          </a:p>
        </p:txBody>
      </p:sp>
      <p:sp>
        <p:nvSpPr>
          <p:cNvPr id="30" name="Rectangle 29"/>
          <p:cNvSpPr/>
          <p:nvPr/>
        </p:nvSpPr>
        <p:spPr>
          <a:xfrm>
            <a:off x="9347201" y="4685945"/>
            <a:ext cx="2012265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/>
            <a:r>
              <a:rPr lang="en-US" sz="1465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make simply dummy text of the printing.</a:t>
            </a:r>
          </a:p>
        </p:txBody>
      </p:sp>
      <p:sp>
        <p:nvSpPr>
          <p:cNvPr id="31" name="Freeform 30"/>
          <p:cNvSpPr>
            <a:spLocks noEditPoints="1"/>
          </p:cNvSpPr>
          <p:nvPr/>
        </p:nvSpPr>
        <p:spPr bwMode="auto">
          <a:xfrm>
            <a:off x="812801" y="5585157"/>
            <a:ext cx="369783" cy="377952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37 w 384"/>
              <a:gd name="T11" fmla="*/ 133 h 384"/>
              <a:gd name="T12" fmla="*/ 208 w 384"/>
              <a:gd name="T13" fmla="*/ 133 h 384"/>
              <a:gd name="T14" fmla="*/ 201 w 384"/>
              <a:gd name="T15" fmla="*/ 144 h 384"/>
              <a:gd name="T16" fmla="*/ 201 w 384"/>
              <a:gd name="T17" fmla="*/ 164 h 384"/>
              <a:gd name="T18" fmla="*/ 237 w 384"/>
              <a:gd name="T19" fmla="*/ 164 h 384"/>
              <a:gd name="T20" fmla="*/ 237 w 384"/>
              <a:gd name="T21" fmla="*/ 194 h 384"/>
              <a:gd name="T22" fmla="*/ 201 w 384"/>
              <a:gd name="T23" fmla="*/ 194 h 384"/>
              <a:gd name="T24" fmla="*/ 201 w 384"/>
              <a:gd name="T25" fmla="*/ 283 h 384"/>
              <a:gd name="T26" fmla="*/ 167 w 384"/>
              <a:gd name="T27" fmla="*/ 283 h 384"/>
              <a:gd name="T28" fmla="*/ 167 w 384"/>
              <a:gd name="T29" fmla="*/ 194 h 384"/>
              <a:gd name="T30" fmla="*/ 136 w 384"/>
              <a:gd name="T31" fmla="*/ 194 h 384"/>
              <a:gd name="T32" fmla="*/ 136 w 384"/>
              <a:gd name="T33" fmla="*/ 164 h 384"/>
              <a:gd name="T34" fmla="*/ 167 w 384"/>
              <a:gd name="T35" fmla="*/ 164 h 384"/>
              <a:gd name="T36" fmla="*/ 167 w 384"/>
              <a:gd name="T37" fmla="*/ 147 h 384"/>
              <a:gd name="T38" fmla="*/ 208 w 384"/>
              <a:gd name="T39" fmla="*/ 101 h 384"/>
              <a:gd name="T40" fmla="*/ 237 w 384"/>
              <a:gd name="T41" fmla="*/ 101 h 384"/>
              <a:gd name="T42" fmla="*/ 237 w 384"/>
              <a:gd name="T43" fmla="*/ 133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37" y="133"/>
                </a:moveTo>
                <a:cubicBezTo>
                  <a:pt x="208" y="133"/>
                  <a:pt x="208" y="133"/>
                  <a:pt x="208" y="133"/>
                </a:cubicBezTo>
                <a:cubicBezTo>
                  <a:pt x="205" y="133"/>
                  <a:pt x="201" y="138"/>
                  <a:pt x="201" y="144"/>
                </a:cubicBezTo>
                <a:cubicBezTo>
                  <a:pt x="201" y="164"/>
                  <a:pt x="201" y="164"/>
                  <a:pt x="201" y="164"/>
                </a:cubicBezTo>
                <a:cubicBezTo>
                  <a:pt x="237" y="164"/>
                  <a:pt x="237" y="164"/>
                  <a:pt x="237" y="164"/>
                </a:cubicBezTo>
                <a:cubicBezTo>
                  <a:pt x="237" y="194"/>
                  <a:pt x="237" y="194"/>
                  <a:pt x="237" y="194"/>
                </a:cubicBezTo>
                <a:cubicBezTo>
                  <a:pt x="201" y="194"/>
                  <a:pt x="201" y="194"/>
                  <a:pt x="201" y="194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167" y="283"/>
                  <a:pt x="167" y="283"/>
                  <a:pt x="167" y="283"/>
                </a:cubicBezTo>
                <a:cubicBezTo>
                  <a:pt x="167" y="194"/>
                  <a:pt x="167" y="194"/>
                  <a:pt x="167" y="194"/>
                </a:cubicBezTo>
                <a:cubicBezTo>
                  <a:pt x="136" y="194"/>
                  <a:pt x="136" y="194"/>
                  <a:pt x="136" y="19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67" y="164"/>
                  <a:pt x="167" y="164"/>
                  <a:pt x="167" y="164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67" y="122"/>
                  <a:pt x="185" y="101"/>
                  <a:pt x="208" y="101"/>
                </a:cubicBezTo>
                <a:cubicBezTo>
                  <a:pt x="237" y="101"/>
                  <a:pt x="237" y="101"/>
                  <a:pt x="237" y="101"/>
                </a:cubicBezTo>
                <a:lnTo>
                  <a:pt x="237" y="133"/>
                </a:lnTo>
                <a:close/>
              </a:path>
            </a:pathLst>
          </a:cu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32" name="Freeform 31"/>
          <p:cNvSpPr>
            <a:spLocks noEditPoints="1"/>
          </p:cNvSpPr>
          <p:nvPr/>
        </p:nvSpPr>
        <p:spPr bwMode="auto">
          <a:xfrm>
            <a:off x="1723253" y="5579267"/>
            <a:ext cx="366281" cy="389733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45 w 384"/>
              <a:gd name="T11" fmla="*/ 272 h 384"/>
              <a:gd name="T12" fmla="*/ 106 w 384"/>
              <a:gd name="T13" fmla="*/ 272 h 384"/>
              <a:gd name="T14" fmla="*/ 106 w 384"/>
              <a:gd name="T15" fmla="*/ 147 h 384"/>
              <a:gd name="T16" fmla="*/ 145 w 384"/>
              <a:gd name="T17" fmla="*/ 147 h 384"/>
              <a:gd name="T18" fmla="*/ 145 w 384"/>
              <a:gd name="T19" fmla="*/ 272 h 384"/>
              <a:gd name="T20" fmla="*/ 125 w 384"/>
              <a:gd name="T21" fmla="*/ 132 h 384"/>
              <a:gd name="T22" fmla="*/ 105 w 384"/>
              <a:gd name="T23" fmla="*/ 112 h 384"/>
              <a:gd name="T24" fmla="*/ 126 w 384"/>
              <a:gd name="T25" fmla="*/ 93 h 384"/>
              <a:gd name="T26" fmla="*/ 146 w 384"/>
              <a:gd name="T27" fmla="*/ 112 h 384"/>
              <a:gd name="T28" fmla="*/ 125 w 384"/>
              <a:gd name="T29" fmla="*/ 132 h 384"/>
              <a:gd name="T30" fmla="*/ 287 w 384"/>
              <a:gd name="T31" fmla="*/ 272 h 384"/>
              <a:gd name="T32" fmla="*/ 248 w 384"/>
              <a:gd name="T33" fmla="*/ 272 h 384"/>
              <a:gd name="T34" fmla="*/ 248 w 384"/>
              <a:gd name="T35" fmla="*/ 203 h 384"/>
              <a:gd name="T36" fmla="*/ 228 w 384"/>
              <a:gd name="T37" fmla="*/ 176 h 384"/>
              <a:gd name="T38" fmla="*/ 208 w 384"/>
              <a:gd name="T39" fmla="*/ 190 h 384"/>
              <a:gd name="T40" fmla="*/ 207 w 384"/>
              <a:gd name="T41" fmla="*/ 200 h 384"/>
              <a:gd name="T42" fmla="*/ 207 w 384"/>
              <a:gd name="T43" fmla="*/ 272 h 384"/>
              <a:gd name="T44" fmla="*/ 168 w 384"/>
              <a:gd name="T45" fmla="*/ 272 h 384"/>
              <a:gd name="T46" fmla="*/ 168 w 384"/>
              <a:gd name="T47" fmla="*/ 187 h 384"/>
              <a:gd name="T48" fmla="*/ 167 w 384"/>
              <a:gd name="T49" fmla="*/ 147 h 384"/>
              <a:gd name="T50" fmla="*/ 201 w 384"/>
              <a:gd name="T51" fmla="*/ 147 h 384"/>
              <a:gd name="T52" fmla="*/ 203 w 384"/>
              <a:gd name="T53" fmla="*/ 164 h 384"/>
              <a:gd name="T54" fmla="*/ 204 w 384"/>
              <a:gd name="T55" fmla="*/ 164 h 384"/>
              <a:gd name="T56" fmla="*/ 242 w 384"/>
              <a:gd name="T57" fmla="*/ 144 h 384"/>
              <a:gd name="T58" fmla="*/ 287 w 384"/>
              <a:gd name="T59" fmla="*/ 198 h 384"/>
              <a:gd name="T60" fmla="*/ 287 w 384"/>
              <a:gd name="T61" fmla="*/ 272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9"/>
                  <a:pt x="86" y="384"/>
                  <a:pt x="192" y="384"/>
                </a:cubicBezTo>
                <a:cubicBezTo>
                  <a:pt x="298" y="384"/>
                  <a:pt x="384" y="299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45" y="272"/>
                </a:moveTo>
                <a:cubicBezTo>
                  <a:pt x="106" y="272"/>
                  <a:pt x="106" y="272"/>
                  <a:pt x="106" y="272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145" y="147"/>
                  <a:pt x="145" y="147"/>
                  <a:pt x="145" y="147"/>
                </a:cubicBezTo>
                <a:lnTo>
                  <a:pt x="145" y="272"/>
                </a:lnTo>
                <a:close/>
                <a:moveTo>
                  <a:pt x="125" y="132"/>
                </a:moveTo>
                <a:cubicBezTo>
                  <a:pt x="113" y="132"/>
                  <a:pt x="105" y="123"/>
                  <a:pt x="105" y="112"/>
                </a:cubicBezTo>
                <a:cubicBezTo>
                  <a:pt x="105" y="101"/>
                  <a:pt x="113" y="93"/>
                  <a:pt x="126" y="93"/>
                </a:cubicBezTo>
                <a:cubicBezTo>
                  <a:pt x="138" y="93"/>
                  <a:pt x="146" y="101"/>
                  <a:pt x="146" y="112"/>
                </a:cubicBezTo>
                <a:cubicBezTo>
                  <a:pt x="146" y="123"/>
                  <a:pt x="138" y="132"/>
                  <a:pt x="125" y="132"/>
                </a:cubicBezTo>
                <a:close/>
                <a:moveTo>
                  <a:pt x="287" y="272"/>
                </a:moveTo>
                <a:cubicBezTo>
                  <a:pt x="248" y="272"/>
                  <a:pt x="248" y="272"/>
                  <a:pt x="248" y="272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87"/>
                  <a:pt x="242" y="176"/>
                  <a:pt x="228" y="176"/>
                </a:cubicBezTo>
                <a:cubicBezTo>
                  <a:pt x="218" y="176"/>
                  <a:pt x="211" y="183"/>
                  <a:pt x="208" y="190"/>
                </a:cubicBezTo>
                <a:cubicBezTo>
                  <a:pt x="207" y="193"/>
                  <a:pt x="207" y="196"/>
                  <a:pt x="207" y="200"/>
                </a:cubicBezTo>
                <a:cubicBezTo>
                  <a:pt x="207" y="272"/>
                  <a:pt x="207" y="272"/>
                  <a:pt x="207" y="272"/>
                </a:cubicBezTo>
                <a:cubicBezTo>
                  <a:pt x="168" y="272"/>
                  <a:pt x="168" y="272"/>
                  <a:pt x="168" y="272"/>
                </a:cubicBezTo>
                <a:cubicBezTo>
                  <a:pt x="168" y="187"/>
                  <a:pt x="168" y="187"/>
                  <a:pt x="168" y="187"/>
                </a:cubicBezTo>
                <a:cubicBezTo>
                  <a:pt x="168" y="171"/>
                  <a:pt x="168" y="158"/>
                  <a:pt x="167" y="147"/>
                </a:cubicBezTo>
                <a:cubicBezTo>
                  <a:pt x="201" y="147"/>
                  <a:pt x="201" y="147"/>
                  <a:pt x="201" y="147"/>
                </a:cubicBezTo>
                <a:cubicBezTo>
                  <a:pt x="203" y="164"/>
                  <a:pt x="203" y="164"/>
                  <a:pt x="203" y="164"/>
                </a:cubicBezTo>
                <a:cubicBezTo>
                  <a:pt x="204" y="164"/>
                  <a:pt x="204" y="164"/>
                  <a:pt x="204" y="164"/>
                </a:cubicBezTo>
                <a:cubicBezTo>
                  <a:pt x="209" y="156"/>
                  <a:pt x="221" y="144"/>
                  <a:pt x="242" y="144"/>
                </a:cubicBezTo>
                <a:cubicBezTo>
                  <a:pt x="268" y="144"/>
                  <a:pt x="287" y="161"/>
                  <a:pt x="287" y="198"/>
                </a:cubicBezTo>
                <a:lnTo>
                  <a:pt x="287" y="272"/>
                </a:lnTo>
                <a:close/>
              </a:path>
            </a:pathLst>
          </a:custGeom>
          <a:solidFill>
            <a:srgbClr val="F3C30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33" name="Freeform 32"/>
          <p:cNvSpPr>
            <a:spLocks noEditPoints="1"/>
          </p:cNvSpPr>
          <p:nvPr/>
        </p:nvSpPr>
        <p:spPr bwMode="auto">
          <a:xfrm>
            <a:off x="2167448" y="5584340"/>
            <a:ext cx="368381" cy="379587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06 w 384"/>
              <a:gd name="T11" fmla="*/ 238 h 384"/>
              <a:gd name="T12" fmla="*/ 178 w 384"/>
              <a:gd name="T13" fmla="*/ 225 h 384"/>
              <a:gd name="T14" fmla="*/ 147 w 384"/>
              <a:gd name="T15" fmla="*/ 293 h 384"/>
              <a:gd name="T16" fmla="*/ 163 w 384"/>
              <a:gd name="T17" fmla="*/ 186 h 384"/>
              <a:gd name="T18" fmla="*/ 189 w 384"/>
              <a:gd name="T19" fmla="*/ 137 h 384"/>
              <a:gd name="T20" fmla="*/ 200 w 384"/>
              <a:gd name="T21" fmla="*/ 217 h 384"/>
              <a:gd name="T22" fmla="*/ 231 w 384"/>
              <a:gd name="T23" fmla="*/ 124 h 384"/>
              <a:gd name="T24" fmla="*/ 137 w 384"/>
              <a:gd name="T25" fmla="*/ 174 h 384"/>
              <a:gd name="T26" fmla="*/ 142 w 384"/>
              <a:gd name="T27" fmla="*/ 208 h 384"/>
              <a:gd name="T28" fmla="*/ 114 w 384"/>
              <a:gd name="T29" fmla="*/ 161 h 384"/>
              <a:gd name="T30" fmla="*/ 182 w 384"/>
              <a:gd name="T31" fmla="*/ 92 h 384"/>
              <a:gd name="T32" fmla="*/ 270 w 384"/>
              <a:gd name="T33" fmla="*/ 147 h 384"/>
              <a:gd name="T34" fmla="*/ 206 w 384"/>
              <a:gd name="T35" fmla="*/ 238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06" y="238"/>
                </a:moveTo>
                <a:cubicBezTo>
                  <a:pt x="193" y="237"/>
                  <a:pt x="188" y="230"/>
                  <a:pt x="178" y="225"/>
                </a:cubicBezTo>
                <a:cubicBezTo>
                  <a:pt x="173" y="252"/>
                  <a:pt x="167" y="279"/>
                  <a:pt x="147" y="293"/>
                </a:cubicBezTo>
                <a:cubicBezTo>
                  <a:pt x="141" y="251"/>
                  <a:pt x="156" y="219"/>
                  <a:pt x="163" y="186"/>
                </a:cubicBezTo>
                <a:cubicBezTo>
                  <a:pt x="151" y="166"/>
                  <a:pt x="164" y="127"/>
                  <a:pt x="189" y="137"/>
                </a:cubicBezTo>
                <a:cubicBezTo>
                  <a:pt x="219" y="149"/>
                  <a:pt x="163" y="209"/>
                  <a:pt x="200" y="217"/>
                </a:cubicBezTo>
                <a:cubicBezTo>
                  <a:pt x="240" y="225"/>
                  <a:pt x="256" y="149"/>
                  <a:pt x="231" y="124"/>
                </a:cubicBezTo>
                <a:cubicBezTo>
                  <a:pt x="196" y="88"/>
                  <a:pt x="129" y="123"/>
                  <a:pt x="137" y="174"/>
                </a:cubicBezTo>
                <a:cubicBezTo>
                  <a:pt x="139" y="187"/>
                  <a:pt x="152" y="191"/>
                  <a:pt x="142" y="208"/>
                </a:cubicBezTo>
                <a:cubicBezTo>
                  <a:pt x="120" y="203"/>
                  <a:pt x="113" y="185"/>
                  <a:pt x="114" y="161"/>
                </a:cubicBezTo>
                <a:cubicBezTo>
                  <a:pt x="115" y="123"/>
                  <a:pt x="149" y="95"/>
                  <a:pt x="182" y="92"/>
                </a:cubicBezTo>
                <a:cubicBezTo>
                  <a:pt x="225" y="87"/>
                  <a:pt x="265" y="107"/>
                  <a:pt x="270" y="147"/>
                </a:cubicBezTo>
                <a:cubicBezTo>
                  <a:pt x="276" y="192"/>
                  <a:pt x="251" y="241"/>
                  <a:pt x="206" y="238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1260497" y="5589243"/>
            <a:ext cx="384840" cy="369783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70 w 384"/>
              <a:gd name="T11" fmla="*/ 157 h 384"/>
              <a:gd name="T12" fmla="*/ 270 w 384"/>
              <a:gd name="T13" fmla="*/ 162 h 384"/>
              <a:gd name="T14" fmla="*/ 163 w 384"/>
              <a:gd name="T15" fmla="*/ 270 h 384"/>
              <a:gd name="T16" fmla="*/ 105 w 384"/>
              <a:gd name="T17" fmla="*/ 253 h 384"/>
              <a:gd name="T18" fmla="*/ 114 w 384"/>
              <a:gd name="T19" fmla="*/ 253 h 384"/>
              <a:gd name="T20" fmla="*/ 161 w 384"/>
              <a:gd name="T21" fmla="*/ 237 h 384"/>
              <a:gd name="T22" fmla="*/ 125 w 384"/>
              <a:gd name="T23" fmla="*/ 211 h 384"/>
              <a:gd name="T24" fmla="*/ 132 w 384"/>
              <a:gd name="T25" fmla="*/ 212 h 384"/>
              <a:gd name="T26" fmla="*/ 142 w 384"/>
              <a:gd name="T27" fmla="*/ 210 h 384"/>
              <a:gd name="T28" fmla="*/ 112 w 384"/>
              <a:gd name="T29" fmla="*/ 173 h 384"/>
              <a:gd name="T30" fmla="*/ 112 w 384"/>
              <a:gd name="T31" fmla="*/ 173 h 384"/>
              <a:gd name="T32" fmla="*/ 129 w 384"/>
              <a:gd name="T33" fmla="*/ 177 h 384"/>
              <a:gd name="T34" fmla="*/ 112 w 384"/>
              <a:gd name="T35" fmla="*/ 146 h 384"/>
              <a:gd name="T36" fmla="*/ 117 w 384"/>
              <a:gd name="T37" fmla="*/ 127 h 384"/>
              <a:gd name="T38" fmla="*/ 195 w 384"/>
              <a:gd name="T39" fmla="*/ 166 h 384"/>
              <a:gd name="T40" fmla="*/ 194 w 384"/>
              <a:gd name="T41" fmla="*/ 158 h 384"/>
              <a:gd name="T42" fmla="*/ 232 w 384"/>
              <a:gd name="T43" fmla="*/ 120 h 384"/>
              <a:gd name="T44" fmla="*/ 260 w 384"/>
              <a:gd name="T45" fmla="*/ 132 h 384"/>
              <a:gd name="T46" fmla="*/ 284 w 384"/>
              <a:gd name="T47" fmla="*/ 123 h 384"/>
              <a:gd name="T48" fmla="*/ 267 w 384"/>
              <a:gd name="T49" fmla="*/ 144 h 384"/>
              <a:gd name="T50" fmla="*/ 289 w 384"/>
              <a:gd name="T51" fmla="*/ 138 h 384"/>
              <a:gd name="T52" fmla="*/ 270 w 384"/>
              <a:gd name="T53" fmla="*/ 157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70" y="157"/>
                </a:moveTo>
                <a:cubicBezTo>
                  <a:pt x="270" y="159"/>
                  <a:pt x="270" y="161"/>
                  <a:pt x="270" y="162"/>
                </a:cubicBezTo>
                <a:cubicBezTo>
                  <a:pt x="270" y="212"/>
                  <a:pt x="232" y="270"/>
                  <a:pt x="163" y="270"/>
                </a:cubicBezTo>
                <a:cubicBezTo>
                  <a:pt x="141" y="270"/>
                  <a:pt x="121" y="264"/>
                  <a:pt x="105" y="253"/>
                </a:cubicBezTo>
                <a:cubicBezTo>
                  <a:pt x="108" y="253"/>
                  <a:pt x="111" y="253"/>
                  <a:pt x="114" y="253"/>
                </a:cubicBezTo>
                <a:cubicBezTo>
                  <a:pt x="131" y="253"/>
                  <a:pt x="148" y="247"/>
                  <a:pt x="161" y="237"/>
                </a:cubicBezTo>
                <a:cubicBezTo>
                  <a:pt x="144" y="237"/>
                  <a:pt x="130" y="226"/>
                  <a:pt x="125" y="211"/>
                </a:cubicBezTo>
                <a:cubicBezTo>
                  <a:pt x="128" y="211"/>
                  <a:pt x="130" y="212"/>
                  <a:pt x="132" y="212"/>
                </a:cubicBezTo>
                <a:cubicBezTo>
                  <a:pt x="136" y="212"/>
                  <a:pt x="139" y="211"/>
                  <a:pt x="142" y="210"/>
                </a:cubicBezTo>
                <a:cubicBezTo>
                  <a:pt x="125" y="207"/>
                  <a:pt x="112" y="191"/>
                  <a:pt x="112" y="173"/>
                </a:cubicBezTo>
                <a:cubicBezTo>
                  <a:pt x="112" y="173"/>
                  <a:pt x="112" y="173"/>
                  <a:pt x="112" y="173"/>
                </a:cubicBezTo>
                <a:cubicBezTo>
                  <a:pt x="117" y="175"/>
                  <a:pt x="123" y="177"/>
                  <a:pt x="129" y="177"/>
                </a:cubicBezTo>
                <a:cubicBezTo>
                  <a:pt x="119" y="171"/>
                  <a:pt x="112" y="159"/>
                  <a:pt x="112" y="146"/>
                </a:cubicBezTo>
                <a:cubicBezTo>
                  <a:pt x="112" y="139"/>
                  <a:pt x="114" y="132"/>
                  <a:pt x="117" y="127"/>
                </a:cubicBezTo>
                <a:cubicBezTo>
                  <a:pt x="136" y="150"/>
                  <a:pt x="164" y="165"/>
                  <a:pt x="195" y="166"/>
                </a:cubicBezTo>
                <a:cubicBezTo>
                  <a:pt x="195" y="164"/>
                  <a:pt x="194" y="161"/>
                  <a:pt x="194" y="158"/>
                </a:cubicBezTo>
                <a:cubicBezTo>
                  <a:pt x="194" y="137"/>
                  <a:pt x="211" y="120"/>
                  <a:pt x="232" y="120"/>
                </a:cubicBezTo>
                <a:cubicBezTo>
                  <a:pt x="243" y="120"/>
                  <a:pt x="253" y="125"/>
                  <a:pt x="260" y="132"/>
                </a:cubicBezTo>
                <a:cubicBezTo>
                  <a:pt x="268" y="130"/>
                  <a:pt x="277" y="127"/>
                  <a:pt x="284" y="123"/>
                </a:cubicBezTo>
                <a:cubicBezTo>
                  <a:pt x="281" y="132"/>
                  <a:pt x="275" y="139"/>
                  <a:pt x="267" y="144"/>
                </a:cubicBezTo>
                <a:cubicBezTo>
                  <a:pt x="275" y="143"/>
                  <a:pt x="282" y="141"/>
                  <a:pt x="289" y="138"/>
                </a:cubicBezTo>
                <a:cubicBezTo>
                  <a:pt x="284" y="145"/>
                  <a:pt x="277" y="152"/>
                  <a:pt x="270" y="157"/>
                </a:cubicBezTo>
                <a:close/>
              </a:path>
            </a:pathLst>
          </a:custGeom>
          <a:solidFill>
            <a:srgbClr val="23CAD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35" name="Freeform 34"/>
          <p:cNvSpPr>
            <a:spLocks noEditPoints="1"/>
          </p:cNvSpPr>
          <p:nvPr/>
        </p:nvSpPr>
        <p:spPr bwMode="auto">
          <a:xfrm>
            <a:off x="3661771" y="5585157"/>
            <a:ext cx="369783" cy="377952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37 w 384"/>
              <a:gd name="T11" fmla="*/ 133 h 384"/>
              <a:gd name="T12" fmla="*/ 208 w 384"/>
              <a:gd name="T13" fmla="*/ 133 h 384"/>
              <a:gd name="T14" fmla="*/ 201 w 384"/>
              <a:gd name="T15" fmla="*/ 144 h 384"/>
              <a:gd name="T16" fmla="*/ 201 w 384"/>
              <a:gd name="T17" fmla="*/ 164 h 384"/>
              <a:gd name="T18" fmla="*/ 237 w 384"/>
              <a:gd name="T19" fmla="*/ 164 h 384"/>
              <a:gd name="T20" fmla="*/ 237 w 384"/>
              <a:gd name="T21" fmla="*/ 194 h 384"/>
              <a:gd name="T22" fmla="*/ 201 w 384"/>
              <a:gd name="T23" fmla="*/ 194 h 384"/>
              <a:gd name="T24" fmla="*/ 201 w 384"/>
              <a:gd name="T25" fmla="*/ 283 h 384"/>
              <a:gd name="T26" fmla="*/ 167 w 384"/>
              <a:gd name="T27" fmla="*/ 283 h 384"/>
              <a:gd name="T28" fmla="*/ 167 w 384"/>
              <a:gd name="T29" fmla="*/ 194 h 384"/>
              <a:gd name="T30" fmla="*/ 136 w 384"/>
              <a:gd name="T31" fmla="*/ 194 h 384"/>
              <a:gd name="T32" fmla="*/ 136 w 384"/>
              <a:gd name="T33" fmla="*/ 164 h 384"/>
              <a:gd name="T34" fmla="*/ 167 w 384"/>
              <a:gd name="T35" fmla="*/ 164 h 384"/>
              <a:gd name="T36" fmla="*/ 167 w 384"/>
              <a:gd name="T37" fmla="*/ 147 h 384"/>
              <a:gd name="T38" fmla="*/ 208 w 384"/>
              <a:gd name="T39" fmla="*/ 101 h 384"/>
              <a:gd name="T40" fmla="*/ 237 w 384"/>
              <a:gd name="T41" fmla="*/ 101 h 384"/>
              <a:gd name="T42" fmla="*/ 237 w 384"/>
              <a:gd name="T43" fmla="*/ 133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37" y="133"/>
                </a:moveTo>
                <a:cubicBezTo>
                  <a:pt x="208" y="133"/>
                  <a:pt x="208" y="133"/>
                  <a:pt x="208" y="133"/>
                </a:cubicBezTo>
                <a:cubicBezTo>
                  <a:pt x="205" y="133"/>
                  <a:pt x="201" y="138"/>
                  <a:pt x="201" y="144"/>
                </a:cubicBezTo>
                <a:cubicBezTo>
                  <a:pt x="201" y="164"/>
                  <a:pt x="201" y="164"/>
                  <a:pt x="201" y="164"/>
                </a:cubicBezTo>
                <a:cubicBezTo>
                  <a:pt x="237" y="164"/>
                  <a:pt x="237" y="164"/>
                  <a:pt x="237" y="164"/>
                </a:cubicBezTo>
                <a:cubicBezTo>
                  <a:pt x="237" y="194"/>
                  <a:pt x="237" y="194"/>
                  <a:pt x="237" y="194"/>
                </a:cubicBezTo>
                <a:cubicBezTo>
                  <a:pt x="201" y="194"/>
                  <a:pt x="201" y="194"/>
                  <a:pt x="201" y="194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167" y="283"/>
                  <a:pt x="167" y="283"/>
                  <a:pt x="167" y="283"/>
                </a:cubicBezTo>
                <a:cubicBezTo>
                  <a:pt x="167" y="194"/>
                  <a:pt x="167" y="194"/>
                  <a:pt x="167" y="194"/>
                </a:cubicBezTo>
                <a:cubicBezTo>
                  <a:pt x="136" y="194"/>
                  <a:pt x="136" y="194"/>
                  <a:pt x="136" y="19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67" y="164"/>
                  <a:pt x="167" y="164"/>
                  <a:pt x="167" y="164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67" y="122"/>
                  <a:pt x="185" y="101"/>
                  <a:pt x="208" y="101"/>
                </a:cubicBezTo>
                <a:cubicBezTo>
                  <a:pt x="237" y="101"/>
                  <a:pt x="237" y="101"/>
                  <a:pt x="237" y="101"/>
                </a:cubicBezTo>
                <a:lnTo>
                  <a:pt x="237" y="133"/>
                </a:lnTo>
                <a:close/>
              </a:path>
            </a:pathLst>
          </a:cu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36" name="Freeform 35"/>
          <p:cNvSpPr>
            <a:spLocks noEditPoints="1"/>
          </p:cNvSpPr>
          <p:nvPr/>
        </p:nvSpPr>
        <p:spPr bwMode="auto">
          <a:xfrm>
            <a:off x="4572224" y="5579267"/>
            <a:ext cx="366281" cy="389733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45 w 384"/>
              <a:gd name="T11" fmla="*/ 272 h 384"/>
              <a:gd name="T12" fmla="*/ 106 w 384"/>
              <a:gd name="T13" fmla="*/ 272 h 384"/>
              <a:gd name="T14" fmla="*/ 106 w 384"/>
              <a:gd name="T15" fmla="*/ 147 h 384"/>
              <a:gd name="T16" fmla="*/ 145 w 384"/>
              <a:gd name="T17" fmla="*/ 147 h 384"/>
              <a:gd name="T18" fmla="*/ 145 w 384"/>
              <a:gd name="T19" fmla="*/ 272 h 384"/>
              <a:gd name="T20" fmla="*/ 125 w 384"/>
              <a:gd name="T21" fmla="*/ 132 h 384"/>
              <a:gd name="T22" fmla="*/ 105 w 384"/>
              <a:gd name="T23" fmla="*/ 112 h 384"/>
              <a:gd name="T24" fmla="*/ 126 w 384"/>
              <a:gd name="T25" fmla="*/ 93 h 384"/>
              <a:gd name="T26" fmla="*/ 146 w 384"/>
              <a:gd name="T27" fmla="*/ 112 h 384"/>
              <a:gd name="T28" fmla="*/ 125 w 384"/>
              <a:gd name="T29" fmla="*/ 132 h 384"/>
              <a:gd name="T30" fmla="*/ 287 w 384"/>
              <a:gd name="T31" fmla="*/ 272 h 384"/>
              <a:gd name="T32" fmla="*/ 248 w 384"/>
              <a:gd name="T33" fmla="*/ 272 h 384"/>
              <a:gd name="T34" fmla="*/ 248 w 384"/>
              <a:gd name="T35" fmla="*/ 203 h 384"/>
              <a:gd name="T36" fmla="*/ 228 w 384"/>
              <a:gd name="T37" fmla="*/ 176 h 384"/>
              <a:gd name="T38" fmla="*/ 208 w 384"/>
              <a:gd name="T39" fmla="*/ 190 h 384"/>
              <a:gd name="T40" fmla="*/ 207 w 384"/>
              <a:gd name="T41" fmla="*/ 200 h 384"/>
              <a:gd name="T42" fmla="*/ 207 w 384"/>
              <a:gd name="T43" fmla="*/ 272 h 384"/>
              <a:gd name="T44" fmla="*/ 168 w 384"/>
              <a:gd name="T45" fmla="*/ 272 h 384"/>
              <a:gd name="T46" fmla="*/ 168 w 384"/>
              <a:gd name="T47" fmla="*/ 187 h 384"/>
              <a:gd name="T48" fmla="*/ 167 w 384"/>
              <a:gd name="T49" fmla="*/ 147 h 384"/>
              <a:gd name="T50" fmla="*/ 201 w 384"/>
              <a:gd name="T51" fmla="*/ 147 h 384"/>
              <a:gd name="T52" fmla="*/ 203 w 384"/>
              <a:gd name="T53" fmla="*/ 164 h 384"/>
              <a:gd name="T54" fmla="*/ 204 w 384"/>
              <a:gd name="T55" fmla="*/ 164 h 384"/>
              <a:gd name="T56" fmla="*/ 242 w 384"/>
              <a:gd name="T57" fmla="*/ 144 h 384"/>
              <a:gd name="T58" fmla="*/ 287 w 384"/>
              <a:gd name="T59" fmla="*/ 198 h 384"/>
              <a:gd name="T60" fmla="*/ 287 w 384"/>
              <a:gd name="T61" fmla="*/ 272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9"/>
                  <a:pt x="86" y="384"/>
                  <a:pt x="192" y="384"/>
                </a:cubicBezTo>
                <a:cubicBezTo>
                  <a:pt x="298" y="384"/>
                  <a:pt x="384" y="299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45" y="272"/>
                </a:moveTo>
                <a:cubicBezTo>
                  <a:pt x="106" y="272"/>
                  <a:pt x="106" y="272"/>
                  <a:pt x="106" y="272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145" y="147"/>
                  <a:pt x="145" y="147"/>
                  <a:pt x="145" y="147"/>
                </a:cubicBezTo>
                <a:lnTo>
                  <a:pt x="145" y="272"/>
                </a:lnTo>
                <a:close/>
                <a:moveTo>
                  <a:pt x="125" y="132"/>
                </a:moveTo>
                <a:cubicBezTo>
                  <a:pt x="113" y="132"/>
                  <a:pt x="105" y="123"/>
                  <a:pt x="105" y="112"/>
                </a:cubicBezTo>
                <a:cubicBezTo>
                  <a:pt x="105" y="101"/>
                  <a:pt x="113" y="93"/>
                  <a:pt x="126" y="93"/>
                </a:cubicBezTo>
                <a:cubicBezTo>
                  <a:pt x="138" y="93"/>
                  <a:pt x="146" y="101"/>
                  <a:pt x="146" y="112"/>
                </a:cubicBezTo>
                <a:cubicBezTo>
                  <a:pt x="146" y="123"/>
                  <a:pt x="138" y="132"/>
                  <a:pt x="125" y="132"/>
                </a:cubicBezTo>
                <a:close/>
                <a:moveTo>
                  <a:pt x="287" y="272"/>
                </a:moveTo>
                <a:cubicBezTo>
                  <a:pt x="248" y="272"/>
                  <a:pt x="248" y="272"/>
                  <a:pt x="248" y="272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87"/>
                  <a:pt x="242" y="176"/>
                  <a:pt x="228" y="176"/>
                </a:cubicBezTo>
                <a:cubicBezTo>
                  <a:pt x="218" y="176"/>
                  <a:pt x="211" y="183"/>
                  <a:pt x="208" y="190"/>
                </a:cubicBezTo>
                <a:cubicBezTo>
                  <a:pt x="207" y="193"/>
                  <a:pt x="207" y="196"/>
                  <a:pt x="207" y="200"/>
                </a:cubicBezTo>
                <a:cubicBezTo>
                  <a:pt x="207" y="272"/>
                  <a:pt x="207" y="272"/>
                  <a:pt x="207" y="272"/>
                </a:cubicBezTo>
                <a:cubicBezTo>
                  <a:pt x="168" y="272"/>
                  <a:pt x="168" y="272"/>
                  <a:pt x="168" y="272"/>
                </a:cubicBezTo>
                <a:cubicBezTo>
                  <a:pt x="168" y="187"/>
                  <a:pt x="168" y="187"/>
                  <a:pt x="168" y="187"/>
                </a:cubicBezTo>
                <a:cubicBezTo>
                  <a:pt x="168" y="171"/>
                  <a:pt x="168" y="158"/>
                  <a:pt x="167" y="147"/>
                </a:cubicBezTo>
                <a:cubicBezTo>
                  <a:pt x="201" y="147"/>
                  <a:pt x="201" y="147"/>
                  <a:pt x="201" y="147"/>
                </a:cubicBezTo>
                <a:cubicBezTo>
                  <a:pt x="203" y="164"/>
                  <a:pt x="203" y="164"/>
                  <a:pt x="203" y="164"/>
                </a:cubicBezTo>
                <a:cubicBezTo>
                  <a:pt x="204" y="164"/>
                  <a:pt x="204" y="164"/>
                  <a:pt x="204" y="164"/>
                </a:cubicBezTo>
                <a:cubicBezTo>
                  <a:pt x="209" y="156"/>
                  <a:pt x="221" y="144"/>
                  <a:pt x="242" y="144"/>
                </a:cubicBezTo>
                <a:cubicBezTo>
                  <a:pt x="268" y="144"/>
                  <a:pt x="287" y="161"/>
                  <a:pt x="287" y="198"/>
                </a:cubicBezTo>
                <a:lnTo>
                  <a:pt x="287" y="272"/>
                </a:lnTo>
                <a:close/>
              </a:path>
            </a:pathLst>
          </a:custGeom>
          <a:solidFill>
            <a:srgbClr val="F3C30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37" name="Freeform 36"/>
          <p:cNvSpPr>
            <a:spLocks noEditPoints="1"/>
          </p:cNvSpPr>
          <p:nvPr/>
        </p:nvSpPr>
        <p:spPr bwMode="auto">
          <a:xfrm>
            <a:off x="5016419" y="5584340"/>
            <a:ext cx="368381" cy="379587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06 w 384"/>
              <a:gd name="T11" fmla="*/ 238 h 384"/>
              <a:gd name="T12" fmla="*/ 178 w 384"/>
              <a:gd name="T13" fmla="*/ 225 h 384"/>
              <a:gd name="T14" fmla="*/ 147 w 384"/>
              <a:gd name="T15" fmla="*/ 293 h 384"/>
              <a:gd name="T16" fmla="*/ 163 w 384"/>
              <a:gd name="T17" fmla="*/ 186 h 384"/>
              <a:gd name="T18" fmla="*/ 189 w 384"/>
              <a:gd name="T19" fmla="*/ 137 h 384"/>
              <a:gd name="T20" fmla="*/ 200 w 384"/>
              <a:gd name="T21" fmla="*/ 217 h 384"/>
              <a:gd name="T22" fmla="*/ 231 w 384"/>
              <a:gd name="T23" fmla="*/ 124 h 384"/>
              <a:gd name="T24" fmla="*/ 137 w 384"/>
              <a:gd name="T25" fmla="*/ 174 h 384"/>
              <a:gd name="T26" fmla="*/ 142 w 384"/>
              <a:gd name="T27" fmla="*/ 208 h 384"/>
              <a:gd name="T28" fmla="*/ 114 w 384"/>
              <a:gd name="T29" fmla="*/ 161 h 384"/>
              <a:gd name="T30" fmla="*/ 182 w 384"/>
              <a:gd name="T31" fmla="*/ 92 h 384"/>
              <a:gd name="T32" fmla="*/ 270 w 384"/>
              <a:gd name="T33" fmla="*/ 147 h 384"/>
              <a:gd name="T34" fmla="*/ 206 w 384"/>
              <a:gd name="T35" fmla="*/ 238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06" y="238"/>
                </a:moveTo>
                <a:cubicBezTo>
                  <a:pt x="193" y="237"/>
                  <a:pt x="188" y="230"/>
                  <a:pt x="178" y="225"/>
                </a:cubicBezTo>
                <a:cubicBezTo>
                  <a:pt x="173" y="252"/>
                  <a:pt x="167" y="279"/>
                  <a:pt x="147" y="293"/>
                </a:cubicBezTo>
                <a:cubicBezTo>
                  <a:pt x="141" y="251"/>
                  <a:pt x="156" y="219"/>
                  <a:pt x="163" y="186"/>
                </a:cubicBezTo>
                <a:cubicBezTo>
                  <a:pt x="151" y="166"/>
                  <a:pt x="164" y="127"/>
                  <a:pt x="189" y="137"/>
                </a:cubicBezTo>
                <a:cubicBezTo>
                  <a:pt x="219" y="149"/>
                  <a:pt x="163" y="209"/>
                  <a:pt x="200" y="217"/>
                </a:cubicBezTo>
                <a:cubicBezTo>
                  <a:pt x="240" y="225"/>
                  <a:pt x="256" y="149"/>
                  <a:pt x="231" y="124"/>
                </a:cubicBezTo>
                <a:cubicBezTo>
                  <a:pt x="196" y="88"/>
                  <a:pt x="129" y="123"/>
                  <a:pt x="137" y="174"/>
                </a:cubicBezTo>
                <a:cubicBezTo>
                  <a:pt x="139" y="187"/>
                  <a:pt x="152" y="191"/>
                  <a:pt x="142" y="208"/>
                </a:cubicBezTo>
                <a:cubicBezTo>
                  <a:pt x="120" y="203"/>
                  <a:pt x="113" y="185"/>
                  <a:pt x="114" y="161"/>
                </a:cubicBezTo>
                <a:cubicBezTo>
                  <a:pt x="115" y="123"/>
                  <a:pt x="149" y="95"/>
                  <a:pt x="182" y="92"/>
                </a:cubicBezTo>
                <a:cubicBezTo>
                  <a:pt x="225" y="87"/>
                  <a:pt x="265" y="107"/>
                  <a:pt x="270" y="147"/>
                </a:cubicBezTo>
                <a:cubicBezTo>
                  <a:pt x="276" y="192"/>
                  <a:pt x="251" y="241"/>
                  <a:pt x="206" y="238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38" name="Freeform 37"/>
          <p:cNvSpPr>
            <a:spLocks noEditPoints="1"/>
          </p:cNvSpPr>
          <p:nvPr/>
        </p:nvSpPr>
        <p:spPr bwMode="auto">
          <a:xfrm>
            <a:off x="4109468" y="5589243"/>
            <a:ext cx="384840" cy="369783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70 w 384"/>
              <a:gd name="T11" fmla="*/ 157 h 384"/>
              <a:gd name="T12" fmla="*/ 270 w 384"/>
              <a:gd name="T13" fmla="*/ 162 h 384"/>
              <a:gd name="T14" fmla="*/ 163 w 384"/>
              <a:gd name="T15" fmla="*/ 270 h 384"/>
              <a:gd name="T16" fmla="*/ 105 w 384"/>
              <a:gd name="T17" fmla="*/ 253 h 384"/>
              <a:gd name="T18" fmla="*/ 114 w 384"/>
              <a:gd name="T19" fmla="*/ 253 h 384"/>
              <a:gd name="T20" fmla="*/ 161 w 384"/>
              <a:gd name="T21" fmla="*/ 237 h 384"/>
              <a:gd name="T22" fmla="*/ 125 w 384"/>
              <a:gd name="T23" fmla="*/ 211 h 384"/>
              <a:gd name="T24" fmla="*/ 132 w 384"/>
              <a:gd name="T25" fmla="*/ 212 h 384"/>
              <a:gd name="T26" fmla="*/ 142 w 384"/>
              <a:gd name="T27" fmla="*/ 210 h 384"/>
              <a:gd name="T28" fmla="*/ 112 w 384"/>
              <a:gd name="T29" fmla="*/ 173 h 384"/>
              <a:gd name="T30" fmla="*/ 112 w 384"/>
              <a:gd name="T31" fmla="*/ 173 h 384"/>
              <a:gd name="T32" fmla="*/ 129 w 384"/>
              <a:gd name="T33" fmla="*/ 177 h 384"/>
              <a:gd name="T34" fmla="*/ 112 w 384"/>
              <a:gd name="T35" fmla="*/ 146 h 384"/>
              <a:gd name="T36" fmla="*/ 117 w 384"/>
              <a:gd name="T37" fmla="*/ 127 h 384"/>
              <a:gd name="T38" fmla="*/ 195 w 384"/>
              <a:gd name="T39" fmla="*/ 166 h 384"/>
              <a:gd name="T40" fmla="*/ 194 w 384"/>
              <a:gd name="T41" fmla="*/ 158 h 384"/>
              <a:gd name="T42" fmla="*/ 232 w 384"/>
              <a:gd name="T43" fmla="*/ 120 h 384"/>
              <a:gd name="T44" fmla="*/ 260 w 384"/>
              <a:gd name="T45" fmla="*/ 132 h 384"/>
              <a:gd name="T46" fmla="*/ 284 w 384"/>
              <a:gd name="T47" fmla="*/ 123 h 384"/>
              <a:gd name="T48" fmla="*/ 267 w 384"/>
              <a:gd name="T49" fmla="*/ 144 h 384"/>
              <a:gd name="T50" fmla="*/ 289 w 384"/>
              <a:gd name="T51" fmla="*/ 138 h 384"/>
              <a:gd name="T52" fmla="*/ 270 w 384"/>
              <a:gd name="T53" fmla="*/ 157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70" y="157"/>
                </a:moveTo>
                <a:cubicBezTo>
                  <a:pt x="270" y="159"/>
                  <a:pt x="270" y="161"/>
                  <a:pt x="270" y="162"/>
                </a:cubicBezTo>
                <a:cubicBezTo>
                  <a:pt x="270" y="212"/>
                  <a:pt x="232" y="270"/>
                  <a:pt x="163" y="270"/>
                </a:cubicBezTo>
                <a:cubicBezTo>
                  <a:pt x="141" y="270"/>
                  <a:pt x="121" y="264"/>
                  <a:pt x="105" y="253"/>
                </a:cubicBezTo>
                <a:cubicBezTo>
                  <a:pt x="108" y="253"/>
                  <a:pt x="111" y="253"/>
                  <a:pt x="114" y="253"/>
                </a:cubicBezTo>
                <a:cubicBezTo>
                  <a:pt x="131" y="253"/>
                  <a:pt x="148" y="247"/>
                  <a:pt x="161" y="237"/>
                </a:cubicBezTo>
                <a:cubicBezTo>
                  <a:pt x="144" y="237"/>
                  <a:pt x="130" y="226"/>
                  <a:pt x="125" y="211"/>
                </a:cubicBezTo>
                <a:cubicBezTo>
                  <a:pt x="128" y="211"/>
                  <a:pt x="130" y="212"/>
                  <a:pt x="132" y="212"/>
                </a:cubicBezTo>
                <a:cubicBezTo>
                  <a:pt x="136" y="212"/>
                  <a:pt x="139" y="211"/>
                  <a:pt x="142" y="210"/>
                </a:cubicBezTo>
                <a:cubicBezTo>
                  <a:pt x="125" y="207"/>
                  <a:pt x="112" y="191"/>
                  <a:pt x="112" y="173"/>
                </a:cubicBezTo>
                <a:cubicBezTo>
                  <a:pt x="112" y="173"/>
                  <a:pt x="112" y="173"/>
                  <a:pt x="112" y="173"/>
                </a:cubicBezTo>
                <a:cubicBezTo>
                  <a:pt x="117" y="175"/>
                  <a:pt x="123" y="177"/>
                  <a:pt x="129" y="177"/>
                </a:cubicBezTo>
                <a:cubicBezTo>
                  <a:pt x="119" y="171"/>
                  <a:pt x="112" y="159"/>
                  <a:pt x="112" y="146"/>
                </a:cubicBezTo>
                <a:cubicBezTo>
                  <a:pt x="112" y="139"/>
                  <a:pt x="114" y="132"/>
                  <a:pt x="117" y="127"/>
                </a:cubicBezTo>
                <a:cubicBezTo>
                  <a:pt x="136" y="150"/>
                  <a:pt x="164" y="165"/>
                  <a:pt x="195" y="166"/>
                </a:cubicBezTo>
                <a:cubicBezTo>
                  <a:pt x="195" y="164"/>
                  <a:pt x="194" y="161"/>
                  <a:pt x="194" y="158"/>
                </a:cubicBezTo>
                <a:cubicBezTo>
                  <a:pt x="194" y="137"/>
                  <a:pt x="211" y="120"/>
                  <a:pt x="232" y="120"/>
                </a:cubicBezTo>
                <a:cubicBezTo>
                  <a:pt x="243" y="120"/>
                  <a:pt x="253" y="125"/>
                  <a:pt x="260" y="132"/>
                </a:cubicBezTo>
                <a:cubicBezTo>
                  <a:pt x="268" y="130"/>
                  <a:pt x="277" y="127"/>
                  <a:pt x="284" y="123"/>
                </a:cubicBezTo>
                <a:cubicBezTo>
                  <a:pt x="281" y="132"/>
                  <a:pt x="275" y="139"/>
                  <a:pt x="267" y="144"/>
                </a:cubicBezTo>
                <a:cubicBezTo>
                  <a:pt x="275" y="143"/>
                  <a:pt x="282" y="141"/>
                  <a:pt x="289" y="138"/>
                </a:cubicBezTo>
                <a:cubicBezTo>
                  <a:pt x="284" y="145"/>
                  <a:pt x="277" y="152"/>
                  <a:pt x="270" y="157"/>
                </a:cubicBezTo>
                <a:close/>
              </a:path>
            </a:pathLst>
          </a:custGeom>
          <a:solidFill>
            <a:srgbClr val="23CAD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39" name="Freeform 38"/>
          <p:cNvSpPr>
            <a:spLocks noEditPoints="1"/>
          </p:cNvSpPr>
          <p:nvPr/>
        </p:nvSpPr>
        <p:spPr bwMode="auto">
          <a:xfrm>
            <a:off x="6510742" y="5585157"/>
            <a:ext cx="369783" cy="377952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37 w 384"/>
              <a:gd name="T11" fmla="*/ 133 h 384"/>
              <a:gd name="T12" fmla="*/ 208 w 384"/>
              <a:gd name="T13" fmla="*/ 133 h 384"/>
              <a:gd name="T14" fmla="*/ 201 w 384"/>
              <a:gd name="T15" fmla="*/ 144 h 384"/>
              <a:gd name="T16" fmla="*/ 201 w 384"/>
              <a:gd name="T17" fmla="*/ 164 h 384"/>
              <a:gd name="T18" fmla="*/ 237 w 384"/>
              <a:gd name="T19" fmla="*/ 164 h 384"/>
              <a:gd name="T20" fmla="*/ 237 w 384"/>
              <a:gd name="T21" fmla="*/ 194 h 384"/>
              <a:gd name="T22" fmla="*/ 201 w 384"/>
              <a:gd name="T23" fmla="*/ 194 h 384"/>
              <a:gd name="T24" fmla="*/ 201 w 384"/>
              <a:gd name="T25" fmla="*/ 283 h 384"/>
              <a:gd name="T26" fmla="*/ 167 w 384"/>
              <a:gd name="T27" fmla="*/ 283 h 384"/>
              <a:gd name="T28" fmla="*/ 167 w 384"/>
              <a:gd name="T29" fmla="*/ 194 h 384"/>
              <a:gd name="T30" fmla="*/ 136 w 384"/>
              <a:gd name="T31" fmla="*/ 194 h 384"/>
              <a:gd name="T32" fmla="*/ 136 w 384"/>
              <a:gd name="T33" fmla="*/ 164 h 384"/>
              <a:gd name="T34" fmla="*/ 167 w 384"/>
              <a:gd name="T35" fmla="*/ 164 h 384"/>
              <a:gd name="T36" fmla="*/ 167 w 384"/>
              <a:gd name="T37" fmla="*/ 147 h 384"/>
              <a:gd name="T38" fmla="*/ 208 w 384"/>
              <a:gd name="T39" fmla="*/ 101 h 384"/>
              <a:gd name="T40" fmla="*/ 237 w 384"/>
              <a:gd name="T41" fmla="*/ 101 h 384"/>
              <a:gd name="T42" fmla="*/ 237 w 384"/>
              <a:gd name="T43" fmla="*/ 133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37" y="133"/>
                </a:moveTo>
                <a:cubicBezTo>
                  <a:pt x="208" y="133"/>
                  <a:pt x="208" y="133"/>
                  <a:pt x="208" y="133"/>
                </a:cubicBezTo>
                <a:cubicBezTo>
                  <a:pt x="205" y="133"/>
                  <a:pt x="201" y="138"/>
                  <a:pt x="201" y="144"/>
                </a:cubicBezTo>
                <a:cubicBezTo>
                  <a:pt x="201" y="164"/>
                  <a:pt x="201" y="164"/>
                  <a:pt x="201" y="164"/>
                </a:cubicBezTo>
                <a:cubicBezTo>
                  <a:pt x="237" y="164"/>
                  <a:pt x="237" y="164"/>
                  <a:pt x="237" y="164"/>
                </a:cubicBezTo>
                <a:cubicBezTo>
                  <a:pt x="237" y="194"/>
                  <a:pt x="237" y="194"/>
                  <a:pt x="237" y="194"/>
                </a:cubicBezTo>
                <a:cubicBezTo>
                  <a:pt x="201" y="194"/>
                  <a:pt x="201" y="194"/>
                  <a:pt x="201" y="194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167" y="283"/>
                  <a:pt x="167" y="283"/>
                  <a:pt x="167" y="283"/>
                </a:cubicBezTo>
                <a:cubicBezTo>
                  <a:pt x="167" y="194"/>
                  <a:pt x="167" y="194"/>
                  <a:pt x="167" y="194"/>
                </a:cubicBezTo>
                <a:cubicBezTo>
                  <a:pt x="136" y="194"/>
                  <a:pt x="136" y="194"/>
                  <a:pt x="136" y="19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67" y="164"/>
                  <a:pt x="167" y="164"/>
                  <a:pt x="167" y="164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67" y="122"/>
                  <a:pt x="185" y="101"/>
                  <a:pt x="208" y="101"/>
                </a:cubicBezTo>
                <a:cubicBezTo>
                  <a:pt x="237" y="101"/>
                  <a:pt x="237" y="101"/>
                  <a:pt x="237" y="101"/>
                </a:cubicBezTo>
                <a:lnTo>
                  <a:pt x="237" y="133"/>
                </a:lnTo>
                <a:close/>
              </a:path>
            </a:pathLst>
          </a:cu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40" name="Freeform 39"/>
          <p:cNvSpPr>
            <a:spLocks noEditPoints="1"/>
          </p:cNvSpPr>
          <p:nvPr/>
        </p:nvSpPr>
        <p:spPr bwMode="auto">
          <a:xfrm>
            <a:off x="7421194" y="5579267"/>
            <a:ext cx="366281" cy="389733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45 w 384"/>
              <a:gd name="T11" fmla="*/ 272 h 384"/>
              <a:gd name="T12" fmla="*/ 106 w 384"/>
              <a:gd name="T13" fmla="*/ 272 h 384"/>
              <a:gd name="T14" fmla="*/ 106 w 384"/>
              <a:gd name="T15" fmla="*/ 147 h 384"/>
              <a:gd name="T16" fmla="*/ 145 w 384"/>
              <a:gd name="T17" fmla="*/ 147 h 384"/>
              <a:gd name="T18" fmla="*/ 145 w 384"/>
              <a:gd name="T19" fmla="*/ 272 h 384"/>
              <a:gd name="T20" fmla="*/ 125 w 384"/>
              <a:gd name="T21" fmla="*/ 132 h 384"/>
              <a:gd name="T22" fmla="*/ 105 w 384"/>
              <a:gd name="T23" fmla="*/ 112 h 384"/>
              <a:gd name="T24" fmla="*/ 126 w 384"/>
              <a:gd name="T25" fmla="*/ 93 h 384"/>
              <a:gd name="T26" fmla="*/ 146 w 384"/>
              <a:gd name="T27" fmla="*/ 112 h 384"/>
              <a:gd name="T28" fmla="*/ 125 w 384"/>
              <a:gd name="T29" fmla="*/ 132 h 384"/>
              <a:gd name="T30" fmla="*/ 287 w 384"/>
              <a:gd name="T31" fmla="*/ 272 h 384"/>
              <a:gd name="T32" fmla="*/ 248 w 384"/>
              <a:gd name="T33" fmla="*/ 272 h 384"/>
              <a:gd name="T34" fmla="*/ 248 w 384"/>
              <a:gd name="T35" fmla="*/ 203 h 384"/>
              <a:gd name="T36" fmla="*/ 228 w 384"/>
              <a:gd name="T37" fmla="*/ 176 h 384"/>
              <a:gd name="T38" fmla="*/ 208 w 384"/>
              <a:gd name="T39" fmla="*/ 190 h 384"/>
              <a:gd name="T40" fmla="*/ 207 w 384"/>
              <a:gd name="T41" fmla="*/ 200 h 384"/>
              <a:gd name="T42" fmla="*/ 207 w 384"/>
              <a:gd name="T43" fmla="*/ 272 h 384"/>
              <a:gd name="T44" fmla="*/ 168 w 384"/>
              <a:gd name="T45" fmla="*/ 272 h 384"/>
              <a:gd name="T46" fmla="*/ 168 w 384"/>
              <a:gd name="T47" fmla="*/ 187 h 384"/>
              <a:gd name="T48" fmla="*/ 167 w 384"/>
              <a:gd name="T49" fmla="*/ 147 h 384"/>
              <a:gd name="T50" fmla="*/ 201 w 384"/>
              <a:gd name="T51" fmla="*/ 147 h 384"/>
              <a:gd name="T52" fmla="*/ 203 w 384"/>
              <a:gd name="T53" fmla="*/ 164 h 384"/>
              <a:gd name="T54" fmla="*/ 204 w 384"/>
              <a:gd name="T55" fmla="*/ 164 h 384"/>
              <a:gd name="T56" fmla="*/ 242 w 384"/>
              <a:gd name="T57" fmla="*/ 144 h 384"/>
              <a:gd name="T58" fmla="*/ 287 w 384"/>
              <a:gd name="T59" fmla="*/ 198 h 384"/>
              <a:gd name="T60" fmla="*/ 287 w 384"/>
              <a:gd name="T61" fmla="*/ 272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9"/>
                  <a:pt x="86" y="384"/>
                  <a:pt x="192" y="384"/>
                </a:cubicBezTo>
                <a:cubicBezTo>
                  <a:pt x="298" y="384"/>
                  <a:pt x="384" y="299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45" y="272"/>
                </a:moveTo>
                <a:cubicBezTo>
                  <a:pt x="106" y="272"/>
                  <a:pt x="106" y="272"/>
                  <a:pt x="106" y="272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145" y="147"/>
                  <a:pt x="145" y="147"/>
                  <a:pt x="145" y="147"/>
                </a:cubicBezTo>
                <a:lnTo>
                  <a:pt x="145" y="272"/>
                </a:lnTo>
                <a:close/>
                <a:moveTo>
                  <a:pt x="125" y="132"/>
                </a:moveTo>
                <a:cubicBezTo>
                  <a:pt x="113" y="132"/>
                  <a:pt x="105" y="123"/>
                  <a:pt x="105" y="112"/>
                </a:cubicBezTo>
                <a:cubicBezTo>
                  <a:pt x="105" y="101"/>
                  <a:pt x="113" y="93"/>
                  <a:pt x="126" y="93"/>
                </a:cubicBezTo>
                <a:cubicBezTo>
                  <a:pt x="138" y="93"/>
                  <a:pt x="146" y="101"/>
                  <a:pt x="146" y="112"/>
                </a:cubicBezTo>
                <a:cubicBezTo>
                  <a:pt x="146" y="123"/>
                  <a:pt x="138" y="132"/>
                  <a:pt x="125" y="132"/>
                </a:cubicBezTo>
                <a:close/>
                <a:moveTo>
                  <a:pt x="287" y="272"/>
                </a:moveTo>
                <a:cubicBezTo>
                  <a:pt x="248" y="272"/>
                  <a:pt x="248" y="272"/>
                  <a:pt x="248" y="272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87"/>
                  <a:pt x="242" y="176"/>
                  <a:pt x="228" y="176"/>
                </a:cubicBezTo>
                <a:cubicBezTo>
                  <a:pt x="218" y="176"/>
                  <a:pt x="211" y="183"/>
                  <a:pt x="208" y="190"/>
                </a:cubicBezTo>
                <a:cubicBezTo>
                  <a:pt x="207" y="193"/>
                  <a:pt x="207" y="196"/>
                  <a:pt x="207" y="200"/>
                </a:cubicBezTo>
                <a:cubicBezTo>
                  <a:pt x="207" y="272"/>
                  <a:pt x="207" y="272"/>
                  <a:pt x="207" y="272"/>
                </a:cubicBezTo>
                <a:cubicBezTo>
                  <a:pt x="168" y="272"/>
                  <a:pt x="168" y="272"/>
                  <a:pt x="168" y="272"/>
                </a:cubicBezTo>
                <a:cubicBezTo>
                  <a:pt x="168" y="187"/>
                  <a:pt x="168" y="187"/>
                  <a:pt x="168" y="187"/>
                </a:cubicBezTo>
                <a:cubicBezTo>
                  <a:pt x="168" y="171"/>
                  <a:pt x="168" y="158"/>
                  <a:pt x="167" y="147"/>
                </a:cubicBezTo>
                <a:cubicBezTo>
                  <a:pt x="201" y="147"/>
                  <a:pt x="201" y="147"/>
                  <a:pt x="201" y="147"/>
                </a:cubicBezTo>
                <a:cubicBezTo>
                  <a:pt x="203" y="164"/>
                  <a:pt x="203" y="164"/>
                  <a:pt x="203" y="164"/>
                </a:cubicBezTo>
                <a:cubicBezTo>
                  <a:pt x="204" y="164"/>
                  <a:pt x="204" y="164"/>
                  <a:pt x="204" y="164"/>
                </a:cubicBezTo>
                <a:cubicBezTo>
                  <a:pt x="209" y="156"/>
                  <a:pt x="221" y="144"/>
                  <a:pt x="242" y="144"/>
                </a:cubicBezTo>
                <a:cubicBezTo>
                  <a:pt x="268" y="144"/>
                  <a:pt x="287" y="161"/>
                  <a:pt x="287" y="198"/>
                </a:cubicBezTo>
                <a:lnTo>
                  <a:pt x="287" y="272"/>
                </a:lnTo>
                <a:close/>
              </a:path>
            </a:pathLst>
          </a:custGeom>
          <a:solidFill>
            <a:srgbClr val="F3C30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41" name="Freeform 40"/>
          <p:cNvSpPr>
            <a:spLocks noEditPoints="1"/>
          </p:cNvSpPr>
          <p:nvPr/>
        </p:nvSpPr>
        <p:spPr bwMode="auto">
          <a:xfrm>
            <a:off x="7865390" y="5584340"/>
            <a:ext cx="368381" cy="379587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06 w 384"/>
              <a:gd name="T11" fmla="*/ 238 h 384"/>
              <a:gd name="T12" fmla="*/ 178 w 384"/>
              <a:gd name="T13" fmla="*/ 225 h 384"/>
              <a:gd name="T14" fmla="*/ 147 w 384"/>
              <a:gd name="T15" fmla="*/ 293 h 384"/>
              <a:gd name="T16" fmla="*/ 163 w 384"/>
              <a:gd name="T17" fmla="*/ 186 h 384"/>
              <a:gd name="T18" fmla="*/ 189 w 384"/>
              <a:gd name="T19" fmla="*/ 137 h 384"/>
              <a:gd name="T20" fmla="*/ 200 w 384"/>
              <a:gd name="T21" fmla="*/ 217 h 384"/>
              <a:gd name="T22" fmla="*/ 231 w 384"/>
              <a:gd name="T23" fmla="*/ 124 h 384"/>
              <a:gd name="T24" fmla="*/ 137 w 384"/>
              <a:gd name="T25" fmla="*/ 174 h 384"/>
              <a:gd name="T26" fmla="*/ 142 w 384"/>
              <a:gd name="T27" fmla="*/ 208 h 384"/>
              <a:gd name="T28" fmla="*/ 114 w 384"/>
              <a:gd name="T29" fmla="*/ 161 h 384"/>
              <a:gd name="T30" fmla="*/ 182 w 384"/>
              <a:gd name="T31" fmla="*/ 92 h 384"/>
              <a:gd name="T32" fmla="*/ 270 w 384"/>
              <a:gd name="T33" fmla="*/ 147 h 384"/>
              <a:gd name="T34" fmla="*/ 206 w 384"/>
              <a:gd name="T35" fmla="*/ 238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06" y="238"/>
                </a:moveTo>
                <a:cubicBezTo>
                  <a:pt x="193" y="237"/>
                  <a:pt x="188" y="230"/>
                  <a:pt x="178" y="225"/>
                </a:cubicBezTo>
                <a:cubicBezTo>
                  <a:pt x="173" y="252"/>
                  <a:pt x="167" y="279"/>
                  <a:pt x="147" y="293"/>
                </a:cubicBezTo>
                <a:cubicBezTo>
                  <a:pt x="141" y="251"/>
                  <a:pt x="156" y="219"/>
                  <a:pt x="163" y="186"/>
                </a:cubicBezTo>
                <a:cubicBezTo>
                  <a:pt x="151" y="166"/>
                  <a:pt x="164" y="127"/>
                  <a:pt x="189" y="137"/>
                </a:cubicBezTo>
                <a:cubicBezTo>
                  <a:pt x="219" y="149"/>
                  <a:pt x="163" y="209"/>
                  <a:pt x="200" y="217"/>
                </a:cubicBezTo>
                <a:cubicBezTo>
                  <a:pt x="240" y="225"/>
                  <a:pt x="256" y="149"/>
                  <a:pt x="231" y="124"/>
                </a:cubicBezTo>
                <a:cubicBezTo>
                  <a:pt x="196" y="88"/>
                  <a:pt x="129" y="123"/>
                  <a:pt x="137" y="174"/>
                </a:cubicBezTo>
                <a:cubicBezTo>
                  <a:pt x="139" y="187"/>
                  <a:pt x="152" y="191"/>
                  <a:pt x="142" y="208"/>
                </a:cubicBezTo>
                <a:cubicBezTo>
                  <a:pt x="120" y="203"/>
                  <a:pt x="113" y="185"/>
                  <a:pt x="114" y="161"/>
                </a:cubicBezTo>
                <a:cubicBezTo>
                  <a:pt x="115" y="123"/>
                  <a:pt x="149" y="95"/>
                  <a:pt x="182" y="92"/>
                </a:cubicBezTo>
                <a:cubicBezTo>
                  <a:pt x="225" y="87"/>
                  <a:pt x="265" y="107"/>
                  <a:pt x="270" y="147"/>
                </a:cubicBezTo>
                <a:cubicBezTo>
                  <a:pt x="276" y="192"/>
                  <a:pt x="251" y="241"/>
                  <a:pt x="206" y="238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42" name="Freeform 41"/>
          <p:cNvSpPr>
            <a:spLocks noEditPoints="1"/>
          </p:cNvSpPr>
          <p:nvPr/>
        </p:nvSpPr>
        <p:spPr bwMode="auto">
          <a:xfrm>
            <a:off x="6958439" y="5589243"/>
            <a:ext cx="384840" cy="369783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70 w 384"/>
              <a:gd name="T11" fmla="*/ 157 h 384"/>
              <a:gd name="T12" fmla="*/ 270 w 384"/>
              <a:gd name="T13" fmla="*/ 162 h 384"/>
              <a:gd name="T14" fmla="*/ 163 w 384"/>
              <a:gd name="T15" fmla="*/ 270 h 384"/>
              <a:gd name="T16" fmla="*/ 105 w 384"/>
              <a:gd name="T17" fmla="*/ 253 h 384"/>
              <a:gd name="T18" fmla="*/ 114 w 384"/>
              <a:gd name="T19" fmla="*/ 253 h 384"/>
              <a:gd name="T20" fmla="*/ 161 w 384"/>
              <a:gd name="T21" fmla="*/ 237 h 384"/>
              <a:gd name="T22" fmla="*/ 125 w 384"/>
              <a:gd name="T23" fmla="*/ 211 h 384"/>
              <a:gd name="T24" fmla="*/ 132 w 384"/>
              <a:gd name="T25" fmla="*/ 212 h 384"/>
              <a:gd name="T26" fmla="*/ 142 w 384"/>
              <a:gd name="T27" fmla="*/ 210 h 384"/>
              <a:gd name="T28" fmla="*/ 112 w 384"/>
              <a:gd name="T29" fmla="*/ 173 h 384"/>
              <a:gd name="T30" fmla="*/ 112 w 384"/>
              <a:gd name="T31" fmla="*/ 173 h 384"/>
              <a:gd name="T32" fmla="*/ 129 w 384"/>
              <a:gd name="T33" fmla="*/ 177 h 384"/>
              <a:gd name="T34" fmla="*/ 112 w 384"/>
              <a:gd name="T35" fmla="*/ 146 h 384"/>
              <a:gd name="T36" fmla="*/ 117 w 384"/>
              <a:gd name="T37" fmla="*/ 127 h 384"/>
              <a:gd name="T38" fmla="*/ 195 w 384"/>
              <a:gd name="T39" fmla="*/ 166 h 384"/>
              <a:gd name="T40" fmla="*/ 194 w 384"/>
              <a:gd name="T41" fmla="*/ 158 h 384"/>
              <a:gd name="T42" fmla="*/ 232 w 384"/>
              <a:gd name="T43" fmla="*/ 120 h 384"/>
              <a:gd name="T44" fmla="*/ 260 w 384"/>
              <a:gd name="T45" fmla="*/ 132 h 384"/>
              <a:gd name="T46" fmla="*/ 284 w 384"/>
              <a:gd name="T47" fmla="*/ 123 h 384"/>
              <a:gd name="T48" fmla="*/ 267 w 384"/>
              <a:gd name="T49" fmla="*/ 144 h 384"/>
              <a:gd name="T50" fmla="*/ 289 w 384"/>
              <a:gd name="T51" fmla="*/ 138 h 384"/>
              <a:gd name="T52" fmla="*/ 270 w 384"/>
              <a:gd name="T53" fmla="*/ 157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70" y="157"/>
                </a:moveTo>
                <a:cubicBezTo>
                  <a:pt x="270" y="159"/>
                  <a:pt x="270" y="161"/>
                  <a:pt x="270" y="162"/>
                </a:cubicBezTo>
                <a:cubicBezTo>
                  <a:pt x="270" y="212"/>
                  <a:pt x="232" y="270"/>
                  <a:pt x="163" y="270"/>
                </a:cubicBezTo>
                <a:cubicBezTo>
                  <a:pt x="141" y="270"/>
                  <a:pt x="121" y="264"/>
                  <a:pt x="105" y="253"/>
                </a:cubicBezTo>
                <a:cubicBezTo>
                  <a:pt x="108" y="253"/>
                  <a:pt x="111" y="253"/>
                  <a:pt x="114" y="253"/>
                </a:cubicBezTo>
                <a:cubicBezTo>
                  <a:pt x="131" y="253"/>
                  <a:pt x="148" y="247"/>
                  <a:pt x="161" y="237"/>
                </a:cubicBezTo>
                <a:cubicBezTo>
                  <a:pt x="144" y="237"/>
                  <a:pt x="130" y="226"/>
                  <a:pt x="125" y="211"/>
                </a:cubicBezTo>
                <a:cubicBezTo>
                  <a:pt x="128" y="211"/>
                  <a:pt x="130" y="212"/>
                  <a:pt x="132" y="212"/>
                </a:cubicBezTo>
                <a:cubicBezTo>
                  <a:pt x="136" y="212"/>
                  <a:pt x="139" y="211"/>
                  <a:pt x="142" y="210"/>
                </a:cubicBezTo>
                <a:cubicBezTo>
                  <a:pt x="125" y="207"/>
                  <a:pt x="112" y="191"/>
                  <a:pt x="112" y="173"/>
                </a:cubicBezTo>
                <a:cubicBezTo>
                  <a:pt x="112" y="173"/>
                  <a:pt x="112" y="173"/>
                  <a:pt x="112" y="173"/>
                </a:cubicBezTo>
                <a:cubicBezTo>
                  <a:pt x="117" y="175"/>
                  <a:pt x="123" y="177"/>
                  <a:pt x="129" y="177"/>
                </a:cubicBezTo>
                <a:cubicBezTo>
                  <a:pt x="119" y="171"/>
                  <a:pt x="112" y="159"/>
                  <a:pt x="112" y="146"/>
                </a:cubicBezTo>
                <a:cubicBezTo>
                  <a:pt x="112" y="139"/>
                  <a:pt x="114" y="132"/>
                  <a:pt x="117" y="127"/>
                </a:cubicBezTo>
                <a:cubicBezTo>
                  <a:pt x="136" y="150"/>
                  <a:pt x="164" y="165"/>
                  <a:pt x="195" y="166"/>
                </a:cubicBezTo>
                <a:cubicBezTo>
                  <a:pt x="195" y="164"/>
                  <a:pt x="194" y="161"/>
                  <a:pt x="194" y="158"/>
                </a:cubicBezTo>
                <a:cubicBezTo>
                  <a:pt x="194" y="137"/>
                  <a:pt x="211" y="120"/>
                  <a:pt x="232" y="120"/>
                </a:cubicBezTo>
                <a:cubicBezTo>
                  <a:pt x="243" y="120"/>
                  <a:pt x="253" y="125"/>
                  <a:pt x="260" y="132"/>
                </a:cubicBezTo>
                <a:cubicBezTo>
                  <a:pt x="268" y="130"/>
                  <a:pt x="277" y="127"/>
                  <a:pt x="284" y="123"/>
                </a:cubicBezTo>
                <a:cubicBezTo>
                  <a:pt x="281" y="132"/>
                  <a:pt x="275" y="139"/>
                  <a:pt x="267" y="144"/>
                </a:cubicBezTo>
                <a:cubicBezTo>
                  <a:pt x="275" y="143"/>
                  <a:pt x="282" y="141"/>
                  <a:pt x="289" y="138"/>
                </a:cubicBezTo>
                <a:cubicBezTo>
                  <a:pt x="284" y="145"/>
                  <a:pt x="277" y="152"/>
                  <a:pt x="270" y="157"/>
                </a:cubicBezTo>
                <a:close/>
              </a:path>
            </a:pathLst>
          </a:custGeom>
          <a:solidFill>
            <a:srgbClr val="23CAD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43" name="Freeform 42"/>
          <p:cNvSpPr>
            <a:spLocks noEditPoints="1"/>
          </p:cNvSpPr>
          <p:nvPr/>
        </p:nvSpPr>
        <p:spPr bwMode="auto">
          <a:xfrm>
            <a:off x="9359713" y="5585157"/>
            <a:ext cx="369783" cy="377952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37 w 384"/>
              <a:gd name="T11" fmla="*/ 133 h 384"/>
              <a:gd name="T12" fmla="*/ 208 w 384"/>
              <a:gd name="T13" fmla="*/ 133 h 384"/>
              <a:gd name="T14" fmla="*/ 201 w 384"/>
              <a:gd name="T15" fmla="*/ 144 h 384"/>
              <a:gd name="T16" fmla="*/ 201 w 384"/>
              <a:gd name="T17" fmla="*/ 164 h 384"/>
              <a:gd name="T18" fmla="*/ 237 w 384"/>
              <a:gd name="T19" fmla="*/ 164 h 384"/>
              <a:gd name="T20" fmla="*/ 237 w 384"/>
              <a:gd name="T21" fmla="*/ 194 h 384"/>
              <a:gd name="T22" fmla="*/ 201 w 384"/>
              <a:gd name="T23" fmla="*/ 194 h 384"/>
              <a:gd name="T24" fmla="*/ 201 w 384"/>
              <a:gd name="T25" fmla="*/ 283 h 384"/>
              <a:gd name="T26" fmla="*/ 167 w 384"/>
              <a:gd name="T27" fmla="*/ 283 h 384"/>
              <a:gd name="T28" fmla="*/ 167 w 384"/>
              <a:gd name="T29" fmla="*/ 194 h 384"/>
              <a:gd name="T30" fmla="*/ 136 w 384"/>
              <a:gd name="T31" fmla="*/ 194 h 384"/>
              <a:gd name="T32" fmla="*/ 136 w 384"/>
              <a:gd name="T33" fmla="*/ 164 h 384"/>
              <a:gd name="T34" fmla="*/ 167 w 384"/>
              <a:gd name="T35" fmla="*/ 164 h 384"/>
              <a:gd name="T36" fmla="*/ 167 w 384"/>
              <a:gd name="T37" fmla="*/ 147 h 384"/>
              <a:gd name="T38" fmla="*/ 208 w 384"/>
              <a:gd name="T39" fmla="*/ 101 h 384"/>
              <a:gd name="T40" fmla="*/ 237 w 384"/>
              <a:gd name="T41" fmla="*/ 101 h 384"/>
              <a:gd name="T42" fmla="*/ 237 w 384"/>
              <a:gd name="T43" fmla="*/ 133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37" y="133"/>
                </a:moveTo>
                <a:cubicBezTo>
                  <a:pt x="208" y="133"/>
                  <a:pt x="208" y="133"/>
                  <a:pt x="208" y="133"/>
                </a:cubicBezTo>
                <a:cubicBezTo>
                  <a:pt x="205" y="133"/>
                  <a:pt x="201" y="138"/>
                  <a:pt x="201" y="144"/>
                </a:cubicBezTo>
                <a:cubicBezTo>
                  <a:pt x="201" y="164"/>
                  <a:pt x="201" y="164"/>
                  <a:pt x="201" y="164"/>
                </a:cubicBezTo>
                <a:cubicBezTo>
                  <a:pt x="237" y="164"/>
                  <a:pt x="237" y="164"/>
                  <a:pt x="237" y="164"/>
                </a:cubicBezTo>
                <a:cubicBezTo>
                  <a:pt x="237" y="194"/>
                  <a:pt x="237" y="194"/>
                  <a:pt x="237" y="194"/>
                </a:cubicBezTo>
                <a:cubicBezTo>
                  <a:pt x="201" y="194"/>
                  <a:pt x="201" y="194"/>
                  <a:pt x="201" y="194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167" y="283"/>
                  <a:pt x="167" y="283"/>
                  <a:pt x="167" y="283"/>
                </a:cubicBezTo>
                <a:cubicBezTo>
                  <a:pt x="167" y="194"/>
                  <a:pt x="167" y="194"/>
                  <a:pt x="167" y="194"/>
                </a:cubicBezTo>
                <a:cubicBezTo>
                  <a:pt x="136" y="194"/>
                  <a:pt x="136" y="194"/>
                  <a:pt x="136" y="19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67" y="164"/>
                  <a:pt x="167" y="164"/>
                  <a:pt x="167" y="164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67" y="122"/>
                  <a:pt x="185" y="101"/>
                  <a:pt x="208" y="101"/>
                </a:cubicBezTo>
                <a:cubicBezTo>
                  <a:pt x="237" y="101"/>
                  <a:pt x="237" y="101"/>
                  <a:pt x="237" y="101"/>
                </a:cubicBezTo>
                <a:lnTo>
                  <a:pt x="237" y="133"/>
                </a:lnTo>
                <a:close/>
              </a:path>
            </a:pathLst>
          </a:cu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44" name="Freeform 43"/>
          <p:cNvSpPr>
            <a:spLocks noEditPoints="1"/>
          </p:cNvSpPr>
          <p:nvPr/>
        </p:nvSpPr>
        <p:spPr bwMode="auto">
          <a:xfrm>
            <a:off x="10270165" y="5579267"/>
            <a:ext cx="366281" cy="389733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45 w 384"/>
              <a:gd name="T11" fmla="*/ 272 h 384"/>
              <a:gd name="T12" fmla="*/ 106 w 384"/>
              <a:gd name="T13" fmla="*/ 272 h 384"/>
              <a:gd name="T14" fmla="*/ 106 w 384"/>
              <a:gd name="T15" fmla="*/ 147 h 384"/>
              <a:gd name="T16" fmla="*/ 145 w 384"/>
              <a:gd name="T17" fmla="*/ 147 h 384"/>
              <a:gd name="T18" fmla="*/ 145 w 384"/>
              <a:gd name="T19" fmla="*/ 272 h 384"/>
              <a:gd name="T20" fmla="*/ 125 w 384"/>
              <a:gd name="T21" fmla="*/ 132 h 384"/>
              <a:gd name="T22" fmla="*/ 105 w 384"/>
              <a:gd name="T23" fmla="*/ 112 h 384"/>
              <a:gd name="T24" fmla="*/ 126 w 384"/>
              <a:gd name="T25" fmla="*/ 93 h 384"/>
              <a:gd name="T26" fmla="*/ 146 w 384"/>
              <a:gd name="T27" fmla="*/ 112 h 384"/>
              <a:gd name="T28" fmla="*/ 125 w 384"/>
              <a:gd name="T29" fmla="*/ 132 h 384"/>
              <a:gd name="T30" fmla="*/ 287 w 384"/>
              <a:gd name="T31" fmla="*/ 272 h 384"/>
              <a:gd name="T32" fmla="*/ 248 w 384"/>
              <a:gd name="T33" fmla="*/ 272 h 384"/>
              <a:gd name="T34" fmla="*/ 248 w 384"/>
              <a:gd name="T35" fmla="*/ 203 h 384"/>
              <a:gd name="T36" fmla="*/ 228 w 384"/>
              <a:gd name="T37" fmla="*/ 176 h 384"/>
              <a:gd name="T38" fmla="*/ 208 w 384"/>
              <a:gd name="T39" fmla="*/ 190 h 384"/>
              <a:gd name="T40" fmla="*/ 207 w 384"/>
              <a:gd name="T41" fmla="*/ 200 h 384"/>
              <a:gd name="T42" fmla="*/ 207 w 384"/>
              <a:gd name="T43" fmla="*/ 272 h 384"/>
              <a:gd name="T44" fmla="*/ 168 w 384"/>
              <a:gd name="T45" fmla="*/ 272 h 384"/>
              <a:gd name="T46" fmla="*/ 168 w 384"/>
              <a:gd name="T47" fmla="*/ 187 h 384"/>
              <a:gd name="T48" fmla="*/ 167 w 384"/>
              <a:gd name="T49" fmla="*/ 147 h 384"/>
              <a:gd name="T50" fmla="*/ 201 w 384"/>
              <a:gd name="T51" fmla="*/ 147 h 384"/>
              <a:gd name="T52" fmla="*/ 203 w 384"/>
              <a:gd name="T53" fmla="*/ 164 h 384"/>
              <a:gd name="T54" fmla="*/ 204 w 384"/>
              <a:gd name="T55" fmla="*/ 164 h 384"/>
              <a:gd name="T56" fmla="*/ 242 w 384"/>
              <a:gd name="T57" fmla="*/ 144 h 384"/>
              <a:gd name="T58" fmla="*/ 287 w 384"/>
              <a:gd name="T59" fmla="*/ 198 h 384"/>
              <a:gd name="T60" fmla="*/ 287 w 384"/>
              <a:gd name="T61" fmla="*/ 272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9"/>
                  <a:pt x="86" y="384"/>
                  <a:pt x="192" y="384"/>
                </a:cubicBezTo>
                <a:cubicBezTo>
                  <a:pt x="298" y="384"/>
                  <a:pt x="384" y="299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45" y="272"/>
                </a:moveTo>
                <a:cubicBezTo>
                  <a:pt x="106" y="272"/>
                  <a:pt x="106" y="272"/>
                  <a:pt x="106" y="272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145" y="147"/>
                  <a:pt x="145" y="147"/>
                  <a:pt x="145" y="147"/>
                </a:cubicBezTo>
                <a:lnTo>
                  <a:pt x="145" y="272"/>
                </a:lnTo>
                <a:close/>
                <a:moveTo>
                  <a:pt x="125" y="132"/>
                </a:moveTo>
                <a:cubicBezTo>
                  <a:pt x="113" y="132"/>
                  <a:pt x="105" y="123"/>
                  <a:pt x="105" y="112"/>
                </a:cubicBezTo>
                <a:cubicBezTo>
                  <a:pt x="105" y="101"/>
                  <a:pt x="113" y="93"/>
                  <a:pt x="126" y="93"/>
                </a:cubicBezTo>
                <a:cubicBezTo>
                  <a:pt x="138" y="93"/>
                  <a:pt x="146" y="101"/>
                  <a:pt x="146" y="112"/>
                </a:cubicBezTo>
                <a:cubicBezTo>
                  <a:pt x="146" y="123"/>
                  <a:pt x="138" y="132"/>
                  <a:pt x="125" y="132"/>
                </a:cubicBezTo>
                <a:close/>
                <a:moveTo>
                  <a:pt x="287" y="272"/>
                </a:moveTo>
                <a:cubicBezTo>
                  <a:pt x="248" y="272"/>
                  <a:pt x="248" y="272"/>
                  <a:pt x="248" y="272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87"/>
                  <a:pt x="242" y="176"/>
                  <a:pt x="228" y="176"/>
                </a:cubicBezTo>
                <a:cubicBezTo>
                  <a:pt x="218" y="176"/>
                  <a:pt x="211" y="183"/>
                  <a:pt x="208" y="190"/>
                </a:cubicBezTo>
                <a:cubicBezTo>
                  <a:pt x="207" y="193"/>
                  <a:pt x="207" y="196"/>
                  <a:pt x="207" y="200"/>
                </a:cubicBezTo>
                <a:cubicBezTo>
                  <a:pt x="207" y="272"/>
                  <a:pt x="207" y="272"/>
                  <a:pt x="207" y="272"/>
                </a:cubicBezTo>
                <a:cubicBezTo>
                  <a:pt x="168" y="272"/>
                  <a:pt x="168" y="272"/>
                  <a:pt x="168" y="272"/>
                </a:cubicBezTo>
                <a:cubicBezTo>
                  <a:pt x="168" y="187"/>
                  <a:pt x="168" y="187"/>
                  <a:pt x="168" y="187"/>
                </a:cubicBezTo>
                <a:cubicBezTo>
                  <a:pt x="168" y="171"/>
                  <a:pt x="168" y="158"/>
                  <a:pt x="167" y="147"/>
                </a:cubicBezTo>
                <a:cubicBezTo>
                  <a:pt x="201" y="147"/>
                  <a:pt x="201" y="147"/>
                  <a:pt x="201" y="147"/>
                </a:cubicBezTo>
                <a:cubicBezTo>
                  <a:pt x="203" y="164"/>
                  <a:pt x="203" y="164"/>
                  <a:pt x="203" y="164"/>
                </a:cubicBezTo>
                <a:cubicBezTo>
                  <a:pt x="204" y="164"/>
                  <a:pt x="204" y="164"/>
                  <a:pt x="204" y="164"/>
                </a:cubicBezTo>
                <a:cubicBezTo>
                  <a:pt x="209" y="156"/>
                  <a:pt x="221" y="144"/>
                  <a:pt x="242" y="144"/>
                </a:cubicBezTo>
                <a:cubicBezTo>
                  <a:pt x="268" y="144"/>
                  <a:pt x="287" y="161"/>
                  <a:pt x="287" y="198"/>
                </a:cubicBezTo>
                <a:lnTo>
                  <a:pt x="287" y="272"/>
                </a:lnTo>
                <a:close/>
              </a:path>
            </a:pathLst>
          </a:custGeom>
          <a:solidFill>
            <a:srgbClr val="F3C30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45" name="Freeform 44"/>
          <p:cNvSpPr>
            <a:spLocks noEditPoints="1"/>
          </p:cNvSpPr>
          <p:nvPr/>
        </p:nvSpPr>
        <p:spPr bwMode="auto">
          <a:xfrm>
            <a:off x="10714360" y="5584340"/>
            <a:ext cx="368381" cy="379587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06 w 384"/>
              <a:gd name="T11" fmla="*/ 238 h 384"/>
              <a:gd name="T12" fmla="*/ 178 w 384"/>
              <a:gd name="T13" fmla="*/ 225 h 384"/>
              <a:gd name="T14" fmla="*/ 147 w 384"/>
              <a:gd name="T15" fmla="*/ 293 h 384"/>
              <a:gd name="T16" fmla="*/ 163 w 384"/>
              <a:gd name="T17" fmla="*/ 186 h 384"/>
              <a:gd name="T18" fmla="*/ 189 w 384"/>
              <a:gd name="T19" fmla="*/ 137 h 384"/>
              <a:gd name="T20" fmla="*/ 200 w 384"/>
              <a:gd name="T21" fmla="*/ 217 h 384"/>
              <a:gd name="T22" fmla="*/ 231 w 384"/>
              <a:gd name="T23" fmla="*/ 124 h 384"/>
              <a:gd name="T24" fmla="*/ 137 w 384"/>
              <a:gd name="T25" fmla="*/ 174 h 384"/>
              <a:gd name="T26" fmla="*/ 142 w 384"/>
              <a:gd name="T27" fmla="*/ 208 h 384"/>
              <a:gd name="T28" fmla="*/ 114 w 384"/>
              <a:gd name="T29" fmla="*/ 161 h 384"/>
              <a:gd name="T30" fmla="*/ 182 w 384"/>
              <a:gd name="T31" fmla="*/ 92 h 384"/>
              <a:gd name="T32" fmla="*/ 270 w 384"/>
              <a:gd name="T33" fmla="*/ 147 h 384"/>
              <a:gd name="T34" fmla="*/ 206 w 384"/>
              <a:gd name="T35" fmla="*/ 238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06" y="238"/>
                </a:moveTo>
                <a:cubicBezTo>
                  <a:pt x="193" y="237"/>
                  <a:pt x="188" y="230"/>
                  <a:pt x="178" y="225"/>
                </a:cubicBezTo>
                <a:cubicBezTo>
                  <a:pt x="173" y="252"/>
                  <a:pt x="167" y="279"/>
                  <a:pt x="147" y="293"/>
                </a:cubicBezTo>
                <a:cubicBezTo>
                  <a:pt x="141" y="251"/>
                  <a:pt x="156" y="219"/>
                  <a:pt x="163" y="186"/>
                </a:cubicBezTo>
                <a:cubicBezTo>
                  <a:pt x="151" y="166"/>
                  <a:pt x="164" y="127"/>
                  <a:pt x="189" y="137"/>
                </a:cubicBezTo>
                <a:cubicBezTo>
                  <a:pt x="219" y="149"/>
                  <a:pt x="163" y="209"/>
                  <a:pt x="200" y="217"/>
                </a:cubicBezTo>
                <a:cubicBezTo>
                  <a:pt x="240" y="225"/>
                  <a:pt x="256" y="149"/>
                  <a:pt x="231" y="124"/>
                </a:cubicBezTo>
                <a:cubicBezTo>
                  <a:pt x="196" y="88"/>
                  <a:pt x="129" y="123"/>
                  <a:pt x="137" y="174"/>
                </a:cubicBezTo>
                <a:cubicBezTo>
                  <a:pt x="139" y="187"/>
                  <a:pt x="152" y="191"/>
                  <a:pt x="142" y="208"/>
                </a:cubicBezTo>
                <a:cubicBezTo>
                  <a:pt x="120" y="203"/>
                  <a:pt x="113" y="185"/>
                  <a:pt x="114" y="161"/>
                </a:cubicBezTo>
                <a:cubicBezTo>
                  <a:pt x="115" y="123"/>
                  <a:pt x="149" y="95"/>
                  <a:pt x="182" y="92"/>
                </a:cubicBezTo>
                <a:cubicBezTo>
                  <a:pt x="225" y="87"/>
                  <a:pt x="265" y="107"/>
                  <a:pt x="270" y="147"/>
                </a:cubicBezTo>
                <a:cubicBezTo>
                  <a:pt x="276" y="192"/>
                  <a:pt x="251" y="241"/>
                  <a:pt x="206" y="238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9807409" y="5589243"/>
            <a:ext cx="384840" cy="369783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70 w 384"/>
              <a:gd name="T11" fmla="*/ 157 h 384"/>
              <a:gd name="T12" fmla="*/ 270 w 384"/>
              <a:gd name="T13" fmla="*/ 162 h 384"/>
              <a:gd name="T14" fmla="*/ 163 w 384"/>
              <a:gd name="T15" fmla="*/ 270 h 384"/>
              <a:gd name="T16" fmla="*/ 105 w 384"/>
              <a:gd name="T17" fmla="*/ 253 h 384"/>
              <a:gd name="T18" fmla="*/ 114 w 384"/>
              <a:gd name="T19" fmla="*/ 253 h 384"/>
              <a:gd name="T20" fmla="*/ 161 w 384"/>
              <a:gd name="T21" fmla="*/ 237 h 384"/>
              <a:gd name="T22" fmla="*/ 125 w 384"/>
              <a:gd name="T23" fmla="*/ 211 h 384"/>
              <a:gd name="T24" fmla="*/ 132 w 384"/>
              <a:gd name="T25" fmla="*/ 212 h 384"/>
              <a:gd name="T26" fmla="*/ 142 w 384"/>
              <a:gd name="T27" fmla="*/ 210 h 384"/>
              <a:gd name="T28" fmla="*/ 112 w 384"/>
              <a:gd name="T29" fmla="*/ 173 h 384"/>
              <a:gd name="T30" fmla="*/ 112 w 384"/>
              <a:gd name="T31" fmla="*/ 173 h 384"/>
              <a:gd name="T32" fmla="*/ 129 w 384"/>
              <a:gd name="T33" fmla="*/ 177 h 384"/>
              <a:gd name="T34" fmla="*/ 112 w 384"/>
              <a:gd name="T35" fmla="*/ 146 h 384"/>
              <a:gd name="T36" fmla="*/ 117 w 384"/>
              <a:gd name="T37" fmla="*/ 127 h 384"/>
              <a:gd name="T38" fmla="*/ 195 w 384"/>
              <a:gd name="T39" fmla="*/ 166 h 384"/>
              <a:gd name="T40" fmla="*/ 194 w 384"/>
              <a:gd name="T41" fmla="*/ 158 h 384"/>
              <a:gd name="T42" fmla="*/ 232 w 384"/>
              <a:gd name="T43" fmla="*/ 120 h 384"/>
              <a:gd name="T44" fmla="*/ 260 w 384"/>
              <a:gd name="T45" fmla="*/ 132 h 384"/>
              <a:gd name="T46" fmla="*/ 284 w 384"/>
              <a:gd name="T47" fmla="*/ 123 h 384"/>
              <a:gd name="T48" fmla="*/ 267 w 384"/>
              <a:gd name="T49" fmla="*/ 144 h 384"/>
              <a:gd name="T50" fmla="*/ 289 w 384"/>
              <a:gd name="T51" fmla="*/ 138 h 384"/>
              <a:gd name="T52" fmla="*/ 270 w 384"/>
              <a:gd name="T53" fmla="*/ 157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70" y="157"/>
                </a:moveTo>
                <a:cubicBezTo>
                  <a:pt x="270" y="159"/>
                  <a:pt x="270" y="161"/>
                  <a:pt x="270" y="162"/>
                </a:cubicBezTo>
                <a:cubicBezTo>
                  <a:pt x="270" y="212"/>
                  <a:pt x="232" y="270"/>
                  <a:pt x="163" y="270"/>
                </a:cubicBezTo>
                <a:cubicBezTo>
                  <a:pt x="141" y="270"/>
                  <a:pt x="121" y="264"/>
                  <a:pt x="105" y="253"/>
                </a:cubicBezTo>
                <a:cubicBezTo>
                  <a:pt x="108" y="253"/>
                  <a:pt x="111" y="253"/>
                  <a:pt x="114" y="253"/>
                </a:cubicBezTo>
                <a:cubicBezTo>
                  <a:pt x="131" y="253"/>
                  <a:pt x="148" y="247"/>
                  <a:pt x="161" y="237"/>
                </a:cubicBezTo>
                <a:cubicBezTo>
                  <a:pt x="144" y="237"/>
                  <a:pt x="130" y="226"/>
                  <a:pt x="125" y="211"/>
                </a:cubicBezTo>
                <a:cubicBezTo>
                  <a:pt x="128" y="211"/>
                  <a:pt x="130" y="212"/>
                  <a:pt x="132" y="212"/>
                </a:cubicBezTo>
                <a:cubicBezTo>
                  <a:pt x="136" y="212"/>
                  <a:pt x="139" y="211"/>
                  <a:pt x="142" y="210"/>
                </a:cubicBezTo>
                <a:cubicBezTo>
                  <a:pt x="125" y="207"/>
                  <a:pt x="112" y="191"/>
                  <a:pt x="112" y="173"/>
                </a:cubicBezTo>
                <a:cubicBezTo>
                  <a:pt x="112" y="173"/>
                  <a:pt x="112" y="173"/>
                  <a:pt x="112" y="173"/>
                </a:cubicBezTo>
                <a:cubicBezTo>
                  <a:pt x="117" y="175"/>
                  <a:pt x="123" y="177"/>
                  <a:pt x="129" y="177"/>
                </a:cubicBezTo>
                <a:cubicBezTo>
                  <a:pt x="119" y="171"/>
                  <a:pt x="112" y="159"/>
                  <a:pt x="112" y="146"/>
                </a:cubicBezTo>
                <a:cubicBezTo>
                  <a:pt x="112" y="139"/>
                  <a:pt x="114" y="132"/>
                  <a:pt x="117" y="127"/>
                </a:cubicBezTo>
                <a:cubicBezTo>
                  <a:pt x="136" y="150"/>
                  <a:pt x="164" y="165"/>
                  <a:pt x="195" y="166"/>
                </a:cubicBezTo>
                <a:cubicBezTo>
                  <a:pt x="195" y="164"/>
                  <a:pt x="194" y="161"/>
                  <a:pt x="194" y="158"/>
                </a:cubicBezTo>
                <a:cubicBezTo>
                  <a:pt x="194" y="137"/>
                  <a:pt x="211" y="120"/>
                  <a:pt x="232" y="120"/>
                </a:cubicBezTo>
                <a:cubicBezTo>
                  <a:pt x="243" y="120"/>
                  <a:pt x="253" y="125"/>
                  <a:pt x="260" y="132"/>
                </a:cubicBezTo>
                <a:cubicBezTo>
                  <a:pt x="268" y="130"/>
                  <a:pt x="277" y="127"/>
                  <a:pt x="284" y="123"/>
                </a:cubicBezTo>
                <a:cubicBezTo>
                  <a:pt x="281" y="132"/>
                  <a:pt x="275" y="139"/>
                  <a:pt x="267" y="144"/>
                </a:cubicBezTo>
                <a:cubicBezTo>
                  <a:pt x="275" y="143"/>
                  <a:pt x="282" y="141"/>
                  <a:pt x="289" y="138"/>
                </a:cubicBezTo>
                <a:cubicBezTo>
                  <a:pt x="284" y="145"/>
                  <a:pt x="277" y="152"/>
                  <a:pt x="270" y="157"/>
                </a:cubicBezTo>
                <a:close/>
              </a:path>
            </a:pathLst>
          </a:custGeom>
          <a:solidFill>
            <a:srgbClr val="23CAD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75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75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7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5500"/>
                            </p:stCondLst>
                            <p:childTnLst>
                              <p:par>
                                <p:cTn id="1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75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750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8000"/>
                            </p:stCondLst>
                            <p:childTnLst>
                              <p:par>
                                <p:cTn id="1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8500"/>
                            </p:stCondLst>
                            <p:childTnLst>
                              <p:par>
                                <p:cTn id="1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9000"/>
                            </p:stCondLst>
                            <p:childTnLst>
                              <p:par>
                                <p:cTn id="1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9500"/>
                            </p:stCondLst>
                            <p:childTnLst>
                              <p:par>
                                <p:cTn id="1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Graphic spid="11" grpId="0">
        <p:bldAsOne/>
      </p:bldGraphic>
      <p:bldGraphic spid="12" grpId="0">
        <p:bldAsOne/>
      </p:bldGraphic>
      <p:bldGraphic spid="13" grpId="0">
        <p:bldAsOne/>
      </p:bldGraphic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9089081" y="2709855"/>
            <a:ext cx="609600" cy="2552299"/>
          </a:xfrm>
          <a:prstGeom prst="rect">
            <a:avLst/>
          </a:prstGeom>
          <a:solidFill>
            <a:srgbClr val="1391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0" name="Rectangle 29"/>
          <p:cNvSpPr/>
          <p:nvPr/>
        </p:nvSpPr>
        <p:spPr>
          <a:xfrm>
            <a:off x="2387048" y="2705501"/>
            <a:ext cx="609600" cy="2552299"/>
          </a:xfrm>
          <a:prstGeom prst="rect">
            <a:avLst/>
          </a:prstGeom>
          <a:solidFill>
            <a:srgbClr val="1391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12" name="Group 11"/>
          <p:cNvGrpSpPr/>
          <p:nvPr/>
        </p:nvGrpSpPr>
        <p:grpSpPr>
          <a:xfrm>
            <a:off x="3657600" y="1803400"/>
            <a:ext cx="4775200" cy="4207435"/>
            <a:chOff x="2590800" y="1453813"/>
            <a:chExt cx="2536825" cy="2235200"/>
          </a:xfrm>
        </p:grpSpPr>
        <p:sp>
          <p:nvSpPr>
            <p:cNvPr id="10" name="Freeform 30"/>
            <p:cNvSpPr/>
            <p:nvPr/>
          </p:nvSpPr>
          <p:spPr bwMode="auto">
            <a:xfrm>
              <a:off x="3387725" y="3155613"/>
              <a:ext cx="942975" cy="533400"/>
            </a:xfrm>
            <a:custGeom>
              <a:avLst/>
              <a:gdLst>
                <a:gd name="T0" fmla="*/ 92 w 113"/>
                <a:gd name="T1" fmla="*/ 0 h 64"/>
                <a:gd name="T2" fmla="*/ 97 w 113"/>
                <a:gd name="T3" fmla="*/ 50 h 64"/>
                <a:gd name="T4" fmla="*/ 92 w 113"/>
                <a:gd name="T5" fmla="*/ 63 h 64"/>
                <a:gd name="T6" fmla="*/ 21 w 113"/>
                <a:gd name="T7" fmla="*/ 63 h 64"/>
                <a:gd name="T8" fmla="*/ 16 w 113"/>
                <a:gd name="T9" fmla="*/ 50 h 64"/>
                <a:gd name="T10" fmla="*/ 21 w 113"/>
                <a:gd name="T11" fmla="*/ 0 h 64"/>
                <a:gd name="T12" fmla="*/ 92 w 11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4">
                  <a:moveTo>
                    <a:pt x="92" y="0"/>
                  </a:moveTo>
                  <a:cubicBezTo>
                    <a:pt x="92" y="0"/>
                    <a:pt x="92" y="44"/>
                    <a:pt x="97" y="50"/>
                  </a:cubicBezTo>
                  <a:cubicBezTo>
                    <a:pt x="102" y="56"/>
                    <a:pt x="113" y="63"/>
                    <a:pt x="92" y="63"/>
                  </a:cubicBezTo>
                  <a:cubicBezTo>
                    <a:pt x="71" y="64"/>
                    <a:pt x="42" y="64"/>
                    <a:pt x="21" y="63"/>
                  </a:cubicBezTo>
                  <a:cubicBezTo>
                    <a:pt x="0" y="63"/>
                    <a:pt x="11" y="56"/>
                    <a:pt x="16" y="50"/>
                  </a:cubicBezTo>
                  <a:cubicBezTo>
                    <a:pt x="21" y="44"/>
                    <a:pt x="21" y="0"/>
                    <a:pt x="21" y="0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" name="Freeform 31"/>
            <p:cNvSpPr>
              <a:spLocks noEditPoints="1"/>
            </p:cNvSpPr>
            <p:nvPr/>
          </p:nvSpPr>
          <p:spPr bwMode="auto">
            <a:xfrm>
              <a:off x="2590800" y="1453813"/>
              <a:ext cx="2536825" cy="1701800"/>
            </a:xfrm>
            <a:custGeom>
              <a:avLst/>
              <a:gdLst>
                <a:gd name="T0" fmla="*/ 293 w 304"/>
                <a:gd name="T1" fmla="*/ 0 h 204"/>
                <a:gd name="T2" fmla="*/ 11 w 304"/>
                <a:gd name="T3" fmla="*/ 0 h 204"/>
                <a:gd name="T4" fmla="*/ 0 w 304"/>
                <a:gd name="T5" fmla="*/ 11 h 204"/>
                <a:gd name="T6" fmla="*/ 0 w 304"/>
                <a:gd name="T7" fmla="*/ 193 h 204"/>
                <a:gd name="T8" fmla="*/ 11 w 304"/>
                <a:gd name="T9" fmla="*/ 204 h 204"/>
                <a:gd name="T10" fmla="*/ 293 w 304"/>
                <a:gd name="T11" fmla="*/ 204 h 204"/>
                <a:gd name="T12" fmla="*/ 304 w 304"/>
                <a:gd name="T13" fmla="*/ 193 h 204"/>
                <a:gd name="T14" fmla="*/ 304 w 304"/>
                <a:gd name="T15" fmla="*/ 11 h 204"/>
                <a:gd name="T16" fmla="*/ 293 w 304"/>
                <a:gd name="T17" fmla="*/ 0 h 204"/>
                <a:gd name="T18" fmla="*/ 291 w 304"/>
                <a:gd name="T19" fmla="*/ 189 h 204"/>
                <a:gd name="T20" fmla="*/ 13 w 304"/>
                <a:gd name="T21" fmla="*/ 189 h 204"/>
                <a:gd name="T22" fmla="*/ 13 w 304"/>
                <a:gd name="T23" fmla="*/ 14 h 204"/>
                <a:gd name="T24" fmla="*/ 291 w 304"/>
                <a:gd name="T25" fmla="*/ 14 h 204"/>
                <a:gd name="T26" fmla="*/ 291 w 304"/>
                <a:gd name="T27" fmla="*/ 18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4" h="204">
                  <a:moveTo>
                    <a:pt x="29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199"/>
                    <a:pt x="5" y="204"/>
                    <a:pt x="11" y="204"/>
                  </a:cubicBezTo>
                  <a:cubicBezTo>
                    <a:pt x="293" y="204"/>
                    <a:pt x="293" y="204"/>
                    <a:pt x="293" y="204"/>
                  </a:cubicBezTo>
                  <a:cubicBezTo>
                    <a:pt x="299" y="204"/>
                    <a:pt x="304" y="199"/>
                    <a:pt x="304" y="193"/>
                  </a:cubicBezTo>
                  <a:cubicBezTo>
                    <a:pt x="304" y="11"/>
                    <a:pt x="304" y="11"/>
                    <a:pt x="304" y="11"/>
                  </a:cubicBezTo>
                  <a:cubicBezTo>
                    <a:pt x="304" y="5"/>
                    <a:pt x="299" y="0"/>
                    <a:pt x="293" y="0"/>
                  </a:cubicBezTo>
                  <a:close/>
                  <a:moveTo>
                    <a:pt x="291" y="189"/>
                  </a:moveTo>
                  <a:cubicBezTo>
                    <a:pt x="13" y="189"/>
                    <a:pt x="13" y="189"/>
                    <a:pt x="13" y="189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291" y="14"/>
                    <a:pt x="291" y="14"/>
                    <a:pt x="291" y="14"/>
                  </a:cubicBezTo>
                  <a:lnTo>
                    <a:pt x="291" y="189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3860800" y="5257800"/>
            <a:ext cx="609600" cy="1600200"/>
          </a:xfrm>
          <a:prstGeom prst="rect">
            <a:avLst/>
          </a:prstGeom>
          <a:solidFill>
            <a:srgbClr val="DF73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aphicFrame>
        <p:nvGraphicFramePr>
          <p:cNvPr id="15" name="Diagram 14"/>
          <p:cNvGraphicFramePr/>
          <p:nvPr/>
        </p:nvGraphicFramePr>
        <p:xfrm>
          <a:off x="609600" y="1803401"/>
          <a:ext cx="2188429" cy="1482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6" name="Diagram 15"/>
          <p:cNvGraphicFramePr/>
          <p:nvPr/>
        </p:nvGraphicFramePr>
        <p:xfrm>
          <a:off x="609600" y="3294670"/>
          <a:ext cx="2188429" cy="1482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7" name="Diagram 16"/>
          <p:cNvGraphicFramePr/>
          <p:nvPr/>
        </p:nvGraphicFramePr>
        <p:xfrm>
          <a:off x="609600" y="4785939"/>
          <a:ext cx="2188429" cy="1482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8" name="Diagram 17"/>
          <p:cNvGraphicFramePr/>
          <p:nvPr/>
        </p:nvGraphicFramePr>
        <p:xfrm>
          <a:off x="9245600" y="1803401"/>
          <a:ext cx="2188429" cy="1482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19" name="Diagram 18"/>
          <p:cNvGraphicFramePr/>
          <p:nvPr/>
        </p:nvGraphicFramePr>
        <p:xfrm>
          <a:off x="9245600" y="3294670"/>
          <a:ext cx="2188429" cy="1482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graphicFrame>
        <p:nvGraphicFramePr>
          <p:cNvPr id="20" name="Diagram 19"/>
          <p:cNvGraphicFramePr/>
          <p:nvPr/>
        </p:nvGraphicFramePr>
        <p:xfrm>
          <a:off x="9245600" y="4785939"/>
          <a:ext cx="2188429" cy="1482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8" r:lo="rId29" r:qs="rId30" r:cs="rId31"/>
          </a:graphicData>
        </a:graphic>
      </p:graphicFrame>
      <p:sp>
        <p:nvSpPr>
          <p:cNvPr id="23" name="Rectangle 22"/>
          <p:cNvSpPr/>
          <p:nvPr/>
        </p:nvSpPr>
        <p:spPr>
          <a:xfrm>
            <a:off x="4470400" y="5257800"/>
            <a:ext cx="609600" cy="1600200"/>
          </a:xfrm>
          <a:prstGeom prst="rect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4" name="Rectangle 23"/>
          <p:cNvSpPr/>
          <p:nvPr/>
        </p:nvSpPr>
        <p:spPr>
          <a:xfrm>
            <a:off x="7010401" y="5257800"/>
            <a:ext cx="609600" cy="1600200"/>
          </a:xfrm>
          <a:prstGeom prst="rect">
            <a:avLst/>
          </a:prstGeom>
          <a:solidFill>
            <a:srgbClr val="F4C6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5" name="Rectangle 24"/>
          <p:cNvSpPr/>
          <p:nvPr/>
        </p:nvSpPr>
        <p:spPr>
          <a:xfrm>
            <a:off x="7620001" y="5257800"/>
            <a:ext cx="609600" cy="1600200"/>
          </a:xfrm>
          <a:prstGeom prst="rect">
            <a:avLst/>
          </a:prstGeom>
          <a:solidFill>
            <a:srgbClr val="1FD8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9" name="Freeform 28"/>
          <p:cNvSpPr>
            <a:spLocks noEditPoints="1"/>
          </p:cNvSpPr>
          <p:nvPr/>
        </p:nvSpPr>
        <p:spPr bwMode="auto">
          <a:xfrm>
            <a:off x="4798956" y="2972603"/>
            <a:ext cx="812800" cy="1065997"/>
          </a:xfrm>
          <a:custGeom>
            <a:avLst/>
            <a:gdLst>
              <a:gd name="T0" fmla="*/ 0 w 375"/>
              <a:gd name="T1" fmla="*/ 398 h 492"/>
              <a:gd name="T2" fmla="*/ 0 w 375"/>
              <a:gd name="T3" fmla="*/ 461 h 492"/>
              <a:gd name="T4" fmla="*/ 31 w 375"/>
              <a:gd name="T5" fmla="*/ 492 h 492"/>
              <a:gd name="T6" fmla="*/ 344 w 375"/>
              <a:gd name="T7" fmla="*/ 492 h 492"/>
              <a:gd name="T8" fmla="*/ 375 w 375"/>
              <a:gd name="T9" fmla="*/ 461 h 492"/>
              <a:gd name="T10" fmla="*/ 375 w 375"/>
              <a:gd name="T11" fmla="*/ 398 h 492"/>
              <a:gd name="T12" fmla="*/ 270 w 375"/>
              <a:gd name="T13" fmla="*/ 314 h 492"/>
              <a:gd name="T14" fmla="*/ 206 w 375"/>
              <a:gd name="T15" fmla="*/ 467 h 492"/>
              <a:gd name="T16" fmla="*/ 195 w 375"/>
              <a:gd name="T17" fmla="*/ 373 h 492"/>
              <a:gd name="T18" fmla="*/ 197 w 375"/>
              <a:gd name="T19" fmla="*/ 367 h 492"/>
              <a:gd name="T20" fmla="*/ 208 w 375"/>
              <a:gd name="T21" fmla="*/ 346 h 492"/>
              <a:gd name="T22" fmla="*/ 208 w 375"/>
              <a:gd name="T23" fmla="*/ 342 h 492"/>
              <a:gd name="T24" fmla="*/ 205 w 375"/>
              <a:gd name="T25" fmla="*/ 341 h 492"/>
              <a:gd name="T26" fmla="*/ 171 w 375"/>
              <a:gd name="T27" fmla="*/ 341 h 492"/>
              <a:gd name="T28" fmla="*/ 168 w 375"/>
              <a:gd name="T29" fmla="*/ 342 h 492"/>
              <a:gd name="T30" fmla="*/ 168 w 375"/>
              <a:gd name="T31" fmla="*/ 346 h 492"/>
              <a:gd name="T32" fmla="*/ 179 w 375"/>
              <a:gd name="T33" fmla="*/ 367 h 492"/>
              <a:gd name="T34" fmla="*/ 181 w 375"/>
              <a:gd name="T35" fmla="*/ 373 h 492"/>
              <a:gd name="T36" fmla="*/ 170 w 375"/>
              <a:gd name="T37" fmla="*/ 469 h 492"/>
              <a:gd name="T38" fmla="*/ 105 w 375"/>
              <a:gd name="T39" fmla="*/ 314 h 492"/>
              <a:gd name="T40" fmla="*/ 0 w 375"/>
              <a:gd name="T41" fmla="*/ 398 h 492"/>
              <a:gd name="T42" fmla="*/ 188 w 375"/>
              <a:gd name="T43" fmla="*/ 279 h 492"/>
              <a:gd name="T44" fmla="*/ 119 w 375"/>
              <a:gd name="T45" fmla="*/ 236 h 492"/>
              <a:gd name="T46" fmla="*/ 88 w 375"/>
              <a:gd name="T47" fmla="*/ 146 h 492"/>
              <a:gd name="T48" fmla="*/ 88 w 375"/>
              <a:gd name="T49" fmla="*/ 146 h 492"/>
              <a:gd name="T50" fmla="*/ 88 w 375"/>
              <a:gd name="T51" fmla="*/ 145 h 492"/>
              <a:gd name="T52" fmla="*/ 88 w 375"/>
              <a:gd name="T53" fmla="*/ 139 h 492"/>
              <a:gd name="T54" fmla="*/ 188 w 375"/>
              <a:gd name="T55" fmla="*/ 0 h 492"/>
              <a:gd name="T56" fmla="*/ 287 w 375"/>
              <a:gd name="T57" fmla="*/ 139 h 492"/>
              <a:gd name="T58" fmla="*/ 287 w 375"/>
              <a:gd name="T59" fmla="*/ 145 h 492"/>
              <a:gd name="T60" fmla="*/ 287 w 375"/>
              <a:gd name="T61" fmla="*/ 146 h 492"/>
              <a:gd name="T62" fmla="*/ 287 w 375"/>
              <a:gd name="T63" fmla="*/ 146 h 492"/>
              <a:gd name="T64" fmla="*/ 256 w 375"/>
              <a:gd name="T65" fmla="*/ 236 h 492"/>
              <a:gd name="T66" fmla="*/ 188 w 375"/>
              <a:gd name="T67" fmla="*/ 279 h 492"/>
              <a:gd name="T68" fmla="*/ 130 w 375"/>
              <a:gd name="T69" fmla="*/ 228 h 492"/>
              <a:gd name="T70" fmla="*/ 188 w 375"/>
              <a:gd name="T71" fmla="*/ 265 h 492"/>
              <a:gd name="T72" fmla="*/ 245 w 375"/>
              <a:gd name="T73" fmla="*/ 228 h 492"/>
              <a:gd name="T74" fmla="*/ 273 w 375"/>
              <a:gd name="T75" fmla="*/ 147 h 492"/>
              <a:gd name="T76" fmla="*/ 267 w 375"/>
              <a:gd name="T77" fmla="*/ 124 h 492"/>
              <a:gd name="T78" fmla="*/ 265 w 375"/>
              <a:gd name="T79" fmla="*/ 101 h 492"/>
              <a:gd name="T80" fmla="*/ 259 w 375"/>
              <a:gd name="T81" fmla="*/ 76 h 492"/>
              <a:gd name="T82" fmla="*/ 222 w 375"/>
              <a:gd name="T83" fmla="*/ 72 h 492"/>
              <a:gd name="T84" fmla="*/ 188 w 375"/>
              <a:gd name="T85" fmla="*/ 79 h 492"/>
              <a:gd name="T86" fmla="*/ 153 w 375"/>
              <a:gd name="T87" fmla="*/ 72 h 492"/>
              <a:gd name="T88" fmla="*/ 153 w 375"/>
              <a:gd name="T89" fmla="*/ 72 h 492"/>
              <a:gd name="T90" fmla="*/ 116 w 375"/>
              <a:gd name="T91" fmla="*/ 76 h 492"/>
              <a:gd name="T92" fmla="*/ 110 w 375"/>
              <a:gd name="T93" fmla="*/ 101 h 492"/>
              <a:gd name="T94" fmla="*/ 108 w 375"/>
              <a:gd name="T95" fmla="*/ 124 h 492"/>
              <a:gd name="T96" fmla="*/ 102 w 375"/>
              <a:gd name="T97" fmla="*/ 147 h 492"/>
              <a:gd name="T98" fmla="*/ 130 w 375"/>
              <a:gd name="T99" fmla="*/ 228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75" h="492">
                <a:moveTo>
                  <a:pt x="0" y="398"/>
                </a:moveTo>
                <a:cubicBezTo>
                  <a:pt x="0" y="419"/>
                  <a:pt x="0" y="440"/>
                  <a:pt x="0" y="461"/>
                </a:cubicBezTo>
                <a:cubicBezTo>
                  <a:pt x="0" y="478"/>
                  <a:pt x="14" y="492"/>
                  <a:pt x="31" y="492"/>
                </a:cubicBezTo>
                <a:cubicBezTo>
                  <a:pt x="135" y="492"/>
                  <a:pt x="240" y="492"/>
                  <a:pt x="344" y="492"/>
                </a:cubicBezTo>
                <a:cubicBezTo>
                  <a:pt x="361" y="492"/>
                  <a:pt x="375" y="478"/>
                  <a:pt x="375" y="461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75" y="355"/>
                  <a:pt x="329" y="327"/>
                  <a:pt x="270" y="314"/>
                </a:cubicBezTo>
                <a:cubicBezTo>
                  <a:pt x="252" y="386"/>
                  <a:pt x="235" y="411"/>
                  <a:pt x="206" y="467"/>
                </a:cubicBezTo>
                <a:cubicBezTo>
                  <a:pt x="195" y="373"/>
                  <a:pt x="195" y="373"/>
                  <a:pt x="195" y="373"/>
                </a:cubicBezTo>
                <a:cubicBezTo>
                  <a:pt x="195" y="371"/>
                  <a:pt x="196" y="369"/>
                  <a:pt x="197" y="367"/>
                </a:cubicBezTo>
                <a:cubicBezTo>
                  <a:pt x="208" y="346"/>
                  <a:pt x="208" y="346"/>
                  <a:pt x="208" y="346"/>
                </a:cubicBezTo>
                <a:cubicBezTo>
                  <a:pt x="209" y="345"/>
                  <a:pt x="209" y="344"/>
                  <a:pt x="208" y="342"/>
                </a:cubicBezTo>
                <a:cubicBezTo>
                  <a:pt x="207" y="341"/>
                  <a:pt x="206" y="341"/>
                  <a:pt x="205" y="341"/>
                </a:cubicBezTo>
                <a:cubicBezTo>
                  <a:pt x="194" y="341"/>
                  <a:pt x="182" y="341"/>
                  <a:pt x="171" y="341"/>
                </a:cubicBezTo>
                <a:cubicBezTo>
                  <a:pt x="170" y="341"/>
                  <a:pt x="169" y="341"/>
                  <a:pt x="168" y="342"/>
                </a:cubicBezTo>
                <a:cubicBezTo>
                  <a:pt x="167" y="344"/>
                  <a:pt x="167" y="345"/>
                  <a:pt x="168" y="346"/>
                </a:cubicBezTo>
                <a:cubicBezTo>
                  <a:pt x="179" y="367"/>
                  <a:pt x="179" y="367"/>
                  <a:pt x="179" y="367"/>
                </a:cubicBezTo>
                <a:cubicBezTo>
                  <a:pt x="180" y="369"/>
                  <a:pt x="181" y="371"/>
                  <a:pt x="181" y="373"/>
                </a:cubicBezTo>
                <a:cubicBezTo>
                  <a:pt x="170" y="469"/>
                  <a:pt x="170" y="469"/>
                  <a:pt x="170" y="469"/>
                </a:cubicBezTo>
                <a:cubicBezTo>
                  <a:pt x="140" y="411"/>
                  <a:pt x="123" y="387"/>
                  <a:pt x="105" y="314"/>
                </a:cubicBezTo>
                <a:cubicBezTo>
                  <a:pt x="46" y="327"/>
                  <a:pt x="0" y="355"/>
                  <a:pt x="0" y="398"/>
                </a:cubicBezTo>
                <a:close/>
                <a:moveTo>
                  <a:pt x="188" y="279"/>
                </a:moveTo>
                <a:cubicBezTo>
                  <a:pt x="163" y="279"/>
                  <a:pt x="138" y="262"/>
                  <a:pt x="119" y="236"/>
                </a:cubicBezTo>
                <a:cubicBezTo>
                  <a:pt x="101" y="211"/>
                  <a:pt x="88" y="178"/>
                  <a:pt x="88" y="146"/>
                </a:cubicBezTo>
                <a:cubicBezTo>
                  <a:pt x="88" y="146"/>
                  <a:pt x="88" y="146"/>
                  <a:pt x="88" y="146"/>
                </a:cubicBezTo>
                <a:cubicBezTo>
                  <a:pt x="88" y="145"/>
                  <a:pt x="88" y="145"/>
                  <a:pt x="88" y="145"/>
                </a:cubicBezTo>
                <a:cubicBezTo>
                  <a:pt x="88" y="143"/>
                  <a:pt x="88" y="141"/>
                  <a:pt x="88" y="139"/>
                </a:cubicBezTo>
                <a:cubicBezTo>
                  <a:pt x="88" y="62"/>
                  <a:pt x="75" y="0"/>
                  <a:pt x="188" y="0"/>
                </a:cubicBezTo>
                <a:cubicBezTo>
                  <a:pt x="300" y="0"/>
                  <a:pt x="287" y="62"/>
                  <a:pt x="287" y="139"/>
                </a:cubicBezTo>
                <a:cubicBezTo>
                  <a:pt x="287" y="141"/>
                  <a:pt x="287" y="143"/>
                  <a:pt x="287" y="145"/>
                </a:cubicBezTo>
                <a:cubicBezTo>
                  <a:pt x="287" y="146"/>
                  <a:pt x="287" y="146"/>
                  <a:pt x="287" y="146"/>
                </a:cubicBezTo>
                <a:cubicBezTo>
                  <a:pt x="287" y="146"/>
                  <a:pt x="287" y="146"/>
                  <a:pt x="287" y="146"/>
                </a:cubicBezTo>
                <a:cubicBezTo>
                  <a:pt x="287" y="178"/>
                  <a:pt x="274" y="211"/>
                  <a:pt x="256" y="236"/>
                </a:cubicBezTo>
                <a:cubicBezTo>
                  <a:pt x="237" y="262"/>
                  <a:pt x="212" y="279"/>
                  <a:pt x="188" y="279"/>
                </a:cubicBezTo>
                <a:close/>
                <a:moveTo>
                  <a:pt x="130" y="228"/>
                </a:moveTo>
                <a:cubicBezTo>
                  <a:pt x="146" y="250"/>
                  <a:pt x="167" y="265"/>
                  <a:pt x="188" y="265"/>
                </a:cubicBezTo>
                <a:cubicBezTo>
                  <a:pt x="208" y="265"/>
                  <a:pt x="229" y="250"/>
                  <a:pt x="245" y="228"/>
                </a:cubicBezTo>
                <a:cubicBezTo>
                  <a:pt x="261" y="206"/>
                  <a:pt x="273" y="176"/>
                  <a:pt x="273" y="147"/>
                </a:cubicBezTo>
                <a:cubicBezTo>
                  <a:pt x="267" y="124"/>
                  <a:pt x="267" y="124"/>
                  <a:pt x="267" y="124"/>
                </a:cubicBezTo>
                <a:cubicBezTo>
                  <a:pt x="265" y="116"/>
                  <a:pt x="265" y="109"/>
                  <a:pt x="265" y="101"/>
                </a:cubicBezTo>
                <a:cubicBezTo>
                  <a:pt x="265" y="92"/>
                  <a:pt x="264" y="83"/>
                  <a:pt x="259" y="76"/>
                </a:cubicBezTo>
                <a:cubicBezTo>
                  <a:pt x="251" y="64"/>
                  <a:pt x="238" y="68"/>
                  <a:pt x="222" y="72"/>
                </a:cubicBezTo>
                <a:cubicBezTo>
                  <a:pt x="211" y="75"/>
                  <a:pt x="200" y="79"/>
                  <a:pt x="188" y="79"/>
                </a:cubicBezTo>
                <a:cubicBezTo>
                  <a:pt x="175" y="79"/>
                  <a:pt x="164" y="75"/>
                  <a:pt x="153" y="72"/>
                </a:cubicBezTo>
                <a:cubicBezTo>
                  <a:pt x="153" y="72"/>
                  <a:pt x="153" y="72"/>
                  <a:pt x="153" y="72"/>
                </a:cubicBezTo>
                <a:cubicBezTo>
                  <a:pt x="137" y="68"/>
                  <a:pt x="124" y="64"/>
                  <a:pt x="116" y="76"/>
                </a:cubicBezTo>
                <a:cubicBezTo>
                  <a:pt x="111" y="83"/>
                  <a:pt x="110" y="92"/>
                  <a:pt x="110" y="101"/>
                </a:cubicBezTo>
                <a:cubicBezTo>
                  <a:pt x="110" y="109"/>
                  <a:pt x="110" y="116"/>
                  <a:pt x="108" y="124"/>
                </a:cubicBezTo>
                <a:cubicBezTo>
                  <a:pt x="102" y="147"/>
                  <a:pt x="102" y="147"/>
                  <a:pt x="102" y="147"/>
                </a:cubicBezTo>
                <a:cubicBezTo>
                  <a:pt x="102" y="176"/>
                  <a:pt x="114" y="206"/>
                  <a:pt x="130" y="22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6" name="Freeform 25"/>
          <p:cNvSpPr>
            <a:spLocks noEditPoints="1"/>
          </p:cNvSpPr>
          <p:nvPr/>
        </p:nvSpPr>
        <p:spPr bwMode="auto">
          <a:xfrm>
            <a:off x="5408556" y="2473414"/>
            <a:ext cx="1882888" cy="1863361"/>
          </a:xfrm>
          <a:custGeom>
            <a:avLst/>
            <a:gdLst>
              <a:gd name="T0" fmla="*/ 0 w 490"/>
              <a:gd name="T1" fmla="*/ 456 h 485"/>
              <a:gd name="T2" fmla="*/ 246 w 490"/>
              <a:gd name="T3" fmla="*/ 485 h 485"/>
              <a:gd name="T4" fmla="*/ 275 w 490"/>
              <a:gd name="T5" fmla="*/ 416 h 485"/>
              <a:gd name="T6" fmla="*/ 151 w 490"/>
              <a:gd name="T7" fmla="*/ 467 h 485"/>
              <a:gd name="T8" fmla="*/ 144 w 490"/>
              <a:gd name="T9" fmla="*/ 394 h 485"/>
              <a:gd name="T10" fmla="*/ 153 w 490"/>
              <a:gd name="T11" fmla="*/ 375 h 485"/>
              <a:gd name="T12" fmla="*/ 126 w 490"/>
              <a:gd name="T13" fmla="*/ 374 h 485"/>
              <a:gd name="T14" fmla="*/ 123 w 490"/>
              <a:gd name="T15" fmla="*/ 378 h 485"/>
              <a:gd name="T16" fmla="*/ 133 w 490"/>
              <a:gd name="T17" fmla="*/ 398 h 485"/>
              <a:gd name="T18" fmla="*/ 77 w 490"/>
              <a:gd name="T19" fmla="*/ 354 h 485"/>
              <a:gd name="T20" fmla="*/ 84 w 490"/>
              <a:gd name="T21" fmla="*/ 114 h 485"/>
              <a:gd name="T22" fmla="*/ 81 w 490"/>
              <a:gd name="T23" fmla="*/ 36 h 485"/>
              <a:gd name="T24" fmla="*/ 76 w 490"/>
              <a:gd name="T25" fmla="*/ 4 h 485"/>
              <a:gd name="T26" fmla="*/ 485 w 490"/>
              <a:gd name="T27" fmla="*/ 0 h 485"/>
              <a:gd name="T28" fmla="*/ 490 w 490"/>
              <a:gd name="T29" fmla="*/ 31 h 485"/>
              <a:gd name="T30" fmla="*/ 482 w 490"/>
              <a:gd name="T31" fmla="*/ 36 h 485"/>
              <a:gd name="T32" fmla="*/ 472 w 490"/>
              <a:gd name="T33" fmla="*/ 300 h 485"/>
              <a:gd name="T34" fmla="*/ 202 w 490"/>
              <a:gd name="T35" fmla="*/ 311 h 485"/>
              <a:gd name="T36" fmla="*/ 198 w 490"/>
              <a:gd name="T37" fmla="*/ 303 h 485"/>
              <a:gd name="T38" fmla="*/ 201 w 490"/>
              <a:gd name="T39" fmla="*/ 299 h 485"/>
              <a:gd name="T40" fmla="*/ 205 w 490"/>
              <a:gd name="T41" fmla="*/ 292 h 485"/>
              <a:gd name="T42" fmla="*/ 443 w 490"/>
              <a:gd name="T43" fmla="*/ 292 h 485"/>
              <a:gd name="T44" fmla="*/ 458 w 490"/>
              <a:gd name="T45" fmla="*/ 286 h 485"/>
              <a:gd name="T46" fmla="*/ 463 w 490"/>
              <a:gd name="T47" fmla="*/ 36 h 485"/>
              <a:gd name="T48" fmla="*/ 103 w 490"/>
              <a:gd name="T49" fmla="*/ 111 h 485"/>
              <a:gd name="T50" fmla="*/ 99 w 490"/>
              <a:gd name="T51" fmla="*/ 116 h 485"/>
              <a:gd name="T52" fmla="*/ 91 w 490"/>
              <a:gd name="T53" fmla="*/ 119 h 485"/>
              <a:gd name="T54" fmla="*/ 84 w 490"/>
              <a:gd name="T55" fmla="*/ 114 h 485"/>
              <a:gd name="T56" fmla="*/ 188 w 490"/>
              <a:gd name="T57" fmla="*/ 297 h 485"/>
              <a:gd name="T58" fmla="*/ 210 w 490"/>
              <a:gd name="T59" fmla="*/ 226 h 485"/>
              <a:gd name="T60" fmla="*/ 65 w 490"/>
              <a:gd name="T61" fmla="*/ 226 h 485"/>
              <a:gd name="T62" fmla="*/ 87 w 490"/>
              <a:gd name="T63" fmla="*/ 297 h 485"/>
              <a:gd name="T64" fmla="*/ 95 w 490"/>
              <a:gd name="T65" fmla="*/ 291 h 485"/>
              <a:gd name="T66" fmla="*/ 180 w 490"/>
              <a:gd name="T67" fmla="*/ 291 h 485"/>
              <a:gd name="T68" fmla="*/ 196 w 490"/>
              <a:gd name="T69" fmla="*/ 215 h 485"/>
              <a:gd name="T70" fmla="*/ 190 w 490"/>
              <a:gd name="T71" fmla="*/ 179 h 485"/>
              <a:gd name="T72" fmla="*/ 138 w 490"/>
              <a:gd name="T73" fmla="*/ 181 h 485"/>
              <a:gd name="T74" fmla="*/ 85 w 490"/>
              <a:gd name="T75" fmla="*/ 179 h 485"/>
              <a:gd name="T76" fmla="*/ 79 w 490"/>
              <a:gd name="T77" fmla="*/ 215 h 485"/>
              <a:gd name="T78" fmla="*/ 95 w 490"/>
              <a:gd name="T79" fmla="*/ 291 h 485"/>
              <a:gd name="T80" fmla="*/ 266 w 490"/>
              <a:gd name="T81" fmla="*/ 122 h 485"/>
              <a:gd name="T82" fmla="*/ 228 w 490"/>
              <a:gd name="T83" fmla="*/ 197 h 485"/>
              <a:gd name="T84" fmla="*/ 318 w 490"/>
              <a:gd name="T85" fmla="*/ 212 h 485"/>
              <a:gd name="T86" fmla="*/ 422 w 490"/>
              <a:gd name="T87" fmla="*/ 71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90" h="485">
                <a:moveTo>
                  <a:pt x="0" y="416"/>
                </a:moveTo>
                <a:cubicBezTo>
                  <a:pt x="0" y="429"/>
                  <a:pt x="0" y="442"/>
                  <a:pt x="0" y="456"/>
                </a:cubicBezTo>
                <a:cubicBezTo>
                  <a:pt x="0" y="472"/>
                  <a:pt x="13" y="485"/>
                  <a:pt x="30" y="485"/>
                </a:cubicBezTo>
                <a:cubicBezTo>
                  <a:pt x="102" y="485"/>
                  <a:pt x="174" y="485"/>
                  <a:pt x="246" y="485"/>
                </a:cubicBezTo>
                <a:cubicBezTo>
                  <a:pt x="262" y="485"/>
                  <a:pt x="275" y="472"/>
                  <a:pt x="275" y="456"/>
                </a:cubicBezTo>
                <a:cubicBezTo>
                  <a:pt x="275" y="416"/>
                  <a:pt x="275" y="416"/>
                  <a:pt x="275" y="416"/>
                </a:cubicBezTo>
                <a:cubicBezTo>
                  <a:pt x="275" y="384"/>
                  <a:pt x="242" y="364"/>
                  <a:pt x="198" y="354"/>
                </a:cubicBezTo>
                <a:cubicBezTo>
                  <a:pt x="185" y="407"/>
                  <a:pt x="172" y="426"/>
                  <a:pt x="151" y="467"/>
                </a:cubicBezTo>
                <a:cubicBezTo>
                  <a:pt x="143" y="398"/>
                  <a:pt x="143" y="398"/>
                  <a:pt x="143" y="398"/>
                </a:cubicBezTo>
                <a:cubicBezTo>
                  <a:pt x="143" y="396"/>
                  <a:pt x="144" y="395"/>
                  <a:pt x="144" y="394"/>
                </a:cubicBezTo>
                <a:cubicBezTo>
                  <a:pt x="153" y="378"/>
                  <a:pt x="153" y="378"/>
                  <a:pt x="153" y="378"/>
                </a:cubicBezTo>
                <a:cubicBezTo>
                  <a:pt x="153" y="377"/>
                  <a:pt x="153" y="376"/>
                  <a:pt x="153" y="375"/>
                </a:cubicBezTo>
                <a:cubicBezTo>
                  <a:pt x="152" y="374"/>
                  <a:pt x="151" y="374"/>
                  <a:pt x="150" y="374"/>
                </a:cubicBezTo>
                <a:cubicBezTo>
                  <a:pt x="142" y="374"/>
                  <a:pt x="134" y="374"/>
                  <a:pt x="126" y="374"/>
                </a:cubicBezTo>
                <a:cubicBezTo>
                  <a:pt x="125" y="374"/>
                  <a:pt x="124" y="374"/>
                  <a:pt x="123" y="375"/>
                </a:cubicBezTo>
                <a:cubicBezTo>
                  <a:pt x="123" y="376"/>
                  <a:pt x="123" y="377"/>
                  <a:pt x="123" y="378"/>
                </a:cubicBezTo>
                <a:cubicBezTo>
                  <a:pt x="132" y="394"/>
                  <a:pt x="132" y="394"/>
                  <a:pt x="132" y="394"/>
                </a:cubicBezTo>
                <a:cubicBezTo>
                  <a:pt x="132" y="395"/>
                  <a:pt x="133" y="396"/>
                  <a:pt x="133" y="398"/>
                </a:cubicBezTo>
                <a:cubicBezTo>
                  <a:pt x="125" y="468"/>
                  <a:pt x="125" y="468"/>
                  <a:pt x="125" y="468"/>
                </a:cubicBezTo>
                <a:cubicBezTo>
                  <a:pt x="103" y="426"/>
                  <a:pt x="90" y="408"/>
                  <a:pt x="77" y="354"/>
                </a:cubicBezTo>
                <a:cubicBezTo>
                  <a:pt x="33" y="364"/>
                  <a:pt x="0" y="384"/>
                  <a:pt x="0" y="416"/>
                </a:cubicBezTo>
                <a:close/>
                <a:moveTo>
                  <a:pt x="84" y="114"/>
                </a:moveTo>
                <a:cubicBezTo>
                  <a:pt x="84" y="36"/>
                  <a:pt x="84" y="36"/>
                  <a:pt x="84" y="36"/>
                </a:cubicBezTo>
                <a:cubicBezTo>
                  <a:pt x="81" y="36"/>
                  <a:pt x="81" y="36"/>
                  <a:pt x="81" y="36"/>
                </a:cubicBezTo>
                <a:cubicBezTo>
                  <a:pt x="79" y="36"/>
                  <a:pt x="76" y="34"/>
                  <a:pt x="76" y="31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2"/>
                  <a:pt x="79" y="0"/>
                  <a:pt x="81" y="0"/>
                </a:cubicBezTo>
                <a:cubicBezTo>
                  <a:pt x="216" y="0"/>
                  <a:pt x="351" y="0"/>
                  <a:pt x="485" y="0"/>
                </a:cubicBezTo>
                <a:cubicBezTo>
                  <a:pt x="488" y="0"/>
                  <a:pt x="490" y="2"/>
                  <a:pt x="490" y="4"/>
                </a:cubicBezTo>
                <a:cubicBezTo>
                  <a:pt x="490" y="31"/>
                  <a:pt x="490" y="31"/>
                  <a:pt x="490" y="31"/>
                </a:cubicBezTo>
                <a:cubicBezTo>
                  <a:pt x="490" y="34"/>
                  <a:pt x="488" y="36"/>
                  <a:pt x="485" y="36"/>
                </a:cubicBezTo>
                <a:cubicBezTo>
                  <a:pt x="482" y="36"/>
                  <a:pt x="482" y="36"/>
                  <a:pt x="482" y="36"/>
                </a:cubicBezTo>
                <a:cubicBezTo>
                  <a:pt x="482" y="276"/>
                  <a:pt x="482" y="276"/>
                  <a:pt x="482" y="276"/>
                </a:cubicBezTo>
                <a:cubicBezTo>
                  <a:pt x="482" y="286"/>
                  <a:pt x="478" y="294"/>
                  <a:pt x="472" y="300"/>
                </a:cubicBezTo>
                <a:cubicBezTo>
                  <a:pt x="466" y="307"/>
                  <a:pt x="457" y="311"/>
                  <a:pt x="448" y="311"/>
                </a:cubicBezTo>
                <a:cubicBezTo>
                  <a:pt x="202" y="311"/>
                  <a:pt x="202" y="311"/>
                  <a:pt x="202" y="311"/>
                </a:cubicBezTo>
                <a:cubicBezTo>
                  <a:pt x="192" y="311"/>
                  <a:pt x="192" y="311"/>
                  <a:pt x="192" y="311"/>
                </a:cubicBezTo>
                <a:cubicBezTo>
                  <a:pt x="198" y="303"/>
                  <a:pt x="198" y="303"/>
                  <a:pt x="198" y="303"/>
                </a:cubicBezTo>
                <a:cubicBezTo>
                  <a:pt x="199" y="301"/>
                  <a:pt x="200" y="300"/>
                  <a:pt x="201" y="299"/>
                </a:cubicBezTo>
                <a:cubicBezTo>
                  <a:pt x="201" y="299"/>
                  <a:pt x="201" y="299"/>
                  <a:pt x="201" y="299"/>
                </a:cubicBezTo>
                <a:cubicBezTo>
                  <a:pt x="202" y="297"/>
                  <a:pt x="203" y="296"/>
                  <a:pt x="204" y="294"/>
                </a:cubicBezTo>
                <a:cubicBezTo>
                  <a:pt x="205" y="292"/>
                  <a:pt x="205" y="292"/>
                  <a:pt x="205" y="292"/>
                </a:cubicBezTo>
                <a:cubicBezTo>
                  <a:pt x="208" y="292"/>
                  <a:pt x="208" y="292"/>
                  <a:pt x="208" y="292"/>
                </a:cubicBezTo>
                <a:cubicBezTo>
                  <a:pt x="443" y="292"/>
                  <a:pt x="443" y="292"/>
                  <a:pt x="443" y="292"/>
                </a:cubicBezTo>
                <a:cubicBezTo>
                  <a:pt x="449" y="292"/>
                  <a:pt x="454" y="290"/>
                  <a:pt x="458" y="286"/>
                </a:cubicBezTo>
                <a:cubicBezTo>
                  <a:pt x="458" y="286"/>
                  <a:pt x="458" y="286"/>
                  <a:pt x="458" y="286"/>
                </a:cubicBezTo>
                <a:cubicBezTo>
                  <a:pt x="461" y="282"/>
                  <a:pt x="463" y="277"/>
                  <a:pt x="463" y="272"/>
                </a:cubicBezTo>
                <a:cubicBezTo>
                  <a:pt x="463" y="36"/>
                  <a:pt x="463" y="36"/>
                  <a:pt x="463" y="36"/>
                </a:cubicBezTo>
                <a:cubicBezTo>
                  <a:pt x="103" y="36"/>
                  <a:pt x="103" y="36"/>
                  <a:pt x="103" y="36"/>
                </a:cubicBezTo>
                <a:cubicBezTo>
                  <a:pt x="103" y="111"/>
                  <a:pt x="103" y="111"/>
                  <a:pt x="103" y="111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98" y="117"/>
                  <a:pt x="96" y="117"/>
                  <a:pt x="95" y="117"/>
                </a:cubicBezTo>
                <a:cubicBezTo>
                  <a:pt x="94" y="118"/>
                  <a:pt x="92" y="118"/>
                  <a:pt x="91" y="119"/>
                </a:cubicBezTo>
                <a:cubicBezTo>
                  <a:pt x="84" y="122"/>
                  <a:pt x="84" y="122"/>
                  <a:pt x="84" y="122"/>
                </a:cubicBezTo>
                <a:cubicBezTo>
                  <a:pt x="84" y="114"/>
                  <a:pt x="84" y="114"/>
                  <a:pt x="84" y="114"/>
                </a:cubicBezTo>
                <a:close/>
                <a:moveTo>
                  <a:pt x="138" y="329"/>
                </a:moveTo>
                <a:cubicBezTo>
                  <a:pt x="156" y="329"/>
                  <a:pt x="174" y="316"/>
                  <a:pt x="188" y="297"/>
                </a:cubicBezTo>
                <a:cubicBezTo>
                  <a:pt x="201" y="279"/>
                  <a:pt x="210" y="255"/>
                  <a:pt x="210" y="232"/>
                </a:cubicBezTo>
                <a:cubicBezTo>
                  <a:pt x="210" y="230"/>
                  <a:pt x="210" y="228"/>
                  <a:pt x="210" y="226"/>
                </a:cubicBezTo>
                <a:cubicBezTo>
                  <a:pt x="210" y="169"/>
                  <a:pt x="220" y="124"/>
                  <a:pt x="138" y="124"/>
                </a:cubicBezTo>
                <a:cubicBezTo>
                  <a:pt x="55" y="124"/>
                  <a:pt x="65" y="169"/>
                  <a:pt x="65" y="226"/>
                </a:cubicBezTo>
                <a:cubicBezTo>
                  <a:pt x="65" y="228"/>
                  <a:pt x="65" y="230"/>
                  <a:pt x="65" y="232"/>
                </a:cubicBezTo>
                <a:cubicBezTo>
                  <a:pt x="65" y="255"/>
                  <a:pt x="74" y="279"/>
                  <a:pt x="87" y="297"/>
                </a:cubicBezTo>
                <a:cubicBezTo>
                  <a:pt x="101" y="316"/>
                  <a:pt x="119" y="329"/>
                  <a:pt x="138" y="329"/>
                </a:cubicBezTo>
                <a:close/>
                <a:moveTo>
                  <a:pt x="95" y="291"/>
                </a:moveTo>
                <a:cubicBezTo>
                  <a:pt x="107" y="308"/>
                  <a:pt x="123" y="319"/>
                  <a:pt x="138" y="319"/>
                </a:cubicBezTo>
                <a:cubicBezTo>
                  <a:pt x="152" y="319"/>
                  <a:pt x="168" y="308"/>
                  <a:pt x="180" y="291"/>
                </a:cubicBezTo>
                <a:cubicBezTo>
                  <a:pt x="192" y="275"/>
                  <a:pt x="200" y="253"/>
                  <a:pt x="200" y="232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95" y="209"/>
                  <a:pt x="195" y="203"/>
                  <a:pt x="194" y="198"/>
                </a:cubicBezTo>
                <a:cubicBezTo>
                  <a:pt x="194" y="191"/>
                  <a:pt x="194" y="185"/>
                  <a:pt x="190" y="179"/>
                </a:cubicBezTo>
                <a:cubicBezTo>
                  <a:pt x="184" y="171"/>
                  <a:pt x="174" y="174"/>
                  <a:pt x="163" y="177"/>
                </a:cubicBezTo>
                <a:cubicBezTo>
                  <a:pt x="155" y="179"/>
                  <a:pt x="147" y="181"/>
                  <a:pt x="138" y="181"/>
                </a:cubicBezTo>
                <a:cubicBezTo>
                  <a:pt x="128" y="181"/>
                  <a:pt x="120" y="179"/>
                  <a:pt x="112" y="177"/>
                </a:cubicBezTo>
                <a:cubicBezTo>
                  <a:pt x="101" y="174"/>
                  <a:pt x="91" y="171"/>
                  <a:pt x="85" y="179"/>
                </a:cubicBezTo>
                <a:cubicBezTo>
                  <a:pt x="81" y="185"/>
                  <a:pt x="81" y="191"/>
                  <a:pt x="81" y="198"/>
                </a:cubicBezTo>
                <a:cubicBezTo>
                  <a:pt x="81" y="203"/>
                  <a:pt x="80" y="209"/>
                  <a:pt x="79" y="215"/>
                </a:cubicBezTo>
                <a:cubicBezTo>
                  <a:pt x="75" y="232"/>
                  <a:pt x="75" y="232"/>
                  <a:pt x="75" y="232"/>
                </a:cubicBezTo>
                <a:cubicBezTo>
                  <a:pt x="75" y="253"/>
                  <a:pt x="83" y="275"/>
                  <a:pt x="95" y="291"/>
                </a:cubicBezTo>
                <a:close/>
                <a:moveTo>
                  <a:pt x="318" y="174"/>
                </a:moveTo>
                <a:cubicBezTo>
                  <a:pt x="314" y="170"/>
                  <a:pt x="266" y="122"/>
                  <a:pt x="266" y="122"/>
                </a:cubicBezTo>
                <a:cubicBezTo>
                  <a:pt x="225" y="163"/>
                  <a:pt x="225" y="163"/>
                  <a:pt x="225" y="163"/>
                </a:cubicBezTo>
                <a:cubicBezTo>
                  <a:pt x="227" y="174"/>
                  <a:pt x="228" y="186"/>
                  <a:pt x="228" y="197"/>
                </a:cubicBezTo>
                <a:cubicBezTo>
                  <a:pt x="266" y="159"/>
                  <a:pt x="266" y="159"/>
                  <a:pt x="266" y="159"/>
                </a:cubicBezTo>
                <a:cubicBezTo>
                  <a:pt x="318" y="212"/>
                  <a:pt x="318" y="212"/>
                  <a:pt x="318" y="212"/>
                </a:cubicBezTo>
                <a:cubicBezTo>
                  <a:pt x="359" y="171"/>
                  <a:pt x="400" y="130"/>
                  <a:pt x="440" y="89"/>
                </a:cubicBezTo>
                <a:cubicBezTo>
                  <a:pt x="453" y="77"/>
                  <a:pt x="434" y="59"/>
                  <a:pt x="422" y="71"/>
                </a:cubicBezTo>
                <a:lnTo>
                  <a:pt x="318" y="174"/>
                </a:lnTo>
                <a:close/>
              </a:path>
            </a:pathLst>
          </a:custGeom>
          <a:solidFill>
            <a:srgbClr val="028985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0" grpId="0" animBg="1"/>
      <p:bldP spid="28" grpId="0" animBg="1"/>
      <p:bldGraphic spid="15" grpId="0">
        <p:bldAsOne/>
      </p:bldGraphic>
      <p:bldGraphic spid="16" grpId="0">
        <p:bldAsOne/>
      </p:bldGraphic>
      <p:bldGraphic spid="17" grpId="0">
        <p:bldAsOne/>
      </p:bldGraphic>
      <p:bldGraphic spid="18" grpId="0">
        <p:bldAsOne/>
      </p:bldGraphic>
      <p:bldGraphic spid="19" grpId="0">
        <p:bldAsOne/>
      </p:bldGraphic>
      <p:bldGraphic spid="20" grpId="0">
        <p:bldAsOne/>
      </p:bldGraphic>
      <p:bldP spid="23" grpId="0" animBg="1"/>
      <p:bldP spid="24" grpId="0" animBg="1"/>
      <p:bldP spid="25" grpId="0" animBg="1"/>
      <p:bldP spid="29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15"/>
          <p:cNvSpPr/>
          <p:nvPr/>
        </p:nvSpPr>
        <p:spPr bwMode="auto">
          <a:xfrm>
            <a:off x="5907757" y="1446762"/>
            <a:ext cx="2118643" cy="2423177"/>
          </a:xfrm>
          <a:custGeom>
            <a:avLst/>
            <a:gdLst>
              <a:gd name="T0" fmla="*/ 119 w 133"/>
              <a:gd name="T1" fmla="*/ 0 h 152"/>
              <a:gd name="T2" fmla="*/ 14 w 133"/>
              <a:gd name="T3" fmla="*/ 0 h 152"/>
              <a:gd name="T4" fmla="*/ 0 w 133"/>
              <a:gd name="T5" fmla="*/ 13 h 152"/>
              <a:gd name="T6" fmla="*/ 0 w 133"/>
              <a:gd name="T7" fmla="*/ 118 h 152"/>
              <a:gd name="T8" fmla="*/ 13 w 133"/>
              <a:gd name="T9" fmla="*/ 132 h 152"/>
              <a:gd name="T10" fmla="*/ 13 w 133"/>
              <a:gd name="T11" fmla="*/ 152 h 152"/>
              <a:gd name="T12" fmla="*/ 31 w 133"/>
              <a:gd name="T13" fmla="*/ 132 h 152"/>
              <a:gd name="T14" fmla="*/ 119 w 133"/>
              <a:gd name="T15" fmla="*/ 132 h 152"/>
              <a:gd name="T16" fmla="*/ 133 w 133"/>
              <a:gd name="T17" fmla="*/ 118 h 152"/>
              <a:gd name="T18" fmla="*/ 133 w 133"/>
              <a:gd name="T19" fmla="*/ 13 h 152"/>
              <a:gd name="T20" fmla="*/ 119 w 133"/>
              <a:gd name="T21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152">
                <a:moveTo>
                  <a:pt x="119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26"/>
                  <a:pt x="6" y="132"/>
                  <a:pt x="13" y="132"/>
                </a:cubicBezTo>
                <a:cubicBezTo>
                  <a:pt x="13" y="152"/>
                  <a:pt x="13" y="152"/>
                  <a:pt x="13" y="152"/>
                </a:cubicBezTo>
                <a:cubicBezTo>
                  <a:pt x="31" y="132"/>
                  <a:pt x="31" y="132"/>
                  <a:pt x="31" y="132"/>
                </a:cubicBezTo>
                <a:cubicBezTo>
                  <a:pt x="119" y="132"/>
                  <a:pt x="119" y="132"/>
                  <a:pt x="119" y="132"/>
                </a:cubicBezTo>
                <a:cubicBezTo>
                  <a:pt x="126" y="132"/>
                  <a:pt x="133" y="126"/>
                  <a:pt x="133" y="118"/>
                </a:cubicBezTo>
                <a:cubicBezTo>
                  <a:pt x="133" y="13"/>
                  <a:pt x="133" y="13"/>
                  <a:pt x="133" y="13"/>
                </a:cubicBezTo>
                <a:cubicBezTo>
                  <a:pt x="133" y="6"/>
                  <a:pt x="126" y="0"/>
                  <a:pt x="119" y="0"/>
                </a:cubicBezTo>
                <a:close/>
              </a:path>
            </a:pathLst>
          </a:cu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1" name="Freeform 16"/>
          <p:cNvSpPr/>
          <p:nvPr/>
        </p:nvSpPr>
        <p:spPr bwMode="auto">
          <a:xfrm>
            <a:off x="4267200" y="3175731"/>
            <a:ext cx="1529221" cy="1755165"/>
          </a:xfrm>
          <a:custGeom>
            <a:avLst/>
            <a:gdLst>
              <a:gd name="T0" fmla="*/ 10 w 96"/>
              <a:gd name="T1" fmla="*/ 0 h 110"/>
              <a:gd name="T2" fmla="*/ 86 w 96"/>
              <a:gd name="T3" fmla="*/ 0 h 110"/>
              <a:gd name="T4" fmla="*/ 96 w 96"/>
              <a:gd name="T5" fmla="*/ 10 h 110"/>
              <a:gd name="T6" fmla="*/ 96 w 96"/>
              <a:gd name="T7" fmla="*/ 86 h 110"/>
              <a:gd name="T8" fmla="*/ 86 w 96"/>
              <a:gd name="T9" fmla="*/ 96 h 110"/>
              <a:gd name="T10" fmla="*/ 86 w 96"/>
              <a:gd name="T11" fmla="*/ 110 h 110"/>
              <a:gd name="T12" fmla="*/ 73 w 96"/>
              <a:gd name="T13" fmla="*/ 96 h 110"/>
              <a:gd name="T14" fmla="*/ 10 w 96"/>
              <a:gd name="T15" fmla="*/ 96 h 110"/>
              <a:gd name="T16" fmla="*/ 0 w 96"/>
              <a:gd name="T17" fmla="*/ 86 h 110"/>
              <a:gd name="T18" fmla="*/ 0 w 96"/>
              <a:gd name="T19" fmla="*/ 10 h 110"/>
              <a:gd name="T20" fmla="*/ 10 w 96"/>
              <a:gd name="T21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6" h="110">
                <a:moveTo>
                  <a:pt x="10" y="0"/>
                </a:moveTo>
                <a:cubicBezTo>
                  <a:pt x="86" y="0"/>
                  <a:pt x="86" y="0"/>
                  <a:pt x="86" y="0"/>
                </a:cubicBezTo>
                <a:cubicBezTo>
                  <a:pt x="91" y="0"/>
                  <a:pt x="96" y="4"/>
                  <a:pt x="96" y="10"/>
                </a:cubicBezTo>
                <a:cubicBezTo>
                  <a:pt x="96" y="86"/>
                  <a:pt x="96" y="86"/>
                  <a:pt x="96" y="86"/>
                </a:cubicBezTo>
                <a:cubicBezTo>
                  <a:pt x="96" y="91"/>
                  <a:pt x="91" y="96"/>
                  <a:pt x="86" y="96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73" y="96"/>
                  <a:pt x="73" y="96"/>
                  <a:pt x="73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4" y="96"/>
                  <a:pt x="0" y="92"/>
                  <a:pt x="0" y="8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10" y="0"/>
                </a:cubicBezTo>
                <a:close/>
              </a:path>
            </a:pathLst>
          </a:custGeom>
          <a:solidFill>
            <a:srgbClr val="F4C60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2" name="Freeform 18"/>
          <p:cNvSpPr/>
          <p:nvPr/>
        </p:nvSpPr>
        <p:spPr bwMode="auto">
          <a:xfrm>
            <a:off x="4807504" y="1879160"/>
            <a:ext cx="988917" cy="1117400"/>
          </a:xfrm>
          <a:custGeom>
            <a:avLst/>
            <a:gdLst>
              <a:gd name="T0" fmla="*/ 6 w 52"/>
              <a:gd name="T1" fmla="*/ 0 h 59"/>
              <a:gd name="T2" fmla="*/ 47 w 52"/>
              <a:gd name="T3" fmla="*/ 0 h 59"/>
              <a:gd name="T4" fmla="*/ 52 w 52"/>
              <a:gd name="T5" fmla="*/ 5 h 59"/>
              <a:gd name="T6" fmla="*/ 52 w 52"/>
              <a:gd name="T7" fmla="*/ 46 h 59"/>
              <a:gd name="T8" fmla="*/ 47 w 52"/>
              <a:gd name="T9" fmla="*/ 52 h 59"/>
              <a:gd name="T10" fmla="*/ 47 w 52"/>
              <a:gd name="T11" fmla="*/ 59 h 59"/>
              <a:gd name="T12" fmla="*/ 40 w 52"/>
              <a:gd name="T13" fmla="*/ 52 h 59"/>
              <a:gd name="T14" fmla="*/ 6 w 52"/>
              <a:gd name="T15" fmla="*/ 52 h 59"/>
              <a:gd name="T16" fmla="*/ 0 w 52"/>
              <a:gd name="T17" fmla="*/ 46 h 59"/>
              <a:gd name="T18" fmla="*/ 0 w 52"/>
              <a:gd name="T19" fmla="*/ 5 h 59"/>
              <a:gd name="T20" fmla="*/ 6 w 52"/>
              <a:gd name="T21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2" h="59">
                <a:moveTo>
                  <a:pt x="6" y="0"/>
                </a:moveTo>
                <a:cubicBezTo>
                  <a:pt x="47" y="0"/>
                  <a:pt x="47" y="0"/>
                  <a:pt x="47" y="0"/>
                </a:cubicBezTo>
                <a:cubicBezTo>
                  <a:pt x="50" y="0"/>
                  <a:pt x="52" y="2"/>
                  <a:pt x="52" y="5"/>
                </a:cubicBezTo>
                <a:cubicBezTo>
                  <a:pt x="52" y="46"/>
                  <a:pt x="52" y="46"/>
                  <a:pt x="52" y="46"/>
                </a:cubicBezTo>
                <a:cubicBezTo>
                  <a:pt x="52" y="49"/>
                  <a:pt x="50" y="52"/>
                  <a:pt x="47" y="52"/>
                </a:cubicBezTo>
                <a:cubicBezTo>
                  <a:pt x="47" y="59"/>
                  <a:pt x="47" y="59"/>
                  <a:pt x="47" y="59"/>
                </a:cubicBezTo>
                <a:cubicBezTo>
                  <a:pt x="40" y="52"/>
                  <a:pt x="40" y="52"/>
                  <a:pt x="40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6" y="0"/>
                </a:cubicBezTo>
                <a:close/>
              </a:path>
            </a:pathLst>
          </a:custGeom>
          <a:solidFill>
            <a:srgbClr val="23CAD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3" name="Freeform 15"/>
          <p:cNvSpPr/>
          <p:nvPr/>
        </p:nvSpPr>
        <p:spPr bwMode="auto">
          <a:xfrm>
            <a:off x="5907758" y="3986717"/>
            <a:ext cx="1733159" cy="1982283"/>
          </a:xfrm>
          <a:custGeom>
            <a:avLst/>
            <a:gdLst>
              <a:gd name="T0" fmla="*/ 119 w 133"/>
              <a:gd name="T1" fmla="*/ 0 h 152"/>
              <a:gd name="T2" fmla="*/ 14 w 133"/>
              <a:gd name="T3" fmla="*/ 0 h 152"/>
              <a:gd name="T4" fmla="*/ 0 w 133"/>
              <a:gd name="T5" fmla="*/ 13 h 152"/>
              <a:gd name="T6" fmla="*/ 0 w 133"/>
              <a:gd name="T7" fmla="*/ 118 h 152"/>
              <a:gd name="T8" fmla="*/ 13 w 133"/>
              <a:gd name="T9" fmla="*/ 132 h 152"/>
              <a:gd name="T10" fmla="*/ 13 w 133"/>
              <a:gd name="T11" fmla="*/ 152 h 152"/>
              <a:gd name="T12" fmla="*/ 31 w 133"/>
              <a:gd name="T13" fmla="*/ 132 h 152"/>
              <a:gd name="T14" fmla="*/ 119 w 133"/>
              <a:gd name="T15" fmla="*/ 132 h 152"/>
              <a:gd name="T16" fmla="*/ 133 w 133"/>
              <a:gd name="T17" fmla="*/ 118 h 152"/>
              <a:gd name="T18" fmla="*/ 133 w 133"/>
              <a:gd name="T19" fmla="*/ 13 h 152"/>
              <a:gd name="T20" fmla="*/ 119 w 133"/>
              <a:gd name="T21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152">
                <a:moveTo>
                  <a:pt x="119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26"/>
                  <a:pt x="6" y="132"/>
                  <a:pt x="13" y="132"/>
                </a:cubicBezTo>
                <a:cubicBezTo>
                  <a:pt x="13" y="152"/>
                  <a:pt x="13" y="152"/>
                  <a:pt x="13" y="152"/>
                </a:cubicBezTo>
                <a:cubicBezTo>
                  <a:pt x="31" y="132"/>
                  <a:pt x="31" y="132"/>
                  <a:pt x="31" y="132"/>
                </a:cubicBezTo>
                <a:cubicBezTo>
                  <a:pt x="119" y="132"/>
                  <a:pt x="119" y="132"/>
                  <a:pt x="119" y="132"/>
                </a:cubicBezTo>
                <a:cubicBezTo>
                  <a:pt x="126" y="132"/>
                  <a:pt x="133" y="126"/>
                  <a:pt x="133" y="118"/>
                </a:cubicBezTo>
                <a:cubicBezTo>
                  <a:pt x="133" y="13"/>
                  <a:pt x="133" y="13"/>
                  <a:pt x="133" y="13"/>
                </a:cubicBezTo>
                <a:cubicBezTo>
                  <a:pt x="133" y="6"/>
                  <a:pt x="126" y="0"/>
                  <a:pt x="119" y="0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5" name="Freeform 39"/>
          <p:cNvSpPr/>
          <p:nvPr/>
        </p:nvSpPr>
        <p:spPr bwMode="auto">
          <a:xfrm>
            <a:off x="4414213" y="6210565"/>
            <a:ext cx="3040927" cy="672835"/>
          </a:xfrm>
          <a:custGeom>
            <a:avLst/>
            <a:gdLst>
              <a:gd name="T0" fmla="*/ 0 w 321"/>
              <a:gd name="T1" fmla="*/ 71 h 71"/>
              <a:gd name="T2" fmla="*/ 160 w 321"/>
              <a:gd name="T3" fmla="*/ 0 h 71"/>
              <a:gd name="T4" fmla="*/ 321 w 321"/>
              <a:gd name="T5" fmla="*/ 71 h 71"/>
              <a:gd name="T6" fmla="*/ 0 w 321"/>
              <a:gd name="T7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1" h="71">
                <a:moveTo>
                  <a:pt x="0" y="71"/>
                </a:moveTo>
                <a:cubicBezTo>
                  <a:pt x="0" y="18"/>
                  <a:pt x="71" y="0"/>
                  <a:pt x="160" y="0"/>
                </a:cubicBezTo>
                <a:cubicBezTo>
                  <a:pt x="249" y="0"/>
                  <a:pt x="321" y="18"/>
                  <a:pt x="321" y="71"/>
                </a:cubicBezTo>
                <a:lnTo>
                  <a:pt x="0" y="71"/>
                </a:lnTo>
                <a:close/>
              </a:path>
            </a:pathLst>
          </a:custGeom>
          <a:solidFill>
            <a:srgbClr val="13918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6" name="Freeform 18"/>
          <p:cNvSpPr/>
          <p:nvPr/>
        </p:nvSpPr>
        <p:spPr bwMode="auto">
          <a:xfrm>
            <a:off x="3818925" y="4353819"/>
            <a:ext cx="807584" cy="912508"/>
          </a:xfrm>
          <a:custGeom>
            <a:avLst/>
            <a:gdLst>
              <a:gd name="T0" fmla="*/ 6 w 52"/>
              <a:gd name="T1" fmla="*/ 0 h 59"/>
              <a:gd name="T2" fmla="*/ 47 w 52"/>
              <a:gd name="T3" fmla="*/ 0 h 59"/>
              <a:gd name="T4" fmla="*/ 52 w 52"/>
              <a:gd name="T5" fmla="*/ 5 h 59"/>
              <a:gd name="T6" fmla="*/ 52 w 52"/>
              <a:gd name="T7" fmla="*/ 46 h 59"/>
              <a:gd name="T8" fmla="*/ 47 w 52"/>
              <a:gd name="T9" fmla="*/ 52 h 59"/>
              <a:gd name="T10" fmla="*/ 47 w 52"/>
              <a:gd name="T11" fmla="*/ 59 h 59"/>
              <a:gd name="T12" fmla="*/ 40 w 52"/>
              <a:gd name="T13" fmla="*/ 52 h 59"/>
              <a:gd name="T14" fmla="*/ 6 w 52"/>
              <a:gd name="T15" fmla="*/ 52 h 59"/>
              <a:gd name="T16" fmla="*/ 0 w 52"/>
              <a:gd name="T17" fmla="*/ 46 h 59"/>
              <a:gd name="T18" fmla="*/ 0 w 52"/>
              <a:gd name="T19" fmla="*/ 5 h 59"/>
              <a:gd name="T20" fmla="*/ 6 w 52"/>
              <a:gd name="T21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2" h="59">
                <a:moveTo>
                  <a:pt x="6" y="0"/>
                </a:moveTo>
                <a:cubicBezTo>
                  <a:pt x="47" y="0"/>
                  <a:pt x="47" y="0"/>
                  <a:pt x="47" y="0"/>
                </a:cubicBezTo>
                <a:cubicBezTo>
                  <a:pt x="50" y="0"/>
                  <a:pt x="52" y="2"/>
                  <a:pt x="52" y="5"/>
                </a:cubicBezTo>
                <a:cubicBezTo>
                  <a:pt x="52" y="46"/>
                  <a:pt x="52" y="46"/>
                  <a:pt x="52" y="46"/>
                </a:cubicBezTo>
                <a:cubicBezTo>
                  <a:pt x="52" y="49"/>
                  <a:pt x="50" y="52"/>
                  <a:pt x="47" y="52"/>
                </a:cubicBezTo>
                <a:cubicBezTo>
                  <a:pt x="47" y="59"/>
                  <a:pt x="47" y="59"/>
                  <a:pt x="47" y="59"/>
                </a:cubicBezTo>
                <a:cubicBezTo>
                  <a:pt x="40" y="52"/>
                  <a:pt x="40" y="52"/>
                  <a:pt x="40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6" y="0"/>
                </a:cubicBezTo>
                <a:close/>
              </a:path>
            </a:pathLst>
          </a:cu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7" name="Freeform 15"/>
          <p:cNvSpPr/>
          <p:nvPr/>
        </p:nvSpPr>
        <p:spPr bwMode="auto">
          <a:xfrm>
            <a:off x="7413265" y="5463096"/>
            <a:ext cx="442324" cy="505904"/>
          </a:xfrm>
          <a:custGeom>
            <a:avLst/>
            <a:gdLst>
              <a:gd name="T0" fmla="*/ 119 w 133"/>
              <a:gd name="T1" fmla="*/ 0 h 152"/>
              <a:gd name="T2" fmla="*/ 14 w 133"/>
              <a:gd name="T3" fmla="*/ 0 h 152"/>
              <a:gd name="T4" fmla="*/ 0 w 133"/>
              <a:gd name="T5" fmla="*/ 13 h 152"/>
              <a:gd name="T6" fmla="*/ 0 w 133"/>
              <a:gd name="T7" fmla="*/ 118 h 152"/>
              <a:gd name="T8" fmla="*/ 13 w 133"/>
              <a:gd name="T9" fmla="*/ 132 h 152"/>
              <a:gd name="T10" fmla="*/ 13 w 133"/>
              <a:gd name="T11" fmla="*/ 152 h 152"/>
              <a:gd name="T12" fmla="*/ 31 w 133"/>
              <a:gd name="T13" fmla="*/ 132 h 152"/>
              <a:gd name="T14" fmla="*/ 119 w 133"/>
              <a:gd name="T15" fmla="*/ 132 h 152"/>
              <a:gd name="T16" fmla="*/ 133 w 133"/>
              <a:gd name="T17" fmla="*/ 118 h 152"/>
              <a:gd name="T18" fmla="*/ 133 w 133"/>
              <a:gd name="T19" fmla="*/ 13 h 152"/>
              <a:gd name="T20" fmla="*/ 119 w 133"/>
              <a:gd name="T21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152">
                <a:moveTo>
                  <a:pt x="119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26"/>
                  <a:pt x="6" y="132"/>
                  <a:pt x="13" y="132"/>
                </a:cubicBezTo>
                <a:cubicBezTo>
                  <a:pt x="13" y="152"/>
                  <a:pt x="13" y="152"/>
                  <a:pt x="13" y="152"/>
                </a:cubicBezTo>
                <a:cubicBezTo>
                  <a:pt x="31" y="132"/>
                  <a:pt x="31" y="132"/>
                  <a:pt x="31" y="132"/>
                </a:cubicBezTo>
                <a:cubicBezTo>
                  <a:pt x="119" y="132"/>
                  <a:pt x="119" y="132"/>
                  <a:pt x="119" y="132"/>
                </a:cubicBezTo>
                <a:cubicBezTo>
                  <a:pt x="126" y="132"/>
                  <a:pt x="133" y="126"/>
                  <a:pt x="133" y="118"/>
                </a:cubicBezTo>
                <a:cubicBezTo>
                  <a:pt x="133" y="13"/>
                  <a:pt x="133" y="13"/>
                  <a:pt x="133" y="13"/>
                </a:cubicBezTo>
                <a:cubicBezTo>
                  <a:pt x="133" y="6"/>
                  <a:pt x="126" y="0"/>
                  <a:pt x="119" y="0"/>
                </a:cubicBezTo>
                <a:close/>
              </a:path>
            </a:pathLst>
          </a:cu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8" name="Freeform 15"/>
          <p:cNvSpPr/>
          <p:nvPr/>
        </p:nvSpPr>
        <p:spPr bwMode="auto">
          <a:xfrm>
            <a:off x="7197149" y="2852539"/>
            <a:ext cx="940588" cy="1075789"/>
          </a:xfrm>
          <a:custGeom>
            <a:avLst/>
            <a:gdLst>
              <a:gd name="T0" fmla="*/ 119 w 133"/>
              <a:gd name="T1" fmla="*/ 0 h 152"/>
              <a:gd name="T2" fmla="*/ 14 w 133"/>
              <a:gd name="T3" fmla="*/ 0 h 152"/>
              <a:gd name="T4" fmla="*/ 0 w 133"/>
              <a:gd name="T5" fmla="*/ 13 h 152"/>
              <a:gd name="T6" fmla="*/ 0 w 133"/>
              <a:gd name="T7" fmla="*/ 118 h 152"/>
              <a:gd name="T8" fmla="*/ 13 w 133"/>
              <a:gd name="T9" fmla="*/ 132 h 152"/>
              <a:gd name="T10" fmla="*/ 13 w 133"/>
              <a:gd name="T11" fmla="*/ 152 h 152"/>
              <a:gd name="T12" fmla="*/ 31 w 133"/>
              <a:gd name="T13" fmla="*/ 132 h 152"/>
              <a:gd name="T14" fmla="*/ 119 w 133"/>
              <a:gd name="T15" fmla="*/ 132 h 152"/>
              <a:gd name="T16" fmla="*/ 133 w 133"/>
              <a:gd name="T17" fmla="*/ 118 h 152"/>
              <a:gd name="T18" fmla="*/ 133 w 133"/>
              <a:gd name="T19" fmla="*/ 13 h 152"/>
              <a:gd name="T20" fmla="*/ 119 w 133"/>
              <a:gd name="T21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152">
                <a:moveTo>
                  <a:pt x="119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26"/>
                  <a:pt x="6" y="132"/>
                  <a:pt x="13" y="132"/>
                </a:cubicBezTo>
                <a:cubicBezTo>
                  <a:pt x="13" y="152"/>
                  <a:pt x="13" y="152"/>
                  <a:pt x="13" y="152"/>
                </a:cubicBezTo>
                <a:cubicBezTo>
                  <a:pt x="31" y="132"/>
                  <a:pt x="31" y="132"/>
                  <a:pt x="31" y="132"/>
                </a:cubicBezTo>
                <a:cubicBezTo>
                  <a:pt x="119" y="132"/>
                  <a:pt x="119" y="132"/>
                  <a:pt x="119" y="132"/>
                </a:cubicBezTo>
                <a:cubicBezTo>
                  <a:pt x="126" y="132"/>
                  <a:pt x="133" y="126"/>
                  <a:pt x="133" y="118"/>
                </a:cubicBezTo>
                <a:cubicBezTo>
                  <a:pt x="133" y="13"/>
                  <a:pt x="133" y="13"/>
                  <a:pt x="133" y="13"/>
                </a:cubicBezTo>
                <a:cubicBezTo>
                  <a:pt x="133" y="6"/>
                  <a:pt x="126" y="0"/>
                  <a:pt x="119" y="0"/>
                </a:cubicBezTo>
                <a:close/>
              </a:path>
            </a:pathLst>
          </a:custGeom>
          <a:solidFill>
            <a:srgbClr val="23CAD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9" name="Freeform 15"/>
          <p:cNvSpPr/>
          <p:nvPr/>
        </p:nvSpPr>
        <p:spPr bwMode="auto">
          <a:xfrm>
            <a:off x="7752253" y="3897918"/>
            <a:ext cx="782148" cy="894575"/>
          </a:xfrm>
          <a:custGeom>
            <a:avLst/>
            <a:gdLst>
              <a:gd name="T0" fmla="*/ 119 w 133"/>
              <a:gd name="T1" fmla="*/ 0 h 152"/>
              <a:gd name="T2" fmla="*/ 14 w 133"/>
              <a:gd name="T3" fmla="*/ 0 h 152"/>
              <a:gd name="T4" fmla="*/ 0 w 133"/>
              <a:gd name="T5" fmla="*/ 13 h 152"/>
              <a:gd name="T6" fmla="*/ 0 w 133"/>
              <a:gd name="T7" fmla="*/ 118 h 152"/>
              <a:gd name="T8" fmla="*/ 13 w 133"/>
              <a:gd name="T9" fmla="*/ 132 h 152"/>
              <a:gd name="T10" fmla="*/ 13 w 133"/>
              <a:gd name="T11" fmla="*/ 152 h 152"/>
              <a:gd name="T12" fmla="*/ 31 w 133"/>
              <a:gd name="T13" fmla="*/ 132 h 152"/>
              <a:gd name="T14" fmla="*/ 119 w 133"/>
              <a:gd name="T15" fmla="*/ 132 h 152"/>
              <a:gd name="T16" fmla="*/ 133 w 133"/>
              <a:gd name="T17" fmla="*/ 118 h 152"/>
              <a:gd name="T18" fmla="*/ 133 w 133"/>
              <a:gd name="T19" fmla="*/ 13 h 152"/>
              <a:gd name="T20" fmla="*/ 119 w 133"/>
              <a:gd name="T21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152">
                <a:moveTo>
                  <a:pt x="119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26"/>
                  <a:pt x="6" y="132"/>
                  <a:pt x="13" y="132"/>
                </a:cubicBezTo>
                <a:cubicBezTo>
                  <a:pt x="13" y="152"/>
                  <a:pt x="13" y="152"/>
                  <a:pt x="13" y="152"/>
                </a:cubicBezTo>
                <a:cubicBezTo>
                  <a:pt x="31" y="132"/>
                  <a:pt x="31" y="132"/>
                  <a:pt x="31" y="132"/>
                </a:cubicBezTo>
                <a:cubicBezTo>
                  <a:pt x="119" y="132"/>
                  <a:pt x="119" y="132"/>
                  <a:pt x="119" y="132"/>
                </a:cubicBezTo>
                <a:cubicBezTo>
                  <a:pt x="126" y="132"/>
                  <a:pt x="133" y="126"/>
                  <a:pt x="133" y="118"/>
                </a:cubicBezTo>
                <a:cubicBezTo>
                  <a:pt x="133" y="13"/>
                  <a:pt x="133" y="13"/>
                  <a:pt x="133" y="13"/>
                </a:cubicBezTo>
                <a:cubicBezTo>
                  <a:pt x="133" y="6"/>
                  <a:pt x="126" y="0"/>
                  <a:pt x="119" y="0"/>
                </a:cubicBezTo>
                <a:close/>
              </a:path>
            </a:pathLst>
          </a:custGeom>
          <a:solidFill>
            <a:srgbClr val="F4C60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0" name="TextBox 19"/>
          <p:cNvSpPr txBox="1"/>
          <p:nvPr/>
        </p:nvSpPr>
        <p:spPr>
          <a:xfrm>
            <a:off x="6386795" y="2239394"/>
            <a:ext cx="1229920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35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416851" y="3715097"/>
            <a:ext cx="1229920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35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159376" y="4752157"/>
            <a:ext cx="1229920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35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5103562" y="2163088"/>
            <a:ext cx="396801" cy="426195"/>
            <a:chOff x="2422962" y="914937"/>
            <a:chExt cx="257175" cy="276225"/>
          </a:xfrm>
          <a:solidFill>
            <a:schemeClr val="bg1"/>
          </a:solidFill>
        </p:grpSpPr>
        <p:sp>
          <p:nvSpPr>
            <p:cNvPr id="24" name="Freeform 10"/>
            <p:cNvSpPr/>
            <p:nvPr/>
          </p:nvSpPr>
          <p:spPr bwMode="auto">
            <a:xfrm>
              <a:off x="2422962" y="1067337"/>
              <a:ext cx="104775" cy="123825"/>
            </a:xfrm>
            <a:custGeom>
              <a:avLst/>
              <a:gdLst>
                <a:gd name="T0" fmla="*/ 1 w 22"/>
                <a:gd name="T1" fmla="*/ 0 h 26"/>
                <a:gd name="T2" fmla="*/ 21 w 22"/>
                <a:gd name="T3" fmla="*/ 0 h 26"/>
                <a:gd name="T4" fmla="*/ 22 w 22"/>
                <a:gd name="T5" fmla="*/ 1 h 26"/>
                <a:gd name="T6" fmla="*/ 21 w 22"/>
                <a:gd name="T7" fmla="*/ 2 h 26"/>
                <a:gd name="T8" fmla="*/ 3 w 22"/>
                <a:gd name="T9" fmla="*/ 2 h 26"/>
                <a:gd name="T10" fmla="*/ 3 w 22"/>
                <a:gd name="T11" fmla="*/ 25 h 26"/>
                <a:gd name="T12" fmla="*/ 1 w 22"/>
                <a:gd name="T13" fmla="*/ 26 h 26"/>
                <a:gd name="T14" fmla="*/ 0 w 22"/>
                <a:gd name="T15" fmla="*/ 25 h 26"/>
                <a:gd name="T16" fmla="*/ 0 w 22"/>
                <a:gd name="T17" fmla="*/ 1 h 26"/>
                <a:gd name="T18" fmla="*/ 1 w 22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6">
                  <a:moveTo>
                    <a:pt x="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2" y="1"/>
                  </a:cubicBezTo>
                  <a:cubicBezTo>
                    <a:pt x="22" y="2"/>
                    <a:pt x="22" y="2"/>
                    <a:pt x="21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2" y="26"/>
                    <a:pt x="1" y="26"/>
                  </a:cubicBezTo>
                  <a:cubicBezTo>
                    <a:pt x="1" y="26"/>
                    <a:pt x="0" y="25"/>
                    <a:pt x="0" y="2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5" name="Freeform 11"/>
            <p:cNvSpPr/>
            <p:nvPr/>
          </p:nvSpPr>
          <p:spPr bwMode="auto">
            <a:xfrm>
              <a:off x="2432487" y="924462"/>
              <a:ext cx="42863" cy="138113"/>
            </a:xfrm>
            <a:custGeom>
              <a:avLst/>
              <a:gdLst>
                <a:gd name="T0" fmla="*/ 9 w 9"/>
                <a:gd name="T1" fmla="*/ 24 h 29"/>
                <a:gd name="T2" fmla="*/ 9 w 9"/>
                <a:gd name="T3" fmla="*/ 4 h 29"/>
                <a:gd name="T4" fmla="*/ 5 w 9"/>
                <a:gd name="T5" fmla="*/ 0 h 29"/>
                <a:gd name="T6" fmla="*/ 0 w 9"/>
                <a:gd name="T7" fmla="*/ 4 h 29"/>
                <a:gd name="T8" fmla="*/ 0 w 9"/>
                <a:gd name="T9" fmla="*/ 24 h 29"/>
                <a:gd name="T10" fmla="*/ 5 w 9"/>
                <a:gd name="T11" fmla="*/ 29 h 29"/>
                <a:gd name="T12" fmla="*/ 9 w 9"/>
                <a:gd name="T13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9">
                  <a:moveTo>
                    <a:pt x="9" y="2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7"/>
                    <a:pt x="2" y="29"/>
                    <a:pt x="5" y="29"/>
                  </a:cubicBezTo>
                  <a:cubicBezTo>
                    <a:pt x="7" y="29"/>
                    <a:pt x="9" y="27"/>
                    <a:pt x="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6" name="Freeform 12"/>
            <p:cNvSpPr/>
            <p:nvPr/>
          </p:nvSpPr>
          <p:spPr bwMode="auto">
            <a:xfrm>
              <a:off x="2489637" y="914937"/>
              <a:ext cx="166688" cy="276225"/>
            </a:xfrm>
            <a:custGeom>
              <a:avLst/>
              <a:gdLst>
                <a:gd name="T0" fmla="*/ 3 w 35"/>
                <a:gd name="T1" fmla="*/ 51 h 58"/>
                <a:gd name="T2" fmla="*/ 4 w 35"/>
                <a:gd name="T3" fmla="*/ 57 h 58"/>
                <a:gd name="T4" fmla="*/ 6 w 35"/>
                <a:gd name="T5" fmla="*/ 58 h 58"/>
                <a:gd name="T6" fmla="*/ 10 w 35"/>
                <a:gd name="T7" fmla="*/ 56 h 58"/>
                <a:gd name="T8" fmla="*/ 19 w 35"/>
                <a:gd name="T9" fmla="*/ 43 h 58"/>
                <a:gd name="T10" fmla="*/ 33 w 35"/>
                <a:gd name="T11" fmla="*/ 43 h 58"/>
                <a:gd name="T12" fmla="*/ 35 w 35"/>
                <a:gd name="T13" fmla="*/ 41 h 58"/>
                <a:gd name="T14" fmla="*/ 35 w 35"/>
                <a:gd name="T15" fmla="*/ 31 h 58"/>
                <a:gd name="T16" fmla="*/ 24 w 35"/>
                <a:gd name="T17" fmla="*/ 14 h 58"/>
                <a:gd name="T18" fmla="*/ 21 w 35"/>
                <a:gd name="T19" fmla="*/ 15 h 58"/>
                <a:gd name="T20" fmla="*/ 25 w 35"/>
                <a:gd name="T21" fmla="*/ 8 h 58"/>
                <a:gd name="T22" fmla="*/ 18 w 35"/>
                <a:gd name="T23" fmla="*/ 0 h 58"/>
                <a:gd name="T24" fmla="*/ 10 w 35"/>
                <a:gd name="T25" fmla="*/ 8 h 58"/>
                <a:gd name="T26" fmla="*/ 18 w 35"/>
                <a:gd name="T27" fmla="*/ 16 h 58"/>
                <a:gd name="T28" fmla="*/ 20 w 35"/>
                <a:gd name="T29" fmla="*/ 15 h 58"/>
                <a:gd name="T30" fmla="*/ 15 w 35"/>
                <a:gd name="T31" fmla="*/ 20 h 58"/>
                <a:gd name="T32" fmla="*/ 3 w 35"/>
                <a:gd name="T33" fmla="*/ 23 h 58"/>
                <a:gd name="T34" fmla="*/ 1 w 35"/>
                <a:gd name="T35" fmla="*/ 25 h 58"/>
                <a:gd name="T36" fmla="*/ 0 w 35"/>
                <a:gd name="T37" fmla="*/ 28 h 58"/>
                <a:gd name="T38" fmla="*/ 4 w 35"/>
                <a:gd name="T39" fmla="*/ 31 h 58"/>
                <a:gd name="T40" fmla="*/ 4 w 35"/>
                <a:gd name="T41" fmla="*/ 31 h 58"/>
                <a:gd name="T42" fmla="*/ 5 w 35"/>
                <a:gd name="T43" fmla="*/ 31 h 58"/>
                <a:gd name="T44" fmla="*/ 13 w 35"/>
                <a:gd name="T45" fmla="*/ 30 h 58"/>
                <a:gd name="T46" fmla="*/ 12 w 35"/>
                <a:gd name="T47" fmla="*/ 32 h 58"/>
                <a:gd name="T48" fmla="*/ 12 w 35"/>
                <a:gd name="T49" fmla="*/ 35 h 58"/>
                <a:gd name="T50" fmla="*/ 3 w 35"/>
                <a:gd name="T51" fmla="*/ 5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" h="58">
                  <a:moveTo>
                    <a:pt x="3" y="51"/>
                  </a:moveTo>
                  <a:cubicBezTo>
                    <a:pt x="2" y="53"/>
                    <a:pt x="2" y="56"/>
                    <a:pt x="4" y="57"/>
                  </a:cubicBezTo>
                  <a:cubicBezTo>
                    <a:pt x="5" y="58"/>
                    <a:pt x="6" y="58"/>
                    <a:pt x="6" y="58"/>
                  </a:cubicBezTo>
                  <a:cubicBezTo>
                    <a:pt x="8" y="58"/>
                    <a:pt x="9" y="57"/>
                    <a:pt x="10" y="56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4" y="43"/>
                    <a:pt x="35" y="42"/>
                    <a:pt x="35" y="4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22"/>
                    <a:pt x="30" y="14"/>
                    <a:pt x="24" y="14"/>
                  </a:cubicBezTo>
                  <a:cubicBezTo>
                    <a:pt x="23" y="14"/>
                    <a:pt x="22" y="14"/>
                    <a:pt x="21" y="15"/>
                  </a:cubicBezTo>
                  <a:cubicBezTo>
                    <a:pt x="24" y="13"/>
                    <a:pt x="25" y="11"/>
                    <a:pt x="25" y="8"/>
                  </a:cubicBezTo>
                  <a:cubicBezTo>
                    <a:pt x="25" y="4"/>
                    <a:pt x="22" y="0"/>
                    <a:pt x="18" y="0"/>
                  </a:cubicBezTo>
                  <a:cubicBezTo>
                    <a:pt x="13" y="0"/>
                    <a:pt x="10" y="4"/>
                    <a:pt x="10" y="8"/>
                  </a:cubicBezTo>
                  <a:cubicBezTo>
                    <a:pt x="10" y="12"/>
                    <a:pt x="13" y="16"/>
                    <a:pt x="18" y="16"/>
                  </a:cubicBezTo>
                  <a:cubicBezTo>
                    <a:pt x="18" y="16"/>
                    <a:pt x="19" y="15"/>
                    <a:pt x="20" y="15"/>
                  </a:cubicBezTo>
                  <a:cubicBezTo>
                    <a:pt x="18" y="16"/>
                    <a:pt x="16" y="18"/>
                    <a:pt x="15" y="20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3"/>
                    <a:pt x="1" y="24"/>
                    <a:pt x="1" y="25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1" y="30"/>
                    <a:pt x="2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0"/>
                    <a:pt x="12" y="31"/>
                    <a:pt x="12" y="32"/>
                  </a:cubicBezTo>
                  <a:cubicBezTo>
                    <a:pt x="12" y="35"/>
                    <a:pt x="12" y="35"/>
                    <a:pt x="12" y="35"/>
                  </a:cubicBezTo>
                  <a:lnTo>
                    <a:pt x="3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7" name="Freeform 13"/>
            <p:cNvSpPr/>
            <p:nvPr/>
          </p:nvSpPr>
          <p:spPr bwMode="auto">
            <a:xfrm>
              <a:off x="2584887" y="1034000"/>
              <a:ext cx="95250" cy="104775"/>
            </a:xfrm>
            <a:custGeom>
              <a:avLst/>
              <a:gdLst>
                <a:gd name="T0" fmla="*/ 1 w 20"/>
                <a:gd name="T1" fmla="*/ 20 h 22"/>
                <a:gd name="T2" fmla="*/ 17 w 20"/>
                <a:gd name="T3" fmla="*/ 20 h 22"/>
                <a:gd name="T4" fmla="*/ 17 w 20"/>
                <a:gd name="T5" fmla="*/ 2 h 22"/>
                <a:gd name="T6" fmla="*/ 18 w 20"/>
                <a:gd name="T7" fmla="*/ 0 h 22"/>
                <a:gd name="T8" fmla="*/ 20 w 20"/>
                <a:gd name="T9" fmla="*/ 2 h 22"/>
                <a:gd name="T10" fmla="*/ 20 w 20"/>
                <a:gd name="T11" fmla="*/ 21 h 22"/>
                <a:gd name="T12" fmla="*/ 18 w 20"/>
                <a:gd name="T13" fmla="*/ 22 h 22"/>
                <a:gd name="T14" fmla="*/ 1 w 20"/>
                <a:gd name="T15" fmla="*/ 22 h 22"/>
                <a:gd name="T16" fmla="*/ 0 w 20"/>
                <a:gd name="T17" fmla="*/ 21 h 22"/>
                <a:gd name="T18" fmla="*/ 1 w 20"/>
                <a:gd name="T19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2">
                  <a:moveTo>
                    <a:pt x="1" y="20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2"/>
                    <a:pt x="19" y="22"/>
                    <a:pt x="18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0" y="22"/>
                    <a:pt x="0" y="21"/>
                  </a:cubicBezTo>
                  <a:cubicBezTo>
                    <a:pt x="0" y="20"/>
                    <a:pt x="1" y="20"/>
                    <a:pt x="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graphicFrame>
        <p:nvGraphicFramePr>
          <p:cNvPr id="28" name="Diagram 27"/>
          <p:cNvGraphicFramePr/>
          <p:nvPr/>
        </p:nvGraphicFramePr>
        <p:xfrm>
          <a:off x="760056" y="1846891"/>
          <a:ext cx="2491145" cy="16878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9" name="Diagram 28"/>
          <p:cNvGraphicFramePr/>
          <p:nvPr/>
        </p:nvGraphicFramePr>
        <p:xfrm>
          <a:off x="760056" y="4077984"/>
          <a:ext cx="2491145" cy="16878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30" name="Diagram 29"/>
          <p:cNvGraphicFramePr/>
          <p:nvPr/>
        </p:nvGraphicFramePr>
        <p:xfrm>
          <a:off x="8989656" y="1846891"/>
          <a:ext cx="2491145" cy="16878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31" name="Diagram 30"/>
          <p:cNvGraphicFramePr/>
          <p:nvPr/>
        </p:nvGraphicFramePr>
        <p:xfrm>
          <a:off x="8989656" y="4077984"/>
          <a:ext cx="2491145" cy="16878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sp>
        <p:nvSpPr>
          <p:cNvPr id="14" name="Rounded Rectangle 13"/>
          <p:cNvSpPr/>
          <p:nvPr/>
        </p:nvSpPr>
        <p:spPr>
          <a:xfrm>
            <a:off x="1230913" y="3158739"/>
            <a:ext cx="1549431" cy="556357"/>
          </a:xfrm>
          <a:prstGeom prst="roundRect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2" name="Rounded Rectangle 31"/>
          <p:cNvSpPr/>
          <p:nvPr/>
        </p:nvSpPr>
        <p:spPr>
          <a:xfrm>
            <a:off x="1230913" y="5412643"/>
            <a:ext cx="1549431" cy="556357"/>
          </a:xfrm>
          <a:prstGeom prst="roundRect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3" name="Rounded Rectangle 32"/>
          <p:cNvSpPr/>
          <p:nvPr/>
        </p:nvSpPr>
        <p:spPr>
          <a:xfrm>
            <a:off x="9460513" y="3155307"/>
            <a:ext cx="1549431" cy="556357"/>
          </a:xfrm>
          <a:prstGeom prst="roundRect">
            <a:avLst/>
          </a:prstGeom>
          <a:solidFill>
            <a:srgbClr val="1FD8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4" name="Rounded Rectangle 33"/>
          <p:cNvSpPr/>
          <p:nvPr/>
        </p:nvSpPr>
        <p:spPr>
          <a:xfrm>
            <a:off x="9460513" y="5409211"/>
            <a:ext cx="1549431" cy="556357"/>
          </a:xfrm>
          <a:prstGeom prst="roundRect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5" name="TextBox 34"/>
          <p:cNvSpPr txBox="1"/>
          <p:nvPr/>
        </p:nvSpPr>
        <p:spPr>
          <a:xfrm>
            <a:off x="1390667" y="3211216"/>
            <a:ext cx="1229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90667" y="5465120"/>
            <a:ext cx="1229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620267" y="5490346"/>
            <a:ext cx="1229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620267" y="3207784"/>
            <a:ext cx="1229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319715" y="6330396"/>
            <a:ext cx="1229920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35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000"/>
                            </p:stCondLst>
                            <p:childTnLst>
                              <p:par>
                                <p:cTn id="8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500"/>
                            </p:stCondLst>
                            <p:childTnLst>
                              <p:par>
                                <p:cTn id="9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0"/>
                            </p:stCondLst>
                            <p:childTnLst>
                              <p:par>
                                <p:cTn id="9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Graphic spid="28" grpId="0">
        <p:bldAsOne/>
      </p:bldGraphic>
      <p:bldGraphic spid="29" grpId="0">
        <p:bldAsOne/>
      </p:bldGraphic>
      <p:bldGraphic spid="30" grpId="0">
        <p:bldAsOne/>
      </p:bldGraphic>
      <p:bldGraphic spid="31" grpId="0">
        <p:bldAsOne/>
      </p:bldGraphic>
      <p:bldP spid="14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38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1"/>
          <p:cNvSpPr/>
          <p:nvPr/>
        </p:nvSpPr>
        <p:spPr bwMode="auto">
          <a:xfrm>
            <a:off x="3453405" y="3124200"/>
            <a:ext cx="1626596" cy="1411952"/>
          </a:xfrm>
          <a:custGeom>
            <a:avLst/>
            <a:gdLst>
              <a:gd name="T0" fmla="*/ 82 w 114"/>
              <a:gd name="T1" fmla="*/ 82 h 99"/>
              <a:gd name="T2" fmla="*/ 18 w 114"/>
              <a:gd name="T3" fmla="*/ 82 h 99"/>
              <a:gd name="T4" fmla="*/ 18 w 114"/>
              <a:gd name="T5" fmla="*/ 17 h 99"/>
              <a:gd name="T6" fmla="*/ 82 w 114"/>
              <a:gd name="T7" fmla="*/ 17 h 99"/>
              <a:gd name="T8" fmla="*/ 114 w 114"/>
              <a:gd name="T9" fmla="*/ 50 h 99"/>
              <a:gd name="T10" fmla="*/ 82 w 114"/>
              <a:gd name="T11" fmla="*/ 8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4" h="99">
                <a:moveTo>
                  <a:pt x="82" y="82"/>
                </a:moveTo>
                <a:cubicBezTo>
                  <a:pt x="64" y="99"/>
                  <a:pt x="36" y="99"/>
                  <a:pt x="18" y="82"/>
                </a:cubicBezTo>
                <a:cubicBezTo>
                  <a:pt x="0" y="64"/>
                  <a:pt x="0" y="35"/>
                  <a:pt x="18" y="17"/>
                </a:cubicBezTo>
                <a:cubicBezTo>
                  <a:pt x="36" y="0"/>
                  <a:pt x="64" y="0"/>
                  <a:pt x="82" y="17"/>
                </a:cubicBezTo>
                <a:cubicBezTo>
                  <a:pt x="114" y="50"/>
                  <a:pt x="114" y="50"/>
                  <a:pt x="114" y="50"/>
                </a:cubicBezTo>
                <a:lnTo>
                  <a:pt x="82" y="82"/>
                </a:ln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1" name="Freeform 62"/>
          <p:cNvSpPr/>
          <p:nvPr/>
        </p:nvSpPr>
        <p:spPr bwMode="auto">
          <a:xfrm>
            <a:off x="3555004" y="3209721"/>
            <a:ext cx="1240907" cy="1240907"/>
          </a:xfrm>
          <a:custGeom>
            <a:avLst/>
            <a:gdLst>
              <a:gd name="T0" fmla="*/ 71 w 87"/>
              <a:gd name="T1" fmla="*/ 15 h 87"/>
              <a:gd name="T2" fmla="*/ 71 w 87"/>
              <a:gd name="T3" fmla="*/ 72 h 87"/>
              <a:gd name="T4" fmla="*/ 15 w 87"/>
              <a:gd name="T5" fmla="*/ 72 h 87"/>
              <a:gd name="T6" fmla="*/ 15 w 87"/>
              <a:gd name="T7" fmla="*/ 15 h 87"/>
              <a:gd name="T8" fmla="*/ 71 w 87"/>
              <a:gd name="T9" fmla="*/ 1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87">
                <a:moveTo>
                  <a:pt x="71" y="15"/>
                </a:moveTo>
                <a:cubicBezTo>
                  <a:pt x="87" y="31"/>
                  <a:pt x="87" y="56"/>
                  <a:pt x="71" y="72"/>
                </a:cubicBezTo>
                <a:cubicBezTo>
                  <a:pt x="56" y="87"/>
                  <a:pt x="30" y="87"/>
                  <a:pt x="15" y="72"/>
                </a:cubicBezTo>
                <a:cubicBezTo>
                  <a:pt x="0" y="56"/>
                  <a:pt x="0" y="31"/>
                  <a:pt x="15" y="15"/>
                </a:cubicBezTo>
                <a:cubicBezTo>
                  <a:pt x="30" y="0"/>
                  <a:pt x="56" y="0"/>
                  <a:pt x="71" y="15"/>
                </a:cubicBezTo>
                <a:close/>
              </a:path>
            </a:pathLst>
          </a:custGeom>
          <a:solidFill>
            <a:srgbClr val="13918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2" name="Freeform 63"/>
          <p:cNvSpPr/>
          <p:nvPr/>
        </p:nvSpPr>
        <p:spPr bwMode="auto">
          <a:xfrm>
            <a:off x="5181600" y="1498600"/>
            <a:ext cx="1482381" cy="1428720"/>
          </a:xfrm>
          <a:custGeom>
            <a:avLst/>
            <a:gdLst>
              <a:gd name="T0" fmla="*/ 94 w 104"/>
              <a:gd name="T1" fmla="*/ 59 h 100"/>
              <a:gd name="T2" fmla="*/ 40 w 104"/>
              <a:gd name="T3" fmla="*/ 95 h 100"/>
              <a:gd name="T4" fmla="*/ 5 w 104"/>
              <a:gd name="T5" fmla="*/ 41 h 100"/>
              <a:gd name="T6" fmla="*/ 59 w 104"/>
              <a:gd name="T7" fmla="*/ 5 h 100"/>
              <a:gd name="T8" fmla="*/ 104 w 104"/>
              <a:gd name="T9" fmla="*/ 15 h 100"/>
              <a:gd name="T10" fmla="*/ 94 w 104"/>
              <a:gd name="T11" fmla="*/ 59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" h="100">
                <a:moveTo>
                  <a:pt x="94" y="59"/>
                </a:moveTo>
                <a:cubicBezTo>
                  <a:pt x="89" y="84"/>
                  <a:pt x="65" y="100"/>
                  <a:pt x="40" y="95"/>
                </a:cubicBezTo>
                <a:cubicBezTo>
                  <a:pt x="16" y="89"/>
                  <a:pt x="0" y="65"/>
                  <a:pt x="5" y="41"/>
                </a:cubicBezTo>
                <a:cubicBezTo>
                  <a:pt x="10" y="16"/>
                  <a:pt x="34" y="0"/>
                  <a:pt x="59" y="5"/>
                </a:cubicBezTo>
                <a:cubicBezTo>
                  <a:pt x="104" y="15"/>
                  <a:pt x="104" y="15"/>
                  <a:pt x="104" y="15"/>
                </a:cubicBezTo>
                <a:lnTo>
                  <a:pt x="94" y="59"/>
                </a:lnTo>
                <a:close/>
              </a:path>
            </a:pathLst>
          </a:custGeom>
          <a:solidFill>
            <a:srgbClr val="F3C30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3" name="Freeform 64"/>
          <p:cNvSpPr/>
          <p:nvPr/>
        </p:nvSpPr>
        <p:spPr bwMode="auto">
          <a:xfrm>
            <a:off x="5268799" y="1599215"/>
            <a:ext cx="1240907" cy="1227492"/>
          </a:xfrm>
          <a:custGeom>
            <a:avLst/>
            <a:gdLst>
              <a:gd name="T0" fmla="*/ 52 w 87"/>
              <a:gd name="T1" fmla="*/ 4 h 86"/>
              <a:gd name="T2" fmla="*/ 83 w 87"/>
              <a:gd name="T3" fmla="*/ 51 h 86"/>
              <a:gd name="T4" fmla="*/ 36 w 87"/>
              <a:gd name="T5" fmla="*/ 82 h 86"/>
              <a:gd name="T6" fmla="*/ 5 w 87"/>
              <a:gd name="T7" fmla="*/ 35 h 86"/>
              <a:gd name="T8" fmla="*/ 52 w 87"/>
              <a:gd name="T9" fmla="*/ 4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86">
                <a:moveTo>
                  <a:pt x="52" y="4"/>
                </a:moveTo>
                <a:cubicBezTo>
                  <a:pt x="73" y="9"/>
                  <a:pt x="87" y="30"/>
                  <a:pt x="83" y="51"/>
                </a:cubicBezTo>
                <a:cubicBezTo>
                  <a:pt x="78" y="72"/>
                  <a:pt x="57" y="86"/>
                  <a:pt x="36" y="82"/>
                </a:cubicBezTo>
                <a:cubicBezTo>
                  <a:pt x="14" y="77"/>
                  <a:pt x="0" y="56"/>
                  <a:pt x="5" y="35"/>
                </a:cubicBezTo>
                <a:cubicBezTo>
                  <a:pt x="9" y="13"/>
                  <a:pt x="30" y="0"/>
                  <a:pt x="52" y="4"/>
                </a:cubicBezTo>
                <a:close/>
              </a:path>
            </a:pathLst>
          </a:custGeom>
          <a:solidFill>
            <a:srgbClr val="13918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4" name="Freeform 65"/>
          <p:cNvSpPr/>
          <p:nvPr/>
        </p:nvSpPr>
        <p:spPr bwMode="auto">
          <a:xfrm>
            <a:off x="5228478" y="4641880"/>
            <a:ext cx="1482381" cy="1428720"/>
          </a:xfrm>
          <a:custGeom>
            <a:avLst/>
            <a:gdLst>
              <a:gd name="T0" fmla="*/ 94 w 104"/>
              <a:gd name="T1" fmla="*/ 41 h 100"/>
              <a:gd name="T2" fmla="*/ 40 w 104"/>
              <a:gd name="T3" fmla="*/ 5 h 100"/>
              <a:gd name="T4" fmla="*/ 5 w 104"/>
              <a:gd name="T5" fmla="*/ 59 h 100"/>
              <a:gd name="T6" fmla="*/ 59 w 104"/>
              <a:gd name="T7" fmla="*/ 95 h 100"/>
              <a:gd name="T8" fmla="*/ 104 w 104"/>
              <a:gd name="T9" fmla="*/ 85 h 100"/>
              <a:gd name="T10" fmla="*/ 94 w 104"/>
              <a:gd name="T11" fmla="*/ 41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" h="100">
                <a:moveTo>
                  <a:pt x="94" y="41"/>
                </a:moveTo>
                <a:cubicBezTo>
                  <a:pt x="89" y="16"/>
                  <a:pt x="65" y="0"/>
                  <a:pt x="40" y="5"/>
                </a:cubicBezTo>
                <a:cubicBezTo>
                  <a:pt x="16" y="11"/>
                  <a:pt x="0" y="35"/>
                  <a:pt x="5" y="59"/>
                </a:cubicBezTo>
                <a:cubicBezTo>
                  <a:pt x="10" y="84"/>
                  <a:pt x="34" y="100"/>
                  <a:pt x="59" y="95"/>
                </a:cubicBezTo>
                <a:cubicBezTo>
                  <a:pt x="104" y="85"/>
                  <a:pt x="104" y="85"/>
                  <a:pt x="104" y="85"/>
                </a:cubicBezTo>
                <a:lnTo>
                  <a:pt x="94" y="41"/>
                </a:lnTo>
                <a:close/>
              </a:path>
            </a:pathLst>
          </a:custGeom>
          <a:solidFill>
            <a:srgbClr val="DF730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5" name="Freeform 66"/>
          <p:cNvSpPr/>
          <p:nvPr/>
        </p:nvSpPr>
        <p:spPr bwMode="auto">
          <a:xfrm>
            <a:off x="5315676" y="4742494"/>
            <a:ext cx="1240907" cy="1227492"/>
          </a:xfrm>
          <a:custGeom>
            <a:avLst/>
            <a:gdLst>
              <a:gd name="T0" fmla="*/ 52 w 87"/>
              <a:gd name="T1" fmla="*/ 82 h 86"/>
              <a:gd name="T2" fmla="*/ 83 w 87"/>
              <a:gd name="T3" fmla="*/ 35 h 86"/>
              <a:gd name="T4" fmla="*/ 36 w 87"/>
              <a:gd name="T5" fmla="*/ 4 h 86"/>
              <a:gd name="T6" fmla="*/ 5 w 87"/>
              <a:gd name="T7" fmla="*/ 51 h 86"/>
              <a:gd name="T8" fmla="*/ 52 w 87"/>
              <a:gd name="T9" fmla="*/ 8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86">
                <a:moveTo>
                  <a:pt x="52" y="82"/>
                </a:moveTo>
                <a:cubicBezTo>
                  <a:pt x="73" y="77"/>
                  <a:pt x="87" y="56"/>
                  <a:pt x="83" y="35"/>
                </a:cubicBezTo>
                <a:cubicBezTo>
                  <a:pt x="78" y="14"/>
                  <a:pt x="57" y="0"/>
                  <a:pt x="36" y="4"/>
                </a:cubicBezTo>
                <a:cubicBezTo>
                  <a:pt x="14" y="9"/>
                  <a:pt x="0" y="30"/>
                  <a:pt x="5" y="51"/>
                </a:cubicBezTo>
                <a:cubicBezTo>
                  <a:pt x="9" y="73"/>
                  <a:pt x="30" y="86"/>
                  <a:pt x="52" y="82"/>
                </a:cubicBezTo>
                <a:close/>
              </a:path>
            </a:pathLst>
          </a:custGeom>
          <a:solidFill>
            <a:srgbClr val="13918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1" name="Freeform 61"/>
          <p:cNvSpPr/>
          <p:nvPr/>
        </p:nvSpPr>
        <p:spPr bwMode="auto">
          <a:xfrm rot="12711293">
            <a:off x="6759305" y="3319743"/>
            <a:ext cx="1626596" cy="1411952"/>
          </a:xfrm>
          <a:custGeom>
            <a:avLst/>
            <a:gdLst>
              <a:gd name="T0" fmla="*/ 82 w 114"/>
              <a:gd name="T1" fmla="*/ 82 h 99"/>
              <a:gd name="T2" fmla="*/ 18 w 114"/>
              <a:gd name="T3" fmla="*/ 82 h 99"/>
              <a:gd name="T4" fmla="*/ 18 w 114"/>
              <a:gd name="T5" fmla="*/ 17 h 99"/>
              <a:gd name="T6" fmla="*/ 82 w 114"/>
              <a:gd name="T7" fmla="*/ 17 h 99"/>
              <a:gd name="T8" fmla="*/ 114 w 114"/>
              <a:gd name="T9" fmla="*/ 50 h 99"/>
              <a:gd name="T10" fmla="*/ 82 w 114"/>
              <a:gd name="T11" fmla="*/ 8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4" h="99">
                <a:moveTo>
                  <a:pt x="82" y="82"/>
                </a:moveTo>
                <a:cubicBezTo>
                  <a:pt x="64" y="99"/>
                  <a:pt x="36" y="99"/>
                  <a:pt x="18" y="82"/>
                </a:cubicBezTo>
                <a:cubicBezTo>
                  <a:pt x="0" y="64"/>
                  <a:pt x="0" y="35"/>
                  <a:pt x="18" y="17"/>
                </a:cubicBezTo>
                <a:cubicBezTo>
                  <a:pt x="36" y="0"/>
                  <a:pt x="64" y="0"/>
                  <a:pt x="82" y="17"/>
                </a:cubicBezTo>
                <a:cubicBezTo>
                  <a:pt x="114" y="50"/>
                  <a:pt x="114" y="50"/>
                  <a:pt x="114" y="50"/>
                </a:cubicBezTo>
                <a:lnTo>
                  <a:pt x="82" y="82"/>
                </a:ln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2" name="Freeform 62"/>
          <p:cNvSpPr/>
          <p:nvPr/>
        </p:nvSpPr>
        <p:spPr bwMode="auto">
          <a:xfrm rot="12711293">
            <a:off x="7041209" y="3443729"/>
            <a:ext cx="1240907" cy="1240907"/>
          </a:xfrm>
          <a:custGeom>
            <a:avLst/>
            <a:gdLst>
              <a:gd name="T0" fmla="*/ 71 w 87"/>
              <a:gd name="T1" fmla="*/ 15 h 87"/>
              <a:gd name="T2" fmla="*/ 71 w 87"/>
              <a:gd name="T3" fmla="*/ 72 h 87"/>
              <a:gd name="T4" fmla="*/ 15 w 87"/>
              <a:gd name="T5" fmla="*/ 72 h 87"/>
              <a:gd name="T6" fmla="*/ 15 w 87"/>
              <a:gd name="T7" fmla="*/ 15 h 87"/>
              <a:gd name="T8" fmla="*/ 71 w 87"/>
              <a:gd name="T9" fmla="*/ 1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87">
                <a:moveTo>
                  <a:pt x="71" y="15"/>
                </a:moveTo>
                <a:cubicBezTo>
                  <a:pt x="87" y="31"/>
                  <a:pt x="87" y="56"/>
                  <a:pt x="71" y="72"/>
                </a:cubicBezTo>
                <a:cubicBezTo>
                  <a:pt x="56" y="87"/>
                  <a:pt x="30" y="87"/>
                  <a:pt x="15" y="72"/>
                </a:cubicBezTo>
                <a:cubicBezTo>
                  <a:pt x="0" y="56"/>
                  <a:pt x="0" y="31"/>
                  <a:pt x="15" y="15"/>
                </a:cubicBezTo>
                <a:cubicBezTo>
                  <a:pt x="30" y="0"/>
                  <a:pt x="56" y="0"/>
                  <a:pt x="71" y="15"/>
                </a:cubicBezTo>
                <a:close/>
              </a:path>
            </a:pathLst>
          </a:custGeom>
          <a:solidFill>
            <a:srgbClr val="13918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grpSp>
        <p:nvGrpSpPr>
          <p:cNvPr id="23" name="Group 22"/>
          <p:cNvGrpSpPr/>
          <p:nvPr/>
        </p:nvGrpSpPr>
        <p:grpSpPr>
          <a:xfrm>
            <a:off x="5419231" y="3225800"/>
            <a:ext cx="1039744" cy="939259"/>
            <a:chOff x="9204326" y="3648075"/>
            <a:chExt cx="500062" cy="454026"/>
          </a:xfrm>
          <a:solidFill>
            <a:srgbClr val="13918D"/>
          </a:solidFill>
        </p:grpSpPr>
        <p:sp>
          <p:nvSpPr>
            <p:cNvPr id="24" name="Freeform 23"/>
            <p:cNvSpPr/>
            <p:nvPr/>
          </p:nvSpPr>
          <p:spPr bwMode="auto">
            <a:xfrm>
              <a:off x="9204326" y="3840163"/>
              <a:ext cx="304800" cy="261938"/>
            </a:xfrm>
            <a:custGeom>
              <a:avLst/>
              <a:gdLst>
                <a:gd name="T0" fmla="*/ 22 w 81"/>
                <a:gd name="T1" fmla="*/ 0 h 70"/>
                <a:gd name="T2" fmla="*/ 33 w 81"/>
                <a:gd name="T3" fmla="*/ 0 h 70"/>
                <a:gd name="T4" fmla="*/ 36 w 81"/>
                <a:gd name="T5" fmla="*/ 10 h 70"/>
                <a:gd name="T6" fmla="*/ 33 w 81"/>
                <a:gd name="T7" fmla="*/ 48 h 70"/>
                <a:gd name="T8" fmla="*/ 41 w 81"/>
                <a:gd name="T9" fmla="*/ 62 h 70"/>
                <a:gd name="T10" fmla="*/ 48 w 81"/>
                <a:gd name="T11" fmla="*/ 48 h 70"/>
                <a:gd name="T12" fmla="*/ 44 w 81"/>
                <a:gd name="T13" fmla="*/ 10 h 70"/>
                <a:gd name="T14" fmla="*/ 47 w 81"/>
                <a:gd name="T15" fmla="*/ 0 h 70"/>
                <a:gd name="T16" fmla="*/ 59 w 81"/>
                <a:gd name="T17" fmla="*/ 0 h 70"/>
                <a:gd name="T18" fmla="*/ 59 w 81"/>
                <a:gd name="T19" fmla="*/ 0 h 70"/>
                <a:gd name="T20" fmla="*/ 79 w 81"/>
                <a:gd name="T21" fmla="*/ 23 h 70"/>
                <a:gd name="T22" fmla="*/ 77 w 81"/>
                <a:gd name="T23" fmla="*/ 47 h 70"/>
                <a:gd name="T24" fmla="*/ 56 w 81"/>
                <a:gd name="T25" fmla="*/ 70 h 70"/>
                <a:gd name="T26" fmla="*/ 25 w 81"/>
                <a:gd name="T27" fmla="*/ 70 h 70"/>
                <a:gd name="T28" fmla="*/ 4 w 81"/>
                <a:gd name="T29" fmla="*/ 47 h 70"/>
                <a:gd name="T30" fmla="*/ 1 w 81"/>
                <a:gd name="T31" fmla="*/ 23 h 70"/>
                <a:gd name="T32" fmla="*/ 22 w 81"/>
                <a:gd name="T3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1" h="70">
                  <a:moveTo>
                    <a:pt x="22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1"/>
                    <a:pt x="33" y="7"/>
                    <a:pt x="36" y="10"/>
                  </a:cubicBezTo>
                  <a:cubicBezTo>
                    <a:pt x="36" y="10"/>
                    <a:pt x="31" y="39"/>
                    <a:pt x="33" y="48"/>
                  </a:cubicBezTo>
                  <a:cubicBezTo>
                    <a:pt x="34" y="52"/>
                    <a:pt x="37" y="62"/>
                    <a:pt x="41" y="62"/>
                  </a:cubicBezTo>
                  <a:cubicBezTo>
                    <a:pt x="44" y="62"/>
                    <a:pt x="47" y="52"/>
                    <a:pt x="48" y="48"/>
                  </a:cubicBezTo>
                  <a:cubicBezTo>
                    <a:pt x="50" y="39"/>
                    <a:pt x="44" y="10"/>
                    <a:pt x="44" y="10"/>
                  </a:cubicBezTo>
                  <a:cubicBezTo>
                    <a:pt x="45" y="9"/>
                    <a:pt x="46" y="7"/>
                    <a:pt x="47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70" y="0"/>
                    <a:pt x="81" y="11"/>
                    <a:pt x="79" y="23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74" y="59"/>
                    <a:pt x="67" y="70"/>
                    <a:pt x="56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13" y="70"/>
                    <a:pt x="7" y="59"/>
                    <a:pt x="4" y="47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10"/>
                    <a:pt x="11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5" name="Oval 24"/>
            <p:cNvSpPr>
              <a:spLocks noChangeArrowheads="1"/>
            </p:cNvSpPr>
            <p:nvPr/>
          </p:nvSpPr>
          <p:spPr bwMode="auto">
            <a:xfrm>
              <a:off x="9280526" y="3648075"/>
              <a:ext cx="153988" cy="153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9399588" y="3730625"/>
              <a:ext cx="304800" cy="109538"/>
            </a:xfrm>
            <a:custGeom>
              <a:avLst/>
              <a:gdLst>
                <a:gd name="T0" fmla="*/ 81 w 81"/>
                <a:gd name="T1" fmla="*/ 27 h 29"/>
                <a:gd name="T2" fmla="*/ 64 w 81"/>
                <a:gd name="T3" fmla="*/ 10 h 29"/>
                <a:gd name="T4" fmla="*/ 62 w 81"/>
                <a:gd name="T5" fmla="*/ 10 h 29"/>
                <a:gd name="T6" fmla="*/ 62 w 81"/>
                <a:gd name="T7" fmla="*/ 6 h 29"/>
                <a:gd name="T8" fmla="*/ 55 w 81"/>
                <a:gd name="T9" fmla="*/ 0 h 29"/>
                <a:gd name="T10" fmla="*/ 49 w 81"/>
                <a:gd name="T11" fmla="*/ 6 h 29"/>
                <a:gd name="T12" fmla="*/ 49 w 81"/>
                <a:gd name="T13" fmla="*/ 10 h 29"/>
                <a:gd name="T14" fmla="*/ 24 w 81"/>
                <a:gd name="T15" fmla="*/ 10 h 29"/>
                <a:gd name="T16" fmla="*/ 24 w 81"/>
                <a:gd name="T17" fmla="*/ 6 h 29"/>
                <a:gd name="T18" fmla="*/ 17 w 81"/>
                <a:gd name="T19" fmla="*/ 0 h 29"/>
                <a:gd name="T20" fmla="*/ 15 w 81"/>
                <a:gd name="T21" fmla="*/ 0 h 29"/>
                <a:gd name="T22" fmla="*/ 0 w 81"/>
                <a:gd name="T23" fmla="*/ 23 h 29"/>
                <a:gd name="T24" fmla="*/ 1 w 81"/>
                <a:gd name="T25" fmla="*/ 23 h 29"/>
                <a:gd name="T26" fmla="*/ 1 w 81"/>
                <a:gd name="T27" fmla="*/ 23 h 29"/>
                <a:gd name="T28" fmla="*/ 7 w 81"/>
                <a:gd name="T29" fmla="*/ 23 h 29"/>
                <a:gd name="T30" fmla="*/ 24 w 81"/>
                <a:gd name="T31" fmla="*/ 29 h 29"/>
                <a:gd name="T32" fmla="*/ 81 w 81"/>
                <a:gd name="T33" fmla="*/ 29 h 29"/>
                <a:gd name="T34" fmla="*/ 81 w 81"/>
                <a:gd name="T35" fmla="*/ 27 h 29"/>
                <a:gd name="T36" fmla="*/ 17 w 81"/>
                <a:gd name="T37" fmla="*/ 22 h 29"/>
                <a:gd name="T38" fmla="*/ 11 w 81"/>
                <a:gd name="T39" fmla="*/ 16 h 29"/>
                <a:gd name="T40" fmla="*/ 11 w 81"/>
                <a:gd name="T41" fmla="*/ 15 h 29"/>
                <a:gd name="T42" fmla="*/ 17 w 81"/>
                <a:gd name="T43" fmla="*/ 19 h 29"/>
                <a:gd name="T44" fmla="*/ 23 w 81"/>
                <a:gd name="T45" fmla="*/ 15 h 29"/>
                <a:gd name="T46" fmla="*/ 24 w 81"/>
                <a:gd name="T47" fmla="*/ 16 h 29"/>
                <a:gd name="T48" fmla="*/ 17 w 81"/>
                <a:gd name="T49" fmla="*/ 22 h 29"/>
                <a:gd name="T50" fmla="*/ 55 w 81"/>
                <a:gd name="T51" fmla="*/ 22 h 29"/>
                <a:gd name="T52" fmla="*/ 49 w 81"/>
                <a:gd name="T53" fmla="*/ 16 h 29"/>
                <a:gd name="T54" fmla="*/ 49 w 81"/>
                <a:gd name="T55" fmla="*/ 15 h 29"/>
                <a:gd name="T56" fmla="*/ 55 w 81"/>
                <a:gd name="T57" fmla="*/ 19 h 29"/>
                <a:gd name="T58" fmla="*/ 62 w 81"/>
                <a:gd name="T59" fmla="*/ 15 h 29"/>
                <a:gd name="T60" fmla="*/ 62 w 81"/>
                <a:gd name="T61" fmla="*/ 16 h 29"/>
                <a:gd name="T62" fmla="*/ 55 w 81"/>
                <a:gd name="T6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29">
                  <a:moveTo>
                    <a:pt x="81" y="27"/>
                  </a:moveTo>
                  <a:cubicBezTo>
                    <a:pt x="81" y="17"/>
                    <a:pt x="73" y="10"/>
                    <a:pt x="64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3"/>
                    <a:pt x="59" y="0"/>
                    <a:pt x="55" y="0"/>
                  </a:cubicBezTo>
                  <a:cubicBezTo>
                    <a:pt x="52" y="0"/>
                    <a:pt x="49" y="3"/>
                    <a:pt x="49" y="6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3"/>
                    <a:pt x="21" y="0"/>
                    <a:pt x="17" y="0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4" y="10"/>
                    <a:pt x="8" y="19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3" y="23"/>
                    <a:pt x="19" y="25"/>
                    <a:pt x="24" y="29"/>
                  </a:cubicBezTo>
                  <a:cubicBezTo>
                    <a:pt x="81" y="29"/>
                    <a:pt x="81" y="29"/>
                    <a:pt x="81" y="29"/>
                  </a:cubicBezTo>
                  <a:lnTo>
                    <a:pt x="81" y="27"/>
                  </a:lnTo>
                  <a:close/>
                  <a:moveTo>
                    <a:pt x="17" y="22"/>
                  </a:moveTo>
                  <a:cubicBezTo>
                    <a:pt x="14" y="22"/>
                    <a:pt x="11" y="19"/>
                    <a:pt x="11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7"/>
                    <a:pt x="15" y="19"/>
                    <a:pt x="17" y="19"/>
                  </a:cubicBezTo>
                  <a:cubicBezTo>
                    <a:pt x="20" y="19"/>
                    <a:pt x="22" y="17"/>
                    <a:pt x="23" y="15"/>
                  </a:cubicBezTo>
                  <a:cubicBezTo>
                    <a:pt x="24" y="15"/>
                    <a:pt x="24" y="15"/>
                    <a:pt x="24" y="16"/>
                  </a:cubicBezTo>
                  <a:cubicBezTo>
                    <a:pt x="24" y="19"/>
                    <a:pt x="21" y="22"/>
                    <a:pt x="17" y="22"/>
                  </a:cubicBezTo>
                  <a:close/>
                  <a:moveTo>
                    <a:pt x="55" y="22"/>
                  </a:moveTo>
                  <a:cubicBezTo>
                    <a:pt x="52" y="22"/>
                    <a:pt x="49" y="19"/>
                    <a:pt x="49" y="16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7"/>
                    <a:pt x="53" y="19"/>
                    <a:pt x="55" y="19"/>
                  </a:cubicBezTo>
                  <a:cubicBezTo>
                    <a:pt x="58" y="19"/>
                    <a:pt x="61" y="17"/>
                    <a:pt x="62" y="15"/>
                  </a:cubicBezTo>
                  <a:cubicBezTo>
                    <a:pt x="62" y="15"/>
                    <a:pt x="62" y="15"/>
                    <a:pt x="62" y="16"/>
                  </a:cubicBezTo>
                  <a:cubicBezTo>
                    <a:pt x="62" y="19"/>
                    <a:pt x="59" y="22"/>
                    <a:pt x="5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9475788" y="3862388"/>
              <a:ext cx="228600" cy="239713"/>
            </a:xfrm>
            <a:custGeom>
              <a:avLst/>
              <a:gdLst>
                <a:gd name="T0" fmla="*/ 47 w 61"/>
                <a:gd name="T1" fmla="*/ 5 h 64"/>
                <a:gd name="T2" fmla="*/ 55 w 61"/>
                <a:gd name="T3" fmla="*/ 5 h 64"/>
                <a:gd name="T4" fmla="*/ 55 w 61"/>
                <a:gd name="T5" fmla="*/ 48 h 64"/>
                <a:gd name="T6" fmla="*/ 46 w 61"/>
                <a:gd name="T7" fmla="*/ 58 h 64"/>
                <a:gd name="T8" fmla="*/ 5 w 61"/>
                <a:gd name="T9" fmla="*/ 58 h 64"/>
                <a:gd name="T10" fmla="*/ 0 w 61"/>
                <a:gd name="T11" fmla="*/ 64 h 64"/>
                <a:gd name="T12" fmla="*/ 44 w 61"/>
                <a:gd name="T13" fmla="*/ 64 h 64"/>
                <a:gd name="T14" fmla="*/ 61 w 61"/>
                <a:gd name="T15" fmla="*/ 47 h 64"/>
                <a:gd name="T16" fmla="*/ 61 w 61"/>
                <a:gd name="T17" fmla="*/ 0 h 64"/>
                <a:gd name="T18" fmla="*/ 45 w 61"/>
                <a:gd name="T19" fmla="*/ 0 h 64"/>
                <a:gd name="T20" fmla="*/ 9 w 61"/>
                <a:gd name="T21" fmla="*/ 0 h 64"/>
                <a:gd name="T22" fmla="*/ 12 w 61"/>
                <a:gd name="T23" fmla="*/ 5 h 64"/>
                <a:gd name="T24" fmla="*/ 47 w 61"/>
                <a:gd name="T25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4">
                  <a:moveTo>
                    <a:pt x="47" y="5"/>
                  </a:moveTo>
                  <a:cubicBezTo>
                    <a:pt x="55" y="5"/>
                    <a:pt x="55" y="5"/>
                    <a:pt x="55" y="5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53"/>
                    <a:pt x="51" y="58"/>
                    <a:pt x="46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3" y="60"/>
                    <a:pt x="2" y="62"/>
                    <a:pt x="0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53" y="64"/>
                    <a:pt x="61" y="56"/>
                    <a:pt x="61" y="47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1" y="4"/>
                    <a:pt x="12" y="5"/>
                  </a:cubicBezTo>
                  <a:lnTo>
                    <a:pt x="4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9520238" y="3929063"/>
              <a:ext cx="49213" cy="41275"/>
            </a:xfrm>
            <a:custGeom>
              <a:avLst/>
              <a:gdLst>
                <a:gd name="T0" fmla="*/ 11 w 13"/>
                <a:gd name="T1" fmla="*/ 11 h 11"/>
                <a:gd name="T2" fmla="*/ 13 w 13"/>
                <a:gd name="T3" fmla="*/ 10 h 11"/>
                <a:gd name="T4" fmla="*/ 13 w 13"/>
                <a:gd name="T5" fmla="*/ 1 h 11"/>
                <a:gd name="T6" fmla="*/ 11 w 13"/>
                <a:gd name="T7" fmla="*/ 0 h 11"/>
                <a:gd name="T8" fmla="*/ 2 w 13"/>
                <a:gd name="T9" fmla="*/ 0 h 11"/>
                <a:gd name="T10" fmla="*/ 0 w 13"/>
                <a:gd name="T11" fmla="*/ 11 h 11"/>
                <a:gd name="T12" fmla="*/ 11 w 13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11" y="11"/>
                  </a:moveTo>
                  <a:cubicBezTo>
                    <a:pt x="12" y="11"/>
                    <a:pt x="13" y="11"/>
                    <a:pt x="13" y="1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1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9586913" y="3929063"/>
              <a:ext cx="65088" cy="41275"/>
            </a:xfrm>
            <a:custGeom>
              <a:avLst/>
              <a:gdLst>
                <a:gd name="T0" fmla="*/ 1 w 17"/>
                <a:gd name="T1" fmla="*/ 11 h 11"/>
                <a:gd name="T2" fmla="*/ 15 w 17"/>
                <a:gd name="T3" fmla="*/ 11 h 11"/>
                <a:gd name="T4" fmla="*/ 17 w 17"/>
                <a:gd name="T5" fmla="*/ 10 h 11"/>
                <a:gd name="T6" fmla="*/ 17 w 17"/>
                <a:gd name="T7" fmla="*/ 1 h 11"/>
                <a:gd name="T8" fmla="*/ 15 w 17"/>
                <a:gd name="T9" fmla="*/ 0 h 11"/>
                <a:gd name="T10" fmla="*/ 1 w 17"/>
                <a:gd name="T11" fmla="*/ 0 h 11"/>
                <a:gd name="T12" fmla="*/ 0 w 17"/>
                <a:gd name="T13" fmla="*/ 1 h 11"/>
                <a:gd name="T14" fmla="*/ 0 w 17"/>
                <a:gd name="T15" fmla="*/ 10 h 11"/>
                <a:gd name="T16" fmla="*/ 1 w 17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1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6" y="11"/>
                    <a:pt x="17" y="11"/>
                    <a:pt x="17" y="1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1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9586913" y="3992563"/>
              <a:ext cx="65088" cy="41275"/>
            </a:xfrm>
            <a:custGeom>
              <a:avLst/>
              <a:gdLst>
                <a:gd name="T0" fmla="*/ 1 w 17"/>
                <a:gd name="T1" fmla="*/ 11 h 11"/>
                <a:gd name="T2" fmla="*/ 15 w 17"/>
                <a:gd name="T3" fmla="*/ 11 h 11"/>
                <a:gd name="T4" fmla="*/ 17 w 17"/>
                <a:gd name="T5" fmla="*/ 9 h 11"/>
                <a:gd name="T6" fmla="*/ 17 w 17"/>
                <a:gd name="T7" fmla="*/ 1 h 11"/>
                <a:gd name="T8" fmla="*/ 15 w 17"/>
                <a:gd name="T9" fmla="*/ 0 h 11"/>
                <a:gd name="T10" fmla="*/ 1 w 17"/>
                <a:gd name="T11" fmla="*/ 0 h 11"/>
                <a:gd name="T12" fmla="*/ 0 w 17"/>
                <a:gd name="T13" fmla="*/ 1 h 11"/>
                <a:gd name="T14" fmla="*/ 0 w 17"/>
                <a:gd name="T15" fmla="*/ 9 h 11"/>
                <a:gd name="T16" fmla="*/ 1 w 17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1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6" y="11"/>
                    <a:pt x="17" y="10"/>
                    <a:pt x="17" y="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11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9512301" y="3992563"/>
              <a:ext cx="57150" cy="41275"/>
            </a:xfrm>
            <a:custGeom>
              <a:avLst/>
              <a:gdLst>
                <a:gd name="T0" fmla="*/ 1 w 15"/>
                <a:gd name="T1" fmla="*/ 7 h 11"/>
                <a:gd name="T2" fmla="*/ 1 w 15"/>
                <a:gd name="T3" fmla="*/ 7 h 11"/>
                <a:gd name="T4" fmla="*/ 0 w 15"/>
                <a:gd name="T5" fmla="*/ 11 h 11"/>
                <a:gd name="T6" fmla="*/ 13 w 15"/>
                <a:gd name="T7" fmla="*/ 11 h 11"/>
                <a:gd name="T8" fmla="*/ 15 w 15"/>
                <a:gd name="T9" fmla="*/ 9 h 11"/>
                <a:gd name="T10" fmla="*/ 15 w 15"/>
                <a:gd name="T11" fmla="*/ 1 h 11"/>
                <a:gd name="T12" fmla="*/ 13 w 15"/>
                <a:gd name="T13" fmla="*/ 0 h 11"/>
                <a:gd name="T14" fmla="*/ 2 w 15"/>
                <a:gd name="T15" fmla="*/ 0 h 11"/>
                <a:gd name="T16" fmla="*/ 1 w 15"/>
                <a:gd name="T1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1"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10"/>
                    <a:pt x="0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5" y="10"/>
                    <a:pt x="15" y="9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659544" y="1983252"/>
            <a:ext cx="459416" cy="459416"/>
            <a:chOff x="6494463" y="1595438"/>
            <a:chExt cx="463550" cy="463551"/>
          </a:xfrm>
          <a:solidFill>
            <a:schemeClr val="bg1"/>
          </a:solidFill>
        </p:grpSpPr>
        <p:sp>
          <p:nvSpPr>
            <p:cNvPr id="33" name="Freeform 32"/>
            <p:cNvSpPr/>
            <p:nvPr/>
          </p:nvSpPr>
          <p:spPr bwMode="auto">
            <a:xfrm>
              <a:off x="6497638" y="1860551"/>
              <a:ext cx="460375" cy="198438"/>
            </a:xfrm>
            <a:custGeom>
              <a:avLst/>
              <a:gdLst>
                <a:gd name="T0" fmla="*/ 61 w 123"/>
                <a:gd name="T1" fmla="*/ 38 h 53"/>
                <a:gd name="T2" fmla="*/ 59 w 123"/>
                <a:gd name="T3" fmla="*/ 37 h 53"/>
                <a:gd name="T4" fmla="*/ 0 w 123"/>
                <a:gd name="T5" fmla="*/ 0 h 53"/>
                <a:gd name="T6" fmla="*/ 0 w 123"/>
                <a:gd name="T7" fmla="*/ 33 h 53"/>
                <a:gd name="T8" fmla="*/ 20 w 123"/>
                <a:gd name="T9" fmla="*/ 53 h 53"/>
                <a:gd name="T10" fmla="*/ 103 w 123"/>
                <a:gd name="T11" fmla="*/ 53 h 53"/>
                <a:gd name="T12" fmla="*/ 123 w 123"/>
                <a:gd name="T13" fmla="*/ 33 h 53"/>
                <a:gd name="T14" fmla="*/ 123 w 123"/>
                <a:gd name="T15" fmla="*/ 0 h 53"/>
                <a:gd name="T16" fmla="*/ 63 w 123"/>
                <a:gd name="T17" fmla="*/ 37 h 53"/>
                <a:gd name="T18" fmla="*/ 61 w 123"/>
                <a:gd name="T19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53">
                  <a:moveTo>
                    <a:pt x="61" y="38"/>
                  </a:moveTo>
                  <a:cubicBezTo>
                    <a:pt x="60" y="38"/>
                    <a:pt x="60" y="37"/>
                    <a:pt x="59" y="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9" y="53"/>
                    <a:pt x="20" y="53"/>
                  </a:cubicBezTo>
                  <a:cubicBezTo>
                    <a:pt x="103" y="53"/>
                    <a:pt x="103" y="53"/>
                    <a:pt x="103" y="53"/>
                  </a:cubicBezTo>
                  <a:cubicBezTo>
                    <a:pt x="114" y="53"/>
                    <a:pt x="123" y="44"/>
                    <a:pt x="123" y="33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3" y="37"/>
                    <a:pt x="62" y="38"/>
                    <a:pt x="6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6494463" y="1595438"/>
              <a:ext cx="463550" cy="234950"/>
            </a:xfrm>
            <a:custGeom>
              <a:avLst/>
              <a:gdLst>
                <a:gd name="T0" fmla="*/ 119 w 124"/>
                <a:gd name="T1" fmla="*/ 39 h 63"/>
                <a:gd name="T2" fmla="*/ 116 w 124"/>
                <a:gd name="T3" fmla="*/ 37 h 63"/>
                <a:gd name="T4" fmla="*/ 116 w 124"/>
                <a:gd name="T5" fmla="*/ 23 h 63"/>
                <a:gd name="T6" fmla="*/ 109 w 124"/>
                <a:gd name="T7" fmla="*/ 16 h 63"/>
                <a:gd name="T8" fmla="*/ 87 w 124"/>
                <a:gd name="T9" fmla="*/ 16 h 63"/>
                <a:gd name="T10" fmla="*/ 74 w 124"/>
                <a:gd name="T11" fmla="*/ 6 h 63"/>
                <a:gd name="T12" fmla="*/ 50 w 124"/>
                <a:gd name="T13" fmla="*/ 6 h 63"/>
                <a:gd name="T14" fmla="*/ 37 w 124"/>
                <a:gd name="T15" fmla="*/ 16 h 63"/>
                <a:gd name="T16" fmla="*/ 15 w 124"/>
                <a:gd name="T17" fmla="*/ 16 h 63"/>
                <a:gd name="T18" fmla="*/ 8 w 124"/>
                <a:gd name="T19" fmla="*/ 23 h 63"/>
                <a:gd name="T20" fmla="*/ 8 w 124"/>
                <a:gd name="T21" fmla="*/ 37 h 63"/>
                <a:gd name="T22" fmla="*/ 6 w 124"/>
                <a:gd name="T23" fmla="*/ 39 h 63"/>
                <a:gd name="T24" fmla="*/ 1 w 124"/>
                <a:gd name="T25" fmla="*/ 53 h 63"/>
                <a:gd name="T26" fmla="*/ 8 w 124"/>
                <a:gd name="T27" fmla="*/ 58 h 63"/>
                <a:gd name="T28" fmla="*/ 16 w 124"/>
                <a:gd name="T29" fmla="*/ 63 h 63"/>
                <a:gd name="T30" fmla="*/ 16 w 124"/>
                <a:gd name="T31" fmla="*/ 31 h 63"/>
                <a:gd name="T32" fmla="*/ 16 w 124"/>
                <a:gd name="T33" fmla="*/ 24 h 63"/>
                <a:gd name="T34" fmla="*/ 26 w 124"/>
                <a:gd name="T35" fmla="*/ 24 h 63"/>
                <a:gd name="T36" fmla="*/ 98 w 124"/>
                <a:gd name="T37" fmla="*/ 24 h 63"/>
                <a:gd name="T38" fmla="*/ 108 w 124"/>
                <a:gd name="T39" fmla="*/ 24 h 63"/>
                <a:gd name="T40" fmla="*/ 108 w 124"/>
                <a:gd name="T41" fmla="*/ 31 h 63"/>
                <a:gd name="T42" fmla="*/ 108 w 124"/>
                <a:gd name="T43" fmla="*/ 63 h 63"/>
                <a:gd name="T44" fmla="*/ 116 w 124"/>
                <a:gd name="T45" fmla="*/ 58 h 63"/>
                <a:gd name="T46" fmla="*/ 124 w 124"/>
                <a:gd name="T47" fmla="*/ 53 h 63"/>
                <a:gd name="T48" fmla="*/ 119 w 124"/>
                <a:gd name="T49" fmla="*/ 3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4" h="63">
                  <a:moveTo>
                    <a:pt x="119" y="39"/>
                  </a:moveTo>
                  <a:cubicBezTo>
                    <a:pt x="116" y="37"/>
                    <a:pt x="116" y="37"/>
                    <a:pt x="116" y="37"/>
                  </a:cubicBezTo>
                  <a:cubicBezTo>
                    <a:pt x="116" y="23"/>
                    <a:pt x="116" y="23"/>
                    <a:pt x="116" y="23"/>
                  </a:cubicBezTo>
                  <a:cubicBezTo>
                    <a:pt x="116" y="19"/>
                    <a:pt x="113" y="16"/>
                    <a:pt x="109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67" y="0"/>
                    <a:pt x="57" y="0"/>
                    <a:pt x="50" y="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8" y="19"/>
                    <a:pt x="8" y="23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2" y="43"/>
                    <a:pt x="0" y="48"/>
                    <a:pt x="1" y="53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4" y="53"/>
                    <a:pt x="124" y="53"/>
                    <a:pt x="124" y="53"/>
                  </a:cubicBezTo>
                  <a:cubicBezTo>
                    <a:pt x="124" y="48"/>
                    <a:pt x="123" y="43"/>
                    <a:pt x="11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6613526" y="1714501"/>
              <a:ext cx="228600" cy="228600"/>
            </a:xfrm>
            <a:custGeom>
              <a:avLst/>
              <a:gdLst>
                <a:gd name="T0" fmla="*/ 46 w 61"/>
                <a:gd name="T1" fmla="*/ 16 h 61"/>
                <a:gd name="T2" fmla="*/ 46 w 61"/>
                <a:gd name="T3" fmla="*/ 16 h 61"/>
                <a:gd name="T4" fmla="*/ 46 w 61"/>
                <a:gd name="T5" fmla="*/ 16 h 61"/>
                <a:gd name="T6" fmla="*/ 36 w 61"/>
                <a:gd name="T7" fmla="*/ 14 h 61"/>
                <a:gd name="T8" fmla="*/ 20 w 61"/>
                <a:gd name="T9" fmla="*/ 20 h 61"/>
                <a:gd name="T10" fmla="*/ 14 w 61"/>
                <a:gd name="T11" fmla="*/ 35 h 61"/>
                <a:gd name="T12" fmla="*/ 24 w 61"/>
                <a:gd name="T13" fmla="*/ 46 h 61"/>
                <a:gd name="T14" fmla="*/ 36 w 61"/>
                <a:gd name="T15" fmla="*/ 40 h 61"/>
                <a:gd name="T16" fmla="*/ 38 w 61"/>
                <a:gd name="T17" fmla="*/ 44 h 61"/>
                <a:gd name="T18" fmla="*/ 44 w 61"/>
                <a:gd name="T19" fmla="*/ 46 h 61"/>
                <a:gd name="T20" fmla="*/ 61 w 61"/>
                <a:gd name="T21" fmla="*/ 25 h 61"/>
                <a:gd name="T22" fmla="*/ 34 w 61"/>
                <a:gd name="T23" fmla="*/ 0 h 61"/>
                <a:gd name="T24" fmla="*/ 9 w 61"/>
                <a:gd name="T25" fmla="*/ 10 h 61"/>
                <a:gd name="T26" fmla="*/ 0 w 61"/>
                <a:gd name="T27" fmla="*/ 33 h 61"/>
                <a:gd name="T28" fmla="*/ 28 w 61"/>
                <a:gd name="T29" fmla="*/ 61 h 61"/>
                <a:gd name="T30" fmla="*/ 44 w 61"/>
                <a:gd name="T31" fmla="*/ 58 h 61"/>
                <a:gd name="T32" fmla="*/ 45 w 61"/>
                <a:gd name="T33" fmla="*/ 57 h 61"/>
                <a:gd name="T34" fmla="*/ 45 w 61"/>
                <a:gd name="T35" fmla="*/ 57 h 61"/>
                <a:gd name="T36" fmla="*/ 43 w 61"/>
                <a:gd name="T37" fmla="*/ 53 h 61"/>
                <a:gd name="T38" fmla="*/ 43 w 61"/>
                <a:gd name="T39" fmla="*/ 52 h 61"/>
                <a:gd name="T40" fmla="*/ 42 w 61"/>
                <a:gd name="T41" fmla="*/ 52 h 61"/>
                <a:gd name="T42" fmla="*/ 29 w 61"/>
                <a:gd name="T43" fmla="*/ 55 h 61"/>
                <a:gd name="T44" fmla="*/ 7 w 61"/>
                <a:gd name="T45" fmla="*/ 33 h 61"/>
                <a:gd name="T46" fmla="*/ 33 w 61"/>
                <a:gd name="T47" fmla="*/ 5 h 61"/>
                <a:gd name="T48" fmla="*/ 54 w 61"/>
                <a:gd name="T49" fmla="*/ 26 h 61"/>
                <a:gd name="T50" fmla="*/ 45 w 61"/>
                <a:gd name="T51" fmla="*/ 41 h 61"/>
                <a:gd name="T52" fmla="*/ 45 w 61"/>
                <a:gd name="T53" fmla="*/ 41 h 61"/>
                <a:gd name="T54" fmla="*/ 43 w 61"/>
                <a:gd name="T55" fmla="*/ 40 h 61"/>
                <a:gd name="T56" fmla="*/ 43 w 61"/>
                <a:gd name="T57" fmla="*/ 32 h 61"/>
                <a:gd name="T58" fmla="*/ 46 w 61"/>
                <a:gd name="T59" fmla="*/ 16 h 61"/>
                <a:gd name="T60" fmla="*/ 26 w 61"/>
                <a:gd name="T61" fmla="*/ 40 h 61"/>
                <a:gd name="T62" fmla="*/ 21 w 61"/>
                <a:gd name="T63" fmla="*/ 35 h 61"/>
                <a:gd name="T64" fmla="*/ 35 w 61"/>
                <a:gd name="T65" fmla="*/ 20 h 61"/>
                <a:gd name="T66" fmla="*/ 38 w 61"/>
                <a:gd name="T67" fmla="*/ 20 h 61"/>
                <a:gd name="T68" fmla="*/ 36 w 61"/>
                <a:gd name="T69" fmla="*/ 29 h 61"/>
                <a:gd name="T70" fmla="*/ 26 w 61"/>
                <a:gd name="T71" fmla="*/ 4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1" h="61">
                  <a:moveTo>
                    <a:pt x="46" y="16"/>
                  </a:moveTo>
                  <a:cubicBezTo>
                    <a:pt x="46" y="16"/>
                    <a:pt x="46" y="16"/>
                    <a:pt x="46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3" y="14"/>
                    <a:pt x="39" y="14"/>
                    <a:pt x="36" y="14"/>
                  </a:cubicBezTo>
                  <a:cubicBezTo>
                    <a:pt x="30" y="14"/>
                    <a:pt x="24" y="16"/>
                    <a:pt x="20" y="20"/>
                  </a:cubicBezTo>
                  <a:cubicBezTo>
                    <a:pt x="16" y="24"/>
                    <a:pt x="14" y="29"/>
                    <a:pt x="14" y="35"/>
                  </a:cubicBezTo>
                  <a:cubicBezTo>
                    <a:pt x="14" y="43"/>
                    <a:pt x="19" y="46"/>
                    <a:pt x="24" y="46"/>
                  </a:cubicBezTo>
                  <a:cubicBezTo>
                    <a:pt x="29" y="46"/>
                    <a:pt x="33" y="44"/>
                    <a:pt x="36" y="40"/>
                  </a:cubicBezTo>
                  <a:cubicBezTo>
                    <a:pt x="37" y="42"/>
                    <a:pt x="37" y="43"/>
                    <a:pt x="38" y="44"/>
                  </a:cubicBezTo>
                  <a:cubicBezTo>
                    <a:pt x="40" y="46"/>
                    <a:pt x="42" y="46"/>
                    <a:pt x="44" y="46"/>
                  </a:cubicBezTo>
                  <a:cubicBezTo>
                    <a:pt x="52" y="46"/>
                    <a:pt x="61" y="39"/>
                    <a:pt x="61" y="25"/>
                  </a:cubicBezTo>
                  <a:cubicBezTo>
                    <a:pt x="61" y="10"/>
                    <a:pt x="49" y="0"/>
                    <a:pt x="34" y="0"/>
                  </a:cubicBezTo>
                  <a:cubicBezTo>
                    <a:pt x="24" y="0"/>
                    <a:pt x="15" y="3"/>
                    <a:pt x="9" y="10"/>
                  </a:cubicBezTo>
                  <a:cubicBezTo>
                    <a:pt x="3" y="16"/>
                    <a:pt x="0" y="24"/>
                    <a:pt x="0" y="33"/>
                  </a:cubicBezTo>
                  <a:cubicBezTo>
                    <a:pt x="0" y="49"/>
                    <a:pt x="12" y="61"/>
                    <a:pt x="28" y="61"/>
                  </a:cubicBezTo>
                  <a:cubicBezTo>
                    <a:pt x="35" y="61"/>
                    <a:pt x="40" y="60"/>
                    <a:pt x="44" y="58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39" y="54"/>
                    <a:pt x="34" y="55"/>
                    <a:pt x="29" y="55"/>
                  </a:cubicBezTo>
                  <a:cubicBezTo>
                    <a:pt x="16" y="55"/>
                    <a:pt x="7" y="46"/>
                    <a:pt x="7" y="33"/>
                  </a:cubicBezTo>
                  <a:cubicBezTo>
                    <a:pt x="7" y="17"/>
                    <a:pt x="18" y="5"/>
                    <a:pt x="33" y="5"/>
                  </a:cubicBezTo>
                  <a:cubicBezTo>
                    <a:pt x="46" y="5"/>
                    <a:pt x="54" y="13"/>
                    <a:pt x="54" y="26"/>
                  </a:cubicBezTo>
                  <a:cubicBezTo>
                    <a:pt x="54" y="35"/>
                    <a:pt x="49" y="41"/>
                    <a:pt x="45" y="41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1"/>
                    <a:pt x="44" y="40"/>
                    <a:pt x="43" y="40"/>
                  </a:cubicBezTo>
                  <a:cubicBezTo>
                    <a:pt x="43" y="39"/>
                    <a:pt x="42" y="37"/>
                    <a:pt x="43" y="32"/>
                  </a:cubicBezTo>
                  <a:lnTo>
                    <a:pt x="46" y="16"/>
                  </a:lnTo>
                  <a:close/>
                  <a:moveTo>
                    <a:pt x="26" y="40"/>
                  </a:moveTo>
                  <a:cubicBezTo>
                    <a:pt x="22" y="40"/>
                    <a:pt x="21" y="36"/>
                    <a:pt x="21" y="35"/>
                  </a:cubicBezTo>
                  <a:cubicBezTo>
                    <a:pt x="21" y="27"/>
                    <a:pt x="27" y="20"/>
                    <a:pt x="35" y="20"/>
                  </a:cubicBezTo>
                  <a:cubicBezTo>
                    <a:pt x="36" y="20"/>
                    <a:pt x="37" y="20"/>
                    <a:pt x="38" y="20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34"/>
                    <a:pt x="31" y="40"/>
                    <a:pt x="2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7465576" y="3839978"/>
            <a:ext cx="378937" cy="401823"/>
            <a:chOff x="6526213" y="3856038"/>
            <a:chExt cx="463550" cy="469900"/>
          </a:xfrm>
          <a:solidFill>
            <a:schemeClr val="bg1"/>
          </a:solidFill>
        </p:grpSpPr>
        <p:sp>
          <p:nvSpPr>
            <p:cNvPr id="37" name="Freeform 36"/>
            <p:cNvSpPr/>
            <p:nvPr/>
          </p:nvSpPr>
          <p:spPr bwMode="auto">
            <a:xfrm>
              <a:off x="6526213" y="3859213"/>
              <a:ext cx="115888" cy="461963"/>
            </a:xfrm>
            <a:custGeom>
              <a:avLst/>
              <a:gdLst>
                <a:gd name="T0" fmla="*/ 15 w 31"/>
                <a:gd name="T1" fmla="*/ 20 h 123"/>
                <a:gd name="T2" fmla="*/ 15 w 31"/>
                <a:gd name="T3" fmla="*/ 22 h 123"/>
                <a:gd name="T4" fmla="*/ 8 w 31"/>
                <a:gd name="T5" fmla="*/ 22 h 123"/>
                <a:gd name="T6" fmla="*/ 0 w 31"/>
                <a:gd name="T7" fmla="*/ 30 h 123"/>
                <a:gd name="T8" fmla="*/ 8 w 31"/>
                <a:gd name="T9" fmla="*/ 38 h 123"/>
                <a:gd name="T10" fmla="*/ 15 w 31"/>
                <a:gd name="T11" fmla="*/ 38 h 123"/>
                <a:gd name="T12" fmla="*/ 15 w 31"/>
                <a:gd name="T13" fmla="*/ 54 h 123"/>
                <a:gd name="T14" fmla="*/ 8 w 31"/>
                <a:gd name="T15" fmla="*/ 54 h 123"/>
                <a:gd name="T16" fmla="*/ 0 w 31"/>
                <a:gd name="T17" fmla="*/ 61 h 123"/>
                <a:gd name="T18" fmla="*/ 8 w 31"/>
                <a:gd name="T19" fmla="*/ 69 h 123"/>
                <a:gd name="T20" fmla="*/ 15 w 31"/>
                <a:gd name="T21" fmla="*/ 69 h 123"/>
                <a:gd name="T22" fmla="*/ 15 w 31"/>
                <a:gd name="T23" fmla="*/ 85 h 123"/>
                <a:gd name="T24" fmla="*/ 8 w 31"/>
                <a:gd name="T25" fmla="*/ 85 h 123"/>
                <a:gd name="T26" fmla="*/ 0 w 31"/>
                <a:gd name="T27" fmla="*/ 92 h 123"/>
                <a:gd name="T28" fmla="*/ 8 w 31"/>
                <a:gd name="T29" fmla="*/ 100 h 123"/>
                <a:gd name="T30" fmla="*/ 15 w 31"/>
                <a:gd name="T31" fmla="*/ 100 h 123"/>
                <a:gd name="T32" fmla="*/ 15 w 31"/>
                <a:gd name="T33" fmla="*/ 103 h 123"/>
                <a:gd name="T34" fmla="*/ 31 w 31"/>
                <a:gd name="T35" fmla="*/ 123 h 123"/>
                <a:gd name="T36" fmla="*/ 31 w 31"/>
                <a:gd name="T37" fmla="*/ 0 h 123"/>
                <a:gd name="T38" fmla="*/ 15 w 31"/>
                <a:gd name="T39" fmla="*/ 2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123">
                  <a:moveTo>
                    <a:pt x="15" y="20"/>
                  </a:moveTo>
                  <a:cubicBezTo>
                    <a:pt x="15" y="22"/>
                    <a:pt x="15" y="22"/>
                    <a:pt x="15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3" y="22"/>
                    <a:pt x="0" y="26"/>
                    <a:pt x="0" y="30"/>
                  </a:cubicBezTo>
                  <a:cubicBezTo>
                    <a:pt x="0" y="35"/>
                    <a:pt x="3" y="38"/>
                    <a:pt x="8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3" y="54"/>
                    <a:pt x="0" y="57"/>
                    <a:pt x="0" y="61"/>
                  </a:cubicBezTo>
                  <a:cubicBezTo>
                    <a:pt x="0" y="66"/>
                    <a:pt x="3" y="69"/>
                    <a:pt x="8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3" y="85"/>
                    <a:pt x="0" y="88"/>
                    <a:pt x="0" y="92"/>
                  </a:cubicBezTo>
                  <a:cubicBezTo>
                    <a:pt x="0" y="97"/>
                    <a:pt x="3" y="100"/>
                    <a:pt x="8" y="100"/>
                  </a:cubicBezTo>
                  <a:cubicBezTo>
                    <a:pt x="15" y="100"/>
                    <a:pt x="15" y="100"/>
                    <a:pt x="15" y="100"/>
                  </a:cubicBezTo>
                  <a:cubicBezTo>
                    <a:pt x="15" y="103"/>
                    <a:pt x="15" y="103"/>
                    <a:pt x="15" y="103"/>
                  </a:cubicBezTo>
                  <a:cubicBezTo>
                    <a:pt x="15" y="113"/>
                    <a:pt x="22" y="121"/>
                    <a:pt x="31" y="12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2" y="2"/>
                    <a:pt x="15" y="10"/>
                    <a:pt x="1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6672263" y="3856038"/>
              <a:ext cx="317500" cy="469900"/>
            </a:xfrm>
            <a:custGeom>
              <a:avLst/>
              <a:gdLst>
                <a:gd name="T0" fmla="*/ 65 w 85"/>
                <a:gd name="T1" fmla="*/ 0 h 125"/>
                <a:gd name="T2" fmla="*/ 0 w 85"/>
                <a:gd name="T3" fmla="*/ 0 h 125"/>
                <a:gd name="T4" fmla="*/ 0 w 85"/>
                <a:gd name="T5" fmla="*/ 125 h 125"/>
                <a:gd name="T6" fmla="*/ 65 w 85"/>
                <a:gd name="T7" fmla="*/ 125 h 125"/>
                <a:gd name="T8" fmla="*/ 85 w 85"/>
                <a:gd name="T9" fmla="*/ 104 h 125"/>
                <a:gd name="T10" fmla="*/ 85 w 85"/>
                <a:gd name="T11" fmla="*/ 21 h 125"/>
                <a:gd name="T12" fmla="*/ 65 w 85"/>
                <a:gd name="T13" fmla="*/ 0 h 125"/>
                <a:gd name="T14" fmla="*/ 72 w 85"/>
                <a:gd name="T15" fmla="*/ 59 h 125"/>
                <a:gd name="T16" fmla="*/ 60 w 85"/>
                <a:gd name="T17" fmla="*/ 71 h 125"/>
                <a:gd name="T18" fmla="*/ 64 w 85"/>
                <a:gd name="T19" fmla="*/ 87 h 125"/>
                <a:gd name="T20" fmla="*/ 62 w 85"/>
                <a:gd name="T21" fmla="*/ 91 h 125"/>
                <a:gd name="T22" fmla="*/ 60 w 85"/>
                <a:gd name="T23" fmla="*/ 91 h 125"/>
                <a:gd name="T24" fmla="*/ 58 w 85"/>
                <a:gd name="T25" fmla="*/ 91 h 125"/>
                <a:gd name="T26" fmla="*/ 43 w 85"/>
                <a:gd name="T27" fmla="*/ 83 h 125"/>
                <a:gd name="T28" fmla="*/ 27 w 85"/>
                <a:gd name="T29" fmla="*/ 91 h 125"/>
                <a:gd name="T30" fmla="*/ 25 w 85"/>
                <a:gd name="T31" fmla="*/ 91 h 125"/>
                <a:gd name="T32" fmla="*/ 23 w 85"/>
                <a:gd name="T33" fmla="*/ 91 h 125"/>
                <a:gd name="T34" fmla="*/ 22 w 85"/>
                <a:gd name="T35" fmla="*/ 87 h 125"/>
                <a:gd name="T36" fmla="*/ 25 w 85"/>
                <a:gd name="T37" fmla="*/ 71 h 125"/>
                <a:gd name="T38" fmla="*/ 13 w 85"/>
                <a:gd name="T39" fmla="*/ 59 h 125"/>
                <a:gd name="T40" fmla="*/ 12 w 85"/>
                <a:gd name="T41" fmla="*/ 57 h 125"/>
                <a:gd name="T42" fmla="*/ 12 w 85"/>
                <a:gd name="T43" fmla="*/ 56 h 125"/>
                <a:gd name="T44" fmla="*/ 15 w 85"/>
                <a:gd name="T45" fmla="*/ 53 h 125"/>
                <a:gd name="T46" fmla="*/ 31 w 85"/>
                <a:gd name="T47" fmla="*/ 51 h 125"/>
                <a:gd name="T48" fmla="*/ 39 w 85"/>
                <a:gd name="T49" fmla="*/ 35 h 125"/>
                <a:gd name="T50" fmla="*/ 43 w 85"/>
                <a:gd name="T51" fmla="*/ 33 h 125"/>
                <a:gd name="T52" fmla="*/ 46 w 85"/>
                <a:gd name="T53" fmla="*/ 35 h 125"/>
                <a:gd name="T54" fmla="*/ 54 w 85"/>
                <a:gd name="T55" fmla="*/ 51 h 125"/>
                <a:gd name="T56" fmla="*/ 70 w 85"/>
                <a:gd name="T57" fmla="*/ 53 h 125"/>
                <a:gd name="T58" fmla="*/ 73 w 85"/>
                <a:gd name="T59" fmla="*/ 56 h 125"/>
                <a:gd name="T60" fmla="*/ 73 w 85"/>
                <a:gd name="T61" fmla="*/ 57 h 125"/>
                <a:gd name="T62" fmla="*/ 72 w 85"/>
                <a:gd name="T63" fmla="*/ 5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" h="125">
                  <a:moveTo>
                    <a:pt x="6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76" y="125"/>
                    <a:pt x="85" y="115"/>
                    <a:pt x="85" y="10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9"/>
                    <a:pt x="76" y="0"/>
                    <a:pt x="65" y="0"/>
                  </a:cubicBezTo>
                  <a:close/>
                  <a:moveTo>
                    <a:pt x="72" y="59"/>
                  </a:moveTo>
                  <a:cubicBezTo>
                    <a:pt x="60" y="71"/>
                    <a:pt x="60" y="71"/>
                    <a:pt x="60" y="71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4" y="89"/>
                    <a:pt x="63" y="90"/>
                    <a:pt x="62" y="91"/>
                  </a:cubicBezTo>
                  <a:cubicBezTo>
                    <a:pt x="61" y="91"/>
                    <a:pt x="61" y="91"/>
                    <a:pt x="60" y="91"/>
                  </a:cubicBezTo>
                  <a:cubicBezTo>
                    <a:pt x="59" y="91"/>
                    <a:pt x="58" y="91"/>
                    <a:pt x="58" y="91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6" y="91"/>
                    <a:pt x="25" y="91"/>
                  </a:cubicBezTo>
                  <a:cubicBezTo>
                    <a:pt x="25" y="91"/>
                    <a:pt x="24" y="91"/>
                    <a:pt x="23" y="91"/>
                  </a:cubicBezTo>
                  <a:cubicBezTo>
                    <a:pt x="22" y="90"/>
                    <a:pt x="21" y="89"/>
                    <a:pt x="22" y="87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9"/>
                    <a:pt x="12" y="58"/>
                    <a:pt x="12" y="57"/>
                  </a:cubicBezTo>
                  <a:cubicBezTo>
                    <a:pt x="12" y="57"/>
                    <a:pt x="12" y="56"/>
                    <a:pt x="12" y="56"/>
                  </a:cubicBezTo>
                  <a:cubicBezTo>
                    <a:pt x="13" y="54"/>
                    <a:pt x="14" y="53"/>
                    <a:pt x="15" y="53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0" y="34"/>
                    <a:pt x="41" y="33"/>
                    <a:pt x="43" y="33"/>
                  </a:cubicBezTo>
                  <a:cubicBezTo>
                    <a:pt x="44" y="33"/>
                    <a:pt x="45" y="34"/>
                    <a:pt x="46" y="35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1" y="53"/>
                    <a:pt x="73" y="54"/>
                    <a:pt x="73" y="56"/>
                  </a:cubicBezTo>
                  <a:cubicBezTo>
                    <a:pt x="73" y="56"/>
                    <a:pt x="73" y="57"/>
                    <a:pt x="73" y="57"/>
                  </a:cubicBezTo>
                  <a:cubicBezTo>
                    <a:pt x="73" y="58"/>
                    <a:pt x="73" y="59"/>
                    <a:pt x="72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734173" y="5162399"/>
            <a:ext cx="403916" cy="387680"/>
            <a:chOff x="7216775" y="3086101"/>
            <a:chExt cx="461963" cy="423862"/>
          </a:xfrm>
          <a:solidFill>
            <a:schemeClr val="bg1"/>
          </a:solidFill>
        </p:grpSpPr>
        <p:sp>
          <p:nvSpPr>
            <p:cNvPr id="40" name="Freeform 39"/>
            <p:cNvSpPr/>
            <p:nvPr/>
          </p:nvSpPr>
          <p:spPr bwMode="auto">
            <a:xfrm>
              <a:off x="7591425" y="3375025"/>
              <a:ext cx="38100" cy="36512"/>
            </a:xfrm>
            <a:custGeom>
              <a:avLst/>
              <a:gdLst>
                <a:gd name="T0" fmla="*/ 1 w 10"/>
                <a:gd name="T1" fmla="*/ 5 h 10"/>
                <a:gd name="T2" fmla="*/ 2 w 10"/>
                <a:gd name="T3" fmla="*/ 2 h 10"/>
                <a:gd name="T4" fmla="*/ 4 w 10"/>
                <a:gd name="T5" fmla="*/ 0 h 10"/>
                <a:gd name="T6" fmla="*/ 7 w 10"/>
                <a:gd name="T7" fmla="*/ 1 h 10"/>
                <a:gd name="T8" fmla="*/ 9 w 10"/>
                <a:gd name="T9" fmla="*/ 3 h 10"/>
                <a:gd name="T10" fmla="*/ 9 w 10"/>
                <a:gd name="T11" fmla="*/ 7 h 10"/>
                <a:gd name="T12" fmla="*/ 6 w 10"/>
                <a:gd name="T13" fmla="*/ 10 h 10"/>
                <a:gd name="T14" fmla="*/ 2 w 10"/>
                <a:gd name="T15" fmla="*/ 9 h 10"/>
                <a:gd name="T16" fmla="*/ 1 w 10"/>
                <a:gd name="T1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1" y="5"/>
                  </a:moveTo>
                  <a:cubicBezTo>
                    <a:pt x="1" y="4"/>
                    <a:pt x="1" y="3"/>
                    <a:pt x="2" y="2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10" y="5"/>
                    <a:pt x="10" y="6"/>
                    <a:pt x="9" y="7"/>
                  </a:cubicBezTo>
                  <a:cubicBezTo>
                    <a:pt x="9" y="8"/>
                    <a:pt x="8" y="9"/>
                    <a:pt x="6" y="10"/>
                  </a:cubicBezTo>
                  <a:cubicBezTo>
                    <a:pt x="4" y="10"/>
                    <a:pt x="3" y="9"/>
                    <a:pt x="2" y="9"/>
                  </a:cubicBezTo>
                  <a:cubicBezTo>
                    <a:pt x="1" y="8"/>
                    <a:pt x="0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1" name="Freeform 40"/>
            <p:cNvSpPr/>
            <p:nvPr/>
          </p:nvSpPr>
          <p:spPr bwMode="auto">
            <a:xfrm>
              <a:off x="7543800" y="3367088"/>
              <a:ext cx="36513" cy="38100"/>
            </a:xfrm>
            <a:custGeom>
              <a:avLst/>
              <a:gdLst>
                <a:gd name="T0" fmla="*/ 1 w 10"/>
                <a:gd name="T1" fmla="*/ 3 h 10"/>
                <a:gd name="T2" fmla="*/ 4 w 10"/>
                <a:gd name="T3" fmla="*/ 1 h 10"/>
                <a:gd name="T4" fmla="*/ 7 w 10"/>
                <a:gd name="T5" fmla="*/ 1 h 10"/>
                <a:gd name="T6" fmla="*/ 9 w 10"/>
                <a:gd name="T7" fmla="*/ 3 h 10"/>
                <a:gd name="T8" fmla="*/ 10 w 10"/>
                <a:gd name="T9" fmla="*/ 7 h 10"/>
                <a:gd name="T10" fmla="*/ 8 w 10"/>
                <a:gd name="T11" fmla="*/ 10 h 10"/>
                <a:gd name="T12" fmla="*/ 4 w 10"/>
                <a:gd name="T13" fmla="*/ 10 h 10"/>
                <a:gd name="T14" fmla="*/ 1 w 10"/>
                <a:gd name="T15" fmla="*/ 7 h 10"/>
                <a:gd name="T16" fmla="*/ 1 w 10"/>
                <a:gd name="T1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1" y="3"/>
                  </a:move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6" y="0"/>
                    <a:pt x="7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10" y="4"/>
                    <a:pt x="10" y="5"/>
                    <a:pt x="10" y="7"/>
                  </a:cubicBezTo>
                  <a:cubicBezTo>
                    <a:pt x="10" y="8"/>
                    <a:pt x="9" y="9"/>
                    <a:pt x="8" y="10"/>
                  </a:cubicBezTo>
                  <a:cubicBezTo>
                    <a:pt x="7" y="10"/>
                    <a:pt x="5" y="10"/>
                    <a:pt x="4" y="10"/>
                  </a:cubicBezTo>
                  <a:cubicBezTo>
                    <a:pt x="2" y="9"/>
                    <a:pt x="1" y="8"/>
                    <a:pt x="1" y="7"/>
                  </a:cubicBezTo>
                  <a:cubicBezTo>
                    <a:pt x="0" y="6"/>
                    <a:pt x="1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2" name="Freeform 41"/>
            <p:cNvSpPr/>
            <p:nvPr/>
          </p:nvSpPr>
          <p:spPr bwMode="auto">
            <a:xfrm>
              <a:off x="7516813" y="3168650"/>
              <a:ext cx="38100" cy="38100"/>
            </a:xfrm>
            <a:custGeom>
              <a:avLst/>
              <a:gdLst>
                <a:gd name="T0" fmla="*/ 10 w 10"/>
                <a:gd name="T1" fmla="*/ 6 h 10"/>
                <a:gd name="T2" fmla="*/ 8 w 10"/>
                <a:gd name="T3" fmla="*/ 9 h 10"/>
                <a:gd name="T4" fmla="*/ 5 w 10"/>
                <a:gd name="T5" fmla="*/ 10 h 10"/>
                <a:gd name="T6" fmla="*/ 2 w 10"/>
                <a:gd name="T7" fmla="*/ 8 h 10"/>
                <a:gd name="T8" fmla="*/ 1 w 10"/>
                <a:gd name="T9" fmla="*/ 5 h 10"/>
                <a:gd name="T10" fmla="*/ 2 w 10"/>
                <a:gd name="T11" fmla="*/ 1 h 10"/>
                <a:gd name="T12" fmla="*/ 6 w 10"/>
                <a:gd name="T13" fmla="*/ 0 h 10"/>
                <a:gd name="T14" fmla="*/ 9 w 10"/>
                <a:gd name="T15" fmla="*/ 2 h 10"/>
                <a:gd name="T16" fmla="*/ 10 w 10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10" y="6"/>
                  </a:moveTo>
                  <a:cubicBezTo>
                    <a:pt x="9" y="7"/>
                    <a:pt x="8" y="8"/>
                    <a:pt x="8" y="9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4" y="9"/>
                    <a:pt x="3" y="9"/>
                    <a:pt x="2" y="8"/>
                  </a:cubicBezTo>
                  <a:cubicBezTo>
                    <a:pt x="1" y="7"/>
                    <a:pt x="1" y="6"/>
                    <a:pt x="1" y="5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7" y="0"/>
                    <a:pt x="9" y="1"/>
                    <a:pt x="9" y="2"/>
                  </a:cubicBezTo>
                  <a:cubicBezTo>
                    <a:pt x="10" y="3"/>
                    <a:pt x="10" y="5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3" name="Freeform 42"/>
            <p:cNvSpPr/>
            <p:nvPr/>
          </p:nvSpPr>
          <p:spPr bwMode="auto">
            <a:xfrm>
              <a:off x="7566025" y="3182938"/>
              <a:ext cx="33338" cy="38100"/>
            </a:xfrm>
            <a:custGeom>
              <a:avLst/>
              <a:gdLst>
                <a:gd name="T0" fmla="*/ 8 w 9"/>
                <a:gd name="T1" fmla="*/ 8 h 10"/>
                <a:gd name="T2" fmla="*/ 5 w 9"/>
                <a:gd name="T3" fmla="*/ 10 h 10"/>
                <a:gd name="T4" fmla="*/ 2 w 9"/>
                <a:gd name="T5" fmla="*/ 9 h 10"/>
                <a:gd name="T6" fmla="*/ 0 w 9"/>
                <a:gd name="T7" fmla="*/ 7 h 10"/>
                <a:gd name="T8" fmla="*/ 0 w 9"/>
                <a:gd name="T9" fmla="*/ 3 h 10"/>
                <a:gd name="T10" fmla="*/ 3 w 9"/>
                <a:gd name="T11" fmla="*/ 1 h 10"/>
                <a:gd name="T12" fmla="*/ 7 w 9"/>
                <a:gd name="T13" fmla="*/ 1 h 10"/>
                <a:gd name="T14" fmla="*/ 9 w 9"/>
                <a:gd name="T15" fmla="*/ 4 h 10"/>
                <a:gd name="T16" fmla="*/ 8 w 9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8" y="8"/>
                  </a:moveTo>
                  <a:cubicBezTo>
                    <a:pt x="7" y="9"/>
                    <a:pt x="6" y="9"/>
                    <a:pt x="5" y="10"/>
                  </a:cubicBezTo>
                  <a:cubicBezTo>
                    <a:pt x="4" y="10"/>
                    <a:pt x="3" y="10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6"/>
                    <a:pt x="0" y="4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0"/>
                    <a:pt x="5" y="0"/>
                    <a:pt x="7" y="1"/>
                  </a:cubicBezTo>
                  <a:cubicBezTo>
                    <a:pt x="8" y="2"/>
                    <a:pt x="9" y="3"/>
                    <a:pt x="9" y="4"/>
                  </a:cubicBezTo>
                  <a:cubicBezTo>
                    <a:pt x="9" y="5"/>
                    <a:pt x="9" y="7"/>
                    <a:pt x="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4" name="Freeform 43"/>
            <p:cNvSpPr/>
            <p:nvPr/>
          </p:nvSpPr>
          <p:spPr bwMode="auto">
            <a:xfrm>
              <a:off x="7602538" y="3217863"/>
              <a:ext cx="34925" cy="33337"/>
            </a:xfrm>
            <a:custGeom>
              <a:avLst/>
              <a:gdLst>
                <a:gd name="T0" fmla="*/ 7 w 9"/>
                <a:gd name="T1" fmla="*/ 8 h 9"/>
                <a:gd name="T2" fmla="*/ 4 w 9"/>
                <a:gd name="T3" fmla="*/ 9 h 9"/>
                <a:gd name="T4" fmla="*/ 1 w 9"/>
                <a:gd name="T5" fmla="*/ 8 h 9"/>
                <a:gd name="T6" fmla="*/ 0 w 9"/>
                <a:gd name="T7" fmla="*/ 5 h 9"/>
                <a:gd name="T8" fmla="*/ 1 w 9"/>
                <a:gd name="T9" fmla="*/ 1 h 9"/>
                <a:gd name="T10" fmla="*/ 4 w 9"/>
                <a:gd name="T11" fmla="*/ 0 h 9"/>
                <a:gd name="T12" fmla="*/ 8 w 9"/>
                <a:gd name="T13" fmla="*/ 1 h 9"/>
                <a:gd name="T14" fmla="*/ 9 w 9"/>
                <a:gd name="T15" fmla="*/ 5 h 9"/>
                <a:gd name="T16" fmla="*/ 7 w 9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7" y="8"/>
                  </a:moveTo>
                  <a:cubicBezTo>
                    <a:pt x="6" y="9"/>
                    <a:pt x="5" y="9"/>
                    <a:pt x="4" y="9"/>
                  </a:cubicBezTo>
                  <a:cubicBezTo>
                    <a:pt x="2" y="9"/>
                    <a:pt x="1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2"/>
                    <a:pt x="9" y="4"/>
                    <a:pt x="9" y="5"/>
                  </a:cubicBezTo>
                  <a:cubicBezTo>
                    <a:pt x="9" y="6"/>
                    <a:pt x="8" y="7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5" name="Freeform 44"/>
            <p:cNvSpPr/>
            <p:nvPr/>
          </p:nvSpPr>
          <p:spPr bwMode="auto">
            <a:xfrm>
              <a:off x="7629525" y="3254375"/>
              <a:ext cx="33338" cy="38100"/>
            </a:xfrm>
            <a:custGeom>
              <a:avLst/>
              <a:gdLst>
                <a:gd name="T0" fmla="*/ 6 w 9"/>
                <a:gd name="T1" fmla="*/ 9 h 10"/>
                <a:gd name="T2" fmla="*/ 3 w 9"/>
                <a:gd name="T3" fmla="*/ 9 h 10"/>
                <a:gd name="T4" fmla="*/ 0 w 9"/>
                <a:gd name="T5" fmla="*/ 7 h 10"/>
                <a:gd name="T6" fmla="*/ 0 w 9"/>
                <a:gd name="T7" fmla="*/ 4 h 10"/>
                <a:gd name="T8" fmla="*/ 2 w 9"/>
                <a:gd name="T9" fmla="*/ 1 h 10"/>
                <a:gd name="T10" fmla="*/ 6 w 9"/>
                <a:gd name="T11" fmla="*/ 0 h 10"/>
                <a:gd name="T12" fmla="*/ 9 w 9"/>
                <a:gd name="T13" fmla="*/ 3 h 10"/>
                <a:gd name="T14" fmla="*/ 9 w 9"/>
                <a:gd name="T15" fmla="*/ 7 h 10"/>
                <a:gd name="T16" fmla="*/ 6 w 9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6" y="9"/>
                  </a:moveTo>
                  <a:cubicBezTo>
                    <a:pt x="5" y="10"/>
                    <a:pt x="4" y="10"/>
                    <a:pt x="3" y="9"/>
                  </a:cubicBezTo>
                  <a:cubicBezTo>
                    <a:pt x="2" y="9"/>
                    <a:pt x="1" y="8"/>
                    <a:pt x="0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9" y="4"/>
                    <a:pt x="9" y="6"/>
                    <a:pt x="9" y="7"/>
                  </a:cubicBezTo>
                  <a:cubicBezTo>
                    <a:pt x="9" y="8"/>
                    <a:pt x="8" y="9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6" name="Freeform 45"/>
            <p:cNvSpPr/>
            <p:nvPr/>
          </p:nvSpPr>
          <p:spPr bwMode="auto">
            <a:xfrm>
              <a:off x="7640638" y="3303588"/>
              <a:ext cx="38100" cy="33337"/>
            </a:xfrm>
            <a:custGeom>
              <a:avLst/>
              <a:gdLst>
                <a:gd name="T0" fmla="*/ 5 w 10"/>
                <a:gd name="T1" fmla="*/ 9 h 9"/>
                <a:gd name="T2" fmla="*/ 2 w 10"/>
                <a:gd name="T3" fmla="*/ 8 h 9"/>
                <a:gd name="T4" fmla="*/ 0 w 10"/>
                <a:gd name="T5" fmla="*/ 5 h 9"/>
                <a:gd name="T6" fmla="*/ 1 w 10"/>
                <a:gd name="T7" fmla="*/ 2 h 9"/>
                <a:gd name="T8" fmla="*/ 4 w 10"/>
                <a:gd name="T9" fmla="*/ 0 h 9"/>
                <a:gd name="T10" fmla="*/ 8 w 10"/>
                <a:gd name="T11" fmla="*/ 1 h 9"/>
                <a:gd name="T12" fmla="*/ 10 w 10"/>
                <a:gd name="T13" fmla="*/ 4 h 9"/>
                <a:gd name="T14" fmla="*/ 9 w 10"/>
                <a:gd name="T15" fmla="*/ 8 h 9"/>
                <a:gd name="T16" fmla="*/ 5 w 10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">
                  <a:moveTo>
                    <a:pt x="5" y="9"/>
                  </a:moveTo>
                  <a:cubicBezTo>
                    <a:pt x="4" y="9"/>
                    <a:pt x="3" y="8"/>
                    <a:pt x="2" y="8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1"/>
                    <a:pt x="10" y="3"/>
                    <a:pt x="10" y="4"/>
                  </a:cubicBezTo>
                  <a:cubicBezTo>
                    <a:pt x="10" y="6"/>
                    <a:pt x="9" y="7"/>
                    <a:pt x="9" y="8"/>
                  </a:cubicBezTo>
                  <a:cubicBezTo>
                    <a:pt x="8" y="9"/>
                    <a:pt x="6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7" name="Freeform 46"/>
            <p:cNvSpPr/>
            <p:nvPr/>
          </p:nvSpPr>
          <p:spPr bwMode="auto">
            <a:xfrm>
              <a:off x="7632700" y="3348038"/>
              <a:ext cx="38100" cy="38100"/>
            </a:xfrm>
            <a:custGeom>
              <a:avLst/>
              <a:gdLst>
                <a:gd name="T0" fmla="*/ 2 w 10"/>
                <a:gd name="T1" fmla="*/ 8 h 10"/>
                <a:gd name="T2" fmla="*/ 0 w 10"/>
                <a:gd name="T3" fmla="*/ 5 h 10"/>
                <a:gd name="T4" fmla="*/ 0 w 10"/>
                <a:gd name="T5" fmla="*/ 2 h 10"/>
                <a:gd name="T6" fmla="*/ 3 w 10"/>
                <a:gd name="T7" fmla="*/ 1 h 10"/>
                <a:gd name="T8" fmla="*/ 6 w 10"/>
                <a:gd name="T9" fmla="*/ 1 h 10"/>
                <a:gd name="T10" fmla="*/ 9 w 10"/>
                <a:gd name="T11" fmla="*/ 3 h 10"/>
                <a:gd name="T12" fmla="*/ 9 w 10"/>
                <a:gd name="T13" fmla="*/ 7 h 10"/>
                <a:gd name="T14" fmla="*/ 5 w 10"/>
                <a:gd name="T15" fmla="*/ 10 h 10"/>
                <a:gd name="T16" fmla="*/ 2 w 10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2" y="8"/>
                  </a:moveTo>
                  <a:cubicBezTo>
                    <a:pt x="1" y="7"/>
                    <a:pt x="0" y="6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10" y="4"/>
                    <a:pt x="10" y="6"/>
                    <a:pt x="9" y="7"/>
                  </a:cubicBezTo>
                  <a:cubicBezTo>
                    <a:pt x="8" y="9"/>
                    <a:pt x="6" y="10"/>
                    <a:pt x="5" y="10"/>
                  </a:cubicBezTo>
                  <a:cubicBezTo>
                    <a:pt x="4" y="10"/>
                    <a:pt x="2" y="9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8" name="Freeform 47"/>
            <p:cNvSpPr/>
            <p:nvPr/>
          </p:nvSpPr>
          <p:spPr bwMode="auto">
            <a:xfrm>
              <a:off x="7216775" y="3086101"/>
              <a:ext cx="409575" cy="423862"/>
            </a:xfrm>
            <a:custGeom>
              <a:avLst/>
              <a:gdLst>
                <a:gd name="T0" fmla="*/ 102 w 109"/>
                <a:gd name="T1" fmla="*/ 50 h 113"/>
                <a:gd name="T2" fmla="*/ 98 w 109"/>
                <a:gd name="T3" fmla="*/ 47 h 113"/>
                <a:gd name="T4" fmla="*/ 96 w 109"/>
                <a:gd name="T5" fmla="*/ 42 h 113"/>
                <a:gd name="T6" fmla="*/ 91 w 109"/>
                <a:gd name="T7" fmla="*/ 41 h 113"/>
                <a:gd name="T8" fmla="*/ 87 w 109"/>
                <a:gd name="T9" fmla="*/ 38 h 113"/>
                <a:gd name="T10" fmla="*/ 85 w 109"/>
                <a:gd name="T11" fmla="*/ 38 h 113"/>
                <a:gd name="T12" fmla="*/ 84 w 109"/>
                <a:gd name="T13" fmla="*/ 38 h 113"/>
                <a:gd name="T14" fmla="*/ 83 w 109"/>
                <a:gd name="T15" fmla="*/ 38 h 113"/>
                <a:gd name="T16" fmla="*/ 76 w 109"/>
                <a:gd name="T17" fmla="*/ 34 h 113"/>
                <a:gd name="T18" fmla="*/ 76 w 109"/>
                <a:gd name="T19" fmla="*/ 34 h 113"/>
                <a:gd name="T20" fmla="*/ 76 w 109"/>
                <a:gd name="T21" fmla="*/ 34 h 113"/>
                <a:gd name="T22" fmla="*/ 73 w 109"/>
                <a:gd name="T23" fmla="*/ 27 h 113"/>
                <a:gd name="T24" fmla="*/ 77 w 109"/>
                <a:gd name="T25" fmla="*/ 18 h 113"/>
                <a:gd name="T26" fmla="*/ 84 w 109"/>
                <a:gd name="T27" fmla="*/ 15 h 113"/>
                <a:gd name="T28" fmla="*/ 86 w 109"/>
                <a:gd name="T29" fmla="*/ 15 h 113"/>
                <a:gd name="T30" fmla="*/ 93 w 109"/>
                <a:gd name="T31" fmla="*/ 20 h 113"/>
                <a:gd name="T32" fmla="*/ 96 w 109"/>
                <a:gd name="T33" fmla="*/ 20 h 113"/>
                <a:gd name="T34" fmla="*/ 96 w 109"/>
                <a:gd name="T35" fmla="*/ 20 h 113"/>
                <a:gd name="T36" fmla="*/ 102 w 109"/>
                <a:gd name="T37" fmla="*/ 21 h 113"/>
                <a:gd name="T38" fmla="*/ 107 w 109"/>
                <a:gd name="T39" fmla="*/ 28 h 113"/>
                <a:gd name="T40" fmla="*/ 109 w 109"/>
                <a:gd name="T41" fmla="*/ 28 h 113"/>
                <a:gd name="T42" fmla="*/ 100 w 109"/>
                <a:gd name="T43" fmla="*/ 14 h 113"/>
                <a:gd name="T44" fmla="*/ 50 w 109"/>
                <a:gd name="T45" fmla="*/ 14 h 113"/>
                <a:gd name="T46" fmla="*/ 14 w 109"/>
                <a:gd name="T47" fmla="*/ 50 h 113"/>
                <a:gd name="T48" fmla="*/ 14 w 109"/>
                <a:gd name="T49" fmla="*/ 100 h 113"/>
                <a:gd name="T50" fmla="*/ 64 w 109"/>
                <a:gd name="T51" fmla="*/ 100 h 113"/>
                <a:gd name="T52" fmla="*/ 100 w 109"/>
                <a:gd name="T53" fmla="*/ 63 h 113"/>
                <a:gd name="T54" fmla="*/ 105 w 109"/>
                <a:gd name="T55" fmla="*/ 57 h 113"/>
                <a:gd name="T56" fmla="*/ 103 w 109"/>
                <a:gd name="T57" fmla="*/ 55 h 113"/>
                <a:gd name="T58" fmla="*/ 102 w 109"/>
                <a:gd name="T59" fmla="*/ 5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9" h="113">
                  <a:moveTo>
                    <a:pt x="102" y="50"/>
                  </a:moveTo>
                  <a:cubicBezTo>
                    <a:pt x="101" y="49"/>
                    <a:pt x="99" y="48"/>
                    <a:pt x="98" y="47"/>
                  </a:cubicBezTo>
                  <a:cubicBezTo>
                    <a:pt x="97" y="45"/>
                    <a:pt x="96" y="44"/>
                    <a:pt x="96" y="42"/>
                  </a:cubicBezTo>
                  <a:cubicBezTo>
                    <a:pt x="94" y="42"/>
                    <a:pt x="92" y="42"/>
                    <a:pt x="91" y="41"/>
                  </a:cubicBezTo>
                  <a:cubicBezTo>
                    <a:pt x="89" y="40"/>
                    <a:pt x="88" y="39"/>
                    <a:pt x="87" y="38"/>
                  </a:cubicBezTo>
                  <a:cubicBezTo>
                    <a:pt x="87" y="38"/>
                    <a:pt x="86" y="38"/>
                    <a:pt x="85" y="38"/>
                  </a:cubicBezTo>
                  <a:cubicBezTo>
                    <a:pt x="85" y="38"/>
                    <a:pt x="84" y="38"/>
                    <a:pt x="84" y="38"/>
                  </a:cubicBezTo>
                  <a:cubicBezTo>
                    <a:pt x="84" y="38"/>
                    <a:pt x="83" y="38"/>
                    <a:pt x="83" y="38"/>
                  </a:cubicBezTo>
                  <a:cubicBezTo>
                    <a:pt x="80" y="37"/>
                    <a:pt x="78" y="36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4" y="32"/>
                    <a:pt x="73" y="29"/>
                    <a:pt x="73" y="27"/>
                  </a:cubicBezTo>
                  <a:cubicBezTo>
                    <a:pt x="73" y="24"/>
                    <a:pt x="74" y="20"/>
                    <a:pt x="77" y="18"/>
                  </a:cubicBezTo>
                  <a:cubicBezTo>
                    <a:pt x="79" y="16"/>
                    <a:pt x="81" y="15"/>
                    <a:pt x="84" y="15"/>
                  </a:cubicBezTo>
                  <a:cubicBezTo>
                    <a:pt x="85" y="15"/>
                    <a:pt x="85" y="15"/>
                    <a:pt x="86" y="15"/>
                  </a:cubicBezTo>
                  <a:cubicBezTo>
                    <a:pt x="89" y="16"/>
                    <a:pt x="92" y="18"/>
                    <a:pt x="93" y="20"/>
                  </a:cubicBezTo>
                  <a:cubicBezTo>
                    <a:pt x="94" y="20"/>
                    <a:pt x="95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8" y="20"/>
                    <a:pt x="100" y="20"/>
                    <a:pt x="102" y="21"/>
                  </a:cubicBezTo>
                  <a:cubicBezTo>
                    <a:pt x="105" y="23"/>
                    <a:pt x="106" y="25"/>
                    <a:pt x="107" y="28"/>
                  </a:cubicBezTo>
                  <a:cubicBezTo>
                    <a:pt x="108" y="28"/>
                    <a:pt x="108" y="28"/>
                    <a:pt x="109" y="28"/>
                  </a:cubicBezTo>
                  <a:cubicBezTo>
                    <a:pt x="107" y="23"/>
                    <a:pt x="104" y="18"/>
                    <a:pt x="100" y="14"/>
                  </a:cubicBezTo>
                  <a:cubicBezTo>
                    <a:pt x="86" y="0"/>
                    <a:pt x="64" y="0"/>
                    <a:pt x="50" y="14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0" y="64"/>
                    <a:pt x="0" y="86"/>
                    <a:pt x="14" y="100"/>
                  </a:cubicBezTo>
                  <a:cubicBezTo>
                    <a:pt x="28" y="113"/>
                    <a:pt x="50" y="113"/>
                    <a:pt x="64" y="100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102" y="61"/>
                    <a:pt x="103" y="59"/>
                    <a:pt x="105" y="57"/>
                  </a:cubicBezTo>
                  <a:cubicBezTo>
                    <a:pt x="104" y="56"/>
                    <a:pt x="104" y="56"/>
                    <a:pt x="103" y="55"/>
                  </a:cubicBezTo>
                  <a:cubicBezTo>
                    <a:pt x="103" y="53"/>
                    <a:pt x="102" y="51"/>
                    <a:pt x="102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961404" y="3634946"/>
            <a:ext cx="392813" cy="403655"/>
            <a:chOff x="5749926" y="4154488"/>
            <a:chExt cx="449261" cy="441326"/>
          </a:xfrm>
          <a:solidFill>
            <a:schemeClr val="bg1"/>
          </a:solidFill>
        </p:grpSpPr>
        <p:sp>
          <p:nvSpPr>
            <p:cNvPr id="50" name="Freeform 49"/>
            <p:cNvSpPr>
              <a:spLocks noEditPoints="1"/>
            </p:cNvSpPr>
            <p:nvPr/>
          </p:nvSpPr>
          <p:spPr bwMode="auto">
            <a:xfrm>
              <a:off x="5868988" y="4265613"/>
              <a:ext cx="131762" cy="134938"/>
            </a:xfrm>
            <a:custGeom>
              <a:avLst/>
              <a:gdLst>
                <a:gd name="T0" fmla="*/ 35 w 35"/>
                <a:gd name="T1" fmla="*/ 18 h 36"/>
                <a:gd name="T2" fmla="*/ 27 w 35"/>
                <a:gd name="T3" fmla="*/ 4 h 36"/>
                <a:gd name="T4" fmla="*/ 7 w 35"/>
                <a:gd name="T5" fmla="*/ 5 h 36"/>
                <a:gd name="T6" fmla="*/ 3 w 35"/>
                <a:gd name="T7" fmla="*/ 25 h 36"/>
                <a:gd name="T8" fmla="*/ 20 w 35"/>
                <a:gd name="T9" fmla="*/ 35 h 36"/>
                <a:gd name="T10" fmla="*/ 34 w 35"/>
                <a:gd name="T11" fmla="*/ 21 h 36"/>
                <a:gd name="T12" fmla="*/ 35 w 35"/>
                <a:gd name="T13" fmla="*/ 18 h 36"/>
                <a:gd name="T14" fmla="*/ 23 w 35"/>
                <a:gd name="T15" fmla="*/ 26 h 36"/>
                <a:gd name="T16" fmla="*/ 11 w 35"/>
                <a:gd name="T17" fmla="*/ 24 h 36"/>
                <a:gd name="T18" fmla="*/ 11 w 35"/>
                <a:gd name="T19" fmla="*/ 24 h 36"/>
                <a:gd name="T20" fmla="*/ 11 w 35"/>
                <a:gd name="T21" fmla="*/ 24 h 36"/>
                <a:gd name="T22" fmla="*/ 11 w 35"/>
                <a:gd name="T23" fmla="*/ 24 h 36"/>
                <a:gd name="T24" fmla="*/ 11 w 35"/>
                <a:gd name="T25" fmla="*/ 24 h 36"/>
                <a:gd name="T26" fmla="*/ 11 w 35"/>
                <a:gd name="T27" fmla="*/ 24 h 36"/>
                <a:gd name="T28" fmla="*/ 11 w 35"/>
                <a:gd name="T29" fmla="*/ 24 h 36"/>
                <a:gd name="T30" fmla="*/ 11 w 35"/>
                <a:gd name="T31" fmla="*/ 24 h 36"/>
                <a:gd name="T32" fmla="*/ 10 w 35"/>
                <a:gd name="T33" fmla="*/ 24 h 36"/>
                <a:gd name="T34" fmla="*/ 10 w 35"/>
                <a:gd name="T35" fmla="*/ 23 h 36"/>
                <a:gd name="T36" fmla="*/ 10 w 35"/>
                <a:gd name="T37" fmla="*/ 23 h 36"/>
                <a:gd name="T38" fmla="*/ 10 w 35"/>
                <a:gd name="T39" fmla="*/ 13 h 36"/>
                <a:gd name="T40" fmla="*/ 19 w 35"/>
                <a:gd name="T41" fmla="*/ 9 h 36"/>
                <a:gd name="T42" fmla="*/ 27 w 35"/>
                <a:gd name="T43" fmla="*/ 16 h 36"/>
                <a:gd name="T44" fmla="*/ 23 w 35"/>
                <a:gd name="T45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36">
                  <a:moveTo>
                    <a:pt x="35" y="18"/>
                  </a:moveTo>
                  <a:cubicBezTo>
                    <a:pt x="35" y="12"/>
                    <a:pt x="32" y="7"/>
                    <a:pt x="27" y="4"/>
                  </a:cubicBezTo>
                  <a:cubicBezTo>
                    <a:pt x="21" y="0"/>
                    <a:pt x="12" y="0"/>
                    <a:pt x="7" y="5"/>
                  </a:cubicBezTo>
                  <a:cubicBezTo>
                    <a:pt x="1" y="10"/>
                    <a:pt x="0" y="18"/>
                    <a:pt x="3" y="25"/>
                  </a:cubicBezTo>
                  <a:cubicBezTo>
                    <a:pt x="6" y="31"/>
                    <a:pt x="13" y="36"/>
                    <a:pt x="20" y="35"/>
                  </a:cubicBezTo>
                  <a:cubicBezTo>
                    <a:pt x="27" y="34"/>
                    <a:pt x="33" y="28"/>
                    <a:pt x="34" y="21"/>
                  </a:cubicBezTo>
                  <a:cubicBezTo>
                    <a:pt x="35" y="20"/>
                    <a:pt x="35" y="19"/>
                    <a:pt x="35" y="18"/>
                  </a:cubicBezTo>
                  <a:close/>
                  <a:moveTo>
                    <a:pt x="23" y="26"/>
                  </a:moveTo>
                  <a:cubicBezTo>
                    <a:pt x="19" y="28"/>
                    <a:pt x="14" y="28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9" y="22"/>
                    <a:pt x="10" y="23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8" y="21"/>
                    <a:pt x="8" y="16"/>
                    <a:pt x="10" y="13"/>
                  </a:cubicBezTo>
                  <a:cubicBezTo>
                    <a:pt x="12" y="10"/>
                    <a:pt x="15" y="8"/>
                    <a:pt x="19" y="9"/>
                  </a:cubicBezTo>
                  <a:cubicBezTo>
                    <a:pt x="23" y="9"/>
                    <a:pt x="27" y="12"/>
                    <a:pt x="27" y="16"/>
                  </a:cubicBezTo>
                  <a:cubicBezTo>
                    <a:pt x="28" y="20"/>
                    <a:pt x="26" y="24"/>
                    <a:pt x="2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51" name="Freeform 50"/>
            <p:cNvSpPr>
              <a:spLocks noEditPoints="1"/>
            </p:cNvSpPr>
            <p:nvPr/>
          </p:nvSpPr>
          <p:spPr bwMode="auto">
            <a:xfrm>
              <a:off x="5749926" y="4154488"/>
              <a:ext cx="350837" cy="358775"/>
            </a:xfrm>
            <a:custGeom>
              <a:avLst/>
              <a:gdLst>
                <a:gd name="T0" fmla="*/ 77 w 94"/>
                <a:gd name="T1" fmla="*/ 75 h 96"/>
                <a:gd name="T2" fmla="*/ 77 w 94"/>
                <a:gd name="T3" fmla="*/ 45 h 96"/>
                <a:gd name="T4" fmla="*/ 94 w 94"/>
                <a:gd name="T5" fmla="*/ 30 h 96"/>
                <a:gd name="T6" fmla="*/ 75 w 94"/>
                <a:gd name="T7" fmla="*/ 8 h 96"/>
                <a:gd name="T8" fmla="*/ 47 w 94"/>
                <a:gd name="T9" fmla="*/ 1 h 96"/>
                <a:gd name="T10" fmla="*/ 35 w 94"/>
                <a:gd name="T11" fmla="*/ 3 h 96"/>
                <a:gd name="T12" fmla="*/ 29 w 94"/>
                <a:gd name="T13" fmla="*/ 6 h 96"/>
                <a:gd name="T14" fmla="*/ 23 w 94"/>
                <a:gd name="T15" fmla="*/ 9 h 96"/>
                <a:gd name="T16" fmla="*/ 7 w 94"/>
                <a:gd name="T17" fmla="*/ 29 h 96"/>
                <a:gd name="T18" fmla="*/ 7 w 94"/>
                <a:gd name="T19" fmla="*/ 29 h 96"/>
                <a:gd name="T20" fmla="*/ 13 w 94"/>
                <a:gd name="T21" fmla="*/ 78 h 96"/>
                <a:gd name="T22" fmla="*/ 14 w 94"/>
                <a:gd name="T23" fmla="*/ 79 h 96"/>
                <a:gd name="T24" fmla="*/ 16 w 94"/>
                <a:gd name="T25" fmla="*/ 80 h 96"/>
                <a:gd name="T26" fmla="*/ 19 w 94"/>
                <a:gd name="T27" fmla="*/ 84 h 96"/>
                <a:gd name="T28" fmla="*/ 34 w 94"/>
                <a:gd name="T29" fmla="*/ 92 h 96"/>
                <a:gd name="T30" fmla="*/ 34 w 94"/>
                <a:gd name="T31" fmla="*/ 92 h 96"/>
                <a:gd name="T32" fmla="*/ 57 w 94"/>
                <a:gd name="T33" fmla="*/ 95 h 96"/>
                <a:gd name="T34" fmla="*/ 77 w 94"/>
                <a:gd name="T35" fmla="*/ 75 h 96"/>
                <a:gd name="T36" fmla="*/ 77 w 94"/>
                <a:gd name="T37" fmla="*/ 75 h 96"/>
                <a:gd name="T38" fmla="*/ 37 w 94"/>
                <a:gd name="T39" fmla="*/ 65 h 96"/>
                <a:gd name="T40" fmla="*/ 31 w 94"/>
                <a:gd name="T41" fmla="*/ 40 h 96"/>
                <a:gd name="T42" fmla="*/ 52 w 94"/>
                <a:gd name="T43" fmla="*/ 27 h 96"/>
                <a:gd name="T44" fmla="*/ 67 w 94"/>
                <a:gd name="T45" fmla="*/ 36 h 96"/>
                <a:gd name="T46" fmla="*/ 71 w 94"/>
                <a:gd name="T47" fmla="*/ 44 h 96"/>
                <a:gd name="T48" fmla="*/ 71 w 94"/>
                <a:gd name="T49" fmla="*/ 52 h 96"/>
                <a:gd name="T50" fmla="*/ 71 w 94"/>
                <a:gd name="T51" fmla="*/ 49 h 96"/>
                <a:gd name="T52" fmla="*/ 71 w 94"/>
                <a:gd name="T53" fmla="*/ 53 h 96"/>
                <a:gd name="T54" fmla="*/ 71 w 94"/>
                <a:gd name="T55" fmla="*/ 49 h 96"/>
                <a:gd name="T56" fmla="*/ 59 w 94"/>
                <a:gd name="T57" fmla="*/ 67 h 96"/>
                <a:gd name="T58" fmla="*/ 37 w 94"/>
                <a:gd name="T59" fmla="*/ 65 h 96"/>
                <a:gd name="T60" fmla="*/ 37 w 94"/>
                <a:gd name="T61" fmla="*/ 6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96">
                  <a:moveTo>
                    <a:pt x="77" y="75"/>
                  </a:moveTo>
                  <a:cubicBezTo>
                    <a:pt x="77" y="45"/>
                    <a:pt x="77" y="45"/>
                    <a:pt x="77" y="45"/>
                  </a:cubicBezTo>
                  <a:cubicBezTo>
                    <a:pt x="77" y="36"/>
                    <a:pt x="85" y="29"/>
                    <a:pt x="94" y="30"/>
                  </a:cubicBezTo>
                  <a:cubicBezTo>
                    <a:pt x="90" y="21"/>
                    <a:pt x="83" y="13"/>
                    <a:pt x="75" y="8"/>
                  </a:cubicBezTo>
                  <a:cubicBezTo>
                    <a:pt x="67" y="3"/>
                    <a:pt x="57" y="0"/>
                    <a:pt x="47" y="1"/>
                  </a:cubicBezTo>
                  <a:cubicBezTo>
                    <a:pt x="43" y="1"/>
                    <a:pt x="39" y="2"/>
                    <a:pt x="35" y="3"/>
                  </a:cubicBezTo>
                  <a:cubicBezTo>
                    <a:pt x="33" y="4"/>
                    <a:pt x="31" y="5"/>
                    <a:pt x="29" y="6"/>
                  </a:cubicBezTo>
                  <a:cubicBezTo>
                    <a:pt x="27" y="7"/>
                    <a:pt x="25" y="8"/>
                    <a:pt x="23" y="9"/>
                  </a:cubicBezTo>
                  <a:cubicBezTo>
                    <a:pt x="16" y="14"/>
                    <a:pt x="10" y="21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0" y="45"/>
                    <a:pt x="2" y="64"/>
                    <a:pt x="13" y="78"/>
                  </a:cubicBezTo>
                  <a:cubicBezTo>
                    <a:pt x="14" y="78"/>
                    <a:pt x="14" y="79"/>
                    <a:pt x="14" y="79"/>
                  </a:cubicBezTo>
                  <a:cubicBezTo>
                    <a:pt x="15" y="79"/>
                    <a:pt x="15" y="80"/>
                    <a:pt x="16" y="80"/>
                  </a:cubicBezTo>
                  <a:cubicBezTo>
                    <a:pt x="17" y="82"/>
                    <a:pt x="18" y="83"/>
                    <a:pt x="19" y="84"/>
                  </a:cubicBezTo>
                  <a:cubicBezTo>
                    <a:pt x="23" y="88"/>
                    <a:pt x="28" y="90"/>
                    <a:pt x="34" y="92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41" y="95"/>
                    <a:pt x="49" y="96"/>
                    <a:pt x="57" y="95"/>
                  </a:cubicBezTo>
                  <a:cubicBezTo>
                    <a:pt x="59" y="85"/>
                    <a:pt x="67" y="77"/>
                    <a:pt x="77" y="75"/>
                  </a:cubicBezTo>
                  <a:cubicBezTo>
                    <a:pt x="77" y="75"/>
                    <a:pt x="71" y="76"/>
                    <a:pt x="77" y="75"/>
                  </a:cubicBezTo>
                  <a:close/>
                  <a:moveTo>
                    <a:pt x="37" y="65"/>
                  </a:moveTo>
                  <a:cubicBezTo>
                    <a:pt x="30" y="59"/>
                    <a:pt x="27" y="49"/>
                    <a:pt x="31" y="40"/>
                  </a:cubicBezTo>
                  <a:cubicBezTo>
                    <a:pt x="34" y="31"/>
                    <a:pt x="43" y="26"/>
                    <a:pt x="52" y="27"/>
                  </a:cubicBezTo>
                  <a:cubicBezTo>
                    <a:pt x="58" y="28"/>
                    <a:pt x="64" y="31"/>
                    <a:pt x="67" y="36"/>
                  </a:cubicBezTo>
                  <a:cubicBezTo>
                    <a:pt x="69" y="39"/>
                    <a:pt x="70" y="41"/>
                    <a:pt x="71" y="44"/>
                  </a:cubicBezTo>
                  <a:cubicBezTo>
                    <a:pt x="71" y="47"/>
                    <a:pt x="71" y="50"/>
                    <a:pt x="71" y="52"/>
                  </a:cubicBezTo>
                  <a:cubicBezTo>
                    <a:pt x="71" y="51"/>
                    <a:pt x="71" y="50"/>
                    <a:pt x="71" y="49"/>
                  </a:cubicBezTo>
                  <a:cubicBezTo>
                    <a:pt x="71" y="50"/>
                    <a:pt x="71" y="51"/>
                    <a:pt x="71" y="53"/>
                  </a:cubicBezTo>
                  <a:cubicBezTo>
                    <a:pt x="71" y="51"/>
                    <a:pt x="71" y="50"/>
                    <a:pt x="71" y="49"/>
                  </a:cubicBezTo>
                  <a:cubicBezTo>
                    <a:pt x="70" y="56"/>
                    <a:pt x="66" y="63"/>
                    <a:pt x="59" y="67"/>
                  </a:cubicBezTo>
                  <a:cubicBezTo>
                    <a:pt x="52" y="70"/>
                    <a:pt x="43" y="69"/>
                    <a:pt x="37" y="65"/>
                  </a:cubicBezTo>
                  <a:cubicBezTo>
                    <a:pt x="31" y="60"/>
                    <a:pt x="43" y="69"/>
                    <a:pt x="37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52" name="Freeform 51"/>
            <p:cNvSpPr/>
            <p:nvPr/>
          </p:nvSpPr>
          <p:spPr bwMode="auto">
            <a:xfrm>
              <a:off x="5984875" y="4292601"/>
              <a:ext cx="214312" cy="303213"/>
            </a:xfrm>
            <a:custGeom>
              <a:avLst/>
              <a:gdLst>
                <a:gd name="T0" fmla="*/ 54 w 57"/>
                <a:gd name="T1" fmla="*/ 25 h 81"/>
                <a:gd name="T2" fmla="*/ 34 w 57"/>
                <a:gd name="T3" fmla="*/ 3 h 81"/>
                <a:gd name="T4" fmla="*/ 26 w 57"/>
                <a:gd name="T5" fmla="*/ 1 h 81"/>
                <a:gd name="T6" fmla="*/ 21 w 57"/>
                <a:gd name="T7" fmla="*/ 8 h 81"/>
                <a:gd name="T8" fmla="*/ 21 w 57"/>
                <a:gd name="T9" fmla="*/ 45 h 81"/>
                <a:gd name="T10" fmla="*/ 5 w 57"/>
                <a:gd name="T11" fmla="*/ 51 h 81"/>
                <a:gd name="T12" fmla="*/ 1 w 57"/>
                <a:gd name="T13" fmla="*/ 67 h 81"/>
                <a:gd name="T14" fmla="*/ 12 w 57"/>
                <a:gd name="T15" fmla="*/ 79 h 81"/>
                <a:gd name="T16" fmla="*/ 28 w 57"/>
                <a:gd name="T17" fmla="*/ 77 h 81"/>
                <a:gd name="T18" fmla="*/ 36 w 57"/>
                <a:gd name="T19" fmla="*/ 63 h 81"/>
                <a:gd name="T20" fmla="*/ 36 w 57"/>
                <a:gd name="T21" fmla="*/ 27 h 81"/>
                <a:gd name="T22" fmla="*/ 43 w 57"/>
                <a:gd name="T23" fmla="*/ 35 h 81"/>
                <a:gd name="T24" fmla="*/ 54 w 57"/>
                <a:gd name="T25" fmla="*/ 35 h 81"/>
                <a:gd name="T26" fmla="*/ 54 w 57"/>
                <a:gd name="T27" fmla="*/ 25 h 81"/>
                <a:gd name="T28" fmla="*/ 54 w 57"/>
                <a:gd name="T29" fmla="*/ 2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81">
                  <a:moveTo>
                    <a:pt x="54" y="25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2" y="0"/>
                    <a:pt x="28" y="0"/>
                    <a:pt x="26" y="1"/>
                  </a:cubicBezTo>
                  <a:cubicBezTo>
                    <a:pt x="23" y="2"/>
                    <a:pt x="21" y="5"/>
                    <a:pt x="21" y="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15" y="44"/>
                    <a:pt x="9" y="47"/>
                    <a:pt x="5" y="51"/>
                  </a:cubicBezTo>
                  <a:cubicBezTo>
                    <a:pt x="2" y="55"/>
                    <a:pt x="0" y="61"/>
                    <a:pt x="1" y="67"/>
                  </a:cubicBezTo>
                  <a:cubicBezTo>
                    <a:pt x="3" y="72"/>
                    <a:pt x="7" y="77"/>
                    <a:pt x="12" y="79"/>
                  </a:cubicBezTo>
                  <a:cubicBezTo>
                    <a:pt x="17" y="81"/>
                    <a:pt x="23" y="80"/>
                    <a:pt x="28" y="77"/>
                  </a:cubicBezTo>
                  <a:cubicBezTo>
                    <a:pt x="33" y="74"/>
                    <a:pt x="36" y="69"/>
                    <a:pt x="36" y="63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6" y="38"/>
                    <a:pt x="51" y="38"/>
                    <a:pt x="54" y="35"/>
                  </a:cubicBezTo>
                  <a:cubicBezTo>
                    <a:pt x="57" y="33"/>
                    <a:pt x="57" y="28"/>
                    <a:pt x="54" y="25"/>
                  </a:cubicBezTo>
                  <a:cubicBezTo>
                    <a:pt x="54" y="25"/>
                    <a:pt x="57" y="28"/>
                    <a:pt x="5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sp>
        <p:nvSpPr>
          <p:cNvPr id="53" name="Freeform 61"/>
          <p:cNvSpPr/>
          <p:nvPr/>
        </p:nvSpPr>
        <p:spPr bwMode="auto">
          <a:xfrm>
            <a:off x="914400" y="1739957"/>
            <a:ext cx="1711720" cy="1485843"/>
          </a:xfrm>
          <a:custGeom>
            <a:avLst/>
            <a:gdLst>
              <a:gd name="T0" fmla="*/ 82 w 114"/>
              <a:gd name="T1" fmla="*/ 82 h 99"/>
              <a:gd name="T2" fmla="*/ 18 w 114"/>
              <a:gd name="T3" fmla="*/ 82 h 99"/>
              <a:gd name="T4" fmla="*/ 18 w 114"/>
              <a:gd name="T5" fmla="*/ 17 h 99"/>
              <a:gd name="T6" fmla="*/ 82 w 114"/>
              <a:gd name="T7" fmla="*/ 17 h 99"/>
              <a:gd name="T8" fmla="*/ 114 w 114"/>
              <a:gd name="T9" fmla="*/ 50 h 99"/>
              <a:gd name="T10" fmla="*/ 82 w 114"/>
              <a:gd name="T11" fmla="*/ 8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4" h="99">
                <a:moveTo>
                  <a:pt x="82" y="82"/>
                </a:moveTo>
                <a:cubicBezTo>
                  <a:pt x="64" y="99"/>
                  <a:pt x="36" y="99"/>
                  <a:pt x="18" y="82"/>
                </a:cubicBezTo>
                <a:cubicBezTo>
                  <a:pt x="0" y="64"/>
                  <a:pt x="0" y="35"/>
                  <a:pt x="18" y="17"/>
                </a:cubicBezTo>
                <a:cubicBezTo>
                  <a:pt x="36" y="0"/>
                  <a:pt x="64" y="0"/>
                  <a:pt x="82" y="17"/>
                </a:cubicBezTo>
                <a:cubicBezTo>
                  <a:pt x="114" y="50"/>
                  <a:pt x="114" y="50"/>
                  <a:pt x="114" y="50"/>
                </a:cubicBezTo>
                <a:lnTo>
                  <a:pt x="82" y="82"/>
                </a:lnTo>
                <a:close/>
              </a:path>
            </a:pathLst>
          </a:cu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54" name="Freeform 61"/>
          <p:cNvSpPr/>
          <p:nvPr/>
        </p:nvSpPr>
        <p:spPr bwMode="auto">
          <a:xfrm>
            <a:off x="914400" y="3278436"/>
            <a:ext cx="1711720" cy="1485843"/>
          </a:xfrm>
          <a:custGeom>
            <a:avLst/>
            <a:gdLst>
              <a:gd name="T0" fmla="*/ 82 w 114"/>
              <a:gd name="T1" fmla="*/ 82 h 99"/>
              <a:gd name="T2" fmla="*/ 18 w 114"/>
              <a:gd name="T3" fmla="*/ 82 h 99"/>
              <a:gd name="T4" fmla="*/ 18 w 114"/>
              <a:gd name="T5" fmla="*/ 17 h 99"/>
              <a:gd name="T6" fmla="*/ 82 w 114"/>
              <a:gd name="T7" fmla="*/ 17 h 99"/>
              <a:gd name="T8" fmla="*/ 114 w 114"/>
              <a:gd name="T9" fmla="*/ 50 h 99"/>
              <a:gd name="T10" fmla="*/ 82 w 114"/>
              <a:gd name="T11" fmla="*/ 8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4" h="99">
                <a:moveTo>
                  <a:pt x="82" y="82"/>
                </a:moveTo>
                <a:cubicBezTo>
                  <a:pt x="64" y="99"/>
                  <a:pt x="36" y="99"/>
                  <a:pt x="18" y="82"/>
                </a:cubicBezTo>
                <a:cubicBezTo>
                  <a:pt x="0" y="64"/>
                  <a:pt x="0" y="35"/>
                  <a:pt x="18" y="17"/>
                </a:cubicBezTo>
                <a:cubicBezTo>
                  <a:pt x="36" y="0"/>
                  <a:pt x="64" y="0"/>
                  <a:pt x="82" y="17"/>
                </a:cubicBezTo>
                <a:cubicBezTo>
                  <a:pt x="114" y="50"/>
                  <a:pt x="114" y="50"/>
                  <a:pt x="114" y="50"/>
                </a:cubicBezTo>
                <a:lnTo>
                  <a:pt x="82" y="82"/>
                </a:lnTo>
                <a:close/>
              </a:path>
            </a:pathLst>
          </a:custGeom>
          <a:solidFill>
            <a:srgbClr val="1FD89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55" name="Freeform 61"/>
          <p:cNvSpPr/>
          <p:nvPr/>
        </p:nvSpPr>
        <p:spPr bwMode="auto">
          <a:xfrm>
            <a:off x="914400" y="4816915"/>
            <a:ext cx="1711720" cy="1485843"/>
          </a:xfrm>
          <a:custGeom>
            <a:avLst/>
            <a:gdLst>
              <a:gd name="T0" fmla="*/ 82 w 114"/>
              <a:gd name="T1" fmla="*/ 82 h 99"/>
              <a:gd name="T2" fmla="*/ 18 w 114"/>
              <a:gd name="T3" fmla="*/ 82 h 99"/>
              <a:gd name="T4" fmla="*/ 18 w 114"/>
              <a:gd name="T5" fmla="*/ 17 h 99"/>
              <a:gd name="T6" fmla="*/ 82 w 114"/>
              <a:gd name="T7" fmla="*/ 17 h 99"/>
              <a:gd name="T8" fmla="*/ 114 w 114"/>
              <a:gd name="T9" fmla="*/ 50 h 99"/>
              <a:gd name="T10" fmla="*/ 82 w 114"/>
              <a:gd name="T11" fmla="*/ 8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4" h="99">
                <a:moveTo>
                  <a:pt x="82" y="82"/>
                </a:moveTo>
                <a:cubicBezTo>
                  <a:pt x="64" y="99"/>
                  <a:pt x="36" y="99"/>
                  <a:pt x="18" y="82"/>
                </a:cubicBezTo>
                <a:cubicBezTo>
                  <a:pt x="0" y="64"/>
                  <a:pt x="0" y="35"/>
                  <a:pt x="18" y="17"/>
                </a:cubicBezTo>
                <a:cubicBezTo>
                  <a:pt x="36" y="0"/>
                  <a:pt x="64" y="0"/>
                  <a:pt x="82" y="17"/>
                </a:cubicBezTo>
                <a:cubicBezTo>
                  <a:pt x="114" y="50"/>
                  <a:pt x="114" y="50"/>
                  <a:pt x="114" y="50"/>
                </a:cubicBezTo>
                <a:lnTo>
                  <a:pt x="82" y="82"/>
                </a:lnTo>
                <a:close/>
              </a:path>
            </a:pathLst>
          </a:custGeom>
          <a:solidFill>
            <a:srgbClr val="F4C60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58" name="Freeform 61"/>
          <p:cNvSpPr/>
          <p:nvPr/>
        </p:nvSpPr>
        <p:spPr bwMode="auto">
          <a:xfrm flipH="1">
            <a:off x="9347201" y="1739957"/>
            <a:ext cx="1672956" cy="1485843"/>
          </a:xfrm>
          <a:custGeom>
            <a:avLst/>
            <a:gdLst>
              <a:gd name="T0" fmla="*/ 82 w 114"/>
              <a:gd name="T1" fmla="*/ 82 h 99"/>
              <a:gd name="T2" fmla="*/ 18 w 114"/>
              <a:gd name="T3" fmla="*/ 82 h 99"/>
              <a:gd name="T4" fmla="*/ 18 w 114"/>
              <a:gd name="T5" fmla="*/ 17 h 99"/>
              <a:gd name="T6" fmla="*/ 82 w 114"/>
              <a:gd name="T7" fmla="*/ 17 h 99"/>
              <a:gd name="T8" fmla="*/ 114 w 114"/>
              <a:gd name="T9" fmla="*/ 50 h 99"/>
              <a:gd name="T10" fmla="*/ 82 w 114"/>
              <a:gd name="T11" fmla="*/ 8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4" h="99">
                <a:moveTo>
                  <a:pt x="82" y="82"/>
                </a:moveTo>
                <a:cubicBezTo>
                  <a:pt x="64" y="99"/>
                  <a:pt x="36" y="99"/>
                  <a:pt x="18" y="82"/>
                </a:cubicBezTo>
                <a:cubicBezTo>
                  <a:pt x="0" y="64"/>
                  <a:pt x="0" y="35"/>
                  <a:pt x="18" y="17"/>
                </a:cubicBezTo>
                <a:cubicBezTo>
                  <a:pt x="36" y="0"/>
                  <a:pt x="64" y="0"/>
                  <a:pt x="82" y="17"/>
                </a:cubicBezTo>
                <a:cubicBezTo>
                  <a:pt x="114" y="50"/>
                  <a:pt x="114" y="50"/>
                  <a:pt x="114" y="50"/>
                </a:cubicBezTo>
                <a:lnTo>
                  <a:pt x="82" y="82"/>
                </a:ln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59" name="Freeform 61"/>
          <p:cNvSpPr/>
          <p:nvPr/>
        </p:nvSpPr>
        <p:spPr bwMode="auto">
          <a:xfrm flipH="1">
            <a:off x="9347201" y="3278436"/>
            <a:ext cx="1672956" cy="1485843"/>
          </a:xfrm>
          <a:custGeom>
            <a:avLst/>
            <a:gdLst>
              <a:gd name="T0" fmla="*/ 82 w 114"/>
              <a:gd name="T1" fmla="*/ 82 h 99"/>
              <a:gd name="T2" fmla="*/ 18 w 114"/>
              <a:gd name="T3" fmla="*/ 82 h 99"/>
              <a:gd name="T4" fmla="*/ 18 w 114"/>
              <a:gd name="T5" fmla="*/ 17 h 99"/>
              <a:gd name="T6" fmla="*/ 82 w 114"/>
              <a:gd name="T7" fmla="*/ 17 h 99"/>
              <a:gd name="T8" fmla="*/ 114 w 114"/>
              <a:gd name="T9" fmla="*/ 50 h 99"/>
              <a:gd name="T10" fmla="*/ 82 w 114"/>
              <a:gd name="T11" fmla="*/ 8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4" h="99">
                <a:moveTo>
                  <a:pt x="82" y="82"/>
                </a:moveTo>
                <a:cubicBezTo>
                  <a:pt x="64" y="99"/>
                  <a:pt x="36" y="99"/>
                  <a:pt x="18" y="82"/>
                </a:cubicBezTo>
                <a:cubicBezTo>
                  <a:pt x="0" y="64"/>
                  <a:pt x="0" y="35"/>
                  <a:pt x="18" y="17"/>
                </a:cubicBezTo>
                <a:cubicBezTo>
                  <a:pt x="36" y="0"/>
                  <a:pt x="64" y="0"/>
                  <a:pt x="82" y="17"/>
                </a:cubicBezTo>
                <a:cubicBezTo>
                  <a:pt x="114" y="50"/>
                  <a:pt x="114" y="50"/>
                  <a:pt x="114" y="50"/>
                </a:cubicBezTo>
                <a:lnTo>
                  <a:pt x="82" y="82"/>
                </a:lnTo>
                <a:close/>
              </a:path>
            </a:pathLst>
          </a:custGeom>
          <a:solidFill>
            <a:srgbClr val="F3C30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60" name="Freeform 61"/>
          <p:cNvSpPr/>
          <p:nvPr/>
        </p:nvSpPr>
        <p:spPr bwMode="auto">
          <a:xfrm flipH="1">
            <a:off x="9347201" y="4816915"/>
            <a:ext cx="1672956" cy="1485843"/>
          </a:xfrm>
          <a:custGeom>
            <a:avLst/>
            <a:gdLst>
              <a:gd name="T0" fmla="*/ 82 w 114"/>
              <a:gd name="T1" fmla="*/ 82 h 99"/>
              <a:gd name="T2" fmla="*/ 18 w 114"/>
              <a:gd name="T3" fmla="*/ 82 h 99"/>
              <a:gd name="T4" fmla="*/ 18 w 114"/>
              <a:gd name="T5" fmla="*/ 17 h 99"/>
              <a:gd name="T6" fmla="*/ 82 w 114"/>
              <a:gd name="T7" fmla="*/ 17 h 99"/>
              <a:gd name="T8" fmla="*/ 114 w 114"/>
              <a:gd name="T9" fmla="*/ 50 h 99"/>
              <a:gd name="T10" fmla="*/ 82 w 114"/>
              <a:gd name="T11" fmla="*/ 8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4" h="99">
                <a:moveTo>
                  <a:pt x="82" y="82"/>
                </a:moveTo>
                <a:cubicBezTo>
                  <a:pt x="64" y="99"/>
                  <a:pt x="36" y="99"/>
                  <a:pt x="18" y="82"/>
                </a:cubicBezTo>
                <a:cubicBezTo>
                  <a:pt x="0" y="64"/>
                  <a:pt x="0" y="35"/>
                  <a:pt x="18" y="17"/>
                </a:cubicBezTo>
                <a:cubicBezTo>
                  <a:pt x="36" y="0"/>
                  <a:pt x="64" y="0"/>
                  <a:pt x="82" y="17"/>
                </a:cubicBezTo>
                <a:cubicBezTo>
                  <a:pt x="114" y="50"/>
                  <a:pt x="114" y="50"/>
                  <a:pt x="114" y="50"/>
                </a:cubicBezTo>
                <a:lnTo>
                  <a:pt x="82" y="82"/>
                </a:ln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graphicFrame>
        <p:nvGraphicFramePr>
          <p:cNvPr id="61" name="Diagram 60"/>
          <p:cNvGraphicFramePr/>
          <p:nvPr/>
        </p:nvGraphicFramePr>
        <p:xfrm>
          <a:off x="1117600" y="1952165"/>
          <a:ext cx="1070435" cy="10704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2" name="Diagram 61"/>
          <p:cNvGraphicFramePr/>
          <p:nvPr/>
        </p:nvGraphicFramePr>
        <p:xfrm>
          <a:off x="1117600" y="3476165"/>
          <a:ext cx="1070435" cy="10704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63" name="Diagram 62"/>
          <p:cNvGraphicFramePr/>
          <p:nvPr/>
        </p:nvGraphicFramePr>
        <p:xfrm>
          <a:off x="1117600" y="5000165"/>
          <a:ext cx="1070435" cy="10704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64" name="Diagram 63"/>
          <p:cNvGraphicFramePr/>
          <p:nvPr/>
        </p:nvGraphicFramePr>
        <p:xfrm>
          <a:off x="9753600" y="1952165"/>
          <a:ext cx="1070435" cy="10704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65" name="Diagram 64"/>
          <p:cNvGraphicFramePr/>
          <p:nvPr/>
        </p:nvGraphicFramePr>
        <p:xfrm>
          <a:off x="9753600" y="3476165"/>
          <a:ext cx="1070435" cy="10704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graphicFrame>
        <p:nvGraphicFramePr>
          <p:cNvPr id="66" name="Diagram 65"/>
          <p:cNvGraphicFramePr/>
          <p:nvPr/>
        </p:nvGraphicFramePr>
        <p:xfrm>
          <a:off x="9753600" y="5000165"/>
          <a:ext cx="1070435" cy="10704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8" r:lo="rId29" r:qs="rId30" r:cs="rId31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1" grpId="0" animBg="1"/>
      <p:bldP spid="22" grpId="0" animBg="1"/>
      <p:bldP spid="53" grpId="0" animBg="1"/>
      <p:bldP spid="54" grpId="0" animBg="1"/>
      <p:bldP spid="55" grpId="0" animBg="1"/>
      <p:bldP spid="58" grpId="0" animBg="1"/>
      <p:bldP spid="59" grpId="0" animBg="1"/>
      <p:bldP spid="60" grpId="0" animBg="1"/>
      <p:bldGraphic spid="61" grpId="0">
        <p:bldAsOne/>
      </p:bldGraphic>
      <p:bldGraphic spid="62" grpId="0">
        <p:bldAsOne/>
      </p:bldGraphic>
      <p:bldGraphic spid="63" grpId="0">
        <p:bldAsOne/>
      </p:bldGraphic>
      <p:bldGraphic spid="64" grpId="0">
        <p:bldAsOne/>
      </p:bldGraphic>
      <p:bldGraphic spid="65" grpId="0">
        <p:bldAsOne/>
      </p:bldGraphic>
      <p:bldGraphic spid="66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 bwMode="auto">
          <a:xfrm>
            <a:off x="1034975" y="2209800"/>
            <a:ext cx="2427964" cy="2438400"/>
          </a:xfrm>
          <a:custGeom>
            <a:avLst/>
            <a:gdLst>
              <a:gd name="T0" fmla="*/ 375 w 698"/>
              <a:gd name="T1" fmla="*/ 19 h 701"/>
              <a:gd name="T2" fmla="*/ 415 w 698"/>
              <a:gd name="T3" fmla="*/ 7 h 701"/>
              <a:gd name="T4" fmla="*/ 451 w 698"/>
              <a:gd name="T5" fmla="*/ 34 h 701"/>
              <a:gd name="T6" fmla="*/ 494 w 698"/>
              <a:gd name="T7" fmla="*/ 34 h 701"/>
              <a:gd name="T8" fmla="*/ 522 w 698"/>
              <a:gd name="T9" fmla="*/ 67 h 701"/>
              <a:gd name="T10" fmla="*/ 565 w 698"/>
              <a:gd name="T11" fmla="*/ 76 h 701"/>
              <a:gd name="T12" fmla="*/ 584 w 698"/>
              <a:gd name="T13" fmla="*/ 114 h 701"/>
              <a:gd name="T14" fmla="*/ 622 w 698"/>
              <a:gd name="T15" fmla="*/ 133 h 701"/>
              <a:gd name="T16" fmla="*/ 631 w 698"/>
              <a:gd name="T17" fmla="*/ 176 h 701"/>
              <a:gd name="T18" fmla="*/ 664 w 698"/>
              <a:gd name="T19" fmla="*/ 205 h 701"/>
              <a:gd name="T20" fmla="*/ 664 w 698"/>
              <a:gd name="T21" fmla="*/ 247 h 701"/>
              <a:gd name="T22" fmla="*/ 691 w 698"/>
              <a:gd name="T23" fmla="*/ 283 h 701"/>
              <a:gd name="T24" fmla="*/ 679 w 698"/>
              <a:gd name="T25" fmla="*/ 323 h 701"/>
              <a:gd name="T26" fmla="*/ 698 w 698"/>
              <a:gd name="T27" fmla="*/ 364 h 701"/>
              <a:gd name="T28" fmla="*/ 676 w 698"/>
              <a:gd name="T29" fmla="*/ 402 h 701"/>
              <a:gd name="T30" fmla="*/ 683 w 698"/>
              <a:gd name="T31" fmla="*/ 445 h 701"/>
              <a:gd name="T32" fmla="*/ 655 w 698"/>
              <a:gd name="T33" fmla="*/ 478 h 701"/>
              <a:gd name="T34" fmla="*/ 653 w 698"/>
              <a:gd name="T35" fmla="*/ 521 h 701"/>
              <a:gd name="T36" fmla="*/ 617 w 698"/>
              <a:gd name="T37" fmla="*/ 547 h 701"/>
              <a:gd name="T38" fmla="*/ 605 w 698"/>
              <a:gd name="T39" fmla="*/ 587 h 701"/>
              <a:gd name="T40" fmla="*/ 565 w 698"/>
              <a:gd name="T41" fmla="*/ 604 h 701"/>
              <a:gd name="T42" fmla="*/ 541 w 698"/>
              <a:gd name="T43" fmla="*/ 642 h 701"/>
              <a:gd name="T44" fmla="*/ 498 w 698"/>
              <a:gd name="T45" fmla="*/ 646 h 701"/>
              <a:gd name="T46" fmla="*/ 467 w 698"/>
              <a:gd name="T47" fmla="*/ 680 h 701"/>
              <a:gd name="T48" fmla="*/ 425 w 698"/>
              <a:gd name="T49" fmla="*/ 675 h 701"/>
              <a:gd name="T50" fmla="*/ 389 w 698"/>
              <a:gd name="T51" fmla="*/ 699 h 701"/>
              <a:gd name="T52" fmla="*/ 349 w 698"/>
              <a:gd name="T53" fmla="*/ 684 h 701"/>
              <a:gd name="T54" fmla="*/ 306 w 698"/>
              <a:gd name="T55" fmla="*/ 699 h 701"/>
              <a:gd name="T56" fmla="*/ 270 w 698"/>
              <a:gd name="T57" fmla="*/ 675 h 701"/>
              <a:gd name="T58" fmla="*/ 228 w 698"/>
              <a:gd name="T59" fmla="*/ 680 h 701"/>
              <a:gd name="T60" fmla="*/ 197 w 698"/>
              <a:gd name="T61" fmla="*/ 646 h 701"/>
              <a:gd name="T62" fmla="*/ 154 w 698"/>
              <a:gd name="T63" fmla="*/ 642 h 701"/>
              <a:gd name="T64" fmla="*/ 133 w 698"/>
              <a:gd name="T65" fmla="*/ 604 h 701"/>
              <a:gd name="T66" fmla="*/ 90 w 698"/>
              <a:gd name="T67" fmla="*/ 587 h 701"/>
              <a:gd name="T68" fmla="*/ 78 w 698"/>
              <a:gd name="T69" fmla="*/ 547 h 701"/>
              <a:gd name="T70" fmla="*/ 42 w 698"/>
              <a:gd name="T71" fmla="*/ 521 h 701"/>
              <a:gd name="T72" fmla="*/ 40 w 698"/>
              <a:gd name="T73" fmla="*/ 478 h 701"/>
              <a:gd name="T74" fmla="*/ 12 w 698"/>
              <a:gd name="T75" fmla="*/ 445 h 701"/>
              <a:gd name="T76" fmla="*/ 19 w 698"/>
              <a:gd name="T77" fmla="*/ 402 h 701"/>
              <a:gd name="T78" fmla="*/ 0 w 698"/>
              <a:gd name="T79" fmla="*/ 364 h 701"/>
              <a:gd name="T80" fmla="*/ 16 w 698"/>
              <a:gd name="T81" fmla="*/ 323 h 701"/>
              <a:gd name="T82" fmla="*/ 4 w 698"/>
              <a:gd name="T83" fmla="*/ 283 h 701"/>
              <a:gd name="T84" fmla="*/ 31 w 698"/>
              <a:gd name="T85" fmla="*/ 247 h 701"/>
              <a:gd name="T86" fmla="*/ 31 w 698"/>
              <a:gd name="T87" fmla="*/ 205 h 701"/>
              <a:gd name="T88" fmla="*/ 64 w 698"/>
              <a:gd name="T89" fmla="*/ 176 h 701"/>
              <a:gd name="T90" fmla="*/ 73 w 698"/>
              <a:gd name="T91" fmla="*/ 133 h 701"/>
              <a:gd name="T92" fmla="*/ 111 w 698"/>
              <a:gd name="T93" fmla="*/ 114 h 701"/>
              <a:gd name="T94" fmla="*/ 130 w 698"/>
              <a:gd name="T95" fmla="*/ 76 h 701"/>
              <a:gd name="T96" fmla="*/ 173 w 698"/>
              <a:gd name="T97" fmla="*/ 67 h 701"/>
              <a:gd name="T98" fmla="*/ 202 w 698"/>
              <a:gd name="T99" fmla="*/ 34 h 701"/>
              <a:gd name="T100" fmla="*/ 244 w 698"/>
              <a:gd name="T101" fmla="*/ 34 h 701"/>
              <a:gd name="T102" fmla="*/ 280 w 698"/>
              <a:gd name="T103" fmla="*/ 7 h 701"/>
              <a:gd name="T104" fmla="*/ 323 w 698"/>
              <a:gd name="T105" fmla="*/ 19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98" h="701">
                <a:moveTo>
                  <a:pt x="349" y="17"/>
                </a:moveTo>
                <a:lnTo>
                  <a:pt x="361" y="0"/>
                </a:lnTo>
                <a:lnTo>
                  <a:pt x="375" y="19"/>
                </a:lnTo>
                <a:lnTo>
                  <a:pt x="389" y="3"/>
                </a:lnTo>
                <a:lnTo>
                  <a:pt x="399" y="22"/>
                </a:lnTo>
                <a:lnTo>
                  <a:pt x="415" y="7"/>
                </a:lnTo>
                <a:lnTo>
                  <a:pt x="425" y="26"/>
                </a:lnTo>
                <a:lnTo>
                  <a:pt x="444" y="15"/>
                </a:lnTo>
                <a:lnTo>
                  <a:pt x="451" y="34"/>
                </a:lnTo>
                <a:lnTo>
                  <a:pt x="467" y="22"/>
                </a:lnTo>
                <a:lnTo>
                  <a:pt x="475" y="43"/>
                </a:lnTo>
                <a:lnTo>
                  <a:pt x="494" y="34"/>
                </a:lnTo>
                <a:lnTo>
                  <a:pt x="498" y="55"/>
                </a:lnTo>
                <a:lnTo>
                  <a:pt x="517" y="45"/>
                </a:lnTo>
                <a:lnTo>
                  <a:pt x="522" y="67"/>
                </a:lnTo>
                <a:lnTo>
                  <a:pt x="541" y="60"/>
                </a:lnTo>
                <a:lnTo>
                  <a:pt x="543" y="81"/>
                </a:lnTo>
                <a:lnTo>
                  <a:pt x="565" y="76"/>
                </a:lnTo>
                <a:lnTo>
                  <a:pt x="565" y="98"/>
                </a:lnTo>
                <a:lnTo>
                  <a:pt x="584" y="93"/>
                </a:lnTo>
                <a:lnTo>
                  <a:pt x="584" y="114"/>
                </a:lnTo>
                <a:lnTo>
                  <a:pt x="605" y="114"/>
                </a:lnTo>
                <a:lnTo>
                  <a:pt x="600" y="133"/>
                </a:lnTo>
                <a:lnTo>
                  <a:pt x="622" y="133"/>
                </a:lnTo>
                <a:lnTo>
                  <a:pt x="617" y="155"/>
                </a:lnTo>
                <a:lnTo>
                  <a:pt x="638" y="157"/>
                </a:lnTo>
                <a:lnTo>
                  <a:pt x="631" y="176"/>
                </a:lnTo>
                <a:lnTo>
                  <a:pt x="653" y="181"/>
                </a:lnTo>
                <a:lnTo>
                  <a:pt x="643" y="200"/>
                </a:lnTo>
                <a:lnTo>
                  <a:pt x="664" y="205"/>
                </a:lnTo>
                <a:lnTo>
                  <a:pt x="655" y="224"/>
                </a:lnTo>
                <a:lnTo>
                  <a:pt x="676" y="231"/>
                </a:lnTo>
                <a:lnTo>
                  <a:pt x="664" y="247"/>
                </a:lnTo>
                <a:lnTo>
                  <a:pt x="683" y="257"/>
                </a:lnTo>
                <a:lnTo>
                  <a:pt x="672" y="273"/>
                </a:lnTo>
                <a:lnTo>
                  <a:pt x="691" y="283"/>
                </a:lnTo>
                <a:lnTo>
                  <a:pt x="676" y="300"/>
                </a:lnTo>
                <a:lnTo>
                  <a:pt x="695" y="309"/>
                </a:lnTo>
                <a:lnTo>
                  <a:pt x="679" y="323"/>
                </a:lnTo>
                <a:lnTo>
                  <a:pt x="698" y="338"/>
                </a:lnTo>
                <a:lnTo>
                  <a:pt x="681" y="349"/>
                </a:lnTo>
                <a:lnTo>
                  <a:pt x="698" y="364"/>
                </a:lnTo>
                <a:lnTo>
                  <a:pt x="679" y="376"/>
                </a:lnTo>
                <a:lnTo>
                  <a:pt x="695" y="392"/>
                </a:lnTo>
                <a:lnTo>
                  <a:pt x="676" y="402"/>
                </a:lnTo>
                <a:lnTo>
                  <a:pt x="691" y="418"/>
                </a:lnTo>
                <a:lnTo>
                  <a:pt x="672" y="428"/>
                </a:lnTo>
                <a:lnTo>
                  <a:pt x="683" y="445"/>
                </a:lnTo>
                <a:lnTo>
                  <a:pt x="664" y="454"/>
                </a:lnTo>
                <a:lnTo>
                  <a:pt x="676" y="471"/>
                </a:lnTo>
                <a:lnTo>
                  <a:pt x="655" y="478"/>
                </a:lnTo>
                <a:lnTo>
                  <a:pt x="664" y="497"/>
                </a:lnTo>
                <a:lnTo>
                  <a:pt x="643" y="502"/>
                </a:lnTo>
                <a:lnTo>
                  <a:pt x="653" y="521"/>
                </a:lnTo>
                <a:lnTo>
                  <a:pt x="631" y="525"/>
                </a:lnTo>
                <a:lnTo>
                  <a:pt x="638" y="544"/>
                </a:lnTo>
                <a:lnTo>
                  <a:pt x="617" y="547"/>
                </a:lnTo>
                <a:lnTo>
                  <a:pt x="622" y="568"/>
                </a:lnTo>
                <a:lnTo>
                  <a:pt x="600" y="568"/>
                </a:lnTo>
                <a:lnTo>
                  <a:pt x="605" y="587"/>
                </a:lnTo>
                <a:lnTo>
                  <a:pt x="584" y="587"/>
                </a:lnTo>
                <a:lnTo>
                  <a:pt x="584" y="608"/>
                </a:lnTo>
                <a:lnTo>
                  <a:pt x="565" y="604"/>
                </a:lnTo>
                <a:lnTo>
                  <a:pt x="565" y="625"/>
                </a:lnTo>
                <a:lnTo>
                  <a:pt x="543" y="620"/>
                </a:lnTo>
                <a:lnTo>
                  <a:pt x="541" y="642"/>
                </a:lnTo>
                <a:lnTo>
                  <a:pt x="522" y="635"/>
                </a:lnTo>
                <a:lnTo>
                  <a:pt x="517" y="656"/>
                </a:lnTo>
                <a:lnTo>
                  <a:pt x="498" y="646"/>
                </a:lnTo>
                <a:lnTo>
                  <a:pt x="494" y="668"/>
                </a:lnTo>
                <a:lnTo>
                  <a:pt x="475" y="658"/>
                </a:lnTo>
                <a:lnTo>
                  <a:pt x="467" y="680"/>
                </a:lnTo>
                <a:lnTo>
                  <a:pt x="451" y="668"/>
                </a:lnTo>
                <a:lnTo>
                  <a:pt x="444" y="687"/>
                </a:lnTo>
                <a:lnTo>
                  <a:pt x="425" y="675"/>
                </a:lnTo>
                <a:lnTo>
                  <a:pt x="415" y="694"/>
                </a:lnTo>
                <a:lnTo>
                  <a:pt x="399" y="680"/>
                </a:lnTo>
                <a:lnTo>
                  <a:pt x="389" y="699"/>
                </a:lnTo>
                <a:lnTo>
                  <a:pt x="375" y="682"/>
                </a:lnTo>
                <a:lnTo>
                  <a:pt x="361" y="701"/>
                </a:lnTo>
                <a:lnTo>
                  <a:pt x="349" y="684"/>
                </a:lnTo>
                <a:lnTo>
                  <a:pt x="334" y="701"/>
                </a:lnTo>
                <a:lnTo>
                  <a:pt x="323" y="682"/>
                </a:lnTo>
                <a:lnTo>
                  <a:pt x="306" y="699"/>
                </a:lnTo>
                <a:lnTo>
                  <a:pt x="296" y="680"/>
                </a:lnTo>
                <a:lnTo>
                  <a:pt x="280" y="694"/>
                </a:lnTo>
                <a:lnTo>
                  <a:pt x="270" y="675"/>
                </a:lnTo>
                <a:lnTo>
                  <a:pt x="254" y="687"/>
                </a:lnTo>
                <a:lnTo>
                  <a:pt x="244" y="668"/>
                </a:lnTo>
                <a:lnTo>
                  <a:pt x="228" y="680"/>
                </a:lnTo>
                <a:lnTo>
                  <a:pt x="221" y="658"/>
                </a:lnTo>
                <a:lnTo>
                  <a:pt x="202" y="668"/>
                </a:lnTo>
                <a:lnTo>
                  <a:pt x="197" y="646"/>
                </a:lnTo>
                <a:lnTo>
                  <a:pt x="178" y="656"/>
                </a:lnTo>
                <a:lnTo>
                  <a:pt x="173" y="635"/>
                </a:lnTo>
                <a:lnTo>
                  <a:pt x="154" y="642"/>
                </a:lnTo>
                <a:lnTo>
                  <a:pt x="152" y="620"/>
                </a:lnTo>
                <a:lnTo>
                  <a:pt x="130" y="625"/>
                </a:lnTo>
                <a:lnTo>
                  <a:pt x="133" y="604"/>
                </a:lnTo>
                <a:lnTo>
                  <a:pt x="111" y="608"/>
                </a:lnTo>
                <a:lnTo>
                  <a:pt x="111" y="587"/>
                </a:lnTo>
                <a:lnTo>
                  <a:pt x="90" y="587"/>
                </a:lnTo>
                <a:lnTo>
                  <a:pt x="95" y="568"/>
                </a:lnTo>
                <a:lnTo>
                  <a:pt x="73" y="568"/>
                </a:lnTo>
                <a:lnTo>
                  <a:pt x="78" y="547"/>
                </a:lnTo>
                <a:lnTo>
                  <a:pt x="57" y="544"/>
                </a:lnTo>
                <a:lnTo>
                  <a:pt x="64" y="525"/>
                </a:lnTo>
                <a:lnTo>
                  <a:pt x="42" y="521"/>
                </a:lnTo>
                <a:lnTo>
                  <a:pt x="52" y="502"/>
                </a:lnTo>
                <a:lnTo>
                  <a:pt x="31" y="497"/>
                </a:lnTo>
                <a:lnTo>
                  <a:pt x="40" y="478"/>
                </a:lnTo>
                <a:lnTo>
                  <a:pt x="19" y="471"/>
                </a:lnTo>
                <a:lnTo>
                  <a:pt x="31" y="454"/>
                </a:lnTo>
                <a:lnTo>
                  <a:pt x="12" y="445"/>
                </a:lnTo>
                <a:lnTo>
                  <a:pt x="23" y="428"/>
                </a:lnTo>
                <a:lnTo>
                  <a:pt x="4" y="418"/>
                </a:lnTo>
                <a:lnTo>
                  <a:pt x="19" y="402"/>
                </a:lnTo>
                <a:lnTo>
                  <a:pt x="0" y="392"/>
                </a:lnTo>
                <a:lnTo>
                  <a:pt x="16" y="376"/>
                </a:lnTo>
                <a:lnTo>
                  <a:pt x="0" y="364"/>
                </a:lnTo>
                <a:lnTo>
                  <a:pt x="14" y="349"/>
                </a:lnTo>
                <a:lnTo>
                  <a:pt x="0" y="338"/>
                </a:lnTo>
                <a:lnTo>
                  <a:pt x="16" y="323"/>
                </a:lnTo>
                <a:lnTo>
                  <a:pt x="0" y="309"/>
                </a:lnTo>
                <a:lnTo>
                  <a:pt x="19" y="300"/>
                </a:lnTo>
                <a:lnTo>
                  <a:pt x="4" y="283"/>
                </a:lnTo>
                <a:lnTo>
                  <a:pt x="23" y="273"/>
                </a:lnTo>
                <a:lnTo>
                  <a:pt x="12" y="257"/>
                </a:lnTo>
                <a:lnTo>
                  <a:pt x="31" y="247"/>
                </a:lnTo>
                <a:lnTo>
                  <a:pt x="19" y="231"/>
                </a:lnTo>
                <a:lnTo>
                  <a:pt x="40" y="224"/>
                </a:lnTo>
                <a:lnTo>
                  <a:pt x="31" y="205"/>
                </a:lnTo>
                <a:lnTo>
                  <a:pt x="52" y="200"/>
                </a:lnTo>
                <a:lnTo>
                  <a:pt x="42" y="181"/>
                </a:lnTo>
                <a:lnTo>
                  <a:pt x="64" y="176"/>
                </a:lnTo>
                <a:lnTo>
                  <a:pt x="57" y="157"/>
                </a:lnTo>
                <a:lnTo>
                  <a:pt x="78" y="155"/>
                </a:lnTo>
                <a:lnTo>
                  <a:pt x="73" y="133"/>
                </a:lnTo>
                <a:lnTo>
                  <a:pt x="95" y="133"/>
                </a:lnTo>
                <a:lnTo>
                  <a:pt x="90" y="114"/>
                </a:lnTo>
                <a:lnTo>
                  <a:pt x="111" y="114"/>
                </a:lnTo>
                <a:lnTo>
                  <a:pt x="111" y="93"/>
                </a:lnTo>
                <a:lnTo>
                  <a:pt x="133" y="98"/>
                </a:lnTo>
                <a:lnTo>
                  <a:pt x="130" y="76"/>
                </a:lnTo>
                <a:lnTo>
                  <a:pt x="152" y="81"/>
                </a:lnTo>
                <a:lnTo>
                  <a:pt x="154" y="60"/>
                </a:lnTo>
                <a:lnTo>
                  <a:pt x="173" y="67"/>
                </a:lnTo>
                <a:lnTo>
                  <a:pt x="178" y="45"/>
                </a:lnTo>
                <a:lnTo>
                  <a:pt x="197" y="55"/>
                </a:lnTo>
                <a:lnTo>
                  <a:pt x="202" y="34"/>
                </a:lnTo>
                <a:lnTo>
                  <a:pt x="221" y="43"/>
                </a:lnTo>
                <a:lnTo>
                  <a:pt x="228" y="22"/>
                </a:lnTo>
                <a:lnTo>
                  <a:pt x="244" y="34"/>
                </a:lnTo>
                <a:lnTo>
                  <a:pt x="254" y="15"/>
                </a:lnTo>
                <a:lnTo>
                  <a:pt x="270" y="26"/>
                </a:lnTo>
                <a:lnTo>
                  <a:pt x="280" y="7"/>
                </a:lnTo>
                <a:lnTo>
                  <a:pt x="296" y="22"/>
                </a:lnTo>
                <a:lnTo>
                  <a:pt x="306" y="3"/>
                </a:lnTo>
                <a:lnTo>
                  <a:pt x="323" y="19"/>
                </a:lnTo>
                <a:lnTo>
                  <a:pt x="334" y="0"/>
                </a:lnTo>
                <a:lnTo>
                  <a:pt x="349" y="17"/>
                </a:ln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graphicFrame>
        <p:nvGraphicFramePr>
          <p:cNvPr id="19" name="Diagram 18"/>
          <p:cNvGraphicFramePr/>
          <p:nvPr/>
        </p:nvGraphicFramePr>
        <p:xfrm>
          <a:off x="1486956" y="2667000"/>
          <a:ext cx="15240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Freeform 13"/>
          <p:cNvSpPr/>
          <p:nvPr/>
        </p:nvSpPr>
        <p:spPr bwMode="auto">
          <a:xfrm>
            <a:off x="1249454" y="4477085"/>
            <a:ext cx="169369" cy="171116"/>
          </a:xfrm>
          <a:custGeom>
            <a:avLst/>
            <a:gdLst>
              <a:gd name="T0" fmla="*/ 76 w 76"/>
              <a:gd name="T1" fmla="*/ 64 h 64"/>
              <a:gd name="T2" fmla="*/ 0 w 76"/>
              <a:gd name="T3" fmla="*/ 0 h 64"/>
              <a:gd name="T4" fmla="*/ 76 w 76"/>
              <a:gd name="T5" fmla="*/ 0 h 64"/>
              <a:gd name="T6" fmla="*/ 76 w 76"/>
              <a:gd name="T7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6" h="64">
                <a:moveTo>
                  <a:pt x="76" y="64"/>
                </a:moveTo>
                <a:lnTo>
                  <a:pt x="0" y="0"/>
                </a:lnTo>
                <a:lnTo>
                  <a:pt x="76" y="0"/>
                </a:lnTo>
                <a:lnTo>
                  <a:pt x="76" y="64"/>
                </a:ln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941915" y="4038600"/>
            <a:ext cx="2614084" cy="609600"/>
            <a:chOff x="706436" y="3028950"/>
            <a:chExt cx="1960563" cy="457200"/>
          </a:xfrm>
        </p:grpSpPr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925391" y="3028950"/>
              <a:ext cx="1522654" cy="304800"/>
            </a:xfrm>
            <a:prstGeom prst="rect">
              <a:avLst/>
            </a:prstGeom>
            <a:solidFill>
              <a:srgbClr val="F4C60E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706436" y="3181350"/>
              <a:ext cx="198898" cy="304800"/>
            </a:xfrm>
            <a:custGeom>
              <a:avLst/>
              <a:gdLst>
                <a:gd name="T0" fmla="*/ 119 w 119"/>
                <a:gd name="T1" fmla="*/ 152 h 152"/>
                <a:gd name="T2" fmla="*/ 0 w 119"/>
                <a:gd name="T3" fmla="*/ 152 h 152"/>
                <a:gd name="T4" fmla="*/ 81 w 119"/>
                <a:gd name="T5" fmla="*/ 73 h 152"/>
                <a:gd name="T6" fmla="*/ 0 w 119"/>
                <a:gd name="T7" fmla="*/ 0 h 152"/>
                <a:gd name="T8" fmla="*/ 119 w 119"/>
                <a:gd name="T9" fmla="*/ 0 h 152"/>
                <a:gd name="T10" fmla="*/ 119 w 119"/>
                <a:gd name="T11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152">
                  <a:moveTo>
                    <a:pt x="119" y="152"/>
                  </a:moveTo>
                  <a:lnTo>
                    <a:pt x="0" y="152"/>
                  </a:lnTo>
                  <a:lnTo>
                    <a:pt x="81" y="73"/>
                  </a:lnTo>
                  <a:lnTo>
                    <a:pt x="0" y="0"/>
                  </a:lnTo>
                  <a:lnTo>
                    <a:pt x="119" y="0"/>
                  </a:lnTo>
                  <a:lnTo>
                    <a:pt x="119" y="152"/>
                  </a:lnTo>
                  <a:close/>
                </a:path>
              </a:pathLst>
            </a:custGeom>
            <a:solidFill>
              <a:srgbClr val="DF730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905334" y="3357813"/>
              <a:ext cx="127027" cy="128337"/>
            </a:xfrm>
            <a:custGeom>
              <a:avLst/>
              <a:gdLst>
                <a:gd name="T0" fmla="*/ 0 w 76"/>
                <a:gd name="T1" fmla="*/ 0 h 64"/>
                <a:gd name="T2" fmla="*/ 76 w 76"/>
                <a:gd name="T3" fmla="*/ 64 h 64"/>
                <a:gd name="T4" fmla="*/ 0 w 76"/>
                <a:gd name="T5" fmla="*/ 64 h 64"/>
                <a:gd name="T6" fmla="*/ 0 w 76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64">
                  <a:moveTo>
                    <a:pt x="0" y="0"/>
                  </a:moveTo>
                  <a:lnTo>
                    <a:pt x="76" y="64"/>
                  </a:lnTo>
                  <a:lnTo>
                    <a:pt x="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730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2468101" y="3181350"/>
              <a:ext cx="198898" cy="304800"/>
            </a:xfrm>
            <a:custGeom>
              <a:avLst/>
              <a:gdLst>
                <a:gd name="T0" fmla="*/ 0 w 119"/>
                <a:gd name="T1" fmla="*/ 152 h 152"/>
                <a:gd name="T2" fmla="*/ 119 w 119"/>
                <a:gd name="T3" fmla="*/ 152 h 152"/>
                <a:gd name="T4" fmla="*/ 38 w 119"/>
                <a:gd name="T5" fmla="*/ 73 h 152"/>
                <a:gd name="T6" fmla="*/ 119 w 119"/>
                <a:gd name="T7" fmla="*/ 0 h 152"/>
                <a:gd name="T8" fmla="*/ 0 w 119"/>
                <a:gd name="T9" fmla="*/ 0 h 152"/>
                <a:gd name="T10" fmla="*/ 0 w 119"/>
                <a:gd name="T11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152">
                  <a:moveTo>
                    <a:pt x="0" y="152"/>
                  </a:moveTo>
                  <a:lnTo>
                    <a:pt x="119" y="152"/>
                  </a:lnTo>
                  <a:lnTo>
                    <a:pt x="38" y="73"/>
                  </a:lnTo>
                  <a:lnTo>
                    <a:pt x="119" y="0"/>
                  </a:lnTo>
                  <a:lnTo>
                    <a:pt x="0" y="0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rgbClr val="DF730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2309318" y="3357813"/>
              <a:ext cx="127027" cy="128337"/>
            </a:xfrm>
            <a:custGeom>
              <a:avLst/>
              <a:gdLst>
                <a:gd name="T0" fmla="*/ 0 w 76"/>
                <a:gd name="T1" fmla="*/ 64 h 64"/>
                <a:gd name="T2" fmla="*/ 76 w 76"/>
                <a:gd name="T3" fmla="*/ 0 h 64"/>
                <a:gd name="T4" fmla="*/ 0 w 76"/>
                <a:gd name="T5" fmla="*/ 0 h 64"/>
                <a:gd name="T6" fmla="*/ 0 w 76"/>
                <a:gd name="T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64">
                  <a:moveTo>
                    <a:pt x="0" y="64"/>
                  </a:moveTo>
                  <a:lnTo>
                    <a:pt x="76" y="0"/>
                  </a:lnTo>
                  <a:lnTo>
                    <a:pt x="0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01D48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2341074" y="3357813"/>
              <a:ext cx="127027" cy="128337"/>
            </a:xfrm>
            <a:custGeom>
              <a:avLst/>
              <a:gdLst>
                <a:gd name="T0" fmla="*/ 76 w 76"/>
                <a:gd name="T1" fmla="*/ 0 h 64"/>
                <a:gd name="T2" fmla="*/ 0 w 76"/>
                <a:gd name="T3" fmla="*/ 64 h 64"/>
                <a:gd name="T4" fmla="*/ 76 w 76"/>
                <a:gd name="T5" fmla="*/ 64 h 64"/>
                <a:gd name="T6" fmla="*/ 76 w 76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64">
                  <a:moveTo>
                    <a:pt x="76" y="0"/>
                  </a:moveTo>
                  <a:lnTo>
                    <a:pt x="0" y="64"/>
                  </a:lnTo>
                  <a:lnTo>
                    <a:pt x="76" y="64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DF730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sp>
        <p:nvSpPr>
          <p:cNvPr id="21" name="Freeform 20"/>
          <p:cNvSpPr/>
          <p:nvPr/>
        </p:nvSpPr>
        <p:spPr bwMode="auto">
          <a:xfrm>
            <a:off x="4766661" y="2209800"/>
            <a:ext cx="2427964" cy="2438400"/>
          </a:xfrm>
          <a:custGeom>
            <a:avLst/>
            <a:gdLst>
              <a:gd name="T0" fmla="*/ 375 w 698"/>
              <a:gd name="T1" fmla="*/ 19 h 701"/>
              <a:gd name="T2" fmla="*/ 415 w 698"/>
              <a:gd name="T3" fmla="*/ 7 h 701"/>
              <a:gd name="T4" fmla="*/ 451 w 698"/>
              <a:gd name="T5" fmla="*/ 34 h 701"/>
              <a:gd name="T6" fmla="*/ 494 w 698"/>
              <a:gd name="T7" fmla="*/ 34 h 701"/>
              <a:gd name="T8" fmla="*/ 522 w 698"/>
              <a:gd name="T9" fmla="*/ 67 h 701"/>
              <a:gd name="T10" fmla="*/ 565 w 698"/>
              <a:gd name="T11" fmla="*/ 76 h 701"/>
              <a:gd name="T12" fmla="*/ 584 w 698"/>
              <a:gd name="T13" fmla="*/ 114 h 701"/>
              <a:gd name="T14" fmla="*/ 622 w 698"/>
              <a:gd name="T15" fmla="*/ 133 h 701"/>
              <a:gd name="T16" fmla="*/ 631 w 698"/>
              <a:gd name="T17" fmla="*/ 176 h 701"/>
              <a:gd name="T18" fmla="*/ 664 w 698"/>
              <a:gd name="T19" fmla="*/ 205 h 701"/>
              <a:gd name="T20" fmla="*/ 664 w 698"/>
              <a:gd name="T21" fmla="*/ 247 h 701"/>
              <a:gd name="T22" fmla="*/ 691 w 698"/>
              <a:gd name="T23" fmla="*/ 283 h 701"/>
              <a:gd name="T24" fmla="*/ 679 w 698"/>
              <a:gd name="T25" fmla="*/ 323 h 701"/>
              <a:gd name="T26" fmla="*/ 698 w 698"/>
              <a:gd name="T27" fmla="*/ 364 h 701"/>
              <a:gd name="T28" fmla="*/ 676 w 698"/>
              <a:gd name="T29" fmla="*/ 402 h 701"/>
              <a:gd name="T30" fmla="*/ 683 w 698"/>
              <a:gd name="T31" fmla="*/ 445 h 701"/>
              <a:gd name="T32" fmla="*/ 655 w 698"/>
              <a:gd name="T33" fmla="*/ 478 h 701"/>
              <a:gd name="T34" fmla="*/ 653 w 698"/>
              <a:gd name="T35" fmla="*/ 521 h 701"/>
              <a:gd name="T36" fmla="*/ 617 w 698"/>
              <a:gd name="T37" fmla="*/ 547 h 701"/>
              <a:gd name="T38" fmla="*/ 605 w 698"/>
              <a:gd name="T39" fmla="*/ 587 h 701"/>
              <a:gd name="T40" fmla="*/ 565 w 698"/>
              <a:gd name="T41" fmla="*/ 604 h 701"/>
              <a:gd name="T42" fmla="*/ 541 w 698"/>
              <a:gd name="T43" fmla="*/ 642 h 701"/>
              <a:gd name="T44" fmla="*/ 498 w 698"/>
              <a:gd name="T45" fmla="*/ 646 h 701"/>
              <a:gd name="T46" fmla="*/ 467 w 698"/>
              <a:gd name="T47" fmla="*/ 680 h 701"/>
              <a:gd name="T48" fmla="*/ 425 w 698"/>
              <a:gd name="T49" fmla="*/ 675 h 701"/>
              <a:gd name="T50" fmla="*/ 389 w 698"/>
              <a:gd name="T51" fmla="*/ 699 h 701"/>
              <a:gd name="T52" fmla="*/ 349 w 698"/>
              <a:gd name="T53" fmla="*/ 684 h 701"/>
              <a:gd name="T54" fmla="*/ 306 w 698"/>
              <a:gd name="T55" fmla="*/ 699 h 701"/>
              <a:gd name="T56" fmla="*/ 270 w 698"/>
              <a:gd name="T57" fmla="*/ 675 h 701"/>
              <a:gd name="T58" fmla="*/ 228 w 698"/>
              <a:gd name="T59" fmla="*/ 680 h 701"/>
              <a:gd name="T60" fmla="*/ 197 w 698"/>
              <a:gd name="T61" fmla="*/ 646 h 701"/>
              <a:gd name="T62" fmla="*/ 154 w 698"/>
              <a:gd name="T63" fmla="*/ 642 h 701"/>
              <a:gd name="T64" fmla="*/ 133 w 698"/>
              <a:gd name="T65" fmla="*/ 604 h 701"/>
              <a:gd name="T66" fmla="*/ 90 w 698"/>
              <a:gd name="T67" fmla="*/ 587 h 701"/>
              <a:gd name="T68" fmla="*/ 78 w 698"/>
              <a:gd name="T69" fmla="*/ 547 h 701"/>
              <a:gd name="T70" fmla="*/ 42 w 698"/>
              <a:gd name="T71" fmla="*/ 521 h 701"/>
              <a:gd name="T72" fmla="*/ 40 w 698"/>
              <a:gd name="T73" fmla="*/ 478 h 701"/>
              <a:gd name="T74" fmla="*/ 12 w 698"/>
              <a:gd name="T75" fmla="*/ 445 h 701"/>
              <a:gd name="T76" fmla="*/ 19 w 698"/>
              <a:gd name="T77" fmla="*/ 402 h 701"/>
              <a:gd name="T78" fmla="*/ 0 w 698"/>
              <a:gd name="T79" fmla="*/ 364 h 701"/>
              <a:gd name="T80" fmla="*/ 16 w 698"/>
              <a:gd name="T81" fmla="*/ 323 h 701"/>
              <a:gd name="T82" fmla="*/ 4 w 698"/>
              <a:gd name="T83" fmla="*/ 283 h 701"/>
              <a:gd name="T84" fmla="*/ 31 w 698"/>
              <a:gd name="T85" fmla="*/ 247 h 701"/>
              <a:gd name="T86" fmla="*/ 31 w 698"/>
              <a:gd name="T87" fmla="*/ 205 h 701"/>
              <a:gd name="T88" fmla="*/ 64 w 698"/>
              <a:gd name="T89" fmla="*/ 176 h 701"/>
              <a:gd name="T90" fmla="*/ 73 w 698"/>
              <a:gd name="T91" fmla="*/ 133 h 701"/>
              <a:gd name="T92" fmla="*/ 111 w 698"/>
              <a:gd name="T93" fmla="*/ 114 h 701"/>
              <a:gd name="T94" fmla="*/ 130 w 698"/>
              <a:gd name="T95" fmla="*/ 76 h 701"/>
              <a:gd name="T96" fmla="*/ 173 w 698"/>
              <a:gd name="T97" fmla="*/ 67 h 701"/>
              <a:gd name="T98" fmla="*/ 202 w 698"/>
              <a:gd name="T99" fmla="*/ 34 h 701"/>
              <a:gd name="T100" fmla="*/ 244 w 698"/>
              <a:gd name="T101" fmla="*/ 34 h 701"/>
              <a:gd name="T102" fmla="*/ 280 w 698"/>
              <a:gd name="T103" fmla="*/ 7 h 701"/>
              <a:gd name="T104" fmla="*/ 323 w 698"/>
              <a:gd name="T105" fmla="*/ 19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98" h="701">
                <a:moveTo>
                  <a:pt x="349" y="17"/>
                </a:moveTo>
                <a:lnTo>
                  <a:pt x="361" y="0"/>
                </a:lnTo>
                <a:lnTo>
                  <a:pt x="375" y="19"/>
                </a:lnTo>
                <a:lnTo>
                  <a:pt x="389" y="3"/>
                </a:lnTo>
                <a:lnTo>
                  <a:pt x="399" y="22"/>
                </a:lnTo>
                <a:lnTo>
                  <a:pt x="415" y="7"/>
                </a:lnTo>
                <a:lnTo>
                  <a:pt x="425" y="26"/>
                </a:lnTo>
                <a:lnTo>
                  <a:pt x="444" y="15"/>
                </a:lnTo>
                <a:lnTo>
                  <a:pt x="451" y="34"/>
                </a:lnTo>
                <a:lnTo>
                  <a:pt x="467" y="22"/>
                </a:lnTo>
                <a:lnTo>
                  <a:pt x="475" y="43"/>
                </a:lnTo>
                <a:lnTo>
                  <a:pt x="494" y="34"/>
                </a:lnTo>
                <a:lnTo>
                  <a:pt x="498" y="55"/>
                </a:lnTo>
                <a:lnTo>
                  <a:pt x="517" y="45"/>
                </a:lnTo>
                <a:lnTo>
                  <a:pt x="522" y="67"/>
                </a:lnTo>
                <a:lnTo>
                  <a:pt x="541" y="60"/>
                </a:lnTo>
                <a:lnTo>
                  <a:pt x="543" y="81"/>
                </a:lnTo>
                <a:lnTo>
                  <a:pt x="565" y="76"/>
                </a:lnTo>
                <a:lnTo>
                  <a:pt x="565" y="98"/>
                </a:lnTo>
                <a:lnTo>
                  <a:pt x="584" y="93"/>
                </a:lnTo>
                <a:lnTo>
                  <a:pt x="584" y="114"/>
                </a:lnTo>
                <a:lnTo>
                  <a:pt x="605" y="114"/>
                </a:lnTo>
                <a:lnTo>
                  <a:pt x="600" y="133"/>
                </a:lnTo>
                <a:lnTo>
                  <a:pt x="622" y="133"/>
                </a:lnTo>
                <a:lnTo>
                  <a:pt x="617" y="155"/>
                </a:lnTo>
                <a:lnTo>
                  <a:pt x="638" y="157"/>
                </a:lnTo>
                <a:lnTo>
                  <a:pt x="631" y="176"/>
                </a:lnTo>
                <a:lnTo>
                  <a:pt x="653" y="181"/>
                </a:lnTo>
                <a:lnTo>
                  <a:pt x="643" y="200"/>
                </a:lnTo>
                <a:lnTo>
                  <a:pt x="664" y="205"/>
                </a:lnTo>
                <a:lnTo>
                  <a:pt x="655" y="224"/>
                </a:lnTo>
                <a:lnTo>
                  <a:pt x="676" y="231"/>
                </a:lnTo>
                <a:lnTo>
                  <a:pt x="664" y="247"/>
                </a:lnTo>
                <a:lnTo>
                  <a:pt x="683" y="257"/>
                </a:lnTo>
                <a:lnTo>
                  <a:pt x="672" y="273"/>
                </a:lnTo>
                <a:lnTo>
                  <a:pt x="691" y="283"/>
                </a:lnTo>
                <a:lnTo>
                  <a:pt x="676" y="300"/>
                </a:lnTo>
                <a:lnTo>
                  <a:pt x="695" y="309"/>
                </a:lnTo>
                <a:lnTo>
                  <a:pt x="679" y="323"/>
                </a:lnTo>
                <a:lnTo>
                  <a:pt x="698" y="338"/>
                </a:lnTo>
                <a:lnTo>
                  <a:pt x="681" y="349"/>
                </a:lnTo>
                <a:lnTo>
                  <a:pt x="698" y="364"/>
                </a:lnTo>
                <a:lnTo>
                  <a:pt x="679" y="376"/>
                </a:lnTo>
                <a:lnTo>
                  <a:pt x="695" y="392"/>
                </a:lnTo>
                <a:lnTo>
                  <a:pt x="676" y="402"/>
                </a:lnTo>
                <a:lnTo>
                  <a:pt x="691" y="418"/>
                </a:lnTo>
                <a:lnTo>
                  <a:pt x="672" y="428"/>
                </a:lnTo>
                <a:lnTo>
                  <a:pt x="683" y="445"/>
                </a:lnTo>
                <a:lnTo>
                  <a:pt x="664" y="454"/>
                </a:lnTo>
                <a:lnTo>
                  <a:pt x="676" y="471"/>
                </a:lnTo>
                <a:lnTo>
                  <a:pt x="655" y="478"/>
                </a:lnTo>
                <a:lnTo>
                  <a:pt x="664" y="497"/>
                </a:lnTo>
                <a:lnTo>
                  <a:pt x="643" y="502"/>
                </a:lnTo>
                <a:lnTo>
                  <a:pt x="653" y="521"/>
                </a:lnTo>
                <a:lnTo>
                  <a:pt x="631" y="525"/>
                </a:lnTo>
                <a:lnTo>
                  <a:pt x="638" y="544"/>
                </a:lnTo>
                <a:lnTo>
                  <a:pt x="617" y="547"/>
                </a:lnTo>
                <a:lnTo>
                  <a:pt x="622" y="568"/>
                </a:lnTo>
                <a:lnTo>
                  <a:pt x="600" y="568"/>
                </a:lnTo>
                <a:lnTo>
                  <a:pt x="605" y="587"/>
                </a:lnTo>
                <a:lnTo>
                  <a:pt x="584" y="587"/>
                </a:lnTo>
                <a:lnTo>
                  <a:pt x="584" y="608"/>
                </a:lnTo>
                <a:lnTo>
                  <a:pt x="565" y="604"/>
                </a:lnTo>
                <a:lnTo>
                  <a:pt x="565" y="625"/>
                </a:lnTo>
                <a:lnTo>
                  <a:pt x="543" y="620"/>
                </a:lnTo>
                <a:lnTo>
                  <a:pt x="541" y="642"/>
                </a:lnTo>
                <a:lnTo>
                  <a:pt x="522" y="635"/>
                </a:lnTo>
                <a:lnTo>
                  <a:pt x="517" y="656"/>
                </a:lnTo>
                <a:lnTo>
                  <a:pt x="498" y="646"/>
                </a:lnTo>
                <a:lnTo>
                  <a:pt x="494" y="668"/>
                </a:lnTo>
                <a:lnTo>
                  <a:pt x="475" y="658"/>
                </a:lnTo>
                <a:lnTo>
                  <a:pt x="467" y="680"/>
                </a:lnTo>
                <a:lnTo>
                  <a:pt x="451" y="668"/>
                </a:lnTo>
                <a:lnTo>
                  <a:pt x="444" y="687"/>
                </a:lnTo>
                <a:lnTo>
                  <a:pt x="425" y="675"/>
                </a:lnTo>
                <a:lnTo>
                  <a:pt x="415" y="694"/>
                </a:lnTo>
                <a:lnTo>
                  <a:pt x="399" y="680"/>
                </a:lnTo>
                <a:lnTo>
                  <a:pt x="389" y="699"/>
                </a:lnTo>
                <a:lnTo>
                  <a:pt x="375" y="682"/>
                </a:lnTo>
                <a:lnTo>
                  <a:pt x="361" y="701"/>
                </a:lnTo>
                <a:lnTo>
                  <a:pt x="349" y="684"/>
                </a:lnTo>
                <a:lnTo>
                  <a:pt x="334" y="701"/>
                </a:lnTo>
                <a:lnTo>
                  <a:pt x="323" y="682"/>
                </a:lnTo>
                <a:lnTo>
                  <a:pt x="306" y="699"/>
                </a:lnTo>
                <a:lnTo>
                  <a:pt x="296" y="680"/>
                </a:lnTo>
                <a:lnTo>
                  <a:pt x="280" y="694"/>
                </a:lnTo>
                <a:lnTo>
                  <a:pt x="270" y="675"/>
                </a:lnTo>
                <a:lnTo>
                  <a:pt x="254" y="687"/>
                </a:lnTo>
                <a:lnTo>
                  <a:pt x="244" y="668"/>
                </a:lnTo>
                <a:lnTo>
                  <a:pt x="228" y="680"/>
                </a:lnTo>
                <a:lnTo>
                  <a:pt x="221" y="658"/>
                </a:lnTo>
                <a:lnTo>
                  <a:pt x="202" y="668"/>
                </a:lnTo>
                <a:lnTo>
                  <a:pt x="197" y="646"/>
                </a:lnTo>
                <a:lnTo>
                  <a:pt x="178" y="656"/>
                </a:lnTo>
                <a:lnTo>
                  <a:pt x="173" y="635"/>
                </a:lnTo>
                <a:lnTo>
                  <a:pt x="154" y="642"/>
                </a:lnTo>
                <a:lnTo>
                  <a:pt x="152" y="620"/>
                </a:lnTo>
                <a:lnTo>
                  <a:pt x="130" y="625"/>
                </a:lnTo>
                <a:lnTo>
                  <a:pt x="133" y="604"/>
                </a:lnTo>
                <a:lnTo>
                  <a:pt x="111" y="608"/>
                </a:lnTo>
                <a:lnTo>
                  <a:pt x="111" y="587"/>
                </a:lnTo>
                <a:lnTo>
                  <a:pt x="90" y="587"/>
                </a:lnTo>
                <a:lnTo>
                  <a:pt x="95" y="568"/>
                </a:lnTo>
                <a:lnTo>
                  <a:pt x="73" y="568"/>
                </a:lnTo>
                <a:lnTo>
                  <a:pt x="78" y="547"/>
                </a:lnTo>
                <a:lnTo>
                  <a:pt x="57" y="544"/>
                </a:lnTo>
                <a:lnTo>
                  <a:pt x="64" y="525"/>
                </a:lnTo>
                <a:lnTo>
                  <a:pt x="42" y="521"/>
                </a:lnTo>
                <a:lnTo>
                  <a:pt x="52" y="502"/>
                </a:lnTo>
                <a:lnTo>
                  <a:pt x="31" y="497"/>
                </a:lnTo>
                <a:lnTo>
                  <a:pt x="40" y="478"/>
                </a:lnTo>
                <a:lnTo>
                  <a:pt x="19" y="471"/>
                </a:lnTo>
                <a:lnTo>
                  <a:pt x="31" y="454"/>
                </a:lnTo>
                <a:lnTo>
                  <a:pt x="12" y="445"/>
                </a:lnTo>
                <a:lnTo>
                  <a:pt x="23" y="428"/>
                </a:lnTo>
                <a:lnTo>
                  <a:pt x="4" y="418"/>
                </a:lnTo>
                <a:lnTo>
                  <a:pt x="19" y="402"/>
                </a:lnTo>
                <a:lnTo>
                  <a:pt x="0" y="392"/>
                </a:lnTo>
                <a:lnTo>
                  <a:pt x="16" y="376"/>
                </a:lnTo>
                <a:lnTo>
                  <a:pt x="0" y="364"/>
                </a:lnTo>
                <a:lnTo>
                  <a:pt x="14" y="349"/>
                </a:lnTo>
                <a:lnTo>
                  <a:pt x="0" y="338"/>
                </a:lnTo>
                <a:lnTo>
                  <a:pt x="16" y="323"/>
                </a:lnTo>
                <a:lnTo>
                  <a:pt x="0" y="309"/>
                </a:lnTo>
                <a:lnTo>
                  <a:pt x="19" y="300"/>
                </a:lnTo>
                <a:lnTo>
                  <a:pt x="4" y="283"/>
                </a:lnTo>
                <a:lnTo>
                  <a:pt x="23" y="273"/>
                </a:lnTo>
                <a:lnTo>
                  <a:pt x="12" y="257"/>
                </a:lnTo>
                <a:lnTo>
                  <a:pt x="31" y="247"/>
                </a:lnTo>
                <a:lnTo>
                  <a:pt x="19" y="231"/>
                </a:lnTo>
                <a:lnTo>
                  <a:pt x="40" y="224"/>
                </a:lnTo>
                <a:lnTo>
                  <a:pt x="31" y="205"/>
                </a:lnTo>
                <a:lnTo>
                  <a:pt x="52" y="200"/>
                </a:lnTo>
                <a:lnTo>
                  <a:pt x="42" y="181"/>
                </a:lnTo>
                <a:lnTo>
                  <a:pt x="64" y="176"/>
                </a:lnTo>
                <a:lnTo>
                  <a:pt x="57" y="157"/>
                </a:lnTo>
                <a:lnTo>
                  <a:pt x="78" y="155"/>
                </a:lnTo>
                <a:lnTo>
                  <a:pt x="73" y="133"/>
                </a:lnTo>
                <a:lnTo>
                  <a:pt x="95" y="133"/>
                </a:lnTo>
                <a:lnTo>
                  <a:pt x="90" y="114"/>
                </a:lnTo>
                <a:lnTo>
                  <a:pt x="111" y="114"/>
                </a:lnTo>
                <a:lnTo>
                  <a:pt x="111" y="93"/>
                </a:lnTo>
                <a:lnTo>
                  <a:pt x="133" y="98"/>
                </a:lnTo>
                <a:lnTo>
                  <a:pt x="130" y="76"/>
                </a:lnTo>
                <a:lnTo>
                  <a:pt x="152" y="81"/>
                </a:lnTo>
                <a:lnTo>
                  <a:pt x="154" y="60"/>
                </a:lnTo>
                <a:lnTo>
                  <a:pt x="173" y="67"/>
                </a:lnTo>
                <a:lnTo>
                  <a:pt x="178" y="45"/>
                </a:lnTo>
                <a:lnTo>
                  <a:pt x="197" y="55"/>
                </a:lnTo>
                <a:lnTo>
                  <a:pt x="202" y="34"/>
                </a:lnTo>
                <a:lnTo>
                  <a:pt x="221" y="43"/>
                </a:lnTo>
                <a:lnTo>
                  <a:pt x="228" y="22"/>
                </a:lnTo>
                <a:lnTo>
                  <a:pt x="244" y="34"/>
                </a:lnTo>
                <a:lnTo>
                  <a:pt x="254" y="15"/>
                </a:lnTo>
                <a:lnTo>
                  <a:pt x="270" y="26"/>
                </a:lnTo>
                <a:lnTo>
                  <a:pt x="280" y="7"/>
                </a:lnTo>
                <a:lnTo>
                  <a:pt x="296" y="22"/>
                </a:lnTo>
                <a:lnTo>
                  <a:pt x="306" y="3"/>
                </a:lnTo>
                <a:lnTo>
                  <a:pt x="323" y="19"/>
                </a:lnTo>
                <a:lnTo>
                  <a:pt x="334" y="0"/>
                </a:lnTo>
                <a:lnTo>
                  <a:pt x="349" y="17"/>
                </a:lnTo>
                <a:close/>
              </a:path>
            </a:pathLst>
          </a:custGeom>
          <a:solidFill>
            <a:srgbClr val="DF730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graphicFrame>
        <p:nvGraphicFramePr>
          <p:cNvPr id="22" name="Diagram 21"/>
          <p:cNvGraphicFramePr/>
          <p:nvPr/>
        </p:nvGraphicFramePr>
        <p:xfrm>
          <a:off x="5218641" y="2667000"/>
          <a:ext cx="15240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4673601" y="4038600"/>
            <a:ext cx="2614084" cy="609600"/>
            <a:chOff x="3505200" y="3028950"/>
            <a:chExt cx="1960563" cy="457200"/>
          </a:xfrm>
        </p:grpSpPr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3724155" y="3028950"/>
              <a:ext cx="1522654" cy="304800"/>
            </a:xfrm>
            <a:prstGeom prst="rect">
              <a:avLst/>
            </a:prstGeom>
            <a:solidFill>
              <a:srgbClr val="00C3D9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3505200" y="3181350"/>
              <a:ext cx="198898" cy="304800"/>
            </a:xfrm>
            <a:custGeom>
              <a:avLst/>
              <a:gdLst>
                <a:gd name="T0" fmla="*/ 119 w 119"/>
                <a:gd name="T1" fmla="*/ 152 h 152"/>
                <a:gd name="T2" fmla="*/ 0 w 119"/>
                <a:gd name="T3" fmla="*/ 152 h 152"/>
                <a:gd name="T4" fmla="*/ 81 w 119"/>
                <a:gd name="T5" fmla="*/ 73 h 152"/>
                <a:gd name="T6" fmla="*/ 0 w 119"/>
                <a:gd name="T7" fmla="*/ 0 h 152"/>
                <a:gd name="T8" fmla="*/ 119 w 119"/>
                <a:gd name="T9" fmla="*/ 0 h 152"/>
                <a:gd name="T10" fmla="*/ 119 w 119"/>
                <a:gd name="T11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152">
                  <a:moveTo>
                    <a:pt x="119" y="152"/>
                  </a:moveTo>
                  <a:lnTo>
                    <a:pt x="0" y="152"/>
                  </a:lnTo>
                  <a:lnTo>
                    <a:pt x="81" y="73"/>
                  </a:lnTo>
                  <a:lnTo>
                    <a:pt x="0" y="0"/>
                  </a:lnTo>
                  <a:lnTo>
                    <a:pt x="119" y="0"/>
                  </a:lnTo>
                  <a:lnTo>
                    <a:pt x="119" y="152"/>
                  </a:lnTo>
                  <a:close/>
                </a:path>
              </a:pathLst>
            </a:custGeom>
            <a:solidFill>
              <a:srgbClr val="F4C60E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3735854" y="3357813"/>
              <a:ext cx="127027" cy="128337"/>
            </a:xfrm>
            <a:custGeom>
              <a:avLst/>
              <a:gdLst>
                <a:gd name="T0" fmla="*/ 76 w 76"/>
                <a:gd name="T1" fmla="*/ 64 h 64"/>
                <a:gd name="T2" fmla="*/ 0 w 76"/>
                <a:gd name="T3" fmla="*/ 0 h 64"/>
                <a:gd name="T4" fmla="*/ 76 w 76"/>
                <a:gd name="T5" fmla="*/ 0 h 64"/>
                <a:gd name="T6" fmla="*/ 76 w 76"/>
                <a:gd name="T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64">
                  <a:moveTo>
                    <a:pt x="76" y="64"/>
                  </a:moveTo>
                  <a:lnTo>
                    <a:pt x="0" y="0"/>
                  </a:lnTo>
                  <a:lnTo>
                    <a:pt x="76" y="0"/>
                  </a:lnTo>
                  <a:lnTo>
                    <a:pt x="76" y="64"/>
                  </a:lnTo>
                  <a:close/>
                </a:path>
              </a:pathLst>
            </a:custGeom>
            <a:solidFill>
              <a:srgbClr val="01D48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3704098" y="3357813"/>
              <a:ext cx="127027" cy="128337"/>
            </a:xfrm>
            <a:custGeom>
              <a:avLst/>
              <a:gdLst>
                <a:gd name="T0" fmla="*/ 0 w 76"/>
                <a:gd name="T1" fmla="*/ 0 h 64"/>
                <a:gd name="T2" fmla="*/ 76 w 76"/>
                <a:gd name="T3" fmla="*/ 64 h 64"/>
                <a:gd name="T4" fmla="*/ 0 w 76"/>
                <a:gd name="T5" fmla="*/ 64 h 64"/>
                <a:gd name="T6" fmla="*/ 0 w 76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64">
                  <a:moveTo>
                    <a:pt x="0" y="0"/>
                  </a:moveTo>
                  <a:lnTo>
                    <a:pt x="76" y="64"/>
                  </a:lnTo>
                  <a:lnTo>
                    <a:pt x="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C60E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5266865" y="3181350"/>
              <a:ext cx="198898" cy="304800"/>
            </a:xfrm>
            <a:custGeom>
              <a:avLst/>
              <a:gdLst>
                <a:gd name="T0" fmla="*/ 0 w 119"/>
                <a:gd name="T1" fmla="*/ 152 h 152"/>
                <a:gd name="T2" fmla="*/ 119 w 119"/>
                <a:gd name="T3" fmla="*/ 152 h 152"/>
                <a:gd name="T4" fmla="*/ 38 w 119"/>
                <a:gd name="T5" fmla="*/ 73 h 152"/>
                <a:gd name="T6" fmla="*/ 119 w 119"/>
                <a:gd name="T7" fmla="*/ 0 h 152"/>
                <a:gd name="T8" fmla="*/ 0 w 119"/>
                <a:gd name="T9" fmla="*/ 0 h 152"/>
                <a:gd name="T10" fmla="*/ 0 w 119"/>
                <a:gd name="T11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152">
                  <a:moveTo>
                    <a:pt x="0" y="152"/>
                  </a:moveTo>
                  <a:lnTo>
                    <a:pt x="119" y="152"/>
                  </a:lnTo>
                  <a:lnTo>
                    <a:pt x="38" y="73"/>
                  </a:lnTo>
                  <a:lnTo>
                    <a:pt x="119" y="0"/>
                  </a:lnTo>
                  <a:lnTo>
                    <a:pt x="0" y="0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rgbClr val="F4C60E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5108082" y="3357813"/>
              <a:ext cx="127027" cy="128337"/>
            </a:xfrm>
            <a:custGeom>
              <a:avLst/>
              <a:gdLst>
                <a:gd name="T0" fmla="*/ 0 w 76"/>
                <a:gd name="T1" fmla="*/ 64 h 64"/>
                <a:gd name="T2" fmla="*/ 76 w 76"/>
                <a:gd name="T3" fmla="*/ 0 h 64"/>
                <a:gd name="T4" fmla="*/ 0 w 76"/>
                <a:gd name="T5" fmla="*/ 0 h 64"/>
                <a:gd name="T6" fmla="*/ 0 w 76"/>
                <a:gd name="T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64">
                  <a:moveTo>
                    <a:pt x="0" y="64"/>
                  </a:moveTo>
                  <a:lnTo>
                    <a:pt x="76" y="0"/>
                  </a:lnTo>
                  <a:lnTo>
                    <a:pt x="0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01D48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5139838" y="3357813"/>
              <a:ext cx="127027" cy="128337"/>
            </a:xfrm>
            <a:custGeom>
              <a:avLst/>
              <a:gdLst>
                <a:gd name="T0" fmla="*/ 76 w 76"/>
                <a:gd name="T1" fmla="*/ 0 h 64"/>
                <a:gd name="T2" fmla="*/ 0 w 76"/>
                <a:gd name="T3" fmla="*/ 64 h 64"/>
                <a:gd name="T4" fmla="*/ 76 w 76"/>
                <a:gd name="T5" fmla="*/ 64 h 64"/>
                <a:gd name="T6" fmla="*/ 76 w 76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64">
                  <a:moveTo>
                    <a:pt x="76" y="0"/>
                  </a:moveTo>
                  <a:lnTo>
                    <a:pt x="0" y="64"/>
                  </a:lnTo>
                  <a:lnTo>
                    <a:pt x="76" y="64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4C60E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sp>
        <p:nvSpPr>
          <p:cNvPr id="30" name="Freeform 29"/>
          <p:cNvSpPr/>
          <p:nvPr/>
        </p:nvSpPr>
        <p:spPr bwMode="auto">
          <a:xfrm>
            <a:off x="8498346" y="2209800"/>
            <a:ext cx="2427964" cy="2438400"/>
          </a:xfrm>
          <a:custGeom>
            <a:avLst/>
            <a:gdLst>
              <a:gd name="T0" fmla="*/ 375 w 698"/>
              <a:gd name="T1" fmla="*/ 19 h 701"/>
              <a:gd name="T2" fmla="*/ 415 w 698"/>
              <a:gd name="T3" fmla="*/ 7 h 701"/>
              <a:gd name="T4" fmla="*/ 451 w 698"/>
              <a:gd name="T5" fmla="*/ 34 h 701"/>
              <a:gd name="T6" fmla="*/ 494 w 698"/>
              <a:gd name="T7" fmla="*/ 34 h 701"/>
              <a:gd name="T8" fmla="*/ 522 w 698"/>
              <a:gd name="T9" fmla="*/ 67 h 701"/>
              <a:gd name="T10" fmla="*/ 565 w 698"/>
              <a:gd name="T11" fmla="*/ 76 h 701"/>
              <a:gd name="T12" fmla="*/ 584 w 698"/>
              <a:gd name="T13" fmla="*/ 114 h 701"/>
              <a:gd name="T14" fmla="*/ 622 w 698"/>
              <a:gd name="T15" fmla="*/ 133 h 701"/>
              <a:gd name="T16" fmla="*/ 631 w 698"/>
              <a:gd name="T17" fmla="*/ 176 h 701"/>
              <a:gd name="T18" fmla="*/ 664 w 698"/>
              <a:gd name="T19" fmla="*/ 205 h 701"/>
              <a:gd name="T20" fmla="*/ 664 w 698"/>
              <a:gd name="T21" fmla="*/ 247 h 701"/>
              <a:gd name="T22" fmla="*/ 691 w 698"/>
              <a:gd name="T23" fmla="*/ 283 h 701"/>
              <a:gd name="T24" fmla="*/ 679 w 698"/>
              <a:gd name="T25" fmla="*/ 323 h 701"/>
              <a:gd name="T26" fmla="*/ 698 w 698"/>
              <a:gd name="T27" fmla="*/ 364 h 701"/>
              <a:gd name="T28" fmla="*/ 676 w 698"/>
              <a:gd name="T29" fmla="*/ 402 h 701"/>
              <a:gd name="T30" fmla="*/ 683 w 698"/>
              <a:gd name="T31" fmla="*/ 445 h 701"/>
              <a:gd name="T32" fmla="*/ 655 w 698"/>
              <a:gd name="T33" fmla="*/ 478 h 701"/>
              <a:gd name="T34" fmla="*/ 653 w 698"/>
              <a:gd name="T35" fmla="*/ 521 h 701"/>
              <a:gd name="T36" fmla="*/ 617 w 698"/>
              <a:gd name="T37" fmla="*/ 547 h 701"/>
              <a:gd name="T38" fmla="*/ 605 w 698"/>
              <a:gd name="T39" fmla="*/ 587 h 701"/>
              <a:gd name="T40" fmla="*/ 565 w 698"/>
              <a:gd name="T41" fmla="*/ 604 h 701"/>
              <a:gd name="T42" fmla="*/ 541 w 698"/>
              <a:gd name="T43" fmla="*/ 642 h 701"/>
              <a:gd name="T44" fmla="*/ 498 w 698"/>
              <a:gd name="T45" fmla="*/ 646 h 701"/>
              <a:gd name="T46" fmla="*/ 467 w 698"/>
              <a:gd name="T47" fmla="*/ 680 h 701"/>
              <a:gd name="T48" fmla="*/ 425 w 698"/>
              <a:gd name="T49" fmla="*/ 675 h 701"/>
              <a:gd name="T50" fmla="*/ 389 w 698"/>
              <a:gd name="T51" fmla="*/ 699 h 701"/>
              <a:gd name="T52" fmla="*/ 349 w 698"/>
              <a:gd name="T53" fmla="*/ 684 h 701"/>
              <a:gd name="T54" fmla="*/ 306 w 698"/>
              <a:gd name="T55" fmla="*/ 699 h 701"/>
              <a:gd name="T56" fmla="*/ 270 w 698"/>
              <a:gd name="T57" fmla="*/ 675 h 701"/>
              <a:gd name="T58" fmla="*/ 228 w 698"/>
              <a:gd name="T59" fmla="*/ 680 h 701"/>
              <a:gd name="T60" fmla="*/ 197 w 698"/>
              <a:gd name="T61" fmla="*/ 646 h 701"/>
              <a:gd name="T62" fmla="*/ 154 w 698"/>
              <a:gd name="T63" fmla="*/ 642 h 701"/>
              <a:gd name="T64" fmla="*/ 133 w 698"/>
              <a:gd name="T65" fmla="*/ 604 h 701"/>
              <a:gd name="T66" fmla="*/ 90 w 698"/>
              <a:gd name="T67" fmla="*/ 587 h 701"/>
              <a:gd name="T68" fmla="*/ 78 w 698"/>
              <a:gd name="T69" fmla="*/ 547 h 701"/>
              <a:gd name="T70" fmla="*/ 42 w 698"/>
              <a:gd name="T71" fmla="*/ 521 h 701"/>
              <a:gd name="T72" fmla="*/ 40 w 698"/>
              <a:gd name="T73" fmla="*/ 478 h 701"/>
              <a:gd name="T74" fmla="*/ 12 w 698"/>
              <a:gd name="T75" fmla="*/ 445 h 701"/>
              <a:gd name="T76" fmla="*/ 19 w 698"/>
              <a:gd name="T77" fmla="*/ 402 h 701"/>
              <a:gd name="T78" fmla="*/ 0 w 698"/>
              <a:gd name="T79" fmla="*/ 364 h 701"/>
              <a:gd name="T80" fmla="*/ 16 w 698"/>
              <a:gd name="T81" fmla="*/ 323 h 701"/>
              <a:gd name="T82" fmla="*/ 4 w 698"/>
              <a:gd name="T83" fmla="*/ 283 h 701"/>
              <a:gd name="T84" fmla="*/ 31 w 698"/>
              <a:gd name="T85" fmla="*/ 247 h 701"/>
              <a:gd name="T86" fmla="*/ 31 w 698"/>
              <a:gd name="T87" fmla="*/ 205 h 701"/>
              <a:gd name="T88" fmla="*/ 64 w 698"/>
              <a:gd name="T89" fmla="*/ 176 h 701"/>
              <a:gd name="T90" fmla="*/ 73 w 698"/>
              <a:gd name="T91" fmla="*/ 133 h 701"/>
              <a:gd name="T92" fmla="*/ 111 w 698"/>
              <a:gd name="T93" fmla="*/ 114 h 701"/>
              <a:gd name="T94" fmla="*/ 130 w 698"/>
              <a:gd name="T95" fmla="*/ 76 h 701"/>
              <a:gd name="T96" fmla="*/ 173 w 698"/>
              <a:gd name="T97" fmla="*/ 67 h 701"/>
              <a:gd name="T98" fmla="*/ 202 w 698"/>
              <a:gd name="T99" fmla="*/ 34 h 701"/>
              <a:gd name="T100" fmla="*/ 244 w 698"/>
              <a:gd name="T101" fmla="*/ 34 h 701"/>
              <a:gd name="T102" fmla="*/ 280 w 698"/>
              <a:gd name="T103" fmla="*/ 7 h 701"/>
              <a:gd name="T104" fmla="*/ 323 w 698"/>
              <a:gd name="T105" fmla="*/ 19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98" h="701">
                <a:moveTo>
                  <a:pt x="349" y="17"/>
                </a:moveTo>
                <a:lnTo>
                  <a:pt x="361" y="0"/>
                </a:lnTo>
                <a:lnTo>
                  <a:pt x="375" y="19"/>
                </a:lnTo>
                <a:lnTo>
                  <a:pt x="389" y="3"/>
                </a:lnTo>
                <a:lnTo>
                  <a:pt x="399" y="22"/>
                </a:lnTo>
                <a:lnTo>
                  <a:pt x="415" y="7"/>
                </a:lnTo>
                <a:lnTo>
                  <a:pt x="425" y="26"/>
                </a:lnTo>
                <a:lnTo>
                  <a:pt x="444" y="15"/>
                </a:lnTo>
                <a:lnTo>
                  <a:pt x="451" y="34"/>
                </a:lnTo>
                <a:lnTo>
                  <a:pt x="467" y="22"/>
                </a:lnTo>
                <a:lnTo>
                  <a:pt x="475" y="43"/>
                </a:lnTo>
                <a:lnTo>
                  <a:pt x="494" y="34"/>
                </a:lnTo>
                <a:lnTo>
                  <a:pt x="498" y="55"/>
                </a:lnTo>
                <a:lnTo>
                  <a:pt x="517" y="45"/>
                </a:lnTo>
                <a:lnTo>
                  <a:pt x="522" y="67"/>
                </a:lnTo>
                <a:lnTo>
                  <a:pt x="541" y="60"/>
                </a:lnTo>
                <a:lnTo>
                  <a:pt x="543" y="81"/>
                </a:lnTo>
                <a:lnTo>
                  <a:pt x="565" y="76"/>
                </a:lnTo>
                <a:lnTo>
                  <a:pt x="565" y="98"/>
                </a:lnTo>
                <a:lnTo>
                  <a:pt x="584" y="93"/>
                </a:lnTo>
                <a:lnTo>
                  <a:pt x="584" y="114"/>
                </a:lnTo>
                <a:lnTo>
                  <a:pt x="605" y="114"/>
                </a:lnTo>
                <a:lnTo>
                  <a:pt x="600" y="133"/>
                </a:lnTo>
                <a:lnTo>
                  <a:pt x="622" y="133"/>
                </a:lnTo>
                <a:lnTo>
                  <a:pt x="617" y="155"/>
                </a:lnTo>
                <a:lnTo>
                  <a:pt x="638" y="157"/>
                </a:lnTo>
                <a:lnTo>
                  <a:pt x="631" y="176"/>
                </a:lnTo>
                <a:lnTo>
                  <a:pt x="653" y="181"/>
                </a:lnTo>
                <a:lnTo>
                  <a:pt x="643" y="200"/>
                </a:lnTo>
                <a:lnTo>
                  <a:pt x="664" y="205"/>
                </a:lnTo>
                <a:lnTo>
                  <a:pt x="655" y="224"/>
                </a:lnTo>
                <a:lnTo>
                  <a:pt x="676" y="231"/>
                </a:lnTo>
                <a:lnTo>
                  <a:pt x="664" y="247"/>
                </a:lnTo>
                <a:lnTo>
                  <a:pt x="683" y="257"/>
                </a:lnTo>
                <a:lnTo>
                  <a:pt x="672" y="273"/>
                </a:lnTo>
                <a:lnTo>
                  <a:pt x="691" y="283"/>
                </a:lnTo>
                <a:lnTo>
                  <a:pt x="676" y="300"/>
                </a:lnTo>
                <a:lnTo>
                  <a:pt x="695" y="309"/>
                </a:lnTo>
                <a:lnTo>
                  <a:pt x="679" y="323"/>
                </a:lnTo>
                <a:lnTo>
                  <a:pt x="698" y="338"/>
                </a:lnTo>
                <a:lnTo>
                  <a:pt x="681" y="349"/>
                </a:lnTo>
                <a:lnTo>
                  <a:pt x="698" y="364"/>
                </a:lnTo>
                <a:lnTo>
                  <a:pt x="679" y="376"/>
                </a:lnTo>
                <a:lnTo>
                  <a:pt x="695" y="392"/>
                </a:lnTo>
                <a:lnTo>
                  <a:pt x="676" y="402"/>
                </a:lnTo>
                <a:lnTo>
                  <a:pt x="691" y="418"/>
                </a:lnTo>
                <a:lnTo>
                  <a:pt x="672" y="428"/>
                </a:lnTo>
                <a:lnTo>
                  <a:pt x="683" y="445"/>
                </a:lnTo>
                <a:lnTo>
                  <a:pt x="664" y="454"/>
                </a:lnTo>
                <a:lnTo>
                  <a:pt x="676" y="471"/>
                </a:lnTo>
                <a:lnTo>
                  <a:pt x="655" y="478"/>
                </a:lnTo>
                <a:lnTo>
                  <a:pt x="664" y="497"/>
                </a:lnTo>
                <a:lnTo>
                  <a:pt x="643" y="502"/>
                </a:lnTo>
                <a:lnTo>
                  <a:pt x="653" y="521"/>
                </a:lnTo>
                <a:lnTo>
                  <a:pt x="631" y="525"/>
                </a:lnTo>
                <a:lnTo>
                  <a:pt x="638" y="544"/>
                </a:lnTo>
                <a:lnTo>
                  <a:pt x="617" y="547"/>
                </a:lnTo>
                <a:lnTo>
                  <a:pt x="622" y="568"/>
                </a:lnTo>
                <a:lnTo>
                  <a:pt x="600" y="568"/>
                </a:lnTo>
                <a:lnTo>
                  <a:pt x="605" y="587"/>
                </a:lnTo>
                <a:lnTo>
                  <a:pt x="584" y="587"/>
                </a:lnTo>
                <a:lnTo>
                  <a:pt x="584" y="608"/>
                </a:lnTo>
                <a:lnTo>
                  <a:pt x="565" y="604"/>
                </a:lnTo>
                <a:lnTo>
                  <a:pt x="565" y="625"/>
                </a:lnTo>
                <a:lnTo>
                  <a:pt x="543" y="620"/>
                </a:lnTo>
                <a:lnTo>
                  <a:pt x="541" y="642"/>
                </a:lnTo>
                <a:lnTo>
                  <a:pt x="522" y="635"/>
                </a:lnTo>
                <a:lnTo>
                  <a:pt x="517" y="656"/>
                </a:lnTo>
                <a:lnTo>
                  <a:pt x="498" y="646"/>
                </a:lnTo>
                <a:lnTo>
                  <a:pt x="494" y="668"/>
                </a:lnTo>
                <a:lnTo>
                  <a:pt x="475" y="658"/>
                </a:lnTo>
                <a:lnTo>
                  <a:pt x="467" y="680"/>
                </a:lnTo>
                <a:lnTo>
                  <a:pt x="451" y="668"/>
                </a:lnTo>
                <a:lnTo>
                  <a:pt x="444" y="687"/>
                </a:lnTo>
                <a:lnTo>
                  <a:pt x="425" y="675"/>
                </a:lnTo>
                <a:lnTo>
                  <a:pt x="415" y="694"/>
                </a:lnTo>
                <a:lnTo>
                  <a:pt x="399" y="680"/>
                </a:lnTo>
                <a:lnTo>
                  <a:pt x="389" y="699"/>
                </a:lnTo>
                <a:lnTo>
                  <a:pt x="375" y="682"/>
                </a:lnTo>
                <a:lnTo>
                  <a:pt x="361" y="701"/>
                </a:lnTo>
                <a:lnTo>
                  <a:pt x="349" y="684"/>
                </a:lnTo>
                <a:lnTo>
                  <a:pt x="334" y="701"/>
                </a:lnTo>
                <a:lnTo>
                  <a:pt x="323" y="682"/>
                </a:lnTo>
                <a:lnTo>
                  <a:pt x="306" y="699"/>
                </a:lnTo>
                <a:lnTo>
                  <a:pt x="296" y="680"/>
                </a:lnTo>
                <a:lnTo>
                  <a:pt x="280" y="694"/>
                </a:lnTo>
                <a:lnTo>
                  <a:pt x="270" y="675"/>
                </a:lnTo>
                <a:lnTo>
                  <a:pt x="254" y="687"/>
                </a:lnTo>
                <a:lnTo>
                  <a:pt x="244" y="668"/>
                </a:lnTo>
                <a:lnTo>
                  <a:pt x="228" y="680"/>
                </a:lnTo>
                <a:lnTo>
                  <a:pt x="221" y="658"/>
                </a:lnTo>
                <a:lnTo>
                  <a:pt x="202" y="668"/>
                </a:lnTo>
                <a:lnTo>
                  <a:pt x="197" y="646"/>
                </a:lnTo>
                <a:lnTo>
                  <a:pt x="178" y="656"/>
                </a:lnTo>
                <a:lnTo>
                  <a:pt x="173" y="635"/>
                </a:lnTo>
                <a:lnTo>
                  <a:pt x="154" y="642"/>
                </a:lnTo>
                <a:lnTo>
                  <a:pt x="152" y="620"/>
                </a:lnTo>
                <a:lnTo>
                  <a:pt x="130" y="625"/>
                </a:lnTo>
                <a:lnTo>
                  <a:pt x="133" y="604"/>
                </a:lnTo>
                <a:lnTo>
                  <a:pt x="111" y="608"/>
                </a:lnTo>
                <a:lnTo>
                  <a:pt x="111" y="587"/>
                </a:lnTo>
                <a:lnTo>
                  <a:pt x="90" y="587"/>
                </a:lnTo>
                <a:lnTo>
                  <a:pt x="95" y="568"/>
                </a:lnTo>
                <a:lnTo>
                  <a:pt x="73" y="568"/>
                </a:lnTo>
                <a:lnTo>
                  <a:pt x="78" y="547"/>
                </a:lnTo>
                <a:lnTo>
                  <a:pt x="57" y="544"/>
                </a:lnTo>
                <a:lnTo>
                  <a:pt x="64" y="525"/>
                </a:lnTo>
                <a:lnTo>
                  <a:pt x="42" y="521"/>
                </a:lnTo>
                <a:lnTo>
                  <a:pt x="52" y="502"/>
                </a:lnTo>
                <a:lnTo>
                  <a:pt x="31" y="497"/>
                </a:lnTo>
                <a:lnTo>
                  <a:pt x="40" y="478"/>
                </a:lnTo>
                <a:lnTo>
                  <a:pt x="19" y="471"/>
                </a:lnTo>
                <a:lnTo>
                  <a:pt x="31" y="454"/>
                </a:lnTo>
                <a:lnTo>
                  <a:pt x="12" y="445"/>
                </a:lnTo>
                <a:lnTo>
                  <a:pt x="23" y="428"/>
                </a:lnTo>
                <a:lnTo>
                  <a:pt x="4" y="418"/>
                </a:lnTo>
                <a:lnTo>
                  <a:pt x="19" y="402"/>
                </a:lnTo>
                <a:lnTo>
                  <a:pt x="0" y="392"/>
                </a:lnTo>
                <a:lnTo>
                  <a:pt x="16" y="376"/>
                </a:lnTo>
                <a:lnTo>
                  <a:pt x="0" y="364"/>
                </a:lnTo>
                <a:lnTo>
                  <a:pt x="14" y="349"/>
                </a:lnTo>
                <a:lnTo>
                  <a:pt x="0" y="338"/>
                </a:lnTo>
                <a:lnTo>
                  <a:pt x="16" y="323"/>
                </a:lnTo>
                <a:lnTo>
                  <a:pt x="0" y="309"/>
                </a:lnTo>
                <a:lnTo>
                  <a:pt x="19" y="300"/>
                </a:lnTo>
                <a:lnTo>
                  <a:pt x="4" y="283"/>
                </a:lnTo>
                <a:lnTo>
                  <a:pt x="23" y="273"/>
                </a:lnTo>
                <a:lnTo>
                  <a:pt x="12" y="257"/>
                </a:lnTo>
                <a:lnTo>
                  <a:pt x="31" y="247"/>
                </a:lnTo>
                <a:lnTo>
                  <a:pt x="19" y="231"/>
                </a:lnTo>
                <a:lnTo>
                  <a:pt x="40" y="224"/>
                </a:lnTo>
                <a:lnTo>
                  <a:pt x="31" y="205"/>
                </a:lnTo>
                <a:lnTo>
                  <a:pt x="52" y="200"/>
                </a:lnTo>
                <a:lnTo>
                  <a:pt x="42" y="181"/>
                </a:lnTo>
                <a:lnTo>
                  <a:pt x="64" y="176"/>
                </a:lnTo>
                <a:lnTo>
                  <a:pt x="57" y="157"/>
                </a:lnTo>
                <a:lnTo>
                  <a:pt x="78" y="155"/>
                </a:lnTo>
                <a:lnTo>
                  <a:pt x="73" y="133"/>
                </a:lnTo>
                <a:lnTo>
                  <a:pt x="95" y="133"/>
                </a:lnTo>
                <a:lnTo>
                  <a:pt x="90" y="114"/>
                </a:lnTo>
                <a:lnTo>
                  <a:pt x="111" y="114"/>
                </a:lnTo>
                <a:lnTo>
                  <a:pt x="111" y="93"/>
                </a:lnTo>
                <a:lnTo>
                  <a:pt x="133" y="98"/>
                </a:lnTo>
                <a:lnTo>
                  <a:pt x="130" y="76"/>
                </a:lnTo>
                <a:lnTo>
                  <a:pt x="152" y="81"/>
                </a:lnTo>
                <a:lnTo>
                  <a:pt x="154" y="60"/>
                </a:lnTo>
                <a:lnTo>
                  <a:pt x="173" y="67"/>
                </a:lnTo>
                <a:lnTo>
                  <a:pt x="178" y="45"/>
                </a:lnTo>
                <a:lnTo>
                  <a:pt x="197" y="55"/>
                </a:lnTo>
                <a:lnTo>
                  <a:pt x="202" y="34"/>
                </a:lnTo>
                <a:lnTo>
                  <a:pt x="221" y="43"/>
                </a:lnTo>
                <a:lnTo>
                  <a:pt x="228" y="22"/>
                </a:lnTo>
                <a:lnTo>
                  <a:pt x="244" y="34"/>
                </a:lnTo>
                <a:lnTo>
                  <a:pt x="254" y="15"/>
                </a:lnTo>
                <a:lnTo>
                  <a:pt x="270" y="26"/>
                </a:lnTo>
                <a:lnTo>
                  <a:pt x="280" y="7"/>
                </a:lnTo>
                <a:lnTo>
                  <a:pt x="296" y="22"/>
                </a:lnTo>
                <a:lnTo>
                  <a:pt x="306" y="3"/>
                </a:lnTo>
                <a:lnTo>
                  <a:pt x="323" y="19"/>
                </a:lnTo>
                <a:lnTo>
                  <a:pt x="334" y="0"/>
                </a:lnTo>
                <a:lnTo>
                  <a:pt x="349" y="17"/>
                </a:ln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graphicFrame>
        <p:nvGraphicFramePr>
          <p:cNvPr id="31" name="Diagram 30"/>
          <p:cNvGraphicFramePr/>
          <p:nvPr/>
        </p:nvGraphicFramePr>
        <p:xfrm>
          <a:off x="8950327" y="2667000"/>
          <a:ext cx="15240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8405286" y="4038600"/>
            <a:ext cx="2614084" cy="609600"/>
            <a:chOff x="6303964" y="3028950"/>
            <a:chExt cx="1960563" cy="457200"/>
          </a:xfrm>
        </p:grpSpPr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6522919" y="3028950"/>
              <a:ext cx="1522654" cy="304800"/>
            </a:xfrm>
            <a:prstGeom prst="rect">
              <a:avLst/>
            </a:prstGeom>
            <a:solidFill>
              <a:srgbClr val="DF730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6303964" y="3181350"/>
              <a:ext cx="198898" cy="304800"/>
            </a:xfrm>
            <a:custGeom>
              <a:avLst/>
              <a:gdLst>
                <a:gd name="T0" fmla="*/ 119 w 119"/>
                <a:gd name="T1" fmla="*/ 152 h 152"/>
                <a:gd name="T2" fmla="*/ 0 w 119"/>
                <a:gd name="T3" fmla="*/ 152 h 152"/>
                <a:gd name="T4" fmla="*/ 81 w 119"/>
                <a:gd name="T5" fmla="*/ 73 h 152"/>
                <a:gd name="T6" fmla="*/ 0 w 119"/>
                <a:gd name="T7" fmla="*/ 0 h 152"/>
                <a:gd name="T8" fmla="*/ 119 w 119"/>
                <a:gd name="T9" fmla="*/ 0 h 152"/>
                <a:gd name="T10" fmla="*/ 119 w 119"/>
                <a:gd name="T11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152">
                  <a:moveTo>
                    <a:pt x="119" y="152"/>
                  </a:moveTo>
                  <a:lnTo>
                    <a:pt x="0" y="152"/>
                  </a:lnTo>
                  <a:lnTo>
                    <a:pt x="81" y="73"/>
                  </a:lnTo>
                  <a:lnTo>
                    <a:pt x="0" y="0"/>
                  </a:lnTo>
                  <a:lnTo>
                    <a:pt x="119" y="0"/>
                  </a:lnTo>
                  <a:lnTo>
                    <a:pt x="119" y="152"/>
                  </a:lnTo>
                  <a:close/>
                </a:path>
              </a:pathLst>
            </a:custGeom>
            <a:solidFill>
              <a:srgbClr val="02898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6534618" y="3357813"/>
              <a:ext cx="127027" cy="128337"/>
            </a:xfrm>
            <a:custGeom>
              <a:avLst/>
              <a:gdLst>
                <a:gd name="T0" fmla="*/ 76 w 76"/>
                <a:gd name="T1" fmla="*/ 64 h 64"/>
                <a:gd name="T2" fmla="*/ 0 w 76"/>
                <a:gd name="T3" fmla="*/ 0 h 64"/>
                <a:gd name="T4" fmla="*/ 76 w 76"/>
                <a:gd name="T5" fmla="*/ 0 h 64"/>
                <a:gd name="T6" fmla="*/ 76 w 76"/>
                <a:gd name="T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64">
                  <a:moveTo>
                    <a:pt x="76" y="64"/>
                  </a:moveTo>
                  <a:lnTo>
                    <a:pt x="0" y="0"/>
                  </a:lnTo>
                  <a:lnTo>
                    <a:pt x="76" y="0"/>
                  </a:lnTo>
                  <a:lnTo>
                    <a:pt x="76" y="64"/>
                  </a:lnTo>
                  <a:close/>
                </a:path>
              </a:pathLst>
            </a:custGeom>
            <a:solidFill>
              <a:srgbClr val="00C3D9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6502862" y="3357813"/>
              <a:ext cx="127027" cy="128337"/>
            </a:xfrm>
            <a:custGeom>
              <a:avLst/>
              <a:gdLst>
                <a:gd name="T0" fmla="*/ 0 w 76"/>
                <a:gd name="T1" fmla="*/ 0 h 64"/>
                <a:gd name="T2" fmla="*/ 76 w 76"/>
                <a:gd name="T3" fmla="*/ 64 h 64"/>
                <a:gd name="T4" fmla="*/ 0 w 76"/>
                <a:gd name="T5" fmla="*/ 64 h 64"/>
                <a:gd name="T6" fmla="*/ 0 w 76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64">
                  <a:moveTo>
                    <a:pt x="0" y="0"/>
                  </a:moveTo>
                  <a:lnTo>
                    <a:pt x="76" y="64"/>
                  </a:lnTo>
                  <a:lnTo>
                    <a:pt x="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898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6" name="Freeform 35"/>
            <p:cNvSpPr/>
            <p:nvPr/>
          </p:nvSpPr>
          <p:spPr bwMode="auto">
            <a:xfrm>
              <a:off x="8065629" y="3181350"/>
              <a:ext cx="198898" cy="304800"/>
            </a:xfrm>
            <a:custGeom>
              <a:avLst/>
              <a:gdLst>
                <a:gd name="T0" fmla="*/ 0 w 119"/>
                <a:gd name="T1" fmla="*/ 152 h 152"/>
                <a:gd name="T2" fmla="*/ 119 w 119"/>
                <a:gd name="T3" fmla="*/ 152 h 152"/>
                <a:gd name="T4" fmla="*/ 38 w 119"/>
                <a:gd name="T5" fmla="*/ 73 h 152"/>
                <a:gd name="T6" fmla="*/ 119 w 119"/>
                <a:gd name="T7" fmla="*/ 0 h 152"/>
                <a:gd name="T8" fmla="*/ 0 w 119"/>
                <a:gd name="T9" fmla="*/ 0 h 152"/>
                <a:gd name="T10" fmla="*/ 0 w 119"/>
                <a:gd name="T11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152">
                  <a:moveTo>
                    <a:pt x="0" y="152"/>
                  </a:moveTo>
                  <a:lnTo>
                    <a:pt x="119" y="152"/>
                  </a:lnTo>
                  <a:lnTo>
                    <a:pt x="38" y="73"/>
                  </a:lnTo>
                  <a:lnTo>
                    <a:pt x="119" y="0"/>
                  </a:lnTo>
                  <a:lnTo>
                    <a:pt x="0" y="0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rgbClr val="02898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7" name="Freeform 36"/>
            <p:cNvSpPr/>
            <p:nvPr/>
          </p:nvSpPr>
          <p:spPr bwMode="auto">
            <a:xfrm>
              <a:off x="7906846" y="3357813"/>
              <a:ext cx="127027" cy="128337"/>
            </a:xfrm>
            <a:custGeom>
              <a:avLst/>
              <a:gdLst>
                <a:gd name="T0" fmla="*/ 0 w 76"/>
                <a:gd name="T1" fmla="*/ 64 h 64"/>
                <a:gd name="T2" fmla="*/ 76 w 76"/>
                <a:gd name="T3" fmla="*/ 0 h 64"/>
                <a:gd name="T4" fmla="*/ 0 w 76"/>
                <a:gd name="T5" fmla="*/ 0 h 64"/>
                <a:gd name="T6" fmla="*/ 0 w 76"/>
                <a:gd name="T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64">
                  <a:moveTo>
                    <a:pt x="0" y="64"/>
                  </a:moveTo>
                  <a:lnTo>
                    <a:pt x="76" y="0"/>
                  </a:lnTo>
                  <a:lnTo>
                    <a:pt x="0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00C3D9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7938602" y="3357813"/>
              <a:ext cx="127027" cy="128337"/>
            </a:xfrm>
            <a:custGeom>
              <a:avLst/>
              <a:gdLst>
                <a:gd name="T0" fmla="*/ 76 w 76"/>
                <a:gd name="T1" fmla="*/ 0 h 64"/>
                <a:gd name="T2" fmla="*/ 0 w 76"/>
                <a:gd name="T3" fmla="*/ 64 h 64"/>
                <a:gd name="T4" fmla="*/ 76 w 76"/>
                <a:gd name="T5" fmla="*/ 64 h 64"/>
                <a:gd name="T6" fmla="*/ 76 w 76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64">
                  <a:moveTo>
                    <a:pt x="76" y="0"/>
                  </a:moveTo>
                  <a:lnTo>
                    <a:pt x="0" y="64"/>
                  </a:lnTo>
                  <a:lnTo>
                    <a:pt x="76" y="64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2898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1428575" y="4843463"/>
            <a:ext cx="1617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dirty="0">
                <a:solidFill>
                  <a:srgbClr val="00C3D9"/>
                </a:solidFill>
                <a:latin typeface="Bebas Neue"/>
              </a:rPr>
              <a:t>TEXT</a:t>
            </a:r>
          </a:p>
        </p:txBody>
      </p:sp>
      <p:sp>
        <p:nvSpPr>
          <p:cNvPr id="42" name="Rectangle 41"/>
          <p:cNvSpPr/>
          <p:nvPr/>
        </p:nvSpPr>
        <p:spPr>
          <a:xfrm>
            <a:off x="914401" y="5191284"/>
            <a:ext cx="2646265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/>
            <a:r>
              <a:rPr lang="en-US" sz="1465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make simply dummy text of the printing.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183110" y="4843463"/>
            <a:ext cx="1617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>
                <a:solidFill>
                  <a:srgbClr val="DF7307"/>
                </a:solidFill>
                <a:latin typeface="Bebas Neue"/>
              </a:rPr>
              <a:t>TEXT</a:t>
            </a:r>
          </a:p>
        </p:txBody>
      </p:sp>
      <p:sp>
        <p:nvSpPr>
          <p:cNvPr id="44" name="Rectangle 43"/>
          <p:cNvSpPr/>
          <p:nvPr/>
        </p:nvSpPr>
        <p:spPr>
          <a:xfrm>
            <a:off x="4668936" y="5191284"/>
            <a:ext cx="2646265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/>
            <a:r>
              <a:rPr lang="en-US" sz="1465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make simply dummy text of the printing.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8937645" y="4843463"/>
            <a:ext cx="1617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>
                <a:solidFill>
                  <a:srgbClr val="1FD89C"/>
                </a:solidFill>
                <a:latin typeface="Bebas Neue"/>
              </a:rPr>
              <a:t>TEXT</a:t>
            </a:r>
          </a:p>
        </p:txBody>
      </p:sp>
      <p:sp>
        <p:nvSpPr>
          <p:cNvPr id="46" name="Rectangle 45"/>
          <p:cNvSpPr/>
          <p:nvPr/>
        </p:nvSpPr>
        <p:spPr>
          <a:xfrm>
            <a:off x="8423470" y="5191284"/>
            <a:ext cx="2646265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/>
            <a:r>
              <a:rPr lang="en-US" sz="1465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make simply dummy text of the printing.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714680" y="4060537"/>
            <a:ext cx="10138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1400" dirty="0">
                <a:solidFill>
                  <a:prstClr val="white"/>
                </a:solidFill>
                <a:latin typeface="Bebas Neue"/>
              </a:rPr>
              <a:t>TEXT HERE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455238" y="4066715"/>
            <a:ext cx="10138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1400">
                <a:solidFill>
                  <a:prstClr val="white"/>
                </a:solidFill>
                <a:latin typeface="Bebas Neue"/>
              </a:rPr>
              <a:t>TEXT HERE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9195795" y="4072894"/>
            <a:ext cx="10138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1400">
                <a:solidFill>
                  <a:prstClr val="white"/>
                </a:solidFill>
                <a:latin typeface="Bebas Neue"/>
              </a:rPr>
              <a:t>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75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75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75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Graphic spid="19" grpId="0">
        <p:bldAsOne/>
      </p:bldGraphic>
      <p:bldP spid="21" grpId="0" animBg="1"/>
      <p:bldGraphic spid="22" grpId="0">
        <p:bldAsOne/>
      </p:bldGraphic>
      <p:bldP spid="30" grpId="0" animBg="1"/>
      <p:bldGraphic spid="31" grpId="0">
        <p:bldAsOne/>
      </p:bldGraphic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14"/>
          <p:cNvSpPr/>
          <p:nvPr/>
        </p:nvSpPr>
        <p:spPr bwMode="auto">
          <a:xfrm>
            <a:off x="8568558" y="3787887"/>
            <a:ext cx="1235833" cy="1683684"/>
          </a:xfrm>
          <a:custGeom>
            <a:avLst/>
            <a:gdLst>
              <a:gd name="T0" fmla="*/ 26 w 92"/>
              <a:gd name="T1" fmla="*/ 15 h 125"/>
              <a:gd name="T2" fmla="*/ 42 w 92"/>
              <a:gd name="T3" fmla="*/ 15 h 125"/>
              <a:gd name="T4" fmla="*/ 59 w 92"/>
              <a:gd name="T5" fmla="*/ 0 h 125"/>
              <a:gd name="T6" fmla="*/ 77 w 92"/>
              <a:gd name="T7" fmla="*/ 15 h 125"/>
              <a:gd name="T8" fmla="*/ 92 w 92"/>
              <a:gd name="T9" fmla="*/ 15 h 125"/>
              <a:gd name="T10" fmla="*/ 47 w 92"/>
              <a:gd name="T11" fmla="*/ 125 h 125"/>
              <a:gd name="T12" fmla="*/ 0 w 92"/>
              <a:gd name="T13" fmla="*/ 78 h 125"/>
              <a:gd name="T14" fmla="*/ 26 w 92"/>
              <a:gd name="T15" fmla="*/ 1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2" h="125">
                <a:moveTo>
                  <a:pt x="26" y="15"/>
                </a:moveTo>
                <a:cubicBezTo>
                  <a:pt x="42" y="15"/>
                  <a:pt x="42" y="15"/>
                  <a:pt x="42" y="15"/>
                </a:cubicBezTo>
                <a:cubicBezTo>
                  <a:pt x="43" y="6"/>
                  <a:pt x="50" y="0"/>
                  <a:pt x="59" y="0"/>
                </a:cubicBezTo>
                <a:cubicBezTo>
                  <a:pt x="68" y="0"/>
                  <a:pt x="76" y="6"/>
                  <a:pt x="77" y="15"/>
                </a:cubicBezTo>
                <a:cubicBezTo>
                  <a:pt x="92" y="15"/>
                  <a:pt x="92" y="15"/>
                  <a:pt x="92" y="15"/>
                </a:cubicBezTo>
                <a:cubicBezTo>
                  <a:pt x="92" y="58"/>
                  <a:pt x="75" y="97"/>
                  <a:pt x="47" y="125"/>
                </a:cubicBezTo>
                <a:cubicBezTo>
                  <a:pt x="0" y="78"/>
                  <a:pt x="0" y="78"/>
                  <a:pt x="0" y="78"/>
                </a:cubicBezTo>
                <a:cubicBezTo>
                  <a:pt x="16" y="62"/>
                  <a:pt x="26" y="40"/>
                  <a:pt x="26" y="15"/>
                </a:cubicBezTo>
                <a:close/>
              </a:path>
            </a:pathLst>
          </a:custGeom>
          <a:solidFill>
            <a:srgbClr val="DF730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1" name="Freeform 15"/>
          <p:cNvSpPr/>
          <p:nvPr/>
        </p:nvSpPr>
        <p:spPr bwMode="auto">
          <a:xfrm>
            <a:off x="7734329" y="4829096"/>
            <a:ext cx="1479601" cy="1252843"/>
          </a:xfrm>
          <a:custGeom>
            <a:avLst/>
            <a:gdLst>
              <a:gd name="T0" fmla="*/ 63 w 110"/>
              <a:gd name="T1" fmla="*/ 0 h 93"/>
              <a:gd name="T2" fmla="*/ 75 w 110"/>
              <a:gd name="T3" fmla="*/ 12 h 93"/>
              <a:gd name="T4" fmla="*/ 87 w 110"/>
              <a:gd name="T5" fmla="*/ 7 h 93"/>
              <a:gd name="T6" fmla="*/ 105 w 110"/>
              <a:gd name="T7" fmla="*/ 25 h 93"/>
              <a:gd name="T8" fmla="*/ 100 w 110"/>
              <a:gd name="T9" fmla="*/ 37 h 93"/>
              <a:gd name="T10" fmla="*/ 110 w 110"/>
              <a:gd name="T11" fmla="*/ 47 h 93"/>
              <a:gd name="T12" fmla="*/ 0 w 110"/>
              <a:gd name="T13" fmla="*/ 93 h 93"/>
              <a:gd name="T14" fmla="*/ 0 w 110"/>
              <a:gd name="T15" fmla="*/ 26 h 93"/>
              <a:gd name="T16" fmla="*/ 63 w 110"/>
              <a:gd name="T17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0" h="93">
                <a:moveTo>
                  <a:pt x="63" y="0"/>
                </a:moveTo>
                <a:cubicBezTo>
                  <a:pt x="75" y="12"/>
                  <a:pt x="75" y="12"/>
                  <a:pt x="75" y="12"/>
                </a:cubicBezTo>
                <a:cubicBezTo>
                  <a:pt x="78" y="9"/>
                  <a:pt x="83" y="7"/>
                  <a:pt x="87" y="7"/>
                </a:cubicBezTo>
                <a:cubicBezTo>
                  <a:pt x="97" y="7"/>
                  <a:pt x="105" y="15"/>
                  <a:pt x="105" y="25"/>
                </a:cubicBezTo>
                <a:cubicBezTo>
                  <a:pt x="105" y="29"/>
                  <a:pt x="103" y="34"/>
                  <a:pt x="100" y="37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82" y="75"/>
                  <a:pt x="43" y="93"/>
                  <a:pt x="0" y="93"/>
                </a:cubicBezTo>
                <a:cubicBezTo>
                  <a:pt x="0" y="26"/>
                  <a:pt x="0" y="26"/>
                  <a:pt x="0" y="26"/>
                </a:cubicBezTo>
                <a:cubicBezTo>
                  <a:pt x="25" y="26"/>
                  <a:pt x="47" y="16"/>
                  <a:pt x="63" y="0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2" name="Freeform 16"/>
          <p:cNvSpPr/>
          <p:nvPr/>
        </p:nvSpPr>
        <p:spPr bwMode="auto">
          <a:xfrm>
            <a:off x="6266073" y="4829096"/>
            <a:ext cx="1723364" cy="1241504"/>
          </a:xfrm>
          <a:custGeom>
            <a:avLst/>
            <a:gdLst>
              <a:gd name="T0" fmla="*/ 0 w 128"/>
              <a:gd name="T1" fmla="*/ 47 h 92"/>
              <a:gd name="T2" fmla="*/ 47 w 128"/>
              <a:gd name="T3" fmla="*/ 0 h 92"/>
              <a:gd name="T4" fmla="*/ 109 w 128"/>
              <a:gd name="T5" fmla="*/ 25 h 92"/>
              <a:gd name="T6" fmla="*/ 109 w 128"/>
              <a:gd name="T7" fmla="*/ 41 h 92"/>
              <a:gd name="T8" fmla="*/ 111 w 128"/>
              <a:gd name="T9" fmla="*/ 41 h 92"/>
              <a:gd name="T10" fmla="*/ 128 w 128"/>
              <a:gd name="T11" fmla="*/ 58 h 92"/>
              <a:gd name="T12" fmla="*/ 111 w 128"/>
              <a:gd name="T13" fmla="*/ 76 h 92"/>
              <a:gd name="T14" fmla="*/ 109 w 128"/>
              <a:gd name="T15" fmla="*/ 76 h 92"/>
              <a:gd name="T16" fmla="*/ 109 w 128"/>
              <a:gd name="T17" fmla="*/ 92 h 92"/>
              <a:gd name="T18" fmla="*/ 0 w 128"/>
              <a:gd name="T19" fmla="*/ 47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" h="92">
                <a:moveTo>
                  <a:pt x="0" y="47"/>
                </a:moveTo>
                <a:cubicBezTo>
                  <a:pt x="47" y="0"/>
                  <a:pt x="47" y="0"/>
                  <a:pt x="47" y="0"/>
                </a:cubicBezTo>
                <a:cubicBezTo>
                  <a:pt x="63" y="16"/>
                  <a:pt x="85" y="25"/>
                  <a:pt x="109" y="25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10" y="41"/>
                  <a:pt x="110" y="41"/>
                  <a:pt x="111" y="41"/>
                </a:cubicBezTo>
                <a:cubicBezTo>
                  <a:pt x="121" y="41"/>
                  <a:pt x="128" y="49"/>
                  <a:pt x="128" y="58"/>
                </a:cubicBezTo>
                <a:cubicBezTo>
                  <a:pt x="128" y="68"/>
                  <a:pt x="121" y="76"/>
                  <a:pt x="111" y="76"/>
                </a:cubicBezTo>
                <a:cubicBezTo>
                  <a:pt x="110" y="76"/>
                  <a:pt x="110" y="76"/>
                  <a:pt x="109" y="76"/>
                </a:cubicBezTo>
                <a:cubicBezTo>
                  <a:pt x="109" y="92"/>
                  <a:pt x="109" y="92"/>
                  <a:pt x="109" y="92"/>
                </a:cubicBezTo>
                <a:cubicBezTo>
                  <a:pt x="67" y="92"/>
                  <a:pt x="28" y="75"/>
                  <a:pt x="0" y="47"/>
                </a:cubicBezTo>
                <a:close/>
              </a:path>
            </a:pathLst>
          </a:custGeom>
          <a:solidFill>
            <a:srgbClr val="F4C60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3" name="Freeform 17"/>
          <p:cNvSpPr/>
          <p:nvPr/>
        </p:nvSpPr>
        <p:spPr bwMode="auto">
          <a:xfrm>
            <a:off x="5659491" y="3967414"/>
            <a:ext cx="1252843" cy="1496605"/>
          </a:xfrm>
          <a:custGeom>
            <a:avLst/>
            <a:gdLst>
              <a:gd name="T0" fmla="*/ 66 w 93"/>
              <a:gd name="T1" fmla="*/ 0 h 111"/>
              <a:gd name="T2" fmla="*/ 93 w 93"/>
              <a:gd name="T3" fmla="*/ 64 h 111"/>
              <a:gd name="T4" fmla="*/ 81 w 93"/>
              <a:gd name="T5" fmla="*/ 76 h 111"/>
              <a:gd name="T6" fmla="*/ 89 w 93"/>
              <a:gd name="T7" fmla="*/ 91 h 111"/>
              <a:gd name="T8" fmla="*/ 72 w 93"/>
              <a:gd name="T9" fmla="*/ 109 h 111"/>
              <a:gd name="T10" fmla="*/ 57 w 93"/>
              <a:gd name="T11" fmla="*/ 101 h 111"/>
              <a:gd name="T12" fmla="*/ 46 w 93"/>
              <a:gd name="T13" fmla="*/ 111 h 111"/>
              <a:gd name="T14" fmla="*/ 0 w 93"/>
              <a:gd name="T15" fmla="*/ 0 h 111"/>
              <a:gd name="T16" fmla="*/ 66 w 93"/>
              <a:gd name="T17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" h="111">
                <a:moveTo>
                  <a:pt x="66" y="0"/>
                </a:moveTo>
                <a:cubicBezTo>
                  <a:pt x="66" y="25"/>
                  <a:pt x="76" y="48"/>
                  <a:pt x="93" y="64"/>
                </a:cubicBezTo>
                <a:cubicBezTo>
                  <a:pt x="81" y="76"/>
                  <a:pt x="81" y="76"/>
                  <a:pt x="81" y="76"/>
                </a:cubicBezTo>
                <a:cubicBezTo>
                  <a:pt x="86" y="80"/>
                  <a:pt x="89" y="85"/>
                  <a:pt x="89" y="91"/>
                </a:cubicBezTo>
                <a:cubicBezTo>
                  <a:pt x="89" y="101"/>
                  <a:pt x="81" y="109"/>
                  <a:pt x="72" y="109"/>
                </a:cubicBezTo>
                <a:cubicBezTo>
                  <a:pt x="65" y="109"/>
                  <a:pt x="60" y="106"/>
                  <a:pt x="57" y="101"/>
                </a:cubicBezTo>
                <a:cubicBezTo>
                  <a:pt x="46" y="111"/>
                  <a:pt x="46" y="111"/>
                  <a:pt x="46" y="111"/>
                </a:cubicBezTo>
                <a:cubicBezTo>
                  <a:pt x="17" y="83"/>
                  <a:pt x="0" y="44"/>
                  <a:pt x="0" y="0"/>
                </a:cubicBezTo>
                <a:lnTo>
                  <a:pt x="66" y="0"/>
                </a:ln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4" name="Freeform 18"/>
          <p:cNvSpPr/>
          <p:nvPr/>
        </p:nvSpPr>
        <p:spPr bwMode="auto">
          <a:xfrm>
            <a:off x="2966737" y="1869897"/>
            <a:ext cx="1479601" cy="1252843"/>
          </a:xfrm>
          <a:custGeom>
            <a:avLst/>
            <a:gdLst>
              <a:gd name="T0" fmla="*/ 110 w 110"/>
              <a:gd name="T1" fmla="*/ 66 h 93"/>
              <a:gd name="T2" fmla="*/ 110 w 110"/>
              <a:gd name="T3" fmla="*/ 0 h 93"/>
              <a:gd name="T4" fmla="*/ 0 w 110"/>
              <a:gd name="T5" fmla="*/ 47 h 93"/>
              <a:gd name="T6" fmla="*/ 46 w 110"/>
              <a:gd name="T7" fmla="*/ 93 h 93"/>
              <a:gd name="T8" fmla="*/ 110 w 110"/>
              <a:gd name="T9" fmla="*/ 66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" h="93">
                <a:moveTo>
                  <a:pt x="110" y="66"/>
                </a:moveTo>
                <a:cubicBezTo>
                  <a:pt x="110" y="0"/>
                  <a:pt x="110" y="0"/>
                  <a:pt x="110" y="0"/>
                </a:cubicBezTo>
                <a:cubicBezTo>
                  <a:pt x="67" y="0"/>
                  <a:pt x="28" y="18"/>
                  <a:pt x="0" y="47"/>
                </a:cubicBezTo>
                <a:cubicBezTo>
                  <a:pt x="46" y="93"/>
                  <a:pt x="46" y="93"/>
                  <a:pt x="46" y="93"/>
                </a:cubicBezTo>
                <a:cubicBezTo>
                  <a:pt x="63" y="77"/>
                  <a:pt x="85" y="66"/>
                  <a:pt x="110" y="66"/>
                </a:cubicBezTo>
                <a:close/>
              </a:path>
            </a:pathLst>
          </a:custGeom>
          <a:solidFill>
            <a:srgbClr val="F4C60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5" name="Freeform 19"/>
          <p:cNvSpPr/>
          <p:nvPr/>
        </p:nvSpPr>
        <p:spPr bwMode="auto">
          <a:xfrm>
            <a:off x="2360155" y="2499154"/>
            <a:ext cx="1224496" cy="1468263"/>
          </a:xfrm>
          <a:custGeom>
            <a:avLst/>
            <a:gdLst>
              <a:gd name="T0" fmla="*/ 79 w 91"/>
              <a:gd name="T1" fmla="*/ 34 h 109"/>
              <a:gd name="T2" fmla="*/ 86 w 91"/>
              <a:gd name="T3" fmla="*/ 21 h 109"/>
              <a:gd name="T4" fmla="*/ 68 w 91"/>
              <a:gd name="T5" fmla="*/ 4 h 109"/>
              <a:gd name="T6" fmla="*/ 55 w 91"/>
              <a:gd name="T7" fmla="*/ 10 h 109"/>
              <a:gd name="T8" fmla="*/ 45 w 91"/>
              <a:gd name="T9" fmla="*/ 0 h 109"/>
              <a:gd name="T10" fmla="*/ 0 w 91"/>
              <a:gd name="T11" fmla="*/ 109 h 109"/>
              <a:gd name="T12" fmla="*/ 66 w 91"/>
              <a:gd name="T13" fmla="*/ 109 h 109"/>
              <a:gd name="T14" fmla="*/ 91 w 91"/>
              <a:gd name="T15" fmla="*/ 46 h 109"/>
              <a:gd name="T16" fmla="*/ 79 w 91"/>
              <a:gd name="T17" fmla="*/ 34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1" h="109">
                <a:moveTo>
                  <a:pt x="79" y="34"/>
                </a:moveTo>
                <a:cubicBezTo>
                  <a:pt x="83" y="31"/>
                  <a:pt x="86" y="26"/>
                  <a:pt x="86" y="21"/>
                </a:cubicBezTo>
                <a:cubicBezTo>
                  <a:pt x="86" y="11"/>
                  <a:pt x="78" y="4"/>
                  <a:pt x="68" y="4"/>
                </a:cubicBezTo>
                <a:cubicBezTo>
                  <a:pt x="63" y="4"/>
                  <a:pt x="58" y="6"/>
                  <a:pt x="55" y="10"/>
                </a:cubicBezTo>
                <a:cubicBezTo>
                  <a:pt x="45" y="0"/>
                  <a:pt x="45" y="0"/>
                  <a:pt x="45" y="0"/>
                </a:cubicBezTo>
                <a:cubicBezTo>
                  <a:pt x="17" y="28"/>
                  <a:pt x="0" y="66"/>
                  <a:pt x="0" y="109"/>
                </a:cubicBezTo>
                <a:cubicBezTo>
                  <a:pt x="66" y="109"/>
                  <a:pt x="66" y="109"/>
                  <a:pt x="66" y="109"/>
                </a:cubicBezTo>
                <a:cubicBezTo>
                  <a:pt x="66" y="84"/>
                  <a:pt x="76" y="62"/>
                  <a:pt x="91" y="46"/>
                </a:cubicBezTo>
                <a:lnTo>
                  <a:pt x="79" y="34"/>
                </a:ln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6" name="Freeform 20"/>
          <p:cNvSpPr/>
          <p:nvPr/>
        </p:nvSpPr>
        <p:spPr bwMode="auto">
          <a:xfrm>
            <a:off x="5308015" y="2487817"/>
            <a:ext cx="1241504" cy="1734703"/>
          </a:xfrm>
          <a:custGeom>
            <a:avLst/>
            <a:gdLst>
              <a:gd name="T0" fmla="*/ 92 w 92"/>
              <a:gd name="T1" fmla="*/ 110 h 129"/>
              <a:gd name="T2" fmla="*/ 46 w 92"/>
              <a:gd name="T3" fmla="*/ 0 h 129"/>
              <a:gd name="T4" fmla="*/ 0 w 92"/>
              <a:gd name="T5" fmla="*/ 46 h 129"/>
              <a:gd name="T6" fmla="*/ 26 w 92"/>
              <a:gd name="T7" fmla="*/ 110 h 129"/>
              <a:gd name="T8" fmla="*/ 41 w 92"/>
              <a:gd name="T9" fmla="*/ 110 h 129"/>
              <a:gd name="T10" fmla="*/ 41 w 92"/>
              <a:gd name="T11" fmla="*/ 111 h 129"/>
              <a:gd name="T12" fmla="*/ 59 w 92"/>
              <a:gd name="T13" fmla="*/ 129 h 129"/>
              <a:gd name="T14" fmla="*/ 76 w 92"/>
              <a:gd name="T15" fmla="*/ 111 h 129"/>
              <a:gd name="T16" fmla="*/ 76 w 92"/>
              <a:gd name="T17" fmla="*/ 110 h 129"/>
              <a:gd name="T18" fmla="*/ 92 w 92"/>
              <a:gd name="T19" fmla="*/ 11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" h="129">
                <a:moveTo>
                  <a:pt x="92" y="110"/>
                </a:moveTo>
                <a:cubicBezTo>
                  <a:pt x="92" y="67"/>
                  <a:pt x="74" y="28"/>
                  <a:pt x="46" y="0"/>
                </a:cubicBezTo>
                <a:cubicBezTo>
                  <a:pt x="0" y="46"/>
                  <a:pt x="0" y="46"/>
                  <a:pt x="0" y="46"/>
                </a:cubicBezTo>
                <a:cubicBezTo>
                  <a:pt x="16" y="63"/>
                  <a:pt x="26" y="85"/>
                  <a:pt x="26" y="110"/>
                </a:cubicBezTo>
                <a:cubicBezTo>
                  <a:pt x="41" y="110"/>
                  <a:pt x="41" y="110"/>
                  <a:pt x="41" y="110"/>
                </a:cubicBezTo>
                <a:cubicBezTo>
                  <a:pt x="41" y="110"/>
                  <a:pt x="41" y="111"/>
                  <a:pt x="41" y="111"/>
                </a:cubicBezTo>
                <a:cubicBezTo>
                  <a:pt x="41" y="121"/>
                  <a:pt x="49" y="129"/>
                  <a:pt x="59" y="129"/>
                </a:cubicBezTo>
                <a:cubicBezTo>
                  <a:pt x="68" y="129"/>
                  <a:pt x="76" y="121"/>
                  <a:pt x="76" y="111"/>
                </a:cubicBezTo>
                <a:cubicBezTo>
                  <a:pt x="76" y="111"/>
                  <a:pt x="76" y="110"/>
                  <a:pt x="76" y="110"/>
                </a:cubicBezTo>
                <a:lnTo>
                  <a:pt x="92" y="110"/>
                </a:lnTo>
                <a:close/>
              </a:path>
            </a:pathLst>
          </a:custGeom>
          <a:solidFill>
            <a:srgbClr val="DF730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7" name="Freeform 21"/>
          <p:cNvSpPr/>
          <p:nvPr/>
        </p:nvSpPr>
        <p:spPr bwMode="auto">
          <a:xfrm>
            <a:off x="4446334" y="1869898"/>
            <a:ext cx="1485268" cy="1235833"/>
          </a:xfrm>
          <a:custGeom>
            <a:avLst/>
            <a:gdLst>
              <a:gd name="T0" fmla="*/ 98 w 110"/>
              <a:gd name="T1" fmla="*/ 58 h 92"/>
              <a:gd name="T2" fmla="*/ 110 w 110"/>
              <a:gd name="T3" fmla="*/ 46 h 92"/>
              <a:gd name="T4" fmla="*/ 0 w 110"/>
              <a:gd name="T5" fmla="*/ 0 h 92"/>
              <a:gd name="T6" fmla="*/ 0 w 110"/>
              <a:gd name="T7" fmla="*/ 66 h 92"/>
              <a:gd name="T8" fmla="*/ 64 w 110"/>
              <a:gd name="T9" fmla="*/ 92 h 92"/>
              <a:gd name="T10" fmla="*/ 74 w 110"/>
              <a:gd name="T11" fmla="*/ 82 h 92"/>
              <a:gd name="T12" fmla="*/ 88 w 110"/>
              <a:gd name="T13" fmla="*/ 89 h 92"/>
              <a:gd name="T14" fmla="*/ 105 w 110"/>
              <a:gd name="T15" fmla="*/ 72 h 92"/>
              <a:gd name="T16" fmla="*/ 98 w 110"/>
              <a:gd name="T17" fmla="*/ 5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0" h="92">
                <a:moveTo>
                  <a:pt x="98" y="58"/>
                </a:moveTo>
                <a:cubicBezTo>
                  <a:pt x="110" y="46"/>
                  <a:pt x="110" y="46"/>
                  <a:pt x="110" y="46"/>
                </a:cubicBezTo>
                <a:cubicBezTo>
                  <a:pt x="82" y="18"/>
                  <a:pt x="43" y="0"/>
                  <a:pt x="0" y="0"/>
                </a:cubicBezTo>
                <a:cubicBezTo>
                  <a:pt x="0" y="66"/>
                  <a:pt x="0" y="66"/>
                  <a:pt x="0" y="66"/>
                </a:cubicBezTo>
                <a:cubicBezTo>
                  <a:pt x="25" y="66"/>
                  <a:pt x="47" y="76"/>
                  <a:pt x="64" y="92"/>
                </a:cubicBezTo>
                <a:cubicBezTo>
                  <a:pt x="74" y="82"/>
                  <a:pt x="74" y="82"/>
                  <a:pt x="74" y="82"/>
                </a:cubicBezTo>
                <a:cubicBezTo>
                  <a:pt x="77" y="87"/>
                  <a:pt x="82" y="89"/>
                  <a:pt x="88" y="89"/>
                </a:cubicBezTo>
                <a:cubicBezTo>
                  <a:pt x="98" y="89"/>
                  <a:pt x="105" y="82"/>
                  <a:pt x="105" y="72"/>
                </a:cubicBezTo>
                <a:cubicBezTo>
                  <a:pt x="105" y="66"/>
                  <a:pt x="102" y="61"/>
                  <a:pt x="98" y="58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graphicFrame>
        <p:nvGraphicFramePr>
          <p:cNvPr id="19" name="Diagram 18"/>
          <p:cNvGraphicFramePr/>
          <p:nvPr/>
        </p:nvGraphicFramePr>
        <p:xfrm>
          <a:off x="3522918" y="3051894"/>
          <a:ext cx="1846831" cy="18468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0" name="Diagram 19"/>
          <p:cNvGraphicFramePr/>
          <p:nvPr/>
        </p:nvGraphicFramePr>
        <p:xfrm>
          <a:off x="6810913" y="3051894"/>
          <a:ext cx="1846831" cy="18468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2" name="Rectangle 21"/>
          <p:cNvSpPr/>
          <p:nvPr/>
        </p:nvSpPr>
        <p:spPr>
          <a:xfrm>
            <a:off x="6765820" y="1652826"/>
            <a:ext cx="44232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8565"/>
            <a:r>
              <a:rPr lang="en-US" sz="1600">
                <a:solidFill>
                  <a:prstClr val="black">
                    <a:lumMod val="50000"/>
                    <a:lumOff val="50000"/>
                  </a:prstClr>
                </a:solidFill>
                <a:latin typeface="Rockwell" panose="02060603020205020403"/>
              </a:rPr>
              <a:t>Lorem Ipsum is simply dummy text of the printing and typesetting industry. Lorem Ipsum has been the industry's standard.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033866" y="2514601"/>
            <a:ext cx="3797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400" dirty="0">
                <a:solidFill>
                  <a:srgbClr val="01D48F"/>
                </a:solidFill>
                <a:latin typeface="Bebas Neue"/>
              </a:rPr>
              <a:t>TEXT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715182" y="4977025"/>
            <a:ext cx="3797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400">
                <a:solidFill>
                  <a:srgbClr val="00C3D9"/>
                </a:solidFill>
                <a:latin typeface="Bebas Neue"/>
              </a:rPr>
              <a:t>TEXT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118726" y="5386006"/>
            <a:ext cx="44232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8565"/>
            <a:r>
              <a:rPr lang="en-US" sz="1600">
                <a:solidFill>
                  <a:prstClr val="black">
                    <a:lumMod val="50000"/>
                    <a:lumOff val="50000"/>
                  </a:prstClr>
                </a:solidFill>
                <a:latin typeface="Rockwell" panose="02060603020205020403"/>
              </a:rPr>
              <a:t>Lorem Ipsum is simply dummy text of the printing and typesetting industry. Lorem Ipsum has been the industry's standard. </a:t>
            </a:r>
          </a:p>
        </p:txBody>
      </p:sp>
      <p:sp>
        <p:nvSpPr>
          <p:cNvPr id="26" name="TextBox 25"/>
          <p:cNvSpPr txBox="1"/>
          <p:nvPr/>
        </p:nvSpPr>
        <p:spPr>
          <a:xfrm rot="1459385">
            <a:off x="4670159" y="2166134"/>
            <a:ext cx="1037612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1865">
                <a:solidFill>
                  <a:prstClr val="white"/>
                </a:solidFill>
                <a:latin typeface="Bebas Neue"/>
              </a:rPr>
              <a:t>TEXT HERE</a:t>
            </a:r>
          </a:p>
        </p:txBody>
      </p:sp>
      <p:sp>
        <p:nvSpPr>
          <p:cNvPr id="28" name="TextBox 27"/>
          <p:cNvSpPr txBox="1"/>
          <p:nvPr/>
        </p:nvSpPr>
        <p:spPr>
          <a:xfrm rot="19909471">
            <a:off x="8004705" y="5069374"/>
            <a:ext cx="1037612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1865">
                <a:solidFill>
                  <a:prstClr val="white"/>
                </a:solidFill>
                <a:latin typeface="Bebas Neue"/>
              </a:rPr>
              <a:t>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Graphic spid="19" grpId="0">
        <p:bldAsOne/>
      </p:bldGraphic>
      <p:bldGraphic spid="20" grpId="0">
        <p:bldAsOne/>
      </p:bldGraphic>
      <p:bldP spid="22" grpId="0"/>
      <p:bldP spid="23" grpId="0"/>
      <p:bldP spid="24" grpId="0"/>
      <p:bldP spid="25" grpId="0"/>
      <p:bldP spid="26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Diagram 15"/>
          <p:cNvGraphicFramePr/>
          <p:nvPr/>
        </p:nvGraphicFramePr>
        <p:xfrm>
          <a:off x="941239" y="2398946"/>
          <a:ext cx="1842855" cy="18428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7" name="Group 16"/>
          <p:cNvGrpSpPr/>
          <p:nvPr/>
        </p:nvGrpSpPr>
        <p:grpSpPr>
          <a:xfrm>
            <a:off x="838199" y="3804139"/>
            <a:ext cx="2048935" cy="945661"/>
            <a:chOff x="944343" y="3257550"/>
            <a:chExt cx="2146301" cy="990600"/>
          </a:xfrm>
        </p:grpSpPr>
        <p:sp>
          <p:nvSpPr>
            <p:cNvPr id="10" name="Freeform 9"/>
            <p:cNvSpPr/>
            <p:nvPr/>
          </p:nvSpPr>
          <p:spPr bwMode="auto">
            <a:xfrm>
              <a:off x="1202895" y="3768425"/>
              <a:ext cx="345776" cy="479725"/>
            </a:xfrm>
            <a:custGeom>
              <a:avLst/>
              <a:gdLst>
                <a:gd name="T0" fmla="*/ 45 w 47"/>
                <a:gd name="T1" fmla="*/ 38 h 65"/>
                <a:gd name="T2" fmla="*/ 34 w 47"/>
                <a:gd name="T3" fmla="*/ 65 h 65"/>
                <a:gd name="T4" fmla="*/ 17 w 47"/>
                <a:gd name="T5" fmla="*/ 23 h 65"/>
                <a:gd name="T6" fmla="*/ 0 w 47"/>
                <a:gd name="T7" fmla="*/ 0 h 65"/>
                <a:gd name="T8" fmla="*/ 45 w 47"/>
                <a:gd name="T9" fmla="*/ 3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5">
                  <a:moveTo>
                    <a:pt x="45" y="38"/>
                  </a:moveTo>
                  <a:cubicBezTo>
                    <a:pt x="47" y="45"/>
                    <a:pt x="29" y="50"/>
                    <a:pt x="34" y="65"/>
                  </a:cubicBezTo>
                  <a:cubicBezTo>
                    <a:pt x="31" y="53"/>
                    <a:pt x="31" y="34"/>
                    <a:pt x="17" y="23"/>
                  </a:cubicBezTo>
                  <a:cubicBezTo>
                    <a:pt x="2" y="11"/>
                    <a:pt x="0" y="0"/>
                    <a:pt x="0" y="0"/>
                  </a:cubicBezTo>
                  <a:cubicBezTo>
                    <a:pt x="0" y="0"/>
                    <a:pt x="42" y="28"/>
                    <a:pt x="45" y="38"/>
                  </a:cubicBezTo>
                  <a:close/>
                </a:path>
              </a:pathLst>
            </a:custGeom>
            <a:solidFill>
              <a:srgbClr val="02898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1090751" y="3665626"/>
              <a:ext cx="445459" cy="429883"/>
            </a:xfrm>
            <a:custGeom>
              <a:avLst/>
              <a:gdLst>
                <a:gd name="T0" fmla="*/ 5 w 60"/>
                <a:gd name="T1" fmla="*/ 50 h 58"/>
                <a:gd name="T2" fmla="*/ 33 w 60"/>
                <a:gd name="T3" fmla="*/ 52 h 58"/>
                <a:gd name="T4" fmla="*/ 60 w 60"/>
                <a:gd name="T5" fmla="*/ 52 h 58"/>
                <a:gd name="T6" fmla="*/ 46 w 60"/>
                <a:gd name="T7" fmla="*/ 6 h 58"/>
                <a:gd name="T8" fmla="*/ 0 w 60"/>
                <a:gd name="T9" fmla="*/ 12 h 58"/>
                <a:gd name="T10" fmla="*/ 5 w 60"/>
                <a:gd name="T11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8">
                  <a:moveTo>
                    <a:pt x="5" y="50"/>
                  </a:moveTo>
                  <a:cubicBezTo>
                    <a:pt x="4" y="58"/>
                    <a:pt x="21" y="58"/>
                    <a:pt x="33" y="52"/>
                  </a:cubicBezTo>
                  <a:cubicBezTo>
                    <a:pt x="46" y="44"/>
                    <a:pt x="57" y="46"/>
                    <a:pt x="60" y="52"/>
                  </a:cubicBezTo>
                  <a:cubicBezTo>
                    <a:pt x="50" y="27"/>
                    <a:pt x="46" y="13"/>
                    <a:pt x="46" y="6"/>
                  </a:cubicBezTo>
                  <a:cubicBezTo>
                    <a:pt x="46" y="0"/>
                    <a:pt x="0" y="12"/>
                    <a:pt x="0" y="12"/>
                  </a:cubicBezTo>
                  <a:lnTo>
                    <a:pt x="5" y="50"/>
                  </a:lnTo>
                  <a:close/>
                </a:path>
              </a:pathLst>
            </a:custGeom>
            <a:solidFill>
              <a:srgbClr val="DF730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2483200" y="3768425"/>
              <a:ext cx="348891" cy="479725"/>
            </a:xfrm>
            <a:custGeom>
              <a:avLst/>
              <a:gdLst>
                <a:gd name="T0" fmla="*/ 3 w 47"/>
                <a:gd name="T1" fmla="*/ 38 h 65"/>
                <a:gd name="T2" fmla="*/ 14 w 47"/>
                <a:gd name="T3" fmla="*/ 65 h 65"/>
                <a:gd name="T4" fmla="*/ 31 w 47"/>
                <a:gd name="T5" fmla="*/ 23 h 65"/>
                <a:gd name="T6" fmla="*/ 47 w 47"/>
                <a:gd name="T7" fmla="*/ 0 h 65"/>
                <a:gd name="T8" fmla="*/ 3 w 47"/>
                <a:gd name="T9" fmla="*/ 3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5">
                  <a:moveTo>
                    <a:pt x="3" y="38"/>
                  </a:moveTo>
                  <a:cubicBezTo>
                    <a:pt x="0" y="45"/>
                    <a:pt x="19" y="50"/>
                    <a:pt x="14" y="65"/>
                  </a:cubicBezTo>
                  <a:cubicBezTo>
                    <a:pt x="17" y="53"/>
                    <a:pt x="16" y="34"/>
                    <a:pt x="31" y="23"/>
                  </a:cubicBezTo>
                  <a:cubicBezTo>
                    <a:pt x="46" y="11"/>
                    <a:pt x="47" y="0"/>
                    <a:pt x="47" y="0"/>
                  </a:cubicBezTo>
                  <a:cubicBezTo>
                    <a:pt x="47" y="0"/>
                    <a:pt x="6" y="28"/>
                    <a:pt x="3" y="38"/>
                  </a:cubicBezTo>
                  <a:close/>
                </a:path>
              </a:pathLst>
            </a:custGeom>
            <a:solidFill>
              <a:srgbClr val="02898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2505004" y="3665626"/>
              <a:ext cx="445459" cy="429883"/>
            </a:xfrm>
            <a:custGeom>
              <a:avLst/>
              <a:gdLst>
                <a:gd name="T0" fmla="*/ 55 w 60"/>
                <a:gd name="T1" fmla="*/ 50 h 58"/>
                <a:gd name="T2" fmla="*/ 26 w 60"/>
                <a:gd name="T3" fmla="*/ 52 h 58"/>
                <a:gd name="T4" fmla="*/ 0 w 60"/>
                <a:gd name="T5" fmla="*/ 52 h 58"/>
                <a:gd name="T6" fmla="*/ 14 w 60"/>
                <a:gd name="T7" fmla="*/ 6 h 58"/>
                <a:gd name="T8" fmla="*/ 60 w 60"/>
                <a:gd name="T9" fmla="*/ 12 h 58"/>
                <a:gd name="T10" fmla="*/ 55 w 60"/>
                <a:gd name="T11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8">
                  <a:moveTo>
                    <a:pt x="55" y="50"/>
                  </a:moveTo>
                  <a:cubicBezTo>
                    <a:pt x="55" y="58"/>
                    <a:pt x="38" y="58"/>
                    <a:pt x="26" y="52"/>
                  </a:cubicBezTo>
                  <a:cubicBezTo>
                    <a:pt x="13" y="44"/>
                    <a:pt x="2" y="46"/>
                    <a:pt x="0" y="52"/>
                  </a:cubicBezTo>
                  <a:cubicBezTo>
                    <a:pt x="10" y="27"/>
                    <a:pt x="14" y="13"/>
                    <a:pt x="14" y="6"/>
                  </a:cubicBezTo>
                  <a:cubicBezTo>
                    <a:pt x="14" y="0"/>
                    <a:pt x="60" y="12"/>
                    <a:pt x="60" y="12"/>
                  </a:cubicBezTo>
                  <a:lnTo>
                    <a:pt x="55" y="50"/>
                  </a:lnTo>
                  <a:close/>
                </a:path>
              </a:pathLst>
            </a:custGeom>
            <a:solidFill>
              <a:srgbClr val="DF730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944343" y="3257550"/>
              <a:ext cx="2146301" cy="791234"/>
            </a:xfrm>
            <a:custGeom>
              <a:avLst/>
              <a:gdLst>
                <a:gd name="T0" fmla="*/ 147 w 290"/>
                <a:gd name="T1" fmla="*/ 0 h 107"/>
                <a:gd name="T2" fmla="*/ 147 w 290"/>
                <a:gd name="T3" fmla="*/ 0 h 107"/>
                <a:gd name="T4" fmla="*/ 145 w 290"/>
                <a:gd name="T5" fmla="*/ 0 h 107"/>
                <a:gd name="T6" fmla="*/ 143 w 290"/>
                <a:gd name="T7" fmla="*/ 0 h 107"/>
                <a:gd name="T8" fmla="*/ 143 w 290"/>
                <a:gd name="T9" fmla="*/ 0 h 107"/>
                <a:gd name="T10" fmla="*/ 7 w 290"/>
                <a:gd name="T11" fmla="*/ 46 h 107"/>
                <a:gd name="T12" fmla="*/ 25 w 290"/>
                <a:gd name="T13" fmla="*/ 107 h 107"/>
                <a:gd name="T14" fmla="*/ 143 w 290"/>
                <a:gd name="T15" fmla="*/ 75 h 107"/>
                <a:gd name="T16" fmla="*/ 143 w 290"/>
                <a:gd name="T17" fmla="*/ 75 h 107"/>
                <a:gd name="T18" fmla="*/ 145 w 290"/>
                <a:gd name="T19" fmla="*/ 75 h 107"/>
                <a:gd name="T20" fmla="*/ 147 w 290"/>
                <a:gd name="T21" fmla="*/ 75 h 107"/>
                <a:gd name="T22" fmla="*/ 147 w 290"/>
                <a:gd name="T23" fmla="*/ 75 h 107"/>
                <a:gd name="T24" fmla="*/ 266 w 290"/>
                <a:gd name="T25" fmla="*/ 107 h 107"/>
                <a:gd name="T26" fmla="*/ 284 w 290"/>
                <a:gd name="T27" fmla="*/ 46 h 107"/>
                <a:gd name="T28" fmla="*/ 147 w 290"/>
                <a:gd name="T2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107">
                  <a:moveTo>
                    <a:pt x="14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6" y="0"/>
                    <a:pt x="145" y="0"/>
                  </a:cubicBezTo>
                  <a:cubicBezTo>
                    <a:pt x="145" y="0"/>
                    <a:pt x="144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63" y="0"/>
                    <a:pt x="0" y="19"/>
                    <a:pt x="7" y="46"/>
                  </a:cubicBezTo>
                  <a:cubicBezTo>
                    <a:pt x="7" y="46"/>
                    <a:pt x="22" y="74"/>
                    <a:pt x="25" y="107"/>
                  </a:cubicBezTo>
                  <a:cubicBezTo>
                    <a:pt x="23" y="75"/>
                    <a:pt x="123" y="75"/>
                    <a:pt x="143" y="75"/>
                  </a:cubicBezTo>
                  <a:cubicBezTo>
                    <a:pt x="143" y="75"/>
                    <a:pt x="143" y="75"/>
                    <a:pt x="143" y="75"/>
                  </a:cubicBezTo>
                  <a:cubicBezTo>
                    <a:pt x="143" y="75"/>
                    <a:pt x="144" y="75"/>
                    <a:pt x="145" y="75"/>
                  </a:cubicBezTo>
                  <a:cubicBezTo>
                    <a:pt x="146" y="75"/>
                    <a:pt x="147" y="75"/>
                    <a:pt x="147" y="75"/>
                  </a:cubicBezTo>
                  <a:cubicBezTo>
                    <a:pt x="147" y="75"/>
                    <a:pt x="147" y="75"/>
                    <a:pt x="147" y="75"/>
                  </a:cubicBezTo>
                  <a:cubicBezTo>
                    <a:pt x="168" y="75"/>
                    <a:pt x="268" y="75"/>
                    <a:pt x="266" y="107"/>
                  </a:cubicBezTo>
                  <a:cubicBezTo>
                    <a:pt x="268" y="74"/>
                    <a:pt x="284" y="46"/>
                    <a:pt x="284" y="46"/>
                  </a:cubicBezTo>
                  <a:cubicBezTo>
                    <a:pt x="290" y="19"/>
                    <a:pt x="228" y="0"/>
                    <a:pt x="147" y="0"/>
                  </a:cubicBezTo>
                  <a:close/>
                </a:path>
              </a:pathLst>
            </a:custGeom>
            <a:solidFill>
              <a:srgbClr val="00C3D9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graphicFrame>
        <p:nvGraphicFramePr>
          <p:cNvPr id="18" name="Diagram 17"/>
          <p:cNvGraphicFramePr/>
          <p:nvPr/>
        </p:nvGraphicFramePr>
        <p:xfrm>
          <a:off x="3726771" y="1803401"/>
          <a:ext cx="1842855" cy="18428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3623731" y="3208594"/>
            <a:ext cx="2048935" cy="945661"/>
            <a:chOff x="2717798" y="2406445"/>
            <a:chExt cx="1536701" cy="709246"/>
          </a:xfrm>
        </p:grpSpPr>
        <p:sp>
          <p:nvSpPr>
            <p:cNvPr id="20" name="Freeform 19"/>
            <p:cNvSpPr/>
            <p:nvPr/>
          </p:nvSpPr>
          <p:spPr bwMode="auto">
            <a:xfrm>
              <a:off x="2902915" y="2772219"/>
              <a:ext cx="247567" cy="343472"/>
            </a:xfrm>
            <a:custGeom>
              <a:avLst/>
              <a:gdLst>
                <a:gd name="T0" fmla="*/ 45 w 47"/>
                <a:gd name="T1" fmla="*/ 38 h 65"/>
                <a:gd name="T2" fmla="*/ 34 w 47"/>
                <a:gd name="T3" fmla="*/ 65 h 65"/>
                <a:gd name="T4" fmla="*/ 17 w 47"/>
                <a:gd name="T5" fmla="*/ 23 h 65"/>
                <a:gd name="T6" fmla="*/ 0 w 47"/>
                <a:gd name="T7" fmla="*/ 0 h 65"/>
                <a:gd name="T8" fmla="*/ 45 w 47"/>
                <a:gd name="T9" fmla="*/ 3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5">
                  <a:moveTo>
                    <a:pt x="45" y="38"/>
                  </a:moveTo>
                  <a:cubicBezTo>
                    <a:pt x="47" y="45"/>
                    <a:pt x="29" y="50"/>
                    <a:pt x="34" y="65"/>
                  </a:cubicBezTo>
                  <a:cubicBezTo>
                    <a:pt x="31" y="53"/>
                    <a:pt x="31" y="34"/>
                    <a:pt x="17" y="23"/>
                  </a:cubicBezTo>
                  <a:cubicBezTo>
                    <a:pt x="2" y="11"/>
                    <a:pt x="0" y="0"/>
                    <a:pt x="0" y="0"/>
                  </a:cubicBezTo>
                  <a:cubicBezTo>
                    <a:pt x="0" y="0"/>
                    <a:pt x="42" y="28"/>
                    <a:pt x="45" y="38"/>
                  </a:cubicBezTo>
                  <a:close/>
                </a:path>
              </a:pathLst>
            </a:custGeom>
            <a:solidFill>
              <a:srgbClr val="02898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2822623" y="2698618"/>
              <a:ext cx="318938" cy="307786"/>
            </a:xfrm>
            <a:custGeom>
              <a:avLst/>
              <a:gdLst>
                <a:gd name="T0" fmla="*/ 5 w 60"/>
                <a:gd name="T1" fmla="*/ 50 h 58"/>
                <a:gd name="T2" fmla="*/ 33 w 60"/>
                <a:gd name="T3" fmla="*/ 52 h 58"/>
                <a:gd name="T4" fmla="*/ 60 w 60"/>
                <a:gd name="T5" fmla="*/ 52 h 58"/>
                <a:gd name="T6" fmla="*/ 46 w 60"/>
                <a:gd name="T7" fmla="*/ 6 h 58"/>
                <a:gd name="T8" fmla="*/ 0 w 60"/>
                <a:gd name="T9" fmla="*/ 12 h 58"/>
                <a:gd name="T10" fmla="*/ 5 w 60"/>
                <a:gd name="T11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8">
                  <a:moveTo>
                    <a:pt x="5" y="50"/>
                  </a:moveTo>
                  <a:cubicBezTo>
                    <a:pt x="4" y="58"/>
                    <a:pt x="21" y="58"/>
                    <a:pt x="33" y="52"/>
                  </a:cubicBezTo>
                  <a:cubicBezTo>
                    <a:pt x="46" y="44"/>
                    <a:pt x="57" y="46"/>
                    <a:pt x="60" y="52"/>
                  </a:cubicBezTo>
                  <a:cubicBezTo>
                    <a:pt x="50" y="27"/>
                    <a:pt x="46" y="13"/>
                    <a:pt x="46" y="6"/>
                  </a:cubicBezTo>
                  <a:cubicBezTo>
                    <a:pt x="46" y="0"/>
                    <a:pt x="0" y="12"/>
                    <a:pt x="0" y="12"/>
                  </a:cubicBezTo>
                  <a:lnTo>
                    <a:pt x="5" y="50"/>
                  </a:lnTo>
                  <a:close/>
                </a:path>
              </a:pathLst>
            </a:custGeom>
            <a:solidFill>
              <a:srgbClr val="01D48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3819583" y="2772219"/>
              <a:ext cx="249798" cy="343472"/>
            </a:xfrm>
            <a:custGeom>
              <a:avLst/>
              <a:gdLst>
                <a:gd name="T0" fmla="*/ 3 w 47"/>
                <a:gd name="T1" fmla="*/ 38 h 65"/>
                <a:gd name="T2" fmla="*/ 14 w 47"/>
                <a:gd name="T3" fmla="*/ 65 h 65"/>
                <a:gd name="T4" fmla="*/ 31 w 47"/>
                <a:gd name="T5" fmla="*/ 23 h 65"/>
                <a:gd name="T6" fmla="*/ 47 w 47"/>
                <a:gd name="T7" fmla="*/ 0 h 65"/>
                <a:gd name="T8" fmla="*/ 3 w 47"/>
                <a:gd name="T9" fmla="*/ 3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5">
                  <a:moveTo>
                    <a:pt x="3" y="38"/>
                  </a:moveTo>
                  <a:cubicBezTo>
                    <a:pt x="0" y="45"/>
                    <a:pt x="19" y="50"/>
                    <a:pt x="14" y="65"/>
                  </a:cubicBezTo>
                  <a:cubicBezTo>
                    <a:pt x="17" y="53"/>
                    <a:pt x="16" y="34"/>
                    <a:pt x="31" y="23"/>
                  </a:cubicBezTo>
                  <a:cubicBezTo>
                    <a:pt x="46" y="11"/>
                    <a:pt x="47" y="0"/>
                    <a:pt x="47" y="0"/>
                  </a:cubicBezTo>
                  <a:cubicBezTo>
                    <a:pt x="47" y="0"/>
                    <a:pt x="6" y="28"/>
                    <a:pt x="3" y="38"/>
                  </a:cubicBezTo>
                  <a:close/>
                </a:path>
              </a:pathLst>
            </a:custGeom>
            <a:solidFill>
              <a:srgbClr val="02898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3835195" y="2698618"/>
              <a:ext cx="318938" cy="307786"/>
            </a:xfrm>
            <a:custGeom>
              <a:avLst/>
              <a:gdLst>
                <a:gd name="T0" fmla="*/ 55 w 60"/>
                <a:gd name="T1" fmla="*/ 50 h 58"/>
                <a:gd name="T2" fmla="*/ 26 w 60"/>
                <a:gd name="T3" fmla="*/ 52 h 58"/>
                <a:gd name="T4" fmla="*/ 0 w 60"/>
                <a:gd name="T5" fmla="*/ 52 h 58"/>
                <a:gd name="T6" fmla="*/ 14 w 60"/>
                <a:gd name="T7" fmla="*/ 6 h 58"/>
                <a:gd name="T8" fmla="*/ 60 w 60"/>
                <a:gd name="T9" fmla="*/ 12 h 58"/>
                <a:gd name="T10" fmla="*/ 55 w 60"/>
                <a:gd name="T11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8">
                  <a:moveTo>
                    <a:pt x="55" y="50"/>
                  </a:moveTo>
                  <a:cubicBezTo>
                    <a:pt x="55" y="58"/>
                    <a:pt x="38" y="58"/>
                    <a:pt x="26" y="52"/>
                  </a:cubicBezTo>
                  <a:cubicBezTo>
                    <a:pt x="13" y="44"/>
                    <a:pt x="2" y="46"/>
                    <a:pt x="0" y="52"/>
                  </a:cubicBezTo>
                  <a:cubicBezTo>
                    <a:pt x="10" y="27"/>
                    <a:pt x="14" y="13"/>
                    <a:pt x="14" y="6"/>
                  </a:cubicBezTo>
                  <a:cubicBezTo>
                    <a:pt x="14" y="0"/>
                    <a:pt x="60" y="12"/>
                    <a:pt x="60" y="12"/>
                  </a:cubicBezTo>
                  <a:lnTo>
                    <a:pt x="55" y="50"/>
                  </a:lnTo>
                  <a:close/>
                </a:path>
              </a:pathLst>
            </a:custGeom>
            <a:solidFill>
              <a:srgbClr val="01D48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2717798" y="2406445"/>
              <a:ext cx="1536701" cy="566505"/>
            </a:xfrm>
            <a:custGeom>
              <a:avLst/>
              <a:gdLst>
                <a:gd name="T0" fmla="*/ 147 w 290"/>
                <a:gd name="T1" fmla="*/ 0 h 107"/>
                <a:gd name="T2" fmla="*/ 147 w 290"/>
                <a:gd name="T3" fmla="*/ 0 h 107"/>
                <a:gd name="T4" fmla="*/ 145 w 290"/>
                <a:gd name="T5" fmla="*/ 0 h 107"/>
                <a:gd name="T6" fmla="*/ 143 w 290"/>
                <a:gd name="T7" fmla="*/ 0 h 107"/>
                <a:gd name="T8" fmla="*/ 143 w 290"/>
                <a:gd name="T9" fmla="*/ 0 h 107"/>
                <a:gd name="T10" fmla="*/ 7 w 290"/>
                <a:gd name="T11" fmla="*/ 46 h 107"/>
                <a:gd name="T12" fmla="*/ 25 w 290"/>
                <a:gd name="T13" fmla="*/ 107 h 107"/>
                <a:gd name="T14" fmla="*/ 143 w 290"/>
                <a:gd name="T15" fmla="*/ 75 h 107"/>
                <a:gd name="T16" fmla="*/ 143 w 290"/>
                <a:gd name="T17" fmla="*/ 75 h 107"/>
                <a:gd name="T18" fmla="*/ 145 w 290"/>
                <a:gd name="T19" fmla="*/ 75 h 107"/>
                <a:gd name="T20" fmla="*/ 147 w 290"/>
                <a:gd name="T21" fmla="*/ 75 h 107"/>
                <a:gd name="T22" fmla="*/ 147 w 290"/>
                <a:gd name="T23" fmla="*/ 75 h 107"/>
                <a:gd name="T24" fmla="*/ 266 w 290"/>
                <a:gd name="T25" fmla="*/ 107 h 107"/>
                <a:gd name="T26" fmla="*/ 284 w 290"/>
                <a:gd name="T27" fmla="*/ 46 h 107"/>
                <a:gd name="T28" fmla="*/ 147 w 290"/>
                <a:gd name="T2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107">
                  <a:moveTo>
                    <a:pt x="14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6" y="0"/>
                    <a:pt x="145" y="0"/>
                  </a:cubicBezTo>
                  <a:cubicBezTo>
                    <a:pt x="145" y="0"/>
                    <a:pt x="144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63" y="0"/>
                    <a:pt x="0" y="19"/>
                    <a:pt x="7" y="46"/>
                  </a:cubicBezTo>
                  <a:cubicBezTo>
                    <a:pt x="7" y="46"/>
                    <a:pt x="22" y="74"/>
                    <a:pt x="25" y="107"/>
                  </a:cubicBezTo>
                  <a:cubicBezTo>
                    <a:pt x="23" y="75"/>
                    <a:pt x="123" y="75"/>
                    <a:pt x="143" y="75"/>
                  </a:cubicBezTo>
                  <a:cubicBezTo>
                    <a:pt x="143" y="75"/>
                    <a:pt x="143" y="75"/>
                    <a:pt x="143" y="75"/>
                  </a:cubicBezTo>
                  <a:cubicBezTo>
                    <a:pt x="143" y="75"/>
                    <a:pt x="144" y="75"/>
                    <a:pt x="145" y="75"/>
                  </a:cubicBezTo>
                  <a:cubicBezTo>
                    <a:pt x="146" y="75"/>
                    <a:pt x="147" y="75"/>
                    <a:pt x="147" y="75"/>
                  </a:cubicBezTo>
                  <a:cubicBezTo>
                    <a:pt x="147" y="75"/>
                    <a:pt x="147" y="75"/>
                    <a:pt x="147" y="75"/>
                  </a:cubicBezTo>
                  <a:cubicBezTo>
                    <a:pt x="168" y="75"/>
                    <a:pt x="268" y="75"/>
                    <a:pt x="266" y="107"/>
                  </a:cubicBezTo>
                  <a:cubicBezTo>
                    <a:pt x="268" y="74"/>
                    <a:pt x="284" y="46"/>
                    <a:pt x="284" y="46"/>
                  </a:cubicBezTo>
                  <a:cubicBezTo>
                    <a:pt x="290" y="19"/>
                    <a:pt x="228" y="0"/>
                    <a:pt x="147" y="0"/>
                  </a:cubicBezTo>
                  <a:close/>
                </a:path>
              </a:pathLst>
            </a:custGeom>
            <a:solidFill>
              <a:srgbClr val="DF730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graphicFrame>
        <p:nvGraphicFramePr>
          <p:cNvPr id="25" name="Diagram 24"/>
          <p:cNvGraphicFramePr/>
          <p:nvPr/>
        </p:nvGraphicFramePr>
        <p:xfrm>
          <a:off x="6571571" y="1803401"/>
          <a:ext cx="1842855" cy="18428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6468531" y="3208594"/>
            <a:ext cx="2048935" cy="945661"/>
            <a:chOff x="4851398" y="2406445"/>
            <a:chExt cx="1536701" cy="709246"/>
          </a:xfrm>
        </p:grpSpPr>
        <p:sp>
          <p:nvSpPr>
            <p:cNvPr id="27" name="Freeform 26"/>
            <p:cNvSpPr/>
            <p:nvPr/>
          </p:nvSpPr>
          <p:spPr bwMode="auto">
            <a:xfrm>
              <a:off x="5036515" y="2772219"/>
              <a:ext cx="247567" cy="343472"/>
            </a:xfrm>
            <a:custGeom>
              <a:avLst/>
              <a:gdLst>
                <a:gd name="T0" fmla="*/ 45 w 47"/>
                <a:gd name="T1" fmla="*/ 38 h 65"/>
                <a:gd name="T2" fmla="*/ 34 w 47"/>
                <a:gd name="T3" fmla="*/ 65 h 65"/>
                <a:gd name="T4" fmla="*/ 17 w 47"/>
                <a:gd name="T5" fmla="*/ 23 h 65"/>
                <a:gd name="T6" fmla="*/ 0 w 47"/>
                <a:gd name="T7" fmla="*/ 0 h 65"/>
                <a:gd name="T8" fmla="*/ 45 w 47"/>
                <a:gd name="T9" fmla="*/ 3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5">
                  <a:moveTo>
                    <a:pt x="45" y="38"/>
                  </a:moveTo>
                  <a:cubicBezTo>
                    <a:pt x="47" y="45"/>
                    <a:pt x="29" y="50"/>
                    <a:pt x="34" y="65"/>
                  </a:cubicBezTo>
                  <a:cubicBezTo>
                    <a:pt x="31" y="53"/>
                    <a:pt x="31" y="34"/>
                    <a:pt x="17" y="23"/>
                  </a:cubicBezTo>
                  <a:cubicBezTo>
                    <a:pt x="2" y="11"/>
                    <a:pt x="0" y="0"/>
                    <a:pt x="0" y="0"/>
                  </a:cubicBezTo>
                  <a:cubicBezTo>
                    <a:pt x="0" y="0"/>
                    <a:pt x="42" y="28"/>
                    <a:pt x="45" y="38"/>
                  </a:cubicBezTo>
                  <a:close/>
                </a:path>
              </a:pathLst>
            </a:custGeom>
            <a:solidFill>
              <a:srgbClr val="02898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4956223" y="2698618"/>
              <a:ext cx="318938" cy="307786"/>
            </a:xfrm>
            <a:custGeom>
              <a:avLst/>
              <a:gdLst>
                <a:gd name="T0" fmla="*/ 5 w 60"/>
                <a:gd name="T1" fmla="*/ 50 h 58"/>
                <a:gd name="T2" fmla="*/ 33 w 60"/>
                <a:gd name="T3" fmla="*/ 52 h 58"/>
                <a:gd name="T4" fmla="*/ 60 w 60"/>
                <a:gd name="T5" fmla="*/ 52 h 58"/>
                <a:gd name="T6" fmla="*/ 46 w 60"/>
                <a:gd name="T7" fmla="*/ 6 h 58"/>
                <a:gd name="T8" fmla="*/ 0 w 60"/>
                <a:gd name="T9" fmla="*/ 12 h 58"/>
                <a:gd name="T10" fmla="*/ 5 w 60"/>
                <a:gd name="T11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8">
                  <a:moveTo>
                    <a:pt x="5" y="50"/>
                  </a:moveTo>
                  <a:cubicBezTo>
                    <a:pt x="4" y="58"/>
                    <a:pt x="21" y="58"/>
                    <a:pt x="33" y="52"/>
                  </a:cubicBezTo>
                  <a:cubicBezTo>
                    <a:pt x="46" y="44"/>
                    <a:pt x="57" y="46"/>
                    <a:pt x="60" y="52"/>
                  </a:cubicBezTo>
                  <a:cubicBezTo>
                    <a:pt x="50" y="27"/>
                    <a:pt x="46" y="13"/>
                    <a:pt x="46" y="6"/>
                  </a:cubicBezTo>
                  <a:cubicBezTo>
                    <a:pt x="46" y="0"/>
                    <a:pt x="0" y="12"/>
                    <a:pt x="0" y="12"/>
                  </a:cubicBezTo>
                  <a:lnTo>
                    <a:pt x="5" y="50"/>
                  </a:lnTo>
                  <a:close/>
                </a:path>
              </a:pathLst>
            </a:custGeom>
            <a:solidFill>
              <a:srgbClr val="F3C30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5953183" y="2772219"/>
              <a:ext cx="249798" cy="343472"/>
            </a:xfrm>
            <a:custGeom>
              <a:avLst/>
              <a:gdLst>
                <a:gd name="T0" fmla="*/ 3 w 47"/>
                <a:gd name="T1" fmla="*/ 38 h 65"/>
                <a:gd name="T2" fmla="*/ 14 w 47"/>
                <a:gd name="T3" fmla="*/ 65 h 65"/>
                <a:gd name="T4" fmla="*/ 31 w 47"/>
                <a:gd name="T5" fmla="*/ 23 h 65"/>
                <a:gd name="T6" fmla="*/ 47 w 47"/>
                <a:gd name="T7" fmla="*/ 0 h 65"/>
                <a:gd name="T8" fmla="*/ 3 w 47"/>
                <a:gd name="T9" fmla="*/ 3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5">
                  <a:moveTo>
                    <a:pt x="3" y="38"/>
                  </a:moveTo>
                  <a:cubicBezTo>
                    <a:pt x="0" y="45"/>
                    <a:pt x="19" y="50"/>
                    <a:pt x="14" y="65"/>
                  </a:cubicBezTo>
                  <a:cubicBezTo>
                    <a:pt x="17" y="53"/>
                    <a:pt x="16" y="34"/>
                    <a:pt x="31" y="23"/>
                  </a:cubicBezTo>
                  <a:cubicBezTo>
                    <a:pt x="46" y="11"/>
                    <a:pt x="47" y="0"/>
                    <a:pt x="47" y="0"/>
                  </a:cubicBezTo>
                  <a:cubicBezTo>
                    <a:pt x="47" y="0"/>
                    <a:pt x="6" y="28"/>
                    <a:pt x="3" y="38"/>
                  </a:cubicBezTo>
                  <a:close/>
                </a:path>
              </a:pathLst>
            </a:custGeom>
            <a:solidFill>
              <a:srgbClr val="02898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5968795" y="2698618"/>
              <a:ext cx="318938" cy="307786"/>
            </a:xfrm>
            <a:custGeom>
              <a:avLst/>
              <a:gdLst>
                <a:gd name="T0" fmla="*/ 55 w 60"/>
                <a:gd name="T1" fmla="*/ 50 h 58"/>
                <a:gd name="T2" fmla="*/ 26 w 60"/>
                <a:gd name="T3" fmla="*/ 52 h 58"/>
                <a:gd name="T4" fmla="*/ 0 w 60"/>
                <a:gd name="T5" fmla="*/ 52 h 58"/>
                <a:gd name="T6" fmla="*/ 14 w 60"/>
                <a:gd name="T7" fmla="*/ 6 h 58"/>
                <a:gd name="T8" fmla="*/ 60 w 60"/>
                <a:gd name="T9" fmla="*/ 12 h 58"/>
                <a:gd name="T10" fmla="*/ 55 w 60"/>
                <a:gd name="T11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8">
                  <a:moveTo>
                    <a:pt x="55" y="50"/>
                  </a:moveTo>
                  <a:cubicBezTo>
                    <a:pt x="55" y="58"/>
                    <a:pt x="38" y="58"/>
                    <a:pt x="26" y="52"/>
                  </a:cubicBezTo>
                  <a:cubicBezTo>
                    <a:pt x="13" y="44"/>
                    <a:pt x="2" y="46"/>
                    <a:pt x="0" y="52"/>
                  </a:cubicBezTo>
                  <a:cubicBezTo>
                    <a:pt x="10" y="27"/>
                    <a:pt x="14" y="13"/>
                    <a:pt x="14" y="6"/>
                  </a:cubicBezTo>
                  <a:cubicBezTo>
                    <a:pt x="14" y="0"/>
                    <a:pt x="60" y="12"/>
                    <a:pt x="60" y="12"/>
                  </a:cubicBezTo>
                  <a:lnTo>
                    <a:pt x="55" y="50"/>
                  </a:lnTo>
                  <a:close/>
                </a:path>
              </a:pathLst>
            </a:custGeom>
            <a:solidFill>
              <a:srgbClr val="F3C30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4851398" y="2406445"/>
              <a:ext cx="1536701" cy="566505"/>
            </a:xfrm>
            <a:custGeom>
              <a:avLst/>
              <a:gdLst>
                <a:gd name="T0" fmla="*/ 147 w 290"/>
                <a:gd name="T1" fmla="*/ 0 h 107"/>
                <a:gd name="T2" fmla="*/ 147 w 290"/>
                <a:gd name="T3" fmla="*/ 0 h 107"/>
                <a:gd name="T4" fmla="*/ 145 w 290"/>
                <a:gd name="T5" fmla="*/ 0 h 107"/>
                <a:gd name="T6" fmla="*/ 143 w 290"/>
                <a:gd name="T7" fmla="*/ 0 h 107"/>
                <a:gd name="T8" fmla="*/ 143 w 290"/>
                <a:gd name="T9" fmla="*/ 0 h 107"/>
                <a:gd name="T10" fmla="*/ 7 w 290"/>
                <a:gd name="T11" fmla="*/ 46 h 107"/>
                <a:gd name="T12" fmla="*/ 25 w 290"/>
                <a:gd name="T13" fmla="*/ 107 h 107"/>
                <a:gd name="T14" fmla="*/ 143 w 290"/>
                <a:gd name="T15" fmla="*/ 75 h 107"/>
                <a:gd name="T16" fmla="*/ 143 w 290"/>
                <a:gd name="T17" fmla="*/ 75 h 107"/>
                <a:gd name="T18" fmla="*/ 145 w 290"/>
                <a:gd name="T19" fmla="*/ 75 h 107"/>
                <a:gd name="T20" fmla="*/ 147 w 290"/>
                <a:gd name="T21" fmla="*/ 75 h 107"/>
                <a:gd name="T22" fmla="*/ 147 w 290"/>
                <a:gd name="T23" fmla="*/ 75 h 107"/>
                <a:gd name="T24" fmla="*/ 266 w 290"/>
                <a:gd name="T25" fmla="*/ 107 h 107"/>
                <a:gd name="T26" fmla="*/ 284 w 290"/>
                <a:gd name="T27" fmla="*/ 46 h 107"/>
                <a:gd name="T28" fmla="*/ 147 w 290"/>
                <a:gd name="T2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107">
                  <a:moveTo>
                    <a:pt x="14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6" y="0"/>
                    <a:pt x="145" y="0"/>
                  </a:cubicBezTo>
                  <a:cubicBezTo>
                    <a:pt x="145" y="0"/>
                    <a:pt x="144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63" y="0"/>
                    <a:pt x="0" y="19"/>
                    <a:pt x="7" y="46"/>
                  </a:cubicBezTo>
                  <a:cubicBezTo>
                    <a:pt x="7" y="46"/>
                    <a:pt x="22" y="74"/>
                    <a:pt x="25" y="107"/>
                  </a:cubicBezTo>
                  <a:cubicBezTo>
                    <a:pt x="23" y="75"/>
                    <a:pt x="123" y="75"/>
                    <a:pt x="143" y="75"/>
                  </a:cubicBezTo>
                  <a:cubicBezTo>
                    <a:pt x="143" y="75"/>
                    <a:pt x="143" y="75"/>
                    <a:pt x="143" y="75"/>
                  </a:cubicBezTo>
                  <a:cubicBezTo>
                    <a:pt x="143" y="75"/>
                    <a:pt x="144" y="75"/>
                    <a:pt x="145" y="75"/>
                  </a:cubicBezTo>
                  <a:cubicBezTo>
                    <a:pt x="146" y="75"/>
                    <a:pt x="147" y="75"/>
                    <a:pt x="147" y="75"/>
                  </a:cubicBezTo>
                  <a:cubicBezTo>
                    <a:pt x="147" y="75"/>
                    <a:pt x="147" y="75"/>
                    <a:pt x="147" y="75"/>
                  </a:cubicBezTo>
                  <a:cubicBezTo>
                    <a:pt x="168" y="75"/>
                    <a:pt x="268" y="75"/>
                    <a:pt x="266" y="107"/>
                  </a:cubicBezTo>
                  <a:cubicBezTo>
                    <a:pt x="268" y="74"/>
                    <a:pt x="284" y="46"/>
                    <a:pt x="284" y="46"/>
                  </a:cubicBezTo>
                  <a:cubicBezTo>
                    <a:pt x="290" y="19"/>
                    <a:pt x="228" y="0"/>
                    <a:pt x="147" y="0"/>
                  </a:cubicBezTo>
                  <a:close/>
                </a:path>
              </a:pathLst>
            </a:custGeom>
            <a:solidFill>
              <a:srgbClr val="01D48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graphicFrame>
        <p:nvGraphicFramePr>
          <p:cNvPr id="32" name="Diagram 31"/>
          <p:cNvGraphicFramePr/>
          <p:nvPr/>
        </p:nvGraphicFramePr>
        <p:xfrm>
          <a:off x="9331706" y="2398946"/>
          <a:ext cx="1842855" cy="18428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9228666" y="3804139"/>
            <a:ext cx="2048935" cy="945661"/>
            <a:chOff x="6921499" y="2853104"/>
            <a:chExt cx="1536701" cy="709246"/>
          </a:xfrm>
        </p:grpSpPr>
        <p:sp>
          <p:nvSpPr>
            <p:cNvPr id="34" name="Freeform 33"/>
            <p:cNvSpPr/>
            <p:nvPr/>
          </p:nvSpPr>
          <p:spPr bwMode="auto">
            <a:xfrm>
              <a:off x="7106616" y="3218878"/>
              <a:ext cx="247567" cy="343472"/>
            </a:xfrm>
            <a:custGeom>
              <a:avLst/>
              <a:gdLst>
                <a:gd name="T0" fmla="*/ 45 w 47"/>
                <a:gd name="T1" fmla="*/ 38 h 65"/>
                <a:gd name="T2" fmla="*/ 34 w 47"/>
                <a:gd name="T3" fmla="*/ 65 h 65"/>
                <a:gd name="T4" fmla="*/ 17 w 47"/>
                <a:gd name="T5" fmla="*/ 23 h 65"/>
                <a:gd name="T6" fmla="*/ 0 w 47"/>
                <a:gd name="T7" fmla="*/ 0 h 65"/>
                <a:gd name="T8" fmla="*/ 45 w 47"/>
                <a:gd name="T9" fmla="*/ 3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5">
                  <a:moveTo>
                    <a:pt x="45" y="38"/>
                  </a:moveTo>
                  <a:cubicBezTo>
                    <a:pt x="47" y="45"/>
                    <a:pt x="29" y="50"/>
                    <a:pt x="34" y="65"/>
                  </a:cubicBezTo>
                  <a:cubicBezTo>
                    <a:pt x="31" y="53"/>
                    <a:pt x="31" y="34"/>
                    <a:pt x="17" y="23"/>
                  </a:cubicBezTo>
                  <a:cubicBezTo>
                    <a:pt x="2" y="11"/>
                    <a:pt x="0" y="0"/>
                    <a:pt x="0" y="0"/>
                  </a:cubicBezTo>
                  <a:cubicBezTo>
                    <a:pt x="0" y="0"/>
                    <a:pt x="42" y="28"/>
                    <a:pt x="45" y="38"/>
                  </a:cubicBezTo>
                  <a:close/>
                </a:path>
              </a:pathLst>
            </a:custGeom>
            <a:solidFill>
              <a:srgbClr val="02898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7026324" y="3145277"/>
              <a:ext cx="318938" cy="307786"/>
            </a:xfrm>
            <a:custGeom>
              <a:avLst/>
              <a:gdLst>
                <a:gd name="T0" fmla="*/ 5 w 60"/>
                <a:gd name="T1" fmla="*/ 50 h 58"/>
                <a:gd name="T2" fmla="*/ 33 w 60"/>
                <a:gd name="T3" fmla="*/ 52 h 58"/>
                <a:gd name="T4" fmla="*/ 60 w 60"/>
                <a:gd name="T5" fmla="*/ 52 h 58"/>
                <a:gd name="T6" fmla="*/ 46 w 60"/>
                <a:gd name="T7" fmla="*/ 6 h 58"/>
                <a:gd name="T8" fmla="*/ 0 w 60"/>
                <a:gd name="T9" fmla="*/ 12 h 58"/>
                <a:gd name="T10" fmla="*/ 5 w 60"/>
                <a:gd name="T11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8">
                  <a:moveTo>
                    <a:pt x="5" y="50"/>
                  </a:moveTo>
                  <a:cubicBezTo>
                    <a:pt x="4" y="58"/>
                    <a:pt x="21" y="58"/>
                    <a:pt x="33" y="52"/>
                  </a:cubicBezTo>
                  <a:cubicBezTo>
                    <a:pt x="46" y="44"/>
                    <a:pt x="57" y="46"/>
                    <a:pt x="60" y="52"/>
                  </a:cubicBezTo>
                  <a:cubicBezTo>
                    <a:pt x="50" y="27"/>
                    <a:pt x="46" y="13"/>
                    <a:pt x="46" y="6"/>
                  </a:cubicBezTo>
                  <a:cubicBezTo>
                    <a:pt x="46" y="0"/>
                    <a:pt x="0" y="12"/>
                    <a:pt x="0" y="12"/>
                  </a:cubicBezTo>
                  <a:lnTo>
                    <a:pt x="5" y="50"/>
                  </a:lnTo>
                  <a:close/>
                </a:path>
              </a:pathLst>
            </a:custGeom>
            <a:solidFill>
              <a:srgbClr val="00C3D9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6" name="Freeform 35"/>
            <p:cNvSpPr/>
            <p:nvPr/>
          </p:nvSpPr>
          <p:spPr bwMode="auto">
            <a:xfrm>
              <a:off x="8023284" y="3218878"/>
              <a:ext cx="249798" cy="343472"/>
            </a:xfrm>
            <a:custGeom>
              <a:avLst/>
              <a:gdLst>
                <a:gd name="T0" fmla="*/ 3 w 47"/>
                <a:gd name="T1" fmla="*/ 38 h 65"/>
                <a:gd name="T2" fmla="*/ 14 w 47"/>
                <a:gd name="T3" fmla="*/ 65 h 65"/>
                <a:gd name="T4" fmla="*/ 31 w 47"/>
                <a:gd name="T5" fmla="*/ 23 h 65"/>
                <a:gd name="T6" fmla="*/ 47 w 47"/>
                <a:gd name="T7" fmla="*/ 0 h 65"/>
                <a:gd name="T8" fmla="*/ 3 w 47"/>
                <a:gd name="T9" fmla="*/ 3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5">
                  <a:moveTo>
                    <a:pt x="3" y="38"/>
                  </a:moveTo>
                  <a:cubicBezTo>
                    <a:pt x="0" y="45"/>
                    <a:pt x="19" y="50"/>
                    <a:pt x="14" y="65"/>
                  </a:cubicBezTo>
                  <a:cubicBezTo>
                    <a:pt x="17" y="53"/>
                    <a:pt x="16" y="34"/>
                    <a:pt x="31" y="23"/>
                  </a:cubicBezTo>
                  <a:cubicBezTo>
                    <a:pt x="46" y="11"/>
                    <a:pt x="47" y="0"/>
                    <a:pt x="47" y="0"/>
                  </a:cubicBezTo>
                  <a:cubicBezTo>
                    <a:pt x="47" y="0"/>
                    <a:pt x="6" y="28"/>
                    <a:pt x="3" y="38"/>
                  </a:cubicBezTo>
                  <a:close/>
                </a:path>
              </a:pathLst>
            </a:custGeom>
            <a:solidFill>
              <a:srgbClr val="02898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7" name="Freeform 36"/>
            <p:cNvSpPr/>
            <p:nvPr/>
          </p:nvSpPr>
          <p:spPr bwMode="auto">
            <a:xfrm>
              <a:off x="8038896" y="3145277"/>
              <a:ext cx="318938" cy="307786"/>
            </a:xfrm>
            <a:custGeom>
              <a:avLst/>
              <a:gdLst>
                <a:gd name="T0" fmla="*/ 55 w 60"/>
                <a:gd name="T1" fmla="*/ 50 h 58"/>
                <a:gd name="T2" fmla="*/ 26 w 60"/>
                <a:gd name="T3" fmla="*/ 52 h 58"/>
                <a:gd name="T4" fmla="*/ 0 w 60"/>
                <a:gd name="T5" fmla="*/ 52 h 58"/>
                <a:gd name="T6" fmla="*/ 14 w 60"/>
                <a:gd name="T7" fmla="*/ 6 h 58"/>
                <a:gd name="T8" fmla="*/ 60 w 60"/>
                <a:gd name="T9" fmla="*/ 12 h 58"/>
                <a:gd name="T10" fmla="*/ 55 w 60"/>
                <a:gd name="T11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8">
                  <a:moveTo>
                    <a:pt x="55" y="50"/>
                  </a:moveTo>
                  <a:cubicBezTo>
                    <a:pt x="55" y="58"/>
                    <a:pt x="38" y="58"/>
                    <a:pt x="26" y="52"/>
                  </a:cubicBezTo>
                  <a:cubicBezTo>
                    <a:pt x="13" y="44"/>
                    <a:pt x="2" y="46"/>
                    <a:pt x="0" y="52"/>
                  </a:cubicBezTo>
                  <a:cubicBezTo>
                    <a:pt x="10" y="27"/>
                    <a:pt x="14" y="13"/>
                    <a:pt x="14" y="6"/>
                  </a:cubicBezTo>
                  <a:cubicBezTo>
                    <a:pt x="14" y="0"/>
                    <a:pt x="60" y="12"/>
                    <a:pt x="60" y="12"/>
                  </a:cubicBezTo>
                  <a:lnTo>
                    <a:pt x="55" y="50"/>
                  </a:lnTo>
                  <a:close/>
                </a:path>
              </a:pathLst>
            </a:custGeom>
            <a:solidFill>
              <a:srgbClr val="00C3D9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6921499" y="2853104"/>
              <a:ext cx="1536701" cy="566505"/>
            </a:xfrm>
            <a:custGeom>
              <a:avLst/>
              <a:gdLst>
                <a:gd name="T0" fmla="*/ 147 w 290"/>
                <a:gd name="T1" fmla="*/ 0 h 107"/>
                <a:gd name="T2" fmla="*/ 147 w 290"/>
                <a:gd name="T3" fmla="*/ 0 h 107"/>
                <a:gd name="T4" fmla="*/ 145 w 290"/>
                <a:gd name="T5" fmla="*/ 0 h 107"/>
                <a:gd name="T6" fmla="*/ 143 w 290"/>
                <a:gd name="T7" fmla="*/ 0 h 107"/>
                <a:gd name="T8" fmla="*/ 143 w 290"/>
                <a:gd name="T9" fmla="*/ 0 h 107"/>
                <a:gd name="T10" fmla="*/ 7 w 290"/>
                <a:gd name="T11" fmla="*/ 46 h 107"/>
                <a:gd name="T12" fmla="*/ 25 w 290"/>
                <a:gd name="T13" fmla="*/ 107 h 107"/>
                <a:gd name="T14" fmla="*/ 143 w 290"/>
                <a:gd name="T15" fmla="*/ 75 h 107"/>
                <a:gd name="T16" fmla="*/ 143 w 290"/>
                <a:gd name="T17" fmla="*/ 75 h 107"/>
                <a:gd name="T18" fmla="*/ 145 w 290"/>
                <a:gd name="T19" fmla="*/ 75 h 107"/>
                <a:gd name="T20" fmla="*/ 147 w 290"/>
                <a:gd name="T21" fmla="*/ 75 h 107"/>
                <a:gd name="T22" fmla="*/ 147 w 290"/>
                <a:gd name="T23" fmla="*/ 75 h 107"/>
                <a:gd name="T24" fmla="*/ 266 w 290"/>
                <a:gd name="T25" fmla="*/ 107 h 107"/>
                <a:gd name="T26" fmla="*/ 284 w 290"/>
                <a:gd name="T27" fmla="*/ 46 h 107"/>
                <a:gd name="T28" fmla="*/ 147 w 290"/>
                <a:gd name="T2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107">
                  <a:moveTo>
                    <a:pt x="14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6" y="0"/>
                    <a:pt x="145" y="0"/>
                  </a:cubicBezTo>
                  <a:cubicBezTo>
                    <a:pt x="145" y="0"/>
                    <a:pt x="144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63" y="0"/>
                    <a:pt x="0" y="19"/>
                    <a:pt x="7" y="46"/>
                  </a:cubicBezTo>
                  <a:cubicBezTo>
                    <a:pt x="7" y="46"/>
                    <a:pt x="22" y="74"/>
                    <a:pt x="25" y="107"/>
                  </a:cubicBezTo>
                  <a:cubicBezTo>
                    <a:pt x="23" y="75"/>
                    <a:pt x="123" y="75"/>
                    <a:pt x="143" y="75"/>
                  </a:cubicBezTo>
                  <a:cubicBezTo>
                    <a:pt x="143" y="75"/>
                    <a:pt x="143" y="75"/>
                    <a:pt x="143" y="75"/>
                  </a:cubicBezTo>
                  <a:cubicBezTo>
                    <a:pt x="143" y="75"/>
                    <a:pt x="144" y="75"/>
                    <a:pt x="145" y="75"/>
                  </a:cubicBezTo>
                  <a:cubicBezTo>
                    <a:pt x="146" y="75"/>
                    <a:pt x="147" y="75"/>
                    <a:pt x="147" y="75"/>
                  </a:cubicBezTo>
                  <a:cubicBezTo>
                    <a:pt x="147" y="75"/>
                    <a:pt x="147" y="75"/>
                    <a:pt x="147" y="75"/>
                  </a:cubicBezTo>
                  <a:cubicBezTo>
                    <a:pt x="168" y="75"/>
                    <a:pt x="268" y="75"/>
                    <a:pt x="266" y="107"/>
                  </a:cubicBezTo>
                  <a:cubicBezTo>
                    <a:pt x="268" y="74"/>
                    <a:pt x="284" y="46"/>
                    <a:pt x="284" y="46"/>
                  </a:cubicBezTo>
                  <a:cubicBezTo>
                    <a:pt x="290" y="19"/>
                    <a:pt x="228" y="0"/>
                    <a:pt x="147" y="0"/>
                  </a:cubicBezTo>
                  <a:close/>
                </a:path>
              </a:pathLst>
            </a:custGeom>
            <a:solidFill>
              <a:srgbClr val="F3C30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4528009" y="4799751"/>
            <a:ext cx="3135984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665" dirty="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CREATIVE </a:t>
            </a:r>
            <a:r>
              <a:rPr lang="en-US" sz="2665" dirty="0">
                <a:solidFill>
                  <a:srgbClr val="00C3D9"/>
                </a:solidFill>
                <a:latin typeface="Bebas Neue"/>
              </a:rPr>
              <a:t>SOLUTION</a:t>
            </a:r>
          </a:p>
        </p:txBody>
      </p:sp>
      <p:sp>
        <p:nvSpPr>
          <p:cNvPr id="43" name="Rectangle 42"/>
          <p:cNvSpPr/>
          <p:nvPr/>
        </p:nvSpPr>
        <p:spPr>
          <a:xfrm>
            <a:off x="2448985" y="5187516"/>
            <a:ext cx="7294033" cy="1108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lnSpc>
                <a:spcPct val="150000"/>
              </a:lnSpc>
            </a:pPr>
            <a:r>
              <a:rPr lang="en-US" sz="1465">
                <a:solidFill>
                  <a:prstClr val="black">
                    <a:lumMod val="50000"/>
                    <a:lumOff val="50000"/>
                  </a:prstClr>
                </a:solidFill>
                <a:latin typeface="Rockwell" panose="02060603020205020403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229293" y="3911418"/>
            <a:ext cx="179760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1865">
                <a:solidFill>
                  <a:prstClr val="white"/>
                </a:solidFill>
                <a:latin typeface="Bebas Neue"/>
              </a:rPr>
              <a:t>TEXT HERE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971939" y="3297511"/>
            <a:ext cx="179760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1865">
                <a:solidFill>
                  <a:prstClr val="white"/>
                </a:solidFill>
                <a:latin typeface="Bebas Neue"/>
              </a:rPr>
              <a:t>TEXT HERE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871709" y="3297510"/>
            <a:ext cx="179760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1865" dirty="0">
                <a:solidFill>
                  <a:prstClr val="white"/>
                </a:solidFill>
                <a:latin typeface="Bebas Neue"/>
              </a:rPr>
              <a:t>TEXT HERE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9616199" y="3911418"/>
            <a:ext cx="179760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1865">
                <a:solidFill>
                  <a:prstClr val="white"/>
                </a:solidFill>
                <a:latin typeface="Bebas Neue"/>
              </a:rPr>
              <a:t>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75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75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75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75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  <p:bldGraphic spid="18" grpId="0">
        <p:bldAsOne/>
      </p:bldGraphic>
      <p:bldGraphic spid="25" grpId="0">
        <p:bldAsOne/>
      </p:bldGraphic>
      <p:bldGraphic spid="32" grpId="0">
        <p:bldAsOne/>
      </p:bldGraphic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3372909" y="1803400"/>
            <a:ext cx="2688969" cy="2056536"/>
          </a:xfrm>
          <a:custGeom>
            <a:avLst/>
            <a:gdLst>
              <a:gd name="T0" fmla="*/ 76 w 249"/>
              <a:gd name="T1" fmla="*/ 112 h 190"/>
              <a:gd name="T2" fmla="*/ 3 w 249"/>
              <a:gd name="T3" fmla="*/ 112 h 190"/>
              <a:gd name="T4" fmla="*/ 0 w 249"/>
              <a:gd name="T5" fmla="*/ 115 h 190"/>
              <a:gd name="T6" fmla="*/ 0 w 249"/>
              <a:gd name="T7" fmla="*/ 187 h 190"/>
              <a:gd name="T8" fmla="*/ 3 w 249"/>
              <a:gd name="T9" fmla="*/ 190 h 190"/>
              <a:gd name="T10" fmla="*/ 59 w 249"/>
              <a:gd name="T11" fmla="*/ 190 h 190"/>
              <a:gd name="T12" fmla="*/ 115 w 249"/>
              <a:gd name="T13" fmla="*/ 190 h 190"/>
              <a:gd name="T14" fmla="*/ 132 w 249"/>
              <a:gd name="T15" fmla="*/ 190 h 190"/>
              <a:gd name="T16" fmla="*/ 249 w 249"/>
              <a:gd name="T17" fmla="*/ 72 h 190"/>
              <a:gd name="T18" fmla="*/ 249 w 249"/>
              <a:gd name="T19" fmla="*/ 0 h 190"/>
              <a:gd name="T20" fmla="*/ 76 w 249"/>
              <a:gd name="T21" fmla="*/ 11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9" h="190">
                <a:moveTo>
                  <a:pt x="76" y="112"/>
                </a:moveTo>
                <a:cubicBezTo>
                  <a:pt x="3" y="112"/>
                  <a:pt x="3" y="112"/>
                  <a:pt x="3" y="112"/>
                </a:cubicBezTo>
                <a:cubicBezTo>
                  <a:pt x="2" y="112"/>
                  <a:pt x="0" y="113"/>
                  <a:pt x="0" y="115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9"/>
                  <a:pt x="2" y="190"/>
                  <a:pt x="3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115" y="190"/>
                  <a:pt x="115" y="190"/>
                  <a:pt x="115" y="190"/>
                </a:cubicBezTo>
                <a:cubicBezTo>
                  <a:pt x="132" y="190"/>
                  <a:pt x="132" y="190"/>
                  <a:pt x="132" y="190"/>
                </a:cubicBezTo>
                <a:cubicBezTo>
                  <a:pt x="132" y="125"/>
                  <a:pt x="184" y="72"/>
                  <a:pt x="249" y="72"/>
                </a:cubicBezTo>
                <a:cubicBezTo>
                  <a:pt x="249" y="0"/>
                  <a:pt x="249" y="0"/>
                  <a:pt x="249" y="0"/>
                </a:cubicBezTo>
                <a:cubicBezTo>
                  <a:pt x="172" y="0"/>
                  <a:pt x="106" y="46"/>
                  <a:pt x="76" y="112"/>
                </a:cubicBezTo>
                <a:close/>
              </a:path>
            </a:pathLst>
          </a:custGeom>
          <a:solidFill>
            <a:srgbClr val="DF730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1" name="Freeform 8"/>
          <p:cNvSpPr/>
          <p:nvPr/>
        </p:nvSpPr>
        <p:spPr bwMode="auto">
          <a:xfrm>
            <a:off x="3372909" y="3923635"/>
            <a:ext cx="2688969" cy="2051988"/>
          </a:xfrm>
          <a:custGeom>
            <a:avLst/>
            <a:gdLst>
              <a:gd name="T0" fmla="*/ 132 w 249"/>
              <a:gd name="T1" fmla="*/ 0 h 190"/>
              <a:gd name="T2" fmla="*/ 115 w 249"/>
              <a:gd name="T3" fmla="*/ 0 h 190"/>
              <a:gd name="T4" fmla="*/ 59 w 249"/>
              <a:gd name="T5" fmla="*/ 0 h 190"/>
              <a:gd name="T6" fmla="*/ 3 w 249"/>
              <a:gd name="T7" fmla="*/ 0 h 190"/>
              <a:gd name="T8" fmla="*/ 0 w 249"/>
              <a:gd name="T9" fmla="*/ 3 h 190"/>
              <a:gd name="T10" fmla="*/ 0 w 249"/>
              <a:gd name="T11" fmla="*/ 75 h 190"/>
              <a:gd name="T12" fmla="*/ 3 w 249"/>
              <a:gd name="T13" fmla="*/ 78 h 190"/>
              <a:gd name="T14" fmla="*/ 76 w 249"/>
              <a:gd name="T15" fmla="*/ 78 h 190"/>
              <a:gd name="T16" fmla="*/ 249 w 249"/>
              <a:gd name="T17" fmla="*/ 190 h 190"/>
              <a:gd name="T18" fmla="*/ 249 w 249"/>
              <a:gd name="T19" fmla="*/ 117 h 190"/>
              <a:gd name="T20" fmla="*/ 132 w 249"/>
              <a:gd name="T21" fmla="*/ 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9" h="190">
                <a:moveTo>
                  <a:pt x="132" y="0"/>
                </a:moveTo>
                <a:cubicBezTo>
                  <a:pt x="115" y="0"/>
                  <a:pt x="115" y="0"/>
                  <a:pt x="115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6"/>
                  <a:pt x="2" y="78"/>
                  <a:pt x="3" y="78"/>
                </a:cubicBezTo>
                <a:cubicBezTo>
                  <a:pt x="76" y="78"/>
                  <a:pt x="76" y="78"/>
                  <a:pt x="76" y="78"/>
                </a:cubicBezTo>
                <a:cubicBezTo>
                  <a:pt x="106" y="144"/>
                  <a:pt x="172" y="190"/>
                  <a:pt x="249" y="190"/>
                </a:cubicBezTo>
                <a:cubicBezTo>
                  <a:pt x="249" y="117"/>
                  <a:pt x="249" y="117"/>
                  <a:pt x="249" y="117"/>
                </a:cubicBezTo>
                <a:cubicBezTo>
                  <a:pt x="184" y="117"/>
                  <a:pt x="132" y="64"/>
                  <a:pt x="132" y="0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2" name="Freeform 9"/>
          <p:cNvSpPr/>
          <p:nvPr/>
        </p:nvSpPr>
        <p:spPr bwMode="auto">
          <a:xfrm>
            <a:off x="6125575" y="1803400"/>
            <a:ext cx="2693517" cy="2056536"/>
          </a:xfrm>
          <a:custGeom>
            <a:avLst/>
            <a:gdLst>
              <a:gd name="T0" fmla="*/ 246 w 249"/>
              <a:gd name="T1" fmla="*/ 112 h 190"/>
              <a:gd name="T2" fmla="*/ 173 w 249"/>
              <a:gd name="T3" fmla="*/ 112 h 190"/>
              <a:gd name="T4" fmla="*/ 0 w 249"/>
              <a:gd name="T5" fmla="*/ 0 h 190"/>
              <a:gd name="T6" fmla="*/ 0 w 249"/>
              <a:gd name="T7" fmla="*/ 72 h 190"/>
              <a:gd name="T8" fmla="*/ 117 w 249"/>
              <a:gd name="T9" fmla="*/ 190 h 190"/>
              <a:gd name="T10" fmla="*/ 134 w 249"/>
              <a:gd name="T11" fmla="*/ 190 h 190"/>
              <a:gd name="T12" fmla="*/ 190 w 249"/>
              <a:gd name="T13" fmla="*/ 190 h 190"/>
              <a:gd name="T14" fmla="*/ 246 w 249"/>
              <a:gd name="T15" fmla="*/ 190 h 190"/>
              <a:gd name="T16" fmla="*/ 249 w 249"/>
              <a:gd name="T17" fmla="*/ 187 h 190"/>
              <a:gd name="T18" fmla="*/ 249 w 249"/>
              <a:gd name="T19" fmla="*/ 115 h 190"/>
              <a:gd name="T20" fmla="*/ 246 w 249"/>
              <a:gd name="T21" fmla="*/ 11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9" h="190">
                <a:moveTo>
                  <a:pt x="246" y="112"/>
                </a:moveTo>
                <a:cubicBezTo>
                  <a:pt x="173" y="112"/>
                  <a:pt x="173" y="112"/>
                  <a:pt x="173" y="112"/>
                </a:cubicBezTo>
                <a:cubicBezTo>
                  <a:pt x="143" y="46"/>
                  <a:pt x="77" y="0"/>
                  <a:pt x="0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65" y="72"/>
                  <a:pt x="117" y="125"/>
                  <a:pt x="117" y="190"/>
                </a:cubicBezTo>
                <a:cubicBezTo>
                  <a:pt x="134" y="190"/>
                  <a:pt x="134" y="190"/>
                  <a:pt x="134" y="190"/>
                </a:cubicBezTo>
                <a:cubicBezTo>
                  <a:pt x="190" y="190"/>
                  <a:pt x="190" y="190"/>
                  <a:pt x="190" y="190"/>
                </a:cubicBezTo>
                <a:cubicBezTo>
                  <a:pt x="246" y="190"/>
                  <a:pt x="246" y="190"/>
                  <a:pt x="246" y="190"/>
                </a:cubicBezTo>
                <a:cubicBezTo>
                  <a:pt x="247" y="190"/>
                  <a:pt x="249" y="189"/>
                  <a:pt x="249" y="187"/>
                </a:cubicBezTo>
                <a:cubicBezTo>
                  <a:pt x="249" y="115"/>
                  <a:pt x="249" y="115"/>
                  <a:pt x="249" y="115"/>
                </a:cubicBezTo>
                <a:cubicBezTo>
                  <a:pt x="249" y="113"/>
                  <a:pt x="247" y="112"/>
                  <a:pt x="246" y="112"/>
                </a:cubicBezTo>
                <a:close/>
              </a:path>
            </a:pathLst>
          </a:custGeom>
          <a:solidFill>
            <a:srgbClr val="1FD89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3" name="Freeform 10"/>
          <p:cNvSpPr/>
          <p:nvPr/>
        </p:nvSpPr>
        <p:spPr bwMode="auto">
          <a:xfrm>
            <a:off x="6125575" y="3923635"/>
            <a:ext cx="2693517" cy="2051988"/>
          </a:xfrm>
          <a:custGeom>
            <a:avLst/>
            <a:gdLst>
              <a:gd name="T0" fmla="*/ 246 w 249"/>
              <a:gd name="T1" fmla="*/ 0 h 190"/>
              <a:gd name="T2" fmla="*/ 190 w 249"/>
              <a:gd name="T3" fmla="*/ 0 h 190"/>
              <a:gd name="T4" fmla="*/ 134 w 249"/>
              <a:gd name="T5" fmla="*/ 0 h 190"/>
              <a:gd name="T6" fmla="*/ 117 w 249"/>
              <a:gd name="T7" fmla="*/ 0 h 190"/>
              <a:gd name="T8" fmla="*/ 0 w 249"/>
              <a:gd name="T9" fmla="*/ 117 h 190"/>
              <a:gd name="T10" fmla="*/ 0 w 249"/>
              <a:gd name="T11" fmla="*/ 190 h 190"/>
              <a:gd name="T12" fmla="*/ 173 w 249"/>
              <a:gd name="T13" fmla="*/ 78 h 190"/>
              <a:gd name="T14" fmla="*/ 246 w 249"/>
              <a:gd name="T15" fmla="*/ 78 h 190"/>
              <a:gd name="T16" fmla="*/ 249 w 249"/>
              <a:gd name="T17" fmla="*/ 75 h 190"/>
              <a:gd name="T18" fmla="*/ 249 w 249"/>
              <a:gd name="T19" fmla="*/ 3 h 190"/>
              <a:gd name="T20" fmla="*/ 246 w 249"/>
              <a:gd name="T21" fmla="*/ 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9" h="190">
                <a:moveTo>
                  <a:pt x="246" y="0"/>
                </a:moveTo>
                <a:cubicBezTo>
                  <a:pt x="190" y="0"/>
                  <a:pt x="190" y="0"/>
                  <a:pt x="190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64"/>
                  <a:pt x="65" y="117"/>
                  <a:pt x="0" y="117"/>
                </a:cubicBezTo>
                <a:cubicBezTo>
                  <a:pt x="0" y="190"/>
                  <a:pt x="0" y="190"/>
                  <a:pt x="0" y="190"/>
                </a:cubicBezTo>
                <a:cubicBezTo>
                  <a:pt x="77" y="190"/>
                  <a:pt x="143" y="144"/>
                  <a:pt x="173" y="78"/>
                </a:cubicBezTo>
                <a:cubicBezTo>
                  <a:pt x="246" y="78"/>
                  <a:pt x="246" y="78"/>
                  <a:pt x="246" y="78"/>
                </a:cubicBezTo>
                <a:cubicBezTo>
                  <a:pt x="247" y="78"/>
                  <a:pt x="249" y="76"/>
                  <a:pt x="249" y="75"/>
                </a:cubicBezTo>
                <a:cubicBezTo>
                  <a:pt x="249" y="3"/>
                  <a:pt x="249" y="3"/>
                  <a:pt x="249" y="3"/>
                </a:cubicBezTo>
                <a:cubicBezTo>
                  <a:pt x="249" y="1"/>
                  <a:pt x="247" y="0"/>
                  <a:pt x="246" y="0"/>
                </a:cubicBezTo>
                <a:close/>
              </a:path>
            </a:pathLst>
          </a:custGeom>
          <a:solidFill>
            <a:srgbClr val="F3C30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graphicFrame>
        <p:nvGraphicFramePr>
          <p:cNvPr id="15" name="Diagram 14"/>
          <p:cNvGraphicFramePr/>
          <p:nvPr/>
        </p:nvGraphicFramePr>
        <p:xfrm>
          <a:off x="5080000" y="2887583"/>
          <a:ext cx="2032000" cy="203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6" name="Diagram 15"/>
          <p:cNvGraphicFramePr/>
          <p:nvPr/>
        </p:nvGraphicFramePr>
        <p:xfrm>
          <a:off x="626365" y="2982827"/>
          <a:ext cx="2795945" cy="18943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7" name="Diagram 16"/>
          <p:cNvGraphicFramePr/>
          <p:nvPr/>
        </p:nvGraphicFramePr>
        <p:xfrm>
          <a:off x="8737601" y="2982827"/>
          <a:ext cx="2795945" cy="18943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1223043" y="4817983"/>
            <a:ext cx="25853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400">
                <a:solidFill>
                  <a:srgbClr val="00C3D9"/>
                </a:solidFill>
                <a:latin typeface="Bebas Neue"/>
              </a:rPr>
              <a:t>TEXT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11200" y="5165804"/>
            <a:ext cx="2641600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/>
            <a:r>
              <a:rPr lang="en-US" sz="1465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make simply dummy text of the printing.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351043" y="4817983"/>
            <a:ext cx="25853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400" dirty="0">
                <a:solidFill>
                  <a:srgbClr val="00C3D9"/>
                </a:solidFill>
                <a:latin typeface="Bebas Neue"/>
              </a:rPr>
              <a:t>TEXT</a:t>
            </a:r>
          </a:p>
        </p:txBody>
      </p:sp>
      <p:sp>
        <p:nvSpPr>
          <p:cNvPr id="21" name="Rectangle 20"/>
          <p:cNvSpPr/>
          <p:nvPr/>
        </p:nvSpPr>
        <p:spPr>
          <a:xfrm>
            <a:off x="8839200" y="5165804"/>
            <a:ext cx="2641600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/>
            <a:r>
              <a:rPr lang="en-US" sz="1465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make simply dummy text of the printing.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576737" y="4147194"/>
            <a:ext cx="1087608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1865">
                <a:solidFill>
                  <a:prstClr val="white"/>
                </a:solidFill>
                <a:latin typeface="Bebas Neue"/>
              </a:rPr>
              <a:t>TEXT HERE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586915" y="3276233"/>
            <a:ext cx="1087608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1865">
                <a:solidFill>
                  <a:prstClr val="white"/>
                </a:solidFill>
                <a:latin typeface="Bebas Neue"/>
              </a:rPr>
              <a:t>TEXT HERE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620000" y="3276231"/>
            <a:ext cx="1087608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1865">
                <a:solidFill>
                  <a:prstClr val="white"/>
                </a:solidFill>
                <a:latin typeface="Bebas Neue"/>
              </a:rPr>
              <a:t>TEXT HERE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620000" y="4147194"/>
            <a:ext cx="1087608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1865">
                <a:solidFill>
                  <a:prstClr val="white"/>
                </a:solidFill>
                <a:latin typeface="Bebas Neue"/>
              </a:rPr>
              <a:t>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Graphic spid="16" grpId="0">
        <p:bldAsOne/>
      </p:bldGraphic>
      <p:bldGraphic spid="17" grpId="0">
        <p:bldAsOne/>
      </p:bldGraphic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" y="1885056"/>
            <a:ext cx="7222567" cy="3677544"/>
            <a:chOff x="0" y="1413792"/>
            <a:chExt cx="5416925" cy="2758158"/>
          </a:xfrm>
        </p:grpSpPr>
        <p:sp>
          <p:nvSpPr>
            <p:cNvPr id="10" name="Freeform 52"/>
            <p:cNvSpPr/>
            <p:nvPr/>
          </p:nvSpPr>
          <p:spPr bwMode="auto">
            <a:xfrm>
              <a:off x="2743200" y="3000117"/>
              <a:ext cx="284004" cy="84434"/>
            </a:xfrm>
            <a:custGeom>
              <a:avLst/>
              <a:gdLst>
                <a:gd name="T0" fmla="*/ 0 w 111"/>
                <a:gd name="T1" fmla="*/ 2 h 33"/>
                <a:gd name="T2" fmla="*/ 0 w 111"/>
                <a:gd name="T3" fmla="*/ 33 h 33"/>
                <a:gd name="T4" fmla="*/ 111 w 111"/>
                <a:gd name="T5" fmla="*/ 33 h 33"/>
                <a:gd name="T6" fmla="*/ 111 w 111"/>
                <a:gd name="T7" fmla="*/ 0 h 33"/>
                <a:gd name="T8" fmla="*/ 0 w 111"/>
                <a:gd name="T9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33">
                  <a:moveTo>
                    <a:pt x="0" y="2"/>
                  </a:moveTo>
                  <a:lnTo>
                    <a:pt x="0" y="33"/>
                  </a:lnTo>
                  <a:lnTo>
                    <a:pt x="111" y="33"/>
                  </a:lnTo>
                  <a:lnTo>
                    <a:pt x="11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1D48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1" name="Freeform 53"/>
            <p:cNvSpPr/>
            <p:nvPr/>
          </p:nvSpPr>
          <p:spPr bwMode="auto">
            <a:xfrm>
              <a:off x="4657024" y="2641914"/>
              <a:ext cx="759901" cy="442637"/>
            </a:xfrm>
            <a:custGeom>
              <a:avLst/>
              <a:gdLst>
                <a:gd name="T0" fmla="*/ 94 w 125"/>
                <a:gd name="T1" fmla="*/ 0 h 73"/>
                <a:gd name="T2" fmla="*/ 0 w 125"/>
                <a:gd name="T3" fmla="*/ 0 h 73"/>
                <a:gd name="T4" fmla="*/ 0 w 125"/>
                <a:gd name="T5" fmla="*/ 73 h 73"/>
                <a:gd name="T6" fmla="*/ 107 w 125"/>
                <a:gd name="T7" fmla="*/ 73 h 73"/>
                <a:gd name="T8" fmla="*/ 103 w 125"/>
                <a:gd name="T9" fmla="*/ 68 h 73"/>
                <a:gd name="T10" fmla="*/ 125 w 125"/>
                <a:gd name="T11" fmla="*/ 38 h 73"/>
                <a:gd name="T12" fmla="*/ 125 w 125"/>
                <a:gd name="T13" fmla="*/ 31 h 73"/>
                <a:gd name="T14" fmla="*/ 94 w 125"/>
                <a:gd name="T1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73">
                  <a:moveTo>
                    <a:pt x="9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6" y="71"/>
                    <a:pt x="104" y="69"/>
                    <a:pt x="103" y="68"/>
                  </a:cubicBezTo>
                  <a:cubicBezTo>
                    <a:pt x="116" y="64"/>
                    <a:pt x="125" y="52"/>
                    <a:pt x="125" y="38"/>
                  </a:cubicBezTo>
                  <a:cubicBezTo>
                    <a:pt x="125" y="31"/>
                    <a:pt x="125" y="31"/>
                    <a:pt x="125" y="31"/>
                  </a:cubicBezTo>
                  <a:cubicBezTo>
                    <a:pt x="125" y="14"/>
                    <a:pt x="111" y="0"/>
                    <a:pt x="94" y="0"/>
                  </a:cubicBezTo>
                  <a:close/>
                </a:path>
              </a:pathLst>
            </a:custGeom>
            <a:solidFill>
              <a:srgbClr val="00C3D9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2" name="Freeform 54"/>
            <p:cNvSpPr/>
            <p:nvPr/>
          </p:nvSpPr>
          <p:spPr bwMode="auto">
            <a:xfrm>
              <a:off x="4657024" y="3163866"/>
              <a:ext cx="688261" cy="680584"/>
            </a:xfrm>
            <a:custGeom>
              <a:avLst/>
              <a:gdLst>
                <a:gd name="T0" fmla="*/ 0 w 113"/>
                <a:gd name="T1" fmla="*/ 112 h 112"/>
                <a:gd name="T2" fmla="*/ 86 w 113"/>
                <a:gd name="T3" fmla="*/ 112 h 112"/>
                <a:gd name="T4" fmla="*/ 79 w 113"/>
                <a:gd name="T5" fmla="*/ 102 h 112"/>
                <a:gd name="T6" fmla="*/ 101 w 113"/>
                <a:gd name="T7" fmla="*/ 72 h 112"/>
                <a:gd name="T8" fmla="*/ 101 w 113"/>
                <a:gd name="T9" fmla="*/ 65 h 112"/>
                <a:gd name="T10" fmla="*/ 91 w 113"/>
                <a:gd name="T11" fmla="*/ 42 h 112"/>
                <a:gd name="T12" fmla="*/ 113 w 113"/>
                <a:gd name="T13" fmla="*/ 12 h 112"/>
                <a:gd name="T14" fmla="*/ 113 w 113"/>
                <a:gd name="T15" fmla="*/ 5 h 112"/>
                <a:gd name="T16" fmla="*/ 113 w 113"/>
                <a:gd name="T17" fmla="*/ 0 h 112"/>
                <a:gd name="T18" fmla="*/ 0 w 113"/>
                <a:gd name="T19" fmla="*/ 0 h 112"/>
                <a:gd name="T20" fmla="*/ 0 w 113"/>
                <a:gd name="T2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3" h="112">
                  <a:moveTo>
                    <a:pt x="0" y="112"/>
                  </a:moveTo>
                  <a:cubicBezTo>
                    <a:pt x="86" y="112"/>
                    <a:pt x="86" y="112"/>
                    <a:pt x="86" y="112"/>
                  </a:cubicBezTo>
                  <a:cubicBezTo>
                    <a:pt x="84" y="108"/>
                    <a:pt x="82" y="105"/>
                    <a:pt x="79" y="102"/>
                  </a:cubicBezTo>
                  <a:cubicBezTo>
                    <a:pt x="92" y="98"/>
                    <a:pt x="101" y="86"/>
                    <a:pt x="101" y="72"/>
                  </a:cubicBezTo>
                  <a:cubicBezTo>
                    <a:pt x="101" y="65"/>
                    <a:pt x="101" y="65"/>
                    <a:pt x="101" y="65"/>
                  </a:cubicBezTo>
                  <a:cubicBezTo>
                    <a:pt x="101" y="56"/>
                    <a:pt x="97" y="48"/>
                    <a:pt x="91" y="42"/>
                  </a:cubicBezTo>
                  <a:cubicBezTo>
                    <a:pt x="104" y="38"/>
                    <a:pt x="113" y="26"/>
                    <a:pt x="113" y="12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4"/>
                    <a:pt x="113" y="2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2"/>
                  </a:lnTo>
                  <a:close/>
                </a:path>
              </a:pathLst>
            </a:custGeom>
            <a:solidFill>
              <a:srgbClr val="F3C30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3" name="Freeform 55"/>
            <p:cNvSpPr/>
            <p:nvPr/>
          </p:nvSpPr>
          <p:spPr bwMode="auto">
            <a:xfrm>
              <a:off x="3114194" y="2403965"/>
              <a:ext cx="1463512" cy="680584"/>
            </a:xfrm>
            <a:custGeom>
              <a:avLst/>
              <a:gdLst>
                <a:gd name="T0" fmla="*/ 241 w 241"/>
                <a:gd name="T1" fmla="*/ 112 h 112"/>
                <a:gd name="T2" fmla="*/ 241 w 241"/>
                <a:gd name="T3" fmla="*/ 39 h 112"/>
                <a:gd name="T4" fmla="*/ 219 w 241"/>
                <a:gd name="T5" fmla="*/ 31 h 112"/>
                <a:gd name="T6" fmla="*/ 215 w 241"/>
                <a:gd name="T7" fmla="*/ 0 h 112"/>
                <a:gd name="T8" fmla="*/ 97 w 241"/>
                <a:gd name="T9" fmla="*/ 0 h 112"/>
                <a:gd name="T10" fmla="*/ 52 w 241"/>
                <a:gd name="T11" fmla="*/ 97 h 112"/>
                <a:gd name="T12" fmla="*/ 0 w 241"/>
                <a:gd name="T13" fmla="*/ 98 h 112"/>
                <a:gd name="T14" fmla="*/ 0 w 241"/>
                <a:gd name="T15" fmla="*/ 112 h 112"/>
                <a:gd name="T16" fmla="*/ 241 w 241"/>
                <a:gd name="T17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112">
                  <a:moveTo>
                    <a:pt x="241" y="112"/>
                  </a:moveTo>
                  <a:cubicBezTo>
                    <a:pt x="241" y="39"/>
                    <a:pt x="241" y="39"/>
                    <a:pt x="241" y="39"/>
                  </a:cubicBezTo>
                  <a:cubicBezTo>
                    <a:pt x="230" y="39"/>
                    <a:pt x="223" y="36"/>
                    <a:pt x="219" y="31"/>
                  </a:cubicBezTo>
                  <a:cubicBezTo>
                    <a:pt x="214" y="25"/>
                    <a:pt x="213" y="14"/>
                    <a:pt x="215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71" y="42"/>
                    <a:pt x="56" y="84"/>
                    <a:pt x="52" y="9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2"/>
                    <a:pt x="0" y="112"/>
                    <a:pt x="0" y="112"/>
                  </a:cubicBezTo>
                  <a:lnTo>
                    <a:pt x="241" y="112"/>
                  </a:lnTo>
                  <a:close/>
                </a:path>
              </a:pathLst>
            </a:custGeom>
            <a:solidFill>
              <a:srgbClr val="DF730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4" name="Rectangle 56"/>
            <p:cNvSpPr>
              <a:spLocks noChangeArrowheads="1"/>
            </p:cNvSpPr>
            <p:nvPr/>
          </p:nvSpPr>
          <p:spPr bwMode="auto">
            <a:xfrm>
              <a:off x="2743200" y="3163866"/>
              <a:ext cx="284004" cy="680584"/>
            </a:xfrm>
            <a:prstGeom prst="rect">
              <a:avLst/>
            </a:prstGeom>
            <a:solidFill>
              <a:srgbClr val="F3C30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5" name="Freeform 57"/>
            <p:cNvSpPr/>
            <p:nvPr/>
          </p:nvSpPr>
          <p:spPr bwMode="auto">
            <a:xfrm>
              <a:off x="4657024" y="3923766"/>
              <a:ext cx="542421" cy="230273"/>
            </a:xfrm>
            <a:custGeom>
              <a:avLst/>
              <a:gdLst>
                <a:gd name="T0" fmla="*/ 0 w 89"/>
                <a:gd name="T1" fmla="*/ 0 h 38"/>
                <a:gd name="T2" fmla="*/ 0 w 89"/>
                <a:gd name="T3" fmla="*/ 38 h 38"/>
                <a:gd name="T4" fmla="*/ 58 w 89"/>
                <a:gd name="T5" fmla="*/ 38 h 38"/>
                <a:gd name="T6" fmla="*/ 89 w 89"/>
                <a:gd name="T7" fmla="*/ 7 h 38"/>
                <a:gd name="T8" fmla="*/ 89 w 89"/>
                <a:gd name="T9" fmla="*/ 0 h 38"/>
                <a:gd name="T10" fmla="*/ 0 w 89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38">
                  <a:moveTo>
                    <a:pt x="0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75" y="38"/>
                    <a:pt x="89" y="24"/>
                    <a:pt x="89" y="7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1D48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6" name="Freeform 58"/>
            <p:cNvSpPr/>
            <p:nvPr/>
          </p:nvSpPr>
          <p:spPr bwMode="auto">
            <a:xfrm>
              <a:off x="3114194" y="3923766"/>
              <a:ext cx="1463512" cy="248184"/>
            </a:xfrm>
            <a:custGeom>
              <a:avLst/>
              <a:gdLst>
                <a:gd name="T0" fmla="*/ 241 w 241"/>
                <a:gd name="T1" fmla="*/ 0 h 41"/>
                <a:gd name="T2" fmla="*/ 0 w 241"/>
                <a:gd name="T3" fmla="*/ 0 h 41"/>
                <a:gd name="T4" fmla="*/ 0 w 241"/>
                <a:gd name="T5" fmla="*/ 25 h 41"/>
                <a:gd name="T6" fmla="*/ 16 w 241"/>
                <a:gd name="T7" fmla="*/ 25 h 41"/>
                <a:gd name="T8" fmla="*/ 134 w 241"/>
                <a:gd name="T9" fmla="*/ 41 h 41"/>
                <a:gd name="T10" fmla="*/ 171 w 241"/>
                <a:gd name="T11" fmla="*/ 38 h 41"/>
                <a:gd name="T12" fmla="*/ 241 w 241"/>
                <a:gd name="T13" fmla="*/ 38 h 41"/>
                <a:gd name="T14" fmla="*/ 241 w 241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1" h="41">
                  <a:moveTo>
                    <a:pt x="24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21" y="26"/>
                    <a:pt x="81" y="41"/>
                    <a:pt x="134" y="41"/>
                  </a:cubicBezTo>
                  <a:cubicBezTo>
                    <a:pt x="148" y="41"/>
                    <a:pt x="161" y="40"/>
                    <a:pt x="171" y="38"/>
                  </a:cubicBezTo>
                  <a:cubicBezTo>
                    <a:pt x="241" y="38"/>
                    <a:pt x="241" y="38"/>
                    <a:pt x="241" y="38"/>
                  </a:cubicBezTo>
                  <a:lnTo>
                    <a:pt x="241" y="0"/>
                  </a:lnTo>
                  <a:close/>
                </a:path>
              </a:pathLst>
            </a:custGeom>
            <a:solidFill>
              <a:srgbClr val="DF730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7" name="Rectangle 59"/>
            <p:cNvSpPr>
              <a:spLocks noChangeArrowheads="1"/>
            </p:cNvSpPr>
            <p:nvPr/>
          </p:nvSpPr>
          <p:spPr bwMode="auto">
            <a:xfrm>
              <a:off x="3114194" y="3163866"/>
              <a:ext cx="1463512" cy="680584"/>
            </a:xfrm>
            <a:prstGeom prst="rect">
              <a:avLst/>
            </a:prstGeom>
            <a:solidFill>
              <a:srgbClr val="00C3D9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8" name="Rectangle 60"/>
            <p:cNvSpPr>
              <a:spLocks noChangeArrowheads="1"/>
            </p:cNvSpPr>
            <p:nvPr/>
          </p:nvSpPr>
          <p:spPr bwMode="auto">
            <a:xfrm>
              <a:off x="2743200" y="3923766"/>
              <a:ext cx="284004" cy="150958"/>
            </a:xfrm>
            <a:prstGeom prst="rect">
              <a:avLst/>
            </a:prstGeom>
            <a:solidFill>
              <a:srgbClr val="00C3D9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9" name="Freeform 61"/>
            <p:cNvSpPr/>
            <p:nvPr/>
          </p:nvSpPr>
          <p:spPr bwMode="auto">
            <a:xfrm>
              <a:off x="3733373" y="1413792"/>
              <a:ext cx="852011" cy="931326"/>
            </a:xfrm>
            <a:custGeom>
              <a:avLst/>
              <a:gdLst>
                <a:gd name="T0" fmla="*/ 112 w 140"/>
                <a:gd name="T1" fmla="*/ 153 h 153"/>
                <a:gd name="T2" fmla="*/ 126 w 140"/>
                <a:gd name="T3" fmla="*/ 98 h 153"/>
                <a:gd name="T4" fmla="*/ 127 w 140"/>
                <a:gd name="T5" fmla="*/ 94 h 153"/>
                <a:gd name="T6" fmla="*/ 106 w 140"/>
                <a:gd name="T7" fmla="*/ 16 h 153"/>
                <a:gd name="T8" fmla="*/ 69 w 140"/>
                <a:gd name="T9" fmla="*/ 0 h 153"/>
                <a:gd name="T10" fmla="*/ 60 w 140"/>
                <a:gd name="T11" fmla="*/ 2 h 153"/>
                <a:gd name="T12" fmla="*/ 52 w 140"/>
                <a:gd name="T13" fmla="*/ 15 h 153"/>
                <a:gd name="T14" fmla="*/ 10 w 140"/>
                <a:gd name="T15" fmla="*/ 139 h 153"/>
                <a:gd name="T16" fmla="*/ 0 w 140"/>
                <a:gd name="T17" fmla="*/ 153 h 153"/>
                <a:gd name="T18" fmla="*/ 112 w 140"/>
                <a:gd name="T1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53">
                  <a:moveTo>
                    <a:pt x="112" y="153"/>
                  </a:moveTo>
                  <a:cubicBezTo>
                    <a:pt x="115" y="137"/>
                    <a:pt x="120" y="119"/>
                    <a:pt x="126" y="98"/>
                  </a:cubicBezTo>
                  <a:cubicBezTo>
                    <a:pt x="127" y="94"/>
                    <a:pt x="127" y="94"/>
                    <a:pt x="127" y="94"/>
                  </a:cubicBezTo>
                  <a:cubicBezTo>
                    <a:pt x="140" y="51"/>
                    <a:pt x="116" y="25"/>
                    <a:pt x="106" y="16"/>
                  </a:cubicBezTo>
                  <a:cubicBezTo>
                    <a:pt x="94" y="6"/>
                    <a:pt x="81" y="0"/>
                    <a:pt x="69" y="0"/>
                  </a:cubicBezTo>
                  <a:cubicBezTo>
                    <a:pt x="66" y="0"/>
                    <a:pt x="63" y="1"/>
                    <a:pt x="60" y="2"/>
                  </a:cubicBezTo>
                  <a:cubicBezTo>
                    <a:pt x="55" y="4"/>
                    <a:pt x="52" y="9"/>
                    <a:pt x="52" y="15"/>
                  </a:cubicBezTo>
                  <a:cubicBezTo>
                    <a:pt x="52" y="44"/>
                    <a:pt x="52" y="84"/>
                    <a:pt x="10" y="139"/>
                  </a:cubicBezTo>
                  <a:cubicBezTo>
                    <a:pt x="6" y="143"/>
                    <a:pt x="3" y="148"/>
                    <a:pt x="0" y="153"/>
                  </a:cubicBezTo>
                  <a:lnTo>
                    <a:pt x="112" y="153"/>
                  </a:lnTo>
                  <a:close/>
                </a:path>
              </a:pathLst>
            </a:custGeom>
            <a:solidFill>
              <a:srgbClr val="1FD89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1" name="Rectangle 58"/>
            <p:cNvSpPr>
              <a:spLocks noChangeArrowheads="1"/>
            </p:cNvSpPr>
            <p:nvPr/>
          </p:nvSpPr>
          <p:spPr bwMode="auto">
            <a:xfrm>
              <a:off x="2362199" y="3000117"/>
              <a:ext cx="299037" cy="1084569"/>
            </a:xfrm>
            <a:prstGeom prst="rect">
              <a:avLst/>
            </a:prstGeom>
            <a:solidFill>
              <a:srgbClr val="02898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2" name="Rectangle 58"/>
            <p:cNvSpPr>
              <a:spLocks noChangeArrowheads="1"/>
            </p:cNvSpPr>
            <p:nvPr/>
          </p:nvSpPr>
          <p:spPr bwMode="auto">
            <a:xfrm>
              <a:off x="0" y="3000117"/>
              <a:ext cx="2362200" cy="108456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2051655" y="3780317"/>
              <a:ext cx="161140" cy="1611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en-US" sz="240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1810187" y="3780317"/>
              <a:ext cx="161140" cy="1611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en-US" sz="240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1568719" y="3780317"/>
              <a:ext cx="161140" cy="1611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en-US" sz="240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graphicFrame>
        <p:nvGraphicFramePr>
          <p:cNvPr id="27" name="Diagram 26"/>
          <p:cNvGraphicFramePr/>
          <p:nvPr/>
        </p:nvGraphicFramePr>
        <p:xfrm>
          <a:off x="7924801" y="1078146"/>
          <a:ext cx="1842855" cy="18428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8" name="Diagram 27"/>
          <p:cNvGraphicFramePr/>
          <p:nvPr/>
        </p:nvGraphicFramePr>
        <p:xfrm>
          <a:off x="9536346" y="2675191"/>
          <a:ext cx="1842855" cy="18428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29" name="Diagram 28"/>
          <p:cNvGraphicFramePr/>
          <p:nvPr/>
        </p:nvGraphicFramePr>
        <p:xfrm>
          <a:off x="7924801" y="4300791"/>
          <a:ext cx="1842855" cy="18428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20" name="Rounded Rectangle 19"/>
          <p:cNvSpPr/>
          <p:nvPr/>
        </p:nvSpPr>
        <p:spPr>
          <a:xfrm>
            <a:off x="9347200" y="1686994"/>
            <a:ext cx="2032000" cy="625157"/>
          </a:xfrm>
          <a:prstGeom prst="roundRect">
            <a:avLst>
              <a:gd name="adj" fmla="val 50000"/>
            </a:avLst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7924800" y="3338428"/>
            <a:ext cx="2032000" cy="625157"/>
          </a:xfrm>
          <a:prstGeom prst="roundRect">
            <a:avLst>
              <a:gd name="adj" fmla="val 50000"/>
            </a:avLst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9347200" y="4909639"/>
            <a:ext cx="2032000" cy="625157"/>
          </a:xfrm>
          <a:prstGeom prst="roundRect">
            <a:avLst>
              <a:gd name="adj" fmla="val 50000"/>
            </a:avLst>
          </a:prstGeom>
          <a:solidFill>
            <a:srgbClr val="1FD8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787136" y="1794387"/>
            <a:ext cx="180171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1865">
                <a:solidFill>
                  <a:prstClr val="white"/>
                </a:solidFill>
                <a:latin typeface="Bebas Neue"/>
              </a:rPr>
              <a:t>TEXT HERE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320742" y="3445822"/>
            <a:ext cx="180171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1865" dirty="0">
                <a:solidFill>
                  <a:prstClr val="white"/>
                </a:solidFill>
                <a:latin typeface="Bebas Neue"/>
              </a:rPr>
              <a:t>TEXT HERE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9787136" y="5021462"/>
            <a:ext cx="180171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1865">
                <a:solidFill>
                  <a:prstClr val="white"/>
                </a:solidFill>
                <a:latin typeface="Bebas Neue"/>
              </a:rPr>
              <a:t>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7" grpId="0">
        <p:bldAsOne/>
      </p:bldGraphic>
      <p:bldGraphic spid="28" grpId="0">
        <p:bldAsOne/>
      </p:bldGraphic>
      <p:bldGraphic spid="29" grpId="0">
        <p:bldAsOne/>
      </p:bldGraphic>
      <p:bldP spid="20" grpId="0" animBg="1"/>
      <p:bldP spid="30" grpId="0" animBg="1"/>
      <p:bldP spid="31" grpId="0" animBg="1"/>
      <p:bldP spid="32" grpId="0"/>
      <p:bldP spid="33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33"/>
          <p:cNvSpPr/>
          <p:nvPr/>
        </p:nvSpPr>
        <p:spPr bwMode="auto">
          <a:xfrm>
            <a:off x="1040976" y="2311401"/>
            <a:ext cx="2133600" cy="3016617"/>
          </a:xfrm>
          <a:custGeom>
            <a:avLst/>
            <a:gdLst>
              <a:gd name="T0" fmla="*/ 59 w 118"/>
              <a:gd name="T1" fmla="*/ 167 h 167"/>
              <a:gd name="T2" fmla="*/ 0 w 118"/>
              <a:gd name="T3" fmla="*/ 108 h 167"/>
              <a:gd name="T4" fmla="*/ 42 w 118"/>
              <a:gd name="T5" fmla="*/ 52 h 167"/>
              <a:gd name="T6" fmla="*/ 42 w 118"/>
              <a:gd name="T7" fmla="*/ 9 h 167"/>
              <a:gd name="T8" fmla="*/ 37 w 118"/>
              <a:gd name="T9" fmla="*/ 9 h 167"/>
              <a:gd name="T10" fmla="*/ 32 w 118"/>
              <a:gd name="T11" fmla="*/ 4 h 167"/>
              <a:gd name="T12" fmla="*/ 37 w 118"/>
              <a:gd name="T13" fmla="*/ 0 h 167"/>
              <a:gd name="T14" fmla="*/ 47 w 118"/>
              <a:gd name="T15" fmla="*/ 0 h 167"/>
              <a:gd name="T16" fmla="*/ 51 w 118"/>
              <a:gd name="T17" fmla="*/ 4 h 167"/>
              <a:gd name="T18" fmla="*/ 51 w 118"/>
              <a:gd name="T19" fmla="*/ 55 h 167"/>
              <a:gd name="T20" fmla="*/ 48 w 118"/>
              <a:gd name="T21" fmla="*/ 60 h 167"/>
              <a:gd name="T22" fmla="*/ 10 w 118"/>
              <a:gd name="T23" fmla="*/ 108 h 167"/>
              <a:gd name="T24" fmla="*/ 59 w 118"/>
              <a:gd name="T25" fmla="*/ 157 h 167"/>
              <a:gd name="T26" fmla="*/ 109 w 118"/>
              <a:gd name="T27" fmla="*/ 108 h 167"/>
              <a:gd name="T28" fmla="*/ 71 w 118"/>
              <a:gd name="T29" fmla="*/ 60 h 167"/>
              <a:gd name="T30" fmla="*/ 67 w 118"/>
              <a:gd name="T31" fmla="*/ 55 h 167"/>
              <a:gd name="T32" fmla="*/ 67 w 118"/>
              <a:gd name="T33" fmla="*/ 4 h 167"/>
              <a:gd name="T34" fmla="*/ 72 w 118"/>
              <a:gd name="T35" fmla="*/ 0 h 167"/>
              <a:gd name="T36" fmla="*/ 81 w 118"/>
              <a:gd name="T37" fmla="*/ 0 h 167"/>
              <a:gd name="T38" fmla="*/ 86 w 118"/>
              <a:gd name="T39" fmla="*/ 4 h 167"/>
              <a:gd name="T40" fmla="*/ 81 w 118"/>
              <a:gd name="T41" fmla="*/ 9 h 167"/>
              <a:gd name="T42" fmla="*/ 77 w 118"/>
              <a:gd name="T43" fmla="*/ 9 h 167"/>
              <a:gd name="T44" fmla="*/ 77 w 118"/>
              <a:gd name="T45" fmla="*/ 52 h 167"/>
              <a:gd name="T46" fmla="*/ 118 w 118"/>
              <a:gd name="T47" fmla="*/ 108 h 167"/>
              <a:gd name="T48" fmla="*/ 59 w 118"/>
              <a:gd name="T49" fmla="*/ 16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8" h="167">
                <a:moveTo>
                  <a:pt x="59" y="167"/>
                </a:moveTo>
                <a:cubicBezTo>
                  <a:pt x="27" y="167"/>
                  <a:pt x="0" y="140"/>
                  <a:pt x="0" y="108"/>
                </a:cubicBezTo>
                <a:cubicBezTo>
                  <a:pt x="0" y="82"/>
                  <a:pt x="17" y="59"/>
                  <a:pt x="42" y="52"/>
                </a:cubicBezTo>
                <a:cubicBezTo>
                  <a:pt x="42" y="9"/>
                  <a:pt x="42" y="9"/>
                  <a:pt x="42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4" y="9"/>
                  <a:pt x="32" y="7"/>
                  <a:pt x="32" y="4"/>
                </a:cubicBezTo>
                <a:cubicBezTo>
                  <a:pt x="32" y="2"/>
                  <a:pt x="34" y="0"/>
                  <a:pt x="3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9" y="0"/>
                  <a:pt x="51" y="2"/>
                  <a:pt x="51" y="4"/>
                </a:cubicBezTo>
                <a:cubicBezTo>
                  <a:pt x="51" y="55"/>
                  <a:pt x="51" y="55"/>
                  <a:pt x="51" y="55"/>
                </a:cubicBezTo>
                <a:cubicBezTo>
                  <a:pt x="51" y="58"/>
                  <a:pt x="50" y="60"/>
                  <a:pt x="48" y="60"/>
                </a:cubicBezTo>
                <a:cubicBezTo>
                  <a:pt x="25" y="65"/>
                  <a:pt x="10" y="85"/>
                  <a:pt x="10" y="108"/>
                </a:cubicBezTo>
                <a:cubicBezTo>
                  <a:pt x="10" y="135"/>
                  <a:pt x="32" y="157"/>
                  <a:pt x="59" y="157"/>
                </a:cubicBezTo>
                <a:cubicBezTo>
                  <a:pt x="86" y="157"/>
                  <a:pt x="109" y="135"/>
                  <a:pt x="109" y="108"/>
                </a:cubicBezTo>
                <a:cubicBezTo>
                  <a:pt x="109" y="85"/>
                  <a:pt x="93" y="65"/>
                  <a:pt x="71" y="60"/>
                </a:cubicBezTo>
                <a:cubicBezTo>
                  <a:pt x="69" y="60"/>
                  <a:pt x="67" y="58"/>
                  <a:pt x="67" y="55"/>
                </a:cubicBezTo>
                <a:cubicBezTo>
                  <a:pt x="67" y="4"/>
                  <a:pt x="67" y="4"/>
                  <a:pt x="67" y="4"/>
                </a:cubicBezTo>
                <a:cubicBezTo>
                  <a:pt x="67" y="2"/>
                  <a:pt x="69" y="0"/>
                  <a:pt x="72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4" y="0"/>
                  <a:pt x="86" y="2"/>
                  <a:pt x="86" y="4"/>
                </a:cubicBezTo>
                <a:cubicBezTo>
                  <a:pt x="86" y="7"/>
                  <a:pt x="84" y="9"/>
                  <a:pt x="81" y="9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52"/>
                  <a:pt x="77" y="52"/>
                  <a:pt x="77" y="52"/>
                </a:cubicBezTo>
                <a:cubicBezTo>
                  <a:pt x="101" y="59"/>
                  <a:pt x="118" y="82"/>
                  <a:pt x="118" y="108"/>
                </a:cubicBezTo>
                <a:cubicBezTo>
                  <a:pt x="118" y="140"/>
                  <a:pt x="92" y="167"/>
                  <a:pt x="59" y="167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1" name="Freeform 733"/>
          <p:cNvSpPr/>
          <p:nvPr/>
        </p:nvSpPr>
        <p:spPr bwMode="auto">
          <a:xfrm>
            <a:off x="3674251" y="2311401"/>
            <a:ext cx="2133600" cy="3016617"/>
          </a:xfrm>
          <a:custGeom>
            <a:avLst/>
            <a:gdLst>
              <a:gd name="T0" fmla="*/ 59 w 118"/>
              <a:gd name="T1" fmla="*/ 167 h 167"/>
              <a:gd name="T2" fmla="*/ 0 w 118"/>
              <a:gd name="T3" fmla="*/ 108 h 167"/>
              <a:gd name="T4" fmla="*/ 42 w 118"/>
              <a:gd name="T5" fmla="*/ 52 h 167"/>
              <a:gd name="T6" fmla="*/ 42 w 118"/>
              <a:gd name="T7" fmla="*/ 9 h 167"/>
              <a:gd name="T8" fmla="*/ 37 w 118"/>
              <a:gd name="T9" fmla="*/ 9 h 167"/>
              <a:gd name="T10" fmla="*/ 32 w 118"/>
              <a:gd name="T11" fmla="*/ 4 h 167"/>
              <a:gd name="T12" fmla="*/ 37 w 118"/>
              <a:gd name="T13" fmla="*/ 0 h 167"/>
              <a:gd name="T14" fmla="*/ 47 w 118"/>
              <a:gd name="T15" fmla="*/ 0 h 167"/>
              <a:gd name="T16" fmla="*/ 51 w 118"/>
              <a:gd name="T17" fmla="*/ 4 h 167"/>
              <a:gd name="T18" fmla="*/ 51 w 118"/>
              <a:gd name="T19" fmla="*/ 55 h 167"/>
              <a:gd name="T20" fmla="*/ 48 w 118"/>
              <a:gd name="T21" fmla="*/ 60 h 167"/>
              <a:gd name="T22" fmla="*/ 10 w 118"/>
              <a:gd name="T23" fmla="*/ 108 h 167"/>
              <a:gd name="T24" fmla="*/ 59 w 118"/>
              <a:gd name="T25" fmla="*/ 157 h 167"/>
              <a:gd name="T26" fmla="*/ 109 w 118"/>
              <a:gd name="T27" fmla="*/ 108 h 167"/>
              <a:gd name="T28" fmla="*/ 71 w 118"/>
              <a:gd name="T29" fmla="*/ 60 h 167"/>
              <a:gd name="T30" fmla="*/ 67 w 118"/>
              <a:gd name="T31" fmla="*/ 55 h 167"/>
              <a:gd name="T32" fmla="*/ 67 w 118"/>
              <a:gd name="T33" fmla="*/ 4 h 167"/>
              <a:gd name="T34" fmla="*/ 72 w 118"/>
              <a:gd name="T35" fmla="*/ 0 h 167"/>
              <a:gd name="T36" fmla="*/ 81 w 118"/>
              <a:gd name="T37" fmla="*/ 0 h 167"/>
              <a:gd name="T38" fmla="*/ 86 w 118"/>
              <a:gd name="T39" fmla="*/ 4 h 167"/>
              <a:gd name="T40" fmla="*/ 81 w 118"/>
              <a:gd name="T41" fmla="*/ 9 h 167"/>
              <a:gd name="T42" fmla="*/ 77 w 118"/>
              <a:gd name="T43" fmla="*/ 9 h 167"/>
              <a:gd name="T44" fmla="*/ 77 w 118"/>
              <a:gd name="T45" fmla="*/ 52 h 167"/>
              <a:gd name="T46" fmla="*/ 118 w 118"/>
              <a:gd name="T47" fmla="*/ 108 h 167"/>
              <a:gd name="T48" fmla="*/ 59 w 118"/>
              <a:gd name="T49" fmla="*/ 16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8" h="167">
                <a:moveTo>
                  <a:pt x="59" y="167"/>
                </a:moveTo>
                <a:cubicBezTo>
                  <a:pt x="27" y="167"/>
                  <a:pt x="0" y="140"/>
                  <a:pt x="0" y="108"/>
                </a:cubicBezTo>
                <a:cubicBezTo>
                  <a:pt x="0" y="82"/>
                  <a:pt x="17" y="59"/>
                  <a:pt x="42" y="52"/>
                </a:cubicBezTo>
                <a:cubicBezTo>
                  <a:pt x="42" y="9"/>
                  <a:pt x="42" y="9"/>
                  <a:pt x="42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4" y="9"/>
                  <a:pt x="32" y="7"/>
                  <a:pt x="32" y="4"/>
                </a:cubicBezTo>
                <a:cubicBezTo>
                  <a:pt x="32" y="2"/>
                  <a:pt x="34" y="0"/>
                  <a:pt x="3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9" y="0"/>
                  <a:pt x="51" y="2"/>
                  <a:pt x="51" y="4"/>
                </a:cubicBezTo>
                <a:cubicBezTo>
                  <a:pt x="51" y="55"/>
                  <a:pt x="51" y="55"/>
                  <a:pt x="51" y="55"/>
                </a:cubicBezTo>
                <a:cubicBezTo>
                  <a:pt x="51" y="58"/>
                  <a:pt x="50" y="60"/>
                  <a:pt x="48" y="60"/>
                </a:cubicBezTo>
                <a:cubicBezTo>
                  <a:pt x="25" y="65"/>
                  <a:pt x="10" y="85"/>
                  <a:pt x="10" y="108"/>
                </a:cubicBezTo>
                <a:cubicBezTo>
                  <a:pt x="10" y="135"/>
                  <a:pt x="32" y="157"/>
                  <a:pt x="59" y="157"/>
                </a:cubicBezTo>
                <a:cubicBezTo>
                  <a:pt x="86" y="157"/>
                  <a:pt x="109" y="135"/>
                  <a:pt x="109" y="108"/>
                </a:cubicBezTo>
                <a:cubicBezTo>
                  <a:pt x="109" y="85"/>
                  <a:pt x="93" y="65"/>
                  <a:pt x="71" y="60"/>
                </a:cubicBezTo>
                <a:cubicBezTo>
                  <a:pt x="69" y="60"/>
                  <a:pt x="67" y="58"/>
                  <a:pt x="67" y="55"/>
                </a:cubicBezTo>
                <a:cubicBezTo>
                  <a:pt x="67" y="4"/>
                  <a:pt x="67" y="4"/>
                  <a:pt x="67" y="4"/>
                </a:cubicBezTo>
                <a:cubicBezTo>
                  <a:pt x="67" y="2"/>
                  <a:pt x="69" y="0"/>
                  <a:pt x="72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4" y="0"/>
                  <a:pt x="86" y="2"/>
                  <a:pt x="86" y="4"/>
                </a:cubicBezTo>
                <a:cubicBezTo>
                  <a:pt x="86" y="7"/>
                  <a:pt x="84" y="9"/>
                  <a:pt x="81" y="9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52"/>
                  <a:pt x="77" y="52"/>
                  <a:pt x="77" y="52"/>
                </a:cubicBezTo>
                <a:cubicBezTo>
                  <a:pt x="101" y="59"/>
                  <a:pt x="118" y="82"/>
                  <a:pt x="118" y="108"/>
                </a:cubicBezTo>
                <a:cubicBezTo>
                  <a:pt x="118" y="140"/>
                  <a:pt x="92" y="167"/>
                  <a:pt x="59" y="167"/>
                </a:cubicBezTo>
                <a:close/>
              </a:path>
            </a:pathLst>
          </a:custGeom>
          <a:solidFill>
            <a:srgbClr val="DF730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2" name="Freeform 733"/>
          <p:cNvSpPr/>
          <p:nvPr/>
        </p:nvSpPr>
        <p:spPr bwMode="auto">
          <a:xfrm>
            <a:off x="6307525" y="2311401"/>
            <a:ext cx="2133600" cy="3016617"/>
          </a:xfrm>
          <a:custGeom>
            <a:avLst/>
            <a:gdLst>
              <a:gd name="T0" fmla="*/ 59 w 118"/>
              <a:gd name="T1" fmla="*/ 167 h 167"/>
              <a:gd name="T2" fmla="*/ 0 w 118"/>
              <a:gd name="T3" fmla="*/ 108 h 167"/>
              <a:gd name="T4" fmla="*/ 42 w 118"/>
              <a:gd name="T5" fmla="*/ 52 h 167"/>
              <a:gd name="T6" fmla="*/ 42 w 118"/>
              <a:gd name="T7" fmla="*/ 9 h 167"/>
              <a:gd name="T8" fmla="*/ 37 w 118"/>
              <a:gd name="T9" fmla="*/ 9 h 167"/>
              <a:gd name="T10" fmla="*/ 32 w 118"/>
              <a:gd name="T11" fmla="*/ 4 h 167"/>
              <a:gd name="T12" fmla="*/ 37 w 118"/>
              <a:gd name="T13" fmla="*/ 0 h 167"/>
              <a:gd name="T14" fmla="*/ 47 w 118"/>
              <a:gd name="T15" fmla="*/ 0 h 167"/>
              <a:gd name="T16" fmla="*/ 51 w 118"/>
              <a:gd name="T17" fmla="*/ 4 h 167"/>
              <a:gd name="T18" fmla="*/ 51 w 118"/>
              <a:gd name="T19" fmla="*/ 55 h 167"/>
              <a:gd name="T20" fmla="*/ 48 w 118"/>
              <a:gd name="T21" fmla="*/ 60 h 167"/>
              <a:gd name="T22" fmla="*/ 10 w 118"/>
              <a:gd name="T23" fmla="*/ 108 h 167"/>
              <a:gd name="T24" fmla="*/ 59 w 118"/>
              <a:gd name="T25" fmla="*/ 157 h 167"/>
              <a:gd name="T26" fmla="*/ 109 w 118"/>
              <a:gd name="T27" fmla="*/ 108 h 167"/>
              <a:gd name="T28" fmla="*/ 71 w 118"/>
              <a:gd name="T29" fmla="*/ 60 h 167"/>
              <a:gd name="T30" fmla="*/ 67 w 118"/>
              <a:gd name="T31" fmla="*/ 55 h 167"/>
              <a:gd name="T32" fmla="*/ 67 w 118"/>
              <a:gd name="T33" fmla="*/ 4 h 167"/>
              <a:gd name="T34" fmla="*/ 72 w 118"/>
              <a:gd name="T35" fmla="*/ 0 h 167"/>
              <a:gd name="T36" fmla="*/ 81 w 118"/>
              <a:gd name="T37" fmla="*/ 0 h 167"/>
              <a:gd name="T38" fmla="*/ 86 w 118"/>
              <a:gd name="T39" fmla="*/ 4 h 167"/>
              <a:gd name="T40" fmla="*/ 81 w 118"/>
              <a:gd name="T41" fmla="*/ 9 h 167"/>
              <a:gd name="T42" fmla="*/ 77 w 118"/>
              <a:gd name="T43" fmla="*/ 9 h 167"/>
              <a:gd name="T44" fmla="*/ 77 w 118"/>
              <a:gd name="T45" fmla="*/ 52 h 167"/>
              <a:gd name="T46" fmla="*/ 118 w 118"/>
              <a:gd name="T47" fmla="*/ 108 h 167"/>
              <a:gd name="T48" fmla="*/ 59 w 118"/>
              <a:gd name="T49" fmla="*/ 16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8" h="167">
                <a:moveTo>
                  <a:pt x="59" y="167"/>
                </a:moveTo>
                <a:cubicBezTo>
                  <a:pt x="27" y="167"/>
                  <a:pt x="0" y="140"/>
                  <a:pt x="0" y="108"/>
                </a:cubicBezTo>
                <a:cubicBezTo>
                  <a:pt x="0" y="82"/>
                  <a:pt x="17" y="59"/>
                  <a:pt x="42" y="52"/>
                </a:cubicBezTo>
                <a:cubicBezTo>
                  <a:pt x="42" y="9"/>
                  <a:pt x="42" y="9"/>
                  <a:pt x="42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4" y="9"/>
                  <a:pt x="32" y="7"/>
                  <a:pt x="32" y="4"/>
                </a:cubicBezTo>
                <a:cubicBezTo>
                  <a:pt x="32" y="2"/>
                  <a:pt x="34" y="0"/>
                  <a:pt x="3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9" y="0"/>
                  <a:pt x="51" y="2"/>
                  <a:pt x="51" y="4"/>
                </a:cubicBezTo>
                <a:cubicBezTo>
                  <a:pt x="51" y="55"/>
                  <a:pt x="51" y="55"/>
                  <a:pt x="51" y="55"/>
                </a:cubicBezTo>
                <a:cubicBezTo>
                  <a:pt x="51" y="58"/>
                  <a:pt x="50" y="60"/>
                  <a:pt x="48" y="60"/>
                </a:cubicBezTo>
                <a:cubicBezTo>
                  <a:pt x="25" y="65"/>
                  <a:pt x="10" y="85"/>
                  <a:pt x="10" y="108"/>
                </a:cubicBezTo>
                <a:cubicBezTo>
                  <a:pt x="10" y="135"/>
                  <a:pt x="32" y="157"/>
                  <a:pt x="59" y="157"/>
                </a:cubicBezTo>
                <a:cubicBezTo>
                  <a:pt x="86" y="157"/>
                  <a:pt x="109" y="135"/>
                  <a:pt x="109" y="108"/>
                </a:cubicBezTo>
                <a:cubicBezTo>
                  <a:pt x="109" y="85"/>
                  <a:pt x="93" y="65"/>
                  <a:pt x="71" y="60"/>
                </a:cubicBezTo>
                <a:cubicBezTo>
                  <a:pt x="69" y="60"/>
                  <a:pt x="67" y="58"/>
                  <a:pt x="67" y="55"/>
                </a:cubicBezTo>
                <a:cubicBezTo>
                  <a:pt x="67" y="4"/>
                  <a:pt x="67" y="4"/>
                  <a:pt x="67" y="4"/>
                </a:cubicBezTo>
                <a:cubicBezTo>
                  <a:pt x="67" y="2"/>
                  <a:pt x="69" y="0"/>
                  <a:pt x="72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4" y="0"/>
                  <a:pt x="86" y="2"/>
                  <a:pt x="86" y="4"/>
                </a:cubicBezTo>
                <a:cubicBezTo>
                  <a:pt x="86" y="7"/>
                  <a:pt x="84" y="9"/>
                  <a:pt x="81" y="9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52"/>
                  <a:pt x="77" y="52"/>
                  <a:pt x="77" y="52"/>
                </a:cubicBezTo>
                <a:cubicBezTo>
                  <a:pt x="101" y="59"/>
                  <a:pt x="118" y="82"/>
                  <a:pt x="118" y="108"/>
                </a:cubicBezTo>
                <a:cubicBezTo>
                  <a:pt x="118" y="140"/>
                  <a:pt x="92" y="167"/>
                  <a:pt x="59" y="167"/>
                </a:cubicBezTo>
                <a:close/>
              </a:path>
            </a:pathLst>
          </a:custGeom>
          <a:solidFill>
            <a:srgbClr val="1FD89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3" name="Freeform 733"/>
          <p:cNvSpPr/>
          <p:nvPr/>
        </p:nvSpPr>
        <p:spPr bwMode="auto">
          <a:xfrm>
            <a:off x="8940800" y="2311401"/>
            <a:ext cx="2133600" cy="3016617"/>
          </a:xfrm>
          <a:custGeom>
            <a:avLst/>
            <a:gdLst>
              <a:gd name="T0" fmla="*/ 59 w 118"/>
              <a:gd name="T1" fmla="*/ 167 h 167"/>
              <a:gd name="T2" fmla="*/ 0 w 118"/>
              <a:gd name="T3" fmla="*/ 108 h 167"/>
              <a:gd name="T4" fmla="*/ 42 w 118"/>
              <a:gd name="T5" fmla="*/ 52 h 167"/>
              <a:gd name="T6" fmla="*/ 42 w 118"/>
              <a:gd name="T7" fmla="*/ 9 h 167"/>
              <a:gd name="T8" fmla="*/ 37 w 118"/>
              <a:gd name="T9" fmla="*/ 9 h 167"/>
              <a:gd name="T10" fmla="*/ 32 w 118"/>
              <a:gd name="T11" fmla="*/ 4 h 167"/>
              <a:gd name="T12" fmla="*/ 37 w 118"/>
              <a:gd name="T13" fmla="*/ 0 h 167"/>
              <a:gd name="T14" fmla="*/ 47 w 118"/>
              <a:gd name="T15" fmla="*/ 0 h 167"/>
              <a:gd name="T16" fmla="*/ 51 w 118"/>
              <a:gd name="T17" fmla="*/ 4 h 167"/>
              <a:gd name="T18" fmla="*/ 51 w 118"/>
              <a:gd name="T19" fmla="*/ 55 h 167"/>
              <a:gd name="T20" fmla="*/ 48 w 118"/>
              <a:gd name="T21" fmla="*/ 60 h 167"/>
              <a:gd name="T22" fmla="*/ 10 w 118"/>
              <a:gd name="T23" fmla="*/ 108 h 167"/>
              <a:gd name="T24" fmla="*/ 59 w 118"/>
              <a:gd name="T25" fmla="*/ 157 h 167"/>
              <a:gd name="T26" fmla="*/ 109 w 118"/>
              <a:gd name="T27" fmla="*/ 108 h 167"/>
              <a:gd name="T28" fmla="*/ 71 w 118"/>
              <a:gd name="T29" fmla="*/ 60 h 167"/>
              <a:gd name="T30" fmla="*/ 67 w 118"/>
              <a:gd name="T31" fmla="*/ 55 h 167"/>
              <a:gd name="T32" fmla="*/ 67 w 118"/>
              <a:gd name="T33" fmla="*/ 4 h 167"/>
              <a:gd name="T34" fmla="*/ 72 w 118"/>
              <a:gd name="T35" fmla="*/ 0 h 167"/>
              <a:gd name="T36" fmla="*/ 81 w 118"/>
              <a:gd name="T37" fmla="*/ 0 h 167"/>
              <a:gd name="T38" fmla="*/ 86 w 118"/>
              <a:gd name="T39" fmla="*/ 4 h 167"/>
              <a:gd name="T40" fmla="*/ 81 w 118"/>
              <a:gd name="T41" fmla="*/ 9 h 167"/>
              <a:gd name="T42" fmla="*/ 77 w 118"/>
              <a:gd name="T43" fmla="*/ 9 h 167"/>
              <a:gd name="T44" fmla="*/ 77 w 118"/>
              <a:gd name="T45" fmla="*/ 52 h 167"/>
              <a:gd name="T46" fmla="*/ 118 w 118"/>
              <a:gd name="T47" fmla="*/ 108 h 167"/>
              <a:gd name="T48" fmla="*/ 59 w 118"/>
              <a:gd name="T49" fmla="*/ 16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8" h="167">
                <a:moveTo>
                  <a:pt x="59" y="167"/>
                </a:moveTo>
                <a:cubicBezTo>
                  <a:pt x="27" y="167"/>
                  <a:pt x="0" y="140"/>
                  <a:pt x="0" y="108"/>
                </a:cubicBezTo>
                <a:cubicBezTo>
                  <a:pt x="0" y="82"/>
                  <a:pt x="17" y="59"/>
                  <a:pt x="42" y="52"/>
                </a:cubicBezTo>
                <a:cubicBezTo>
                  <a:pt x="42" y="9"/>
                  <a:pt x="42" y="9"/>
                  <a:pt x="42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4" y="9"/>
                  <a:pt x="32" y="7"/>
                  <a:pt x="32" y="4"/>
                </a:cubicBezTo>
                <a:cubicBezTo>
                  <a:pt x="32" y="2"/>
                  <a:pt x="34" y="0"/>
                  <a:pt x="3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9" y="0"/>
                  <a:pt x="51" y="2"/>
                  <a:pt x="51" y="4"/>
                </a:cubicBezTo>
                <a:cubicBezTo>
                  <a:pt x="51" y="55"/>
                  <a:pt x="51" y="55"/>
                  <a:pt x="51" y="55"/>
                </a:cubicBezTo>
                <a:cubicBezTo>
                  <a:pt x="51" y="58"/>
                  <a:pt x="50" y="60"/>
                  <a:pt x="48" y="60"/>
                </a:cubicBezTo>
                <a:cubicBezTo>
                  <a:pt x="25" y="65"/>
                  <a:pt x="10" y="85"/>
                  <a:pt x="10" y="108"/>
                </a:cubicBezTo>
                <a:cubicBezTo>
                  <a:pt x="10" y="135"/>
                  <a:pt x="32" y="157"/>
                  <a:pt x="59" y="157"/>
                </a:cubicBezTo>
                <a:cubicBezTo>
                  <a:pt x="86" y="157"/>
                  <a:pt x="109" y="135"/>
                  <a:pt x="109" y="108"/>
                </a:cubicBezTo>
                <a:cubicBezTo>
                  <a:pt x="109" y="85"/>
                  <a:pt x="93" y="65"/>
                  <a:pt x="71" y="60"/>
                </a:cubicBezTo>
                <a:cubicBezTo>
                  <a:pt x="69" y="60"/>
                  <a:pt x="67" y="58"/>
                  <a:pt x="67" y="55"/>
                </a:cubicBezTo>
                <a:cubicBezTo>
                  <a:pt x="67" y="4"/>
                  <a:pt x="67" y="4"/>
                  <a:pt x="67" y="4"/>
                </a:cubicBezTo>
                <a:cubicBezTo>
                  <a:pt x="67" y="2"/>
                  <a:pt x="69" y="0"/>
                  <a:pt x="72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4" y="0"/>
                  <a:pt x="86" y="2"/>
                  <a:pt x="86" y="4"/>
                </a:cubicBezTo>
                <a:cubicBezTo>
                  <a:pt x="86" y="7"/>
                  <a:pt x="84" y="9"/>
                  <a:pt x="81" y="9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52"/>
                  <a:pt x="77" y="52"/>
                  <a:pt x="77" y="52"/>
                </a:cubicBezTo>
                <a:cubicBezTo>
                  <a:pt x="101" y="59"/>
                  <a:pt x="118" y="82"/>
                  <a:pt x="118" y="108"/>
                </a:cubicBezTo>
                <a:cubicBezTo>
                  <a:pt x="118" y="140"/>
                  <a:pt x="92" y="167"/>
                  <a:pt x="59" y="167"/>
                </a:cubicBezTo>
                <a:close/>
              </a:path>
            </a:pathLst>
          </a:custGeom>
          <a:solidFill>
            <a:srgbClr val="F3C30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graphicFrame>
        <p:nvGraphicFramePr>
          <p:cNvPr id="16" name="Diagram 15"/>
          <p:cNvGraphicFramePr/>
          <p:nvPr/>
        </p:nvGraphicFramePr>
        <p:xfrm>
          <a:off x="1345776" y="3499217"/>
          <a:ext cx="15240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7" name="Group 16"/>
          <p:cNvGrpSpPr/>
          <p:nvPr/>
        </p:nvGrpSpPr>
        <p:grpSpPr>
          <a:xfrm>
            <a:off x="4368376" y="3702418"/>
            <a:ext cx="745349" cy="671765"/>
            <a:chOff x="7318375" y="4537075"/>
            <a:chExt cx="498476" cy="449263"/>
          </a:xfrm>
          <a:solidFill>
            <a:srgbClr val="028985"/>
          </a:solidFill>
        </p:grpSpPr>
        <p:sp>
          <p:nvSpPr>
            <p:cNvPr id="18" name="Freeform 17"/>
            <p:cNvSpPr/>
            <p:nvPr/>
          </p:nvSpPr>
          <p:spPr bwMode="auto">
            <a:xfrm>
              <a:off x="7637463" y="4683125"/>
              <a:ext cx="179388" cy="195263"/>
            </a:xfrm>
            <a:custGeom>
              <a:avLst/>
              <a:gdLst>
                <a:gd name="T0" fmla="*/ 7 w 48"/>
                <a:gd name="T1" fmla="*/ 29 h 52"/>
                <a:gd name="T2" fmla="*/ 2 w 48"/>
                <a:gd name="T3" fmla="*/ 30 h 52"/>
                <a:gd name="T4" fmla="*/ 2 w 48"/>
                <a:gd name="T5" fmla="*/ 36 h 52"/>
                <a:gd name="T6" fmla="*/ 2 w 48"/>
                <a:gd name="T7" fmla="*/ 36 h 52"/>
                <a:gd name="T8" fmla="*/ 2 w 48"/>
                <a:gd name="T9" fmla="*/ 36 h 52"/>
                <a:gd name="T10" fmla="*/ 0 w 48"/>
                <a:gd name="T11" fmla="*/ 50 h 52"/>
                <a:gd name="T12" fmla="*/ 7 w 48"/>
                <a:gd name="T13" fmla="*/ 52 h 52"/>
                <a:gd name="T14" fmla="*/ 18 w 48"/>
                <a:gd name="T15" fmla="*/ 40 h 52"/>
                <a:gd name="T16" fmla="*/ 16 w 48"/>
                <a:gd name="T17" fmla="*/ 34 h 52"/>
                <a:gd name="T18" fmla="*/ 29 w 48"/>
                <a:gd name="T19" fmla="*/ 21 h 52"/>
                <a:gd name="T20" fmla="*/ 37 w 48"/>
                <a:gd name="T21" fmla="*/ 21 h 52"/>
                <a:gd name="T22" fmla="*/ 48 w 48"/>
                <a:gd name="T23" fmla="*/ 10 h 52"/>
                <a:gd name="T24" fmla="*/ 37 w 48"/>
                <a:gd name="T25" fmla="*/ 10 h 52"/>
                <a:gd name="T26" fmla="*/ 37 w 48"/>
                <a:gd name="T27" fmla="*/ 0 h 52"/>
                <a:gd name="T28" fmla="*/ 26 w 48"/>
                <a:gd name="T29" fmla="*/ 10 h 52"/>
                <a:gd name="T30" fmla="*/ 26 w 48"/>
                <a:gd name="T31" fmla="*/ 18 h 52"/>
                <a:gd name="T32" fmla="*/ 13 w 48"/>
                <a:gd name="T33" fmla="*/ 31 h 52"/>
                <a:gd name="T34" fmla="*/ 7 w 48"/>
                <a:gd name="T35" fmla="*/ 2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52">
                  <a:moveTo>
                    <a:pt x="7" y="29"/>
                  </a:moveTo>
                  <a:cubicBezTo>
                    <a:pt x="5" y="29"/>
                    <a:pt x="3" y="29"/>
                    <a:pt x="2" y="30"/>
                  </a:cubicBezTo>
                  <a:cubicBezTo>
                    <a:pt x="2" y="32"/>
                    <a:pt x="2" y="34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2" y="51"/>
                    <a:pt x="4" y="52"/>
                    <a:pt x="7" y="52"/>
                  </a:cubicBezTo>
                  <a:cubicBezTo>
                    <a:pt x="13" y="52"/>
                    <a:pt x="18" y="47"/>
                    <a:pt x="18" y="40"/>
                  </a:cubicBezTo>
                  <a:cubicBezTo>
                    <a:pt x="18" y="38"/>
                    <a:pt x="17" y="36"/>
                    <a:pt x="16" y="34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1" y="30"/>
                    <a:pt x="9" y="29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7573963" y="4683125"/>
              <a:ext cx="157163" cy="41275"/>
            </a:xfrm>
            <a:custGeom>
              <a:avLst/>
              <a:gdLst>
                <a:gd name="T0" fmla="*/ 38 w 42"/>
                <a:gd name="T1" fmla="*/ 10 h 11"/>
                <a:gd name="T2" fmla="*/ 39 w 42"/>
                <a:gd name="T3" fmla="*/ 7 h 11"/>
                <a:gd name="T4" fmla="*/ 42 w 42"/>
                <a:gd name="T5" fmla="*/ 4 h 11"/>
                <a:gd name="T6" fmla="*/ 24 w 42"/>
                <a:gd name="T7" fmla="*/ 0 h 11"/>
                <a:gd name="T8" fmla="*/ 0 w 42"/>
                <a:gd name="T9" fmla="*/ 7 h 11"/>
                <a:gd name="T10" fmla="*/ 8 w 42"/>
                <a:gd name="T11" fmla="*/ 11 h 11"/>
                <a:gd name="T12" fmla="*/ 24 w 42"/>
                <a:gd name="T13" fmla="*/ 7 h 11"/>
                <a:gd name="T14" fmla="*/ 38 w 42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11">
                  <a:moveTo>
                    <a:pt x="38" y="10"/>
                  </a:moveTo>
                  <a:cubicBezTo>
                    <a:pt x="38" y="9"/>
                    <a:pt x="38" y="8"/>
                    <a:pt x="39" y="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37" y="1"/>
                    <a:pt x="30" y="0"/>
                    <a:pt x="24" y="0"/>
                  </a:cubicBezTo>
                  <a:cubicBezTo>
                    <a:pt x="15" y="0"/>
                    <a:pt x="7" y="2"/>
                    <a:pt x="0" y="7"/>
                  </a:cubicBezTo>
                  <a:cubicBezTo>
                    <a:pt x="3" y="8"/>
                    <a:pt x="6" y="9"/>
                    <a:pt x="8" y="11"/>
                  </a:cubicBezTo>
                  <a:cubicBezTo>
                    <a:pt x="13" y="9"/>
                    <a:pt x="18" y="7"/>
                    <a:pt x="24" y="7"/>
                  </a:cubicBezTo>
                  <a:cubicBezTo>
                    <a:pt x="29" y="7"/>
                    <a:pt x="33" y="8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7604125" y="4765675"/>
              <a:ext cx="212725" cy="220663"/>
            </a:xfrm>
            <a:custGeom>
              <a:avLst/>
              <a:gdLst>
                <a:gd name="T0" fmla="*/ 52 w 57"/>
                <a:gd name="T1" fmla="*/ 0 h 59"/>
                <a:gd name="T2" fmla="*/ 49 w 57"/>
                <a:gd name="T3" fmla="*/ 3 h 59"/>
                <a:gd name="T4" fmla="*/ 46 w 57"/>
                <a:gd name="T5" fmla="*/ 4 h 59"/>
                <a:gd name="T6" fmla="*/ 49 w 57"/>
                <a:gd name="T7" fmla="*/ 18 h 59"/>
                <a:gd name="T8" fmla="*/ 16 w 57"/>
                <a:gd name="T9" fmla="*/ 52 h 59"/>
                <a:gd name="T10" fmla="*/ 4 w 57"/>
                <a:gd name="T11" fmla="*/ 50 h 59"/>
                <a:gd name="T12" fmla="*/ 0 w 57"/>
                <a:gd name="T13" fmla="*/ 56 h 59"/>
                <a:gd name="T14" fmla="*/ 16 w 57"/>
                <a:gd name="T15" fmla="*/ 59 h 59"/>
                <a:gd name="T16" fmla="*/ 57 w 57"/>
                <a:gd name="T17" fmla="*/ 18 h 59"/>
                <a:gd name="T18" fmla="*/ 52 w 57"/>
                <a:gd name="T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9">
                  <a:moveTo>
                    <a:pt x="52" y="0"/>
                  </a:moveTo>
                  <a:cubicBezTo>
                    <a:pt x="49" y="3"/>
                    <a:pt x="49" y="3"/>
                    <a:pt x="49" y="3"/>
                  </a:cubicBezTo>
                  <a:cubicBezTo>
                    <a:pt x="48" y="4"/>
                    <a:pt x="47" y="4"/>
                    <a:pt x="46" y="4"/>
                  </a:cubicBezTo>
                  <a:cubicBezTo>
                    <a:pt x="48" y="9"/>
                    <a:pt x="49" y="13"/>
                    <a:pt x="49" y="18"/>
                  </a:cubicBezTo>
                  <a:cubicBezTo>
                    <a:pt x="49" y="37"/>
                    <a:pt x="34" y="52"/>
                    <a:pt x="16" y="52"/>
                  </a:cubicBezTo>
                  <a:cubicBezTo>
                    <a:pt x="12" y="52"/>
                    <a:pt x="8" y="51"/>
                    <a:pt x="4" y="50"/>
                  </a:cubicBezTo>
                  <a:cubicBezTo>
                    <a:pt x="3" y="52"/>
                    <a:pt x="2" y="54"/>
                    <a:pt x="0" y="56"/>
                  </a:cubicBezTo>
                  <a:cubicBezTo>
                    <a:pt x="5" y="58"/>
                    <a:pt x="10" y="59"/>
                    <a:pt x="16" y="59"/>
                  </a:cubicBezTo>
                  <a:cubicBezTo>
                    <a:pt x="38" y="59"/>
                    <a:pt x="57" y="41"/>
                    <a:pt x="57" y="18"/>
                  </a:cubicBezTo>
                  <a:cubicBezTo>
                    <a:pt x="57" y="12"/>
                    <a:pt x="55" y="6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7629525" y="4792663"/>
              <a:ext cx="127000" cy="138113"/>
            </a:xfrm>
            <a:custGeom>
              <a:avLst/>
              <a:gdLst>
                <a:gd name="T0" fmla="*/ 34 w 34"/>
                <a:gd name="T1" fmla="*/ 11 h 37"/>
                <a:gd name="T2" fmla="*/ 31 w 34"/>
                <a:gd name="T3" fmla="*/ 0 h 37"/>
                <a:gd name="T4" fmla="*/ 26 w 34"/>
                <a:gd name="T5" fmla="*/ 5 h 37"/>
                <a:gd name="T6" fmla="*/ 27 w 34"/>
                <a:gd name="T7" fmla="*/ 11 h 37"/>
                <a:gd name="T8" fmla="*/ 9 w 34"/>
                <a:gd name="T9" fmla="*/ 30 h 37"/>
                <a:gd name="T10" fmla="*/ 1 w 34"/>
                <a:gd name="T11" fmla="*/ 28 h 37"/>
                <a:gd name="T12" fmla="*/ 1 w 34"/>
                <a:gd name="T13" fmla="*/ 31 h 37"/>
                <a:gd name="T14" fmla="*/ 1 w 34"/>
                <a:gd name="T15" fmla="*/ 31 h 37"/>
                <a:gd name="T16" fmla="*/ 1 w 34"/>
                <a:gd name="T17" fmla="*/ 31 h 37"/>
                <a:gd name="T18" fmla="*/ 0 w 34"/>
                <a:gd name="T19" fmla="*/ 36 h 37"/>
                <a:gd name="T20" fmla="*/ 9 w 34"/>
                <a:gd name="T21" fmla="*/ 37 h 37"/>
                <a:gd name="T22" fmla="*/ 34 w 34"/>
                <a:gd name="T23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7">
                  <a:moveTo>
                    <a:pt x="34" y="11"/>
                  </a:moveTo>
                  <a:cubicBezTo>
                    <a:pt x="34" y="7"/>
                    <a:pt x="33" y="3"/>
                    <a:pt x="31" y="0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7"/>
                    <a:pt x="27" y="9"/>
                    <a:pt x="27" y="11"/>
                  </a:cubicBezTo>
                  <a:cubicBezTo>
                    <a:pt x="27" y="22"/>
                    <a:pt x="19" y="30"/>
                    <a:pt x="9" y="30"/>
                  </a:cubicBezTo>
                  <a:cubicBezTo>
                    <a:pt x="6" y="30"/>
                    <a:pt x="3" y="29"/>
                    <a:pt x="1" y="28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3"/>
                    <a:pt x="0" y="34"/>
                    <a:pt x="0" y="36"/>
                  </a:cubicBezTo>
                  <a:cubicBezTo>
                    <a:pt x="3" y="36"/>
                    <a:pt x="5" y="37"/>
                    <a:pt x="9" y="37"/>
                  </a:cubicBezTo>
                  <a:cubicBezTo>
                    <a:pt x="23" y="37"/>
                    <a:pt x="34" y="26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7626350" y="4740275"/>
              <a:ext cx="77788" cy="28575"/>
            </a:xfrm>
            <a:custGeom>
              <a:avLst/>
              <a:gdLst>
                <a:gd name="T0" fmla="*/ 10 w 21"/>
                <a:gd name="T1" fmla="*/ 7 h 8"/>
                <a:gd name="T2" fmla="*/ 16 w 21"/>
                <a:gd name="T3" fmla="*/ 8 h 8"/>
                <a:gd name="T4" fmla="*/ 21 w 21"/>
                <a:gd name="T5" fmla="*/ 3 h 8"/>
                <a:gd name="T6" fmla="*/ 10 w 21"/>
                <a:gd name="T7" fmla="*/ 0 h 8"/>
                <a:gd name="T8" fmla="*/ 0 w 21"/>
                <a:gd name="T9" fmla="*/ 2 h 8"/>
                <a:gd name="T10" fmla="*/ 3 w 21"/>
                <a:gd name="T11" fmla="*/ 8 h 8"/>
                <a:gd name="T12" fmla="*/ 10 w 21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8">
                  <a:moveTo>
                    <a:pt x="10" y="7"/>
                  </a:moveTo>
                  <a:cubicBezTo>
                    <a:pt x="12" y="7"/>
                    <a:pt x="14" y="7"/>
                    <a:pt x="16" y="8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8" y="1"/>
                    <a:pt x="14" y="0"/>
                    <a:pt x="10" y="0"/>
                  </a:cubicBezTo>
                  <a:cubicBezTo>
                    <a:pt x="6" y="0"/>
                    <a:pt x="3" y="1"/>
                    <a:pt x="0" y="2"/>
                  </a:cubicBezTo>
                  <a:cubicBezTo>
                    <a:pt x="1" y="4"/>
                    <a:pt x="2" y="6"/>
                    <a:pt x="3" y="8"/>
                  </a:cubicBezTo>
                  <a:cubicBezTo>
                    <a:pt x="5" y="7"/>
                    <a:pt x="7" y="7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7318375" y="4729163"/>
              <a:ext cx="303213" cy="257175"/>
            </a:xfrm>
            <a:custGeom>
              <a:avLst/>
              <a:gdLst>
                <a:gd name="T0" fmla="*/ 22 w 81"/>
                <a:gd name="T1" fmla="*/ 0 h 69"/>
                <a:gd name="T2" fmla="*/ 33 w 81"/>
                <a:gd name="T3" fmla="*/ 0 h 69"/>
                <a:gd name="T4" fmla="*/ 36 w 81"/>
                <a:gd name="T5" fmla="*/ 10 h 69"/>
                <a:gd name="T6" fmla="*/ 33 w 81"/>
                <a:gd name="T7" fmla="*/ 48 h 69"/>
                <a:gd name="T8" fmla="*/ 41 w 81"/>
                <a:gd name="T9" fmla="*/ 62 h 69"/>
                <a:gd name="T10" fmla="*/ 48 w 81"/>
                <a:gd name="T11" fmla="*/ 48 h 69"/>
                <a:gd name="T12" fmla="*/ 44 w 81"/>
                <a:gd name="T13" fmla="*/ 10 h 69"/>
                <a:gd name="T14" fmla="*/ 47 w 81"/>
                <a:gd name="T15" fmla="*/ 0 h 69"/>
                <a:gd name="T16" fmla="*/ 59 w 81"/>
                <a:gd name="T17" fmla="*/ 0 h 69"/>
                <a:gd name="T18" fmla="*/ 59 w 81"/>
                <a:gd name="T19" fmla="*/ 0 h 69"/>
                <a:gd name="T20" fmla="*/ 80 w 81"/>
                <a:gd name="T21" fmla="*/ 23 h 69"/>
                <a:gd name="T22" fmla="*/ 77 w 81"/>
                <a:gd name="T23" fmla="*/ 47 h 69"/>
                <a:gd name="T24" fmla="*/ 56 w 81"/>
                <a:gd name="T25" fmla="*/ 69 h 69"/>
                <a:gd name="T26" fmla="*/ 25 w 81"/>
                <a:gd name="T27" fmla="*/ 69 h 69"/>
                <a:gd name="T28" fmla="*/ 5 w 81"/>
                <a:gd name="T29" fmla="*/ 46 h 69"/>
                <a:gd name="T30" fmla="*/ 2 w 81"/>
                <a:gd name="T31" fmla="*/ 23 h 69"/>
                <a:gd name="T32" fmla="*/ 22 w 81"/>
                <a:gd name="T3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1" h="69">
                  <a:moveTo>
                    <a:pt x="22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1"/>
                    <a:pt x="33" y="7"/>
                    <a:pt x="36" y="10"/>
                  </a:cubicBezTo>
                  <a:cubicBezTo>
                    <a:pt x="36" y="10"/>
                    <a:pt x="31" y="39"/>
                    <a:pt x="33" y="48"/>
                  </a:cubicBezTo>
                  <a:cubicBezTo>
                    <a:pt x="34" y="52"/>
                    <a:pt x="37" y="62"/>
                    <a:pt x="41" y="62"/>
                  </a:cubicBezTo>
                  <a:cubicBezTo>
                    <a:pt x="44" y="62"/>
                    <a:pt x="47" y="52"/>
                    <a:pt x="48" y="48"/>
                  </a:cubicBezTo>
                  <a:cubicBezTo>
                    <a:pt x="50" y="38"/>
                    <a:pt x="44" y="10"/>
                    <a:pt x="44" y="10"/>
                  </a:cubicBezTo>
                  <a:cubicBezTo>
                    <a:pt x="45" y="9"/>
                    <a:pt x="46" y="7"/>
                    <a:pt x="47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70" y="0"/>
                    <a:pt x="81" y="11"/>
                    <a:pt x="80" y="23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74" y="59"/>
                    <a:pt x="68" y="69"/>
                    <a:pt x="56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14" y="69"/>
                    <a:pt x="7" y="59"/>
                    <a:pt x="5" y="46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10"/>
                    <a:pt x="11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7392988" y="4537075"/>
              <a:ext cx="153988" cy="153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20121" y="4409790"/>
            <a:ext cx="2232708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135" dirty="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135" dirty="0">
                <a:solidFill>
                  <a:srgbClr val="028985"/>
                </a:solidFill>
                <a:latin typeface="Bebas Neue"/>
              </a:rPr>
              <a:t>TEXT</a:t>
            </a:r>
          </a:p>
        </p:txBody>
      </p:sp>
      <p:sp>
        <p:nvSpPr>
          <p:cNvPr id="26" name="Oval 25"/>
          <p:cNvSpPr/>
          <p:nvPr/>
        </p:nvSpPr>
        <p:spPr>
          <a:xfrm>
            <a:off x="6627313" y="3499217"/>
            <a:ext cx="1494024" cy="1494024"/>
          </a:xfrm>
          <a:prstGeom prst="ellipse">
            <a:avLst/>
          </a:prstGeom>
          <a:solidFill>
            <a:srgbClr val="0289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27" name="Freeform 26"/>
          <p:cNvSpPr>
            <a:spLocks noEditPoints="1"/>
          </p:cNvSpPr>
          <p:nvPr/>
        </p:nvSpPr>
        <p:spPr bwMode="auto">
          <a:xfrm>
            <a:off x="7098111" y="3963302"/>
            <a:ext cx="552429" cy="565857"/>
          </a:xfrm>
          <a:custGeom>
            <a:avLst/>
            <a:gdLst>
              <a:gd name="T0" fmla="*/ 93 w 122"/>
              <a:gd name="T1" fmla="*/ 35 h 125"/>
              <a:gd name="T2" fmla="*/ 84 w 122"/>
              <a:gd name="T3" fmla="*/ 5 h 125"/>
              <a:gd name="T4" fmla="*/ 55 w 122"/>
              <a:gd name="T5" fmla="*/ 32 h 125"/>
              <a:gd name="T6" fmla="*/ 26 w 122"/>
              <a:gd name="T7" fmla="*/ 34 h 125"/>
              <a:gd name="T8" fmla="*/ 26 w 122"/>
              <a:gd name="T9" fmla="*/ 48 h 125"/>
              <a:gd name="T10" fmla="*/ 15 w 122"/>
              <a:gd name="T11" fmla="*/ 64 h 125"/>
              <a:gd name="T12" fmla="*/ 15 w 122"/>
              <a:gd name="T13" fmla="*/ 102 h 125"/>
              <a:gd name="T14" fmla="*/ 38 w 122"/>
              <a:gd name="T15" fmla="*/ 113 h 125"/>
              <a:gd name="T16" fmla="*/ 57 w 122"/>
              <a:gd name="T17" fmla="*/ 125 h 125"/>
              <a:gd name="T18" fmla="*/ 69 w 122"/>
              <a:gd name="T19" fmla="*/ 121 h 125"/>
              <a:gd name="T20" fmla="*/ 88 w 122"/>
              <a:gd name="T21" fmla="*/ 125 h 125"/>
              <a:gd name="T22" fmla="*/ 107 w 122"/>
              <a:gd name="T23" fmla="*/ 110 h 125"/>
              <a:gd name="T24" fmla="*/ 122 w 122"/>
              <a:gd name="T25" fmla="*/ 75 h 125"/>
              <a:gd name="T26" fmla="*/ 4 w 122"/>
              <a:gd name="T27" fmla="*/ 83 h 125"/>
              <a:gd name="T28" fmla="*/ 11 w 122"/>
              <a:gd name="T29" fmla="*/ 83 h 125"/>
              <a:gd name="T30" fmla="*/ 20 w 122"/>
              <a:gd name="T31" fmla="*/ 92 h 125"/>
              <a:gd name="T32" fmla="*/ 20 w 122"/>
              <a:gd name="T33" fmla="*/ 78 h 125"/>
              <a:gd name="T34" fmla="*/ 20 w 122"/>
              <a:gd name="T35" fmla="*/ 92 h 125"/>
              <a:gd name="T36" fmla="*/ 65 w 122"/>
              <a:gd name="T37" fmla="*/ 27 h 125"/>
              <a:gd name="T38" fmla="*/ 71 w 122"/>
              <a:gd name="T39" fmla="*/ 31 h 125"/>
              <a:gd name="T40" fmla="*/ 75 w 122"/>
              <a:gd name="T41" fmla="*/ 30 h 125"/>
              <a:gd name="T42" fmla="*/ 69 w 122"/>
              <a:gd name="T43" fmla="*/ 16 h 125"/>
              <a:gd name="T44" fmla="*/ 78 w 122"/>
              <a:gd name="T45" fmla="*/ 12 h 125"/>
              <a:gd name="T46" fmla="*/ 79 w 122"/>
              <a:gd name="T47" fmla="*/ 11 h 125"/>
              <a:gd name="T48" fmla="*/ 82 w 122"/>
              <a:gd name="T49" fmla="*/ 13 h 125"/>
              <a:gd name="T50" fmla="*/ 82 w 122"/>
              <a:gd name="T51" fmla="*/ 13 h 125"/>
              <a:gd name="T52" fmla="*/ 86 w 122"/>
              <a:gd name="T53" fmla="*/ 17 h 125"/>
              <a:gd name="T54" fmla="*/ 79 w 122"/>
              <a:gd name="T55" fmla="*/ 17 h 125"/>
              <a:gd name="T56" fmla="*/ 78 w 122"/>
              <a:gd name="T57" fmla="*/ 23 h 125"/>
              <a:gd name="T58" fmla="*/ 81 w 122"/>
              <a:gd name="T59" fmla="*/ 32 h 125"/>
              <a:gd name="T60" fmla="*/ 71 w 122"/>
              <a:gd name="T61" fmla="*/ 37 h 125"/>
              <a:gd name="T62" fmla="*/ 71 w 122"/>
              <a:gd name="T63" fmla="*/ 37 h 125"/>
              <a:gd name="T64" fmla="*/ 67 w 122"/>
              <a:gd name="T65" fmla="*/ 36 h 125"/>
              <a:gd name="T66" fmla="*/ 68 w 122"/>
              <a:gd name="T67" fmla="*/ 35 h 125"/>
              <a:gd name="T68" fmla="*/ 62 w 122"/>
              <a:gd name="T69" fmla="*/ 30 h 125"/>
              <a:gd name="T70" fmla="*/ 99 w 122"/>
              <a:gd name="T71" fmla="*/ 58 h 125"/>
              <a:gd name="T72" fmla="*/ 69 w 122"/>
              <a:gd name="T73" fmla="*/ 49 h 125"/>
              <a:gd name="T74" fmla="*/ 38 w 122"/>
              <a:gd name="T75" fmla="*/ 58 h 125"/>
              <a:gd name="T76" fmla="*/ 46 w 122"/>
              <a:gd name="T77" fmla="*/ 46 h 125"/>
              <a:gd name="T78" fmla="*/ 66 w 122"/>
              <a:gd name="T79" fmla="*/ 44 h 125"/>
              <a:gd name="T80" fmla="*/ 92 w 122"/>
              <a:gd name="T81" fmla="*/ 46 h 125"/>
              <a:gd name="T82" fmla="*/ 99 w 122"/>
              <a:gd name="T83" fmla="*/ 5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2" h="125">
                <a:moveTo>
                  <a:pt x="122" y="75"/>
                </a:moveTo>
                <a:cubicBezTo>
                  <a:pt x="122" y="58"/>
                  <a:pt x="110" y="43"/>
                  <a:pt x="93" y="35"/>
                </a:cubicBezTo>
                <a:cubicBezTo>
                  <a:pt x="94" y="34"/>
                  <a:pt x="94" y="34"/>
                  <a:pt x="94" y="33"/>
                </a:cubicBezTo>
                <a:cubicBezTo>
                  <a:pt x="99" y="22"/>
                  <a:pt x="94" y="10"/>
                  <a:pt x="84" y="5"/>
                </a:cubicBezTo>
                <a:cubicBezTo>
                  <a:pt x="73" y="0"/>
                  <a:pt x="60" y="5"/>
                  <a:pt x="55" y="15"/>
                </a:cubicBezTo>
                <a:cubicBezTo>
                  <a:pt x="53" y="21"/>
                  <a:pt x="53" y="27"/>
                  <a:pt x="55" y="32"/>
                </a:cubicBezTo>
                <a:cubicBezTo>
                  <a:pt x="49" y="33"/>
                  <a:pt x="43" y="35"/>
                  <a:pt x="38" y="39"/>
                </a:cubicBezTo>
                <a:cubicBezTo>
                  <a:pt x="34" y="34"/>
                  <a:pt x="29" y="32"/>
                  <a:pt x="26" y="34"/>
                </a:cubicBezTo>
                <a:cubicBezTo>
                  <a:pt x="22" y="37"/>
                  <a:pt x="22" y="43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2" y="53"/>
                  <a:pt x="19" y="58"/>
                  <a:pt x="17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7" y="64"/>
                  <a:pt x="0" y="72"/>
                  <a:pt x="0" y="83"/>
                </a:cubicBezTo>
                <a:cubicBezTo>
                  <a:pt x="0" y="94"/>
                  <a:pt x="7" y="102"/>
                  <a:pt x="15" y="102"/>
                </a:cubicBezTo>
                <a:cubicBezTo>
                  <a:pt x="26" y="102"/>
                  <a:pt x="26" y="102"/>
                  <a:pt x="26" y="102"/>
                </a:cubicBezTo>
                <a:cubicBezTo>
                  <a:pt x="29" y="106"/>
                  <a:pt x="33" y="110"/>
                  <a:pt x="38" y="113"/>
                </a:cubicBezTo>
                <a:cubicBezTo>
                  <a:pt x="39" y="120"/>
                  <a:pt x="44" y="125"/>
                  <a:pt x="50" y="125"/>
                </a:cubicBezTo>
                <a:cubicBezTo>
                  <a:pt x="57" y="125"/>
                  <a:pt x="57" y="125"/>
                  <a:pt x="57" y="125"/>
                </a:cubicBezTo>
                <a:cubicBezTo>
                  <a:pt x="60" y="125"/>
                  <a:pt x="63" y="123"/>
                  <a:pt x="65" y="120"/>
                </a:cubicBezTo>
                <a:cubicBezTo>
                  <a:pt x="66" y="121"/>
                  <a:pt x="68" y="121"/>
                  <a:pt x="69" y="121"/>
                </a:cubicBezTo>
                <a:cubicBezTo>
                  <a:pt x="72" y="121"/>
                  <a:pt x="76" y="120"/>
                  <a:pt x="79" y="120"/>
                </a:cubicBezTo>
                <a:cubicBezTo>
                  <a:pt x="81" y="123"/>
                  <a:pt x="84" y="125"/>
                  <a:pt x="88" y="125"/>
                </a:cubicBezTo>
                <a:cubicBezTo>
                  <a:pt x="95" y="125"/>
                  <a:pt x="95" y="125"/>
                  <a:pt x="95" y="125"/>
                </a:cubicBezTo>
                <a:cubicBezTo>
                  <a:pt x="102" y="125"/>
                  <a:pt x="107" y="118"/>
                  <a:pt x="107" y="110"/>
                </a:cubicBezTo>
                <a:cubicBezTo>
                  <a:pt x="107" y="109"/>
                  <a:pt x="107" y="108"/>
                  <a:pt x="107" y="107"/>
                </a:cubicBezTo>
                <a:cubicBezTo>
                  <a:pt x="116" y="99"/>
                  <a:pt x="122" y="88"/>
                  <a:pt x="122" y="75"/>
                </a:cubicBezTo>
                <a:close/>
                <a:moveTo>
                  <a:pt x="8" y="90"/>
                </a:moveTo>
                <a:cubicBezTo>
                  <a:pt x="5" y="90"/>
                  <a:pt x="4" y="87"/>
                  <a:pt x="4" y="83"/>
                </a:cubicBezTo>
                <a:cubicBezTo>
                  <a:pt x="4" y="79"/>
                  <a:pt x="5" y="76"/>
                  <a:pt x="8" y="76"/>
                </a:cubicBezTo>
                <a:cubicBezTo>
                  <a:pt x="10" y="76"/>
                  <a:pt x="11" y="79"/>
                  <a:pt x="11" y="83"/>
                </a:cubicBezTo>
                <a:cubicBezTo>
                  <a:pt x="11" y="87"/>
                  <a:pt x="10" y="90"/>
                  <a:pt x="8" y="90"/>
                </a:cubicBezTo>
                <a:close/>
                <a:moveTo>
                  <a:pt x="20" y="92"/>
                </a:moveTo>
                <a:cubicBezTo>
                  <a:pt x="18" y="92"/>
                  <a:pt x="16" y="89"/>
                  <a:pt x="16" y="85"/>
                </a:cubicBezTo>
                <a:cubicBezTo>
                  <a:pt x="16" y="81"/>
                  <a:pt x="18" y="78"/>
                  <a:pt x="20" y="78"/>
                </a:cubicBezTo>
                <a:cubicBezTo>
                  <a:pt x="22" y="78"/>
                  <a:pt x="24" y="81"/>
                  <a:pt x="24" y="85"/>
                </a:cubicBezTo>
                <a:cubicBezTo>
                  <a:pt x="24" y="89"/>
                  <a:pt x="22" y="92"/>
                  <a:pt x="20" y="92"/>
                </a:cubicBezTo>
                <a:close/>
                <a:moveTo>
                  <a:pt x="62" y="30"/>
                </a:moveTo>
                <a:cubicBezTo>
                  <a:pt x="65" y="27"/>
                  <a:pt x="65" y="27"/>
                  <a:pt x="65" y="27"/>
                </a:cubicBezTo>
                <a:cubicBezTo>
                  <a:pt x="66" y="28"/>
                  <a:pt x="67" y="29"/>
                  <a:pt x="69" y="30"/>
                </a:cubicBezTo>
                <a:cubicBezTo>
                  <a:pt x="70" y="30"/>
                  <a:pt x="70" y="31"/>
                  <a:pt x="71" y="31"/>
                </a:cubicBezTo>
                <a:cubicBezTo>
                  <a:pt x="73" y="32"/>
                  <a:pt x="74" y="32"/>
                  <a:pt x="75" y="30"/>
                </a:cubicBezTo>
                <a:cubicBezTo>
                  <a:pt x="75" y="30"/>
                  <a:pt x="75" y="30"/>
                  <a:pt x="75" y="30"/>
                </a:cubicBezTo>
                <a:cubicBezTo>
                  <a:pt x="76" y="29"/>
                  <a:pt x="75" y="28"/>
                  <a:pt x="73" y="25"/>
                </a:cubicBezTo>
                <a:cubicBezTo>
                  <a:pt x="69" y="22"/>
                  <a:pt x="68" y="19"/>
                  <a:pt x="69" y="16"/>
                </a:cubicBezTo>
                <a:cubicBezTo>
                  <a:pt x="71" y="13"/>
                  <a:pt x="74" y="11"/>
                  <a:pt x="78" y="12"/>
                </a:cubicBezTo>
                <a:cubicBezTo>
                  <a:pt x="78" y="12"/>
                  <a:pt x="78" y="12"/>
                  <a:pt x="78" y="12"/>
                </a:cubicBezTo>
                <a:cubicBezTo>
                  <a:pt x="78" y="12"/>
                  <a:pt x="78" y="12"/>
                  <a:pt x="78" y="12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0"/>
                  <a:pt x="80" y="10"/>
                  <a:pt x="81" y="10"/>
                </a:cubicBezTo>
                <a:cubicBezTo>
                  <a:pt x="82" y="11"/>
                  <a:pt x="82" y="12"/>
                  <a:pt x="82" y="13"/>
                </a:cubicBezTo>
                <a:cubicBezTo>
                  <a:pt x="82" y="13"/>
                  <a:pt x="82" y="13"/>
                  <a:pt x="82" y="13"/>
                </a:cubicBezTo>
                <a:cubicBezTo>
                  <a:pt x="82" y="13"/>
                  <a:pt x="82" y="13"/>
                  <a:pt x="82" y="13"/>
                </a:cubicBezTo>
                <a:cubicBezTo>
                  <a:pt x="82" y="14"/>
                  <a:pt x="82" y="14"/>
                  <a:pt x="82" y="14"/>
                </a:cubicBezTo>
                <a:cubicBezTo>
                  <a:pt x="84" y="15"/>
                  <a:pt x="85" y="16"/>
                  <a:pt x="86" y="17"/>
                </a:cubicBezTo>
                <a:cubicBezTo>
                  <a:pt x="83" y="21"/>
                  <a:pt x="83" y="21"/>
                  <a:pt x="83" y="21"/>
                </a:cubicBezTo>
                <a:cubicBezTo>
                  <a:pt x="83" y="20"/>
                  <a:pt x="81" y="18"/>
                  <a:pt x="79" y="17"/>
                </a:cubicBezTo>
                <a:cubicBezTo>
                  <a:pt x="77" y="16"/>
                  <a:pt x="75" y="17"/>
                  <a:pt x="75" y="18"/>
                </a:cubicBezTo>
                <a:cubicBezTo>
                  <a:pt x="74" y="19"/>
                  <a:pt x="75" y="20"/>
                  <a:pt x="78" y="23"/>
                </a:cubicBezTo>
                <a:cubicBezTo>
                  <a:pt x="81" y="26"/>
                  <a:pt x="82" y="28"/>
                  <a:pt x="81" y="31"/>
                </a:cubicBezTo>
                <a:cubicBezTo>
                  <a:pt x="81" y="32"/>
                  <a:pt x="81" y="32"/>
                  <a:pt x="81" y="32"/>
                </a:cubicBezTo>
                <a:cubicBezTo>
                  <a:pt x="79" y="35"/>
                  <a:pt x="76" y="37"/>
                  <a:pt x="71" y="36"/>
                </a:cubicBezTo>
                <a:cubicBezTo>
                  <a:pt x="71" y="37"/>
                  <a:pt x="71" y="37"/>
                  <a:pt x="71" y="37"/>
                </a:cubicBezTo>
                <a:cubicBezTo>
                  <a:pt x="71" y="37"/>
                  <a:pt x="71" y="37"/>
                  <a:pt x="71" y="37"/>
                </a:cubicBezTo>
                <a:cubicBezTo>
                  <a:pt x="71" y="37"/>
                  <a:pt x="71" y="37"/>
                  <a:pt x="71" y="37"/>
                </a:cubicBezTo>
                <a:cubicBezTo>
                  <a:pt x="70" y="38"/>
                  <a:pt x="69" y="39"/>
                  <a:pt x="68" y="38"/>
                </a:cubicBezTo>
                <a:cubicBezTo>
                  <a:pt x="67" y="38"/>
                  <a:pt x="67" y="37"/>
                  <a:pt x="67" y="36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65" y="33"/>
                  <a:pt x="63" y="32"/>
                  <a:pt x="62" y="30"/>
                </a:cubicBezTo>
                <a:cubicBezTo>
                  <a:pt x="62" y="30"/>
                  <a:pt x="62" y="30"/>
                  <a:pt x="62" y="30"/>
                </a:cubicBezTo>
                <a:close/>
                <a:moveTo>
                  <a:pt x="99" y="58"/>
                </a:moveTo>
                <a:cubicBezTo>
                  <a:pt x="97" y="57"/>
                  <a:pt x="94" y="55"/>
                  <a:pt x="92" y="54"/>
                </a:cubicBezTo>
                <a:cubicBezTo>
                  <a:pt x="85" y="50"/>
                  <a:pt x="77" y="49"/>
                  <a:pt x="69" y="49"/>
                </a:cubicBezTo>
                <a:cubicBezTo>
                  <a:pt x="60" y="49"/>
                  <a:pt x="53" y="50"/>
                  <a:pt x="46" y="54"/>
                </a:cubicBezTo>
                <a:cubicBezTo>
                  <a:pt x="43" y="55"/>
                  <a:pt x="40" y="57"/>
                  <a:pt x="38" y="58"/>
                </a:cubicBezTo>
                <a:cubicBezTo>
                  <a:pt x="38" y="51"/>
                  <a:pt x="38" y="51"/>
                  <a:pt x="38" y="51"/>
                </a:cubicBezTo>
                <a:cubicBezTo>
                  <a:pt x="40" y="49"/>
                  <a:pt x="43" y="47"/>
                  <a:pt x="46" y="46"/>
                </a:cubicBezTo>
                <a:cubicBezTo>
                  <a:pt x="51" y="44"/>
                  <a:pt x="56" y="42"/>
                  <a:pt x="62" y="41"/>
                </a:cubicBezTo>
                <a:cubicBezTo>
                  <a:pt x="63" y="42"/>
                  <a:pt x="64" y="43"/>
                  <a:pt x="66" y="44"/>
                </a:cubicBezTo>
                <a:cubicBezTo>
                  <a:pt x="72" y="46"/>
                  <a:pt x="79" y="46"/>
                  <a:pt x="85" y="43"/>
                </a:cubicBezTo>
                <a:cubicBezTo>
                  <a:pt x="87" y="44"/>
                  <a:pt x="89" y="45"/>
                  <a:pt x="92" y="46"/>
                </a:cubicBezTo>
                <a:cubicBezTo>
                  <a:pt x="94" y="47"/>
                  <a:pt x="97" y="49"/>
                  <a:pt x="99" y="51"/>
                </a:cubicBezTo>
                <a:lnTo>
                  <a:pt x="99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29" name="Pie 28"/>
          <p:cNvSpPr/>
          <p:nvPr/>
        </p:nvSpPr>
        <p:spPr>
          <a:xfrm>
            <a:off x="9309100" y="3596241"/>
            <a:ext cx="1397000" cy="1397000"/>
          </a:xfrm>
          <a:prstGeom prst="pie">
            <a:avLst>
              <a:gd name="adj1" fmla="val 0"/>
              <a:gd name="adj2" fmla="val 10774004"/>
            </a:avLst>
          </a:prstGeom>
          <a:solidFill>
            <a:srgbClr val="0289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463796" y="4336666"/>
            <a:ext cx="1087608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1865">
                <a:solidFill>
                  <a:prstClr val="white"/>
                </a:solidFill>
                <a:latin typeface="Bebas Neue"/>
              </a:rPr>
              <a:t>TEXT HERE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9769023" y="3738376"/>
            <a:ext cx="477155" cy="388576"/>
            <a:chOff x="7412038" y="2814638"/>
            <a:chExt cx="463550" cy="379412"/>
          </a:xfrm>
          <a:solidFill>
            <a:srgbClr val="028985"/>
          </a:solidFill>
        </p:grpSpPr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7412038" y="2814638"/>
              <a:ext cx="463550" cy="379412"/>
            </a:xfrm>
            <a:custGeom>
              <a:avLst/>
              <a:gdLst>
                <a:gd name="T0" fmla="*/ 117 w 124"/>
                <a:gd name="T1" fmla="*/ 0 h 101"/>
                <a:gd name="T2" fmla="*/ 6 w 124"/>
                <a:gd name="T3" fmla="*/ 0 h 101"/>
                <a:gd name="T4" fmla="*/ 0 w 124"/>
                <a:gd name="T5" fmla="*/ 7 h 101"/>
                <a:gd name="T6" fmla="*/ 0 w 124"/>
                <a:gd name="T7" fmla="*/ 94 h 101"/>
                <a:gd name="T8" fmla="*/ 6 w 124"/>
                <a:gd name="T9" fmla="*/ 101 h 101"/>
                <a:gd name="T10" fmla="*/ 117 w 124"/>
                <a:gd name="T11" fmla="*/ 101 h 101"/>
                <a:gd name="T12" fmla="*/ 124 w 124"/>
                <a:gd name="T13" fmla="*/ 94 h 101"/>
                <a:gd name="T14" fmla="*/ 124 w 124"/>
                <a:gd name="T15" fmla="*/ 7 h 101"/>
                <a:gd name="T16" fmla="*/ 117 w 124"/>
                <a:gd name="T17" fmla="*/ 0 h 101"/>
                <a:gd name="T18" fmla="*/ 7 w 124"/>
                <a:gd name="T19" fmla="*/ 5 h 101"/>
                <a:gd name="T20" fmla="*/ 14 w 124"/>
                <a:gd name="T21" fmla="*/ 5 h 101"/>
                <a:gd name="T22" fmla="*/ 14 w 124"/>
                <a:gd name="T23" fmla="*/ 11 h 101"/>
                <a:gd name="T24" fmla="*/ 7 w 124"/>
                <a:gd name="T25" fmla="*/ 11 h 101"/>
                <a:gd name="T26" fmla="*/ 7 w 124"/>
                <a:gd name="T27" fmla="*/ 5 h 101"/>
                <a:gd name="T28" fmla="*/ 116 w 124"/>
                <a:gd name="T29" fmla="*/ 93 h 101"/>
                <a:gd name="T30" fmla="*/ 7 w 124"/>
                <a:gd name="T31" fmla="*/ 93 h 101"/>
                <a:gd name="T32" fmla="*/ 7 w 124"/>
                <a:gd name="T33" fmla="*/ 16 h 101"/>
                <a:gd name="T34" fmla="*/ 116 w 124"/>
                <a:gd name="T35" fmla="*/ 16 h 101"/>
                <a:gd name="T36" fmla="*/ 116 w 124"/>
                <a:gd name="T37" fmla="*/ 93 h 101"/>
                <a:gd name="T38" fmla="*/ 116 w 124"/>
                <a:gd name="T39" fmla="*/ 11 h 101"/>
                <a:gd name="T40" fmla="*/ 85 w 124"/>
                <a:gd name="T41" fmla="*/ 11 h 101"/>
                <a:gd name="T42" fmla="*/ 85 w 124"/>
                <a:gd name="T43" fmla="*/ 5 h 101"/>
                <a:gd name="T44" fmla="*/ 116 w 124"/>
                <a:gd name="T45" fmla="*/ 5 h 101"/>
                <a:gd name="T46" fmla="*/ 116 w 124"/>
                <a:gd name="T47" fmla="*/ 1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4" h="101">
                  <a:moveTo>
                    <a:pt x="1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8"/>
                    <a:pt x="3" y="101"/>
                    <a:pt x="6" y="101"/>
                  </a:cubicBezTo>
                  <a:cubicBezTo>
                    <a:pt x="117" y="101"/>
                    <a:pt x="117" y="101"/>
                    <a:pt x="117" y="101"/>
                  </a:cubicBezTo>
                  <a:cubicBezTo>
                    <a:pt x="121" y="101"/>
                    <a:pt x="124" y="98"/>
                    <a:pt x="124" y="94"/>
                  </a:cubicBezTo>
                  <a:cubicBezTo>
                    <a:pt x="124" y="7"/>
                    <a:pt x="124" y="7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lose/>
                  <a:moveTo>
                    <a:pt x="7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7" y="5"/>
                  </a:lnTo>
                  <a:close/>
                  <a:moveTo>
                    <a:pt x="116" y="93"/>
                  </a:moveTo>
                  <a:cubicBezTo>
                    <a:pt x="7" y="93"/>
                    <a:pt x="7" y="93"/>
                    <a:pt x="7" y="93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116" y="16"/>
                    <a:pt x="116" y="16"/>
                    <a:pt x="116" y="16"/>
                  </a:cubicBezTo>
                  <a:lnTo>
                    <a:pt x="116" y="93"/>
                  </a:lnTo>
                  <a:close/>
                  <a:moveTo>
                    <a:pt x="116" y="11"/>
                  </a:moveTo>
                  <a:cubicBezTo>
                    <a:pt x="85" y="11"/>
                    <a:pt x="85" y="11"/>
                    <a:pt x="85" y="11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116" y="5"/>
                    <a:pt x="116" y="5"/>
                    <a:pt x="116" y="5"/>
                  </a:cubicBezTo>
                  <a:lnTo>
                    <a:pt x="11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7497763" y="2968625"/>
              <a:ext cx="82550" cy="101600"/>
            </a:xfrm>
            <a:custGeom>
              <a:avLst/>
              <a:gdLst>
                <a:gd name="T0" fmla="*/ 21 w 22"/>
                <a:gd name="T1" fmla="*/ 26 h 27"/>
                <a:gd name="T2" fmla="*/ 15 w 22"/>
                <a:gd name="T3" fmla="*/ 27 h 27"/>
                <a:gd name="T4" fmla="*/ 0 w 22"/>
                <a:gd name="T5" fmla="*/ 14 h 27"/>
                <a:gd name="T6" fmla="*/ 15 w 22"/>
                <a:gd name="T7" fmla="*/ 0 h 27"/>
                <a:gd name="T8" fmla="*/ 22 w 22"/>
                <a:gd name="T9" fmla="*/ 1 h 27"/>
                <a:gd name="T10" fmla="*/ 21 w 22"/>
                <a:gd name="T11" fmla="*/ 6 h 27"/>
                <a:gd name="T12" fmla="*/ 15 w 22"/>
                <a:gd name="T13" fmla="*/ 5 h 27"/>
                <a:gd name="T14" fmla="*/ 7 w 22"/>
                <a:gd name="T15" fmla="*/ 14 h 27"/>
                <a:gd name="T16" fmla="*/ 15 w 22"/>
                <a:gd name="T17" fmla="*/ 22 h 27"/>
                <a:gd name="T18" fmla="*/ 21 w 22"/>
                <a:gd name="T19" fmla="*/ 21 h 27"/>
                <a:gd name="T20" fmla="*/ 21 w 22"/>
                <a:gd name="T21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7">
                  <a:moveTo>
                    <a:pt x="21" y="26"/>
                  </a:moveTo>
                  <a:cubicBezTo>
                    <a:pt x="20" y="27"/>
                    <a:pt x="18" y="27"/>
                    <a:pt x="15" y="27"/>
                  </a:cubicBezTo>
                  <a:cubicBezTo>
                    <a:pt x="5" y="27"/>
                    <a:pt x="0" y="22"/>
                    <a:pt x="0" y="14"/>
                  </a:cubicBezTo>
                  <a:cubicBezTo>
                    <a:pt x="0" y="5"/>
                    <a:pt x="7" y="0"/>
                    <a:pt x="15" y="0"/>
                  </a:cubicBezTo>
                  <a:cubicBezTo>
                    <a:pt x="18" y="0"/>
                    <a:pt x="21" y="0"/>
                    <a:pt x="22" y="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9" y="5"/>
                    <a:pt x="18" y="5"/>
                    <a:pt x="15" y="5"/>
                  </a:cubicBezTo>
                  <a:cubicBezTo>
                    <a:pt x="11" y="5"/>
                    <a:pt x="7" y="8"/>
                    <a:pt x="7" y="14"/>
                  </a:cubicBezTo>
                  <a:cubicBezTo>
                    <a:pt x="7" y="19"/>
                    <a:pt x="10" y="22"/>
                    <a:pt x="15" y="22"/>
                  </a:cubicBezTo>
                  <a:cubicBezTo>
                    <a:pt x="17" y="22"/>
                    <a:pt x="19" y="22"/>
                    <a:pt x="21" y="21"/>
                  </a:cubicBezTo>
                  <a:lnTo>
                    <a:pt x="2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7591426" y="2968625"/>
              <a:ext cx="112713" cy="101600"/>
            </a:xfrm>
            <a:custGeom>
              <a:avLst/>
              <a:gdLst>
                <a:gd name="T0" fmla="*/ 23 w 30"/>
                <a:gd name="T1" fmla="*/ 17 h 27"/>
                <a:gd name="T2" fmla="*/ 23 w 30"/>
                <a:gd name="T3" fmla="*/ 6 h 27"/>
                <a:gd name="T4" fmla="*/ 23 w 30"/>
                <a:gd name="T5" fmla="*/ 6 h 27"/>
                <a:gd name="T6" fmla="*/ 20 w 30"/>
                <a:gd name="T7" fmla="*/ 16 h 27"/>
                <a:gd name="T8" fmla="*/ 17 w 30"/>
                <a:gd name="T9" fmla="*/ 27 h 27"/>
                <a:gd name="T10" fmla="*/ 12 w 30"/>
                <a:gd name="T11" fmla="*/ 27 h 27"/>
                <a:gd name="T12" fmla="*/ 9 w 30"/>
                <a:gd name="T13" fmla="*/ 16 h 27"/>
                <a:gd name="T14" fmla="*/ 7 w 30"/>
                <a:gd name="T15" fmla="*/ 6 h 27"/>
                <a:gd name="T16" fmla="*/ 6 w 30"/>
                <a:gd name="T17" fmla="*/ 6 h 27"/>
                <a:gd name="T18" fmla="*/ 6 w 30"/>
                <a:gd name="T19" fmla="*/ 17 h 27"/>
                <a:gd name="T20" fmla="*/ 6 w 30"/>
                <a:gd name="T21" fmla="*/ 27 h 27"/>
                <a:gd name="T22" fmla="*/ 0 w 30"/>
                <a:gd name="T23" fmla="*/ 27 h 27"/>
                <a:gd name="T24" fmla="*/ 2 w 30"/>
                <a:gd name="T25" fmla="*/ 0 h 27"/>
                <a:gd name="T26" fmla="*/ 10 w 30"/>
                <a:gd name="T27" fmla="*/ 0 h 27"/>
                <a:gd name="T28" fmla="*/ 12 w 30"/>
                <a:gd name="T29" fmla="*/ 9 h 27"/>
                <a:gd name="T30" fmla="*/ 15 w 30"/>
                <a:gd name="T31" fmla="*/ 19 h 27"/>
                <a:gd name="T32" fmla="*/ 15 w 30"/>
                <a:gd name="T33" fmla="*/ 19 h 27"/>
                <a:gd name="T34" fmla="*/ 17 w 30"/>
                <a:gd name="T35" fmla="*/ 9 h 27"/>
                <a:gd name="T36" fmla="*/ 20 w 30"/>
                <a:gd name="T37" fmla="*/ 0 h 27"/>
                <a:gd name="T38" fmla="*/ 28 w 30"/>
                <a:gd name="T39" fmla="*/ 0 h 27"/>
                <a:gd name="T40" fmla="*/ 30 w 30"/>
                <a:gd name="T41" fmla="*/ 27 h 27"/>
                <a:gd name="T42" fmla="*/ 24 w 30"/>
                <a:gd name="T43" fmla="*/ 27 h 27"/>
                <a:gd name="T44" fmla="*/ 23 w 30"/>
                <a:gd name="T45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" h="27">
                  <a:moveTo>
                    <a:pt x="23" y="17"/>
                  </a:moveTo>
                  <a:cubicBezTo>
                    <a:pt x="23" y="13"/>
                    <a:pt x="23" y="9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9"/>
                    <a:pt x="21" y="13"/>
                    <a:pt x="20" y="1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3"/>
                    <a:pt x="7" y="9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9"/>
                    <a:pt x="6" y="13"/>
                    <a:pt x="6" y="1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12"/>
                    <a:pt x="14" y="16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6" y="16"/>
                    <a:pt x="16" y="12"/>
                    <a:pt x="17" y="9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4" y="27"/>
                    <a:pt x="24" y="27"/>
                    <a:pt x="24" y="27"/>
                  </a:cubicBezTo>
                  <a:lnTo>
                    <a:pt x="23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7715251" y="2968625"/>
              <a:ext cx="71438" cy="101600"/>
            </a:xfrm>
            <a:custGeom>
              <a:avLst/>
              <a:gdLst>
                <a:gd name="T0" fmla="*/ 2 w 19"/>
                <a:gd name="T1" fmla="*/ 21 h 27"/>
                <a:gd name="T2" fmla="*/ 8 w 19"/>
                <a:gd name="T3" fmla="*/ 22 h 27"/>
                <a:gd name="T4" fmla="*/ 13 w 19"/>
                <a:gd name="T5" fmla="*/ 19 h 27"/>
                <a:gd name="T6" fmla="*/ 8 w 19"/>
                <a:gd name="T7" fmla="*/ 16 h 27"/>
                <a:gd name="T8" fmla="*/ 1 w 19"/>
                <a:gd name="T9" fmla="*/ 8 h 27"/>
                <a:gd name="T10" fmla="*/ 11 w 19"/>
                <a:gd name="T11" fmla="*/ 0 h 27"/>
                <a:gd name="T12" fmla="*/ 18 w 19"/>
                <a:gd name="T13" fmla="*/ 1 h 27"/>
                <a:gd name="T14" fmla="*/ 16 w 19"/>
                <a:gd name="T15" fmla="*/ 6 h 27"/>
                <a:gd name="T16" fmla="*/ 11 w 19"/>
                <a:gd name="T17" fmla="*/ 5 h 27"/>
                <a:gd name="T18" fmla="*/ 7 w 19"/>
                <a:gd name="T19" fmla="*/ 7 h 27"/>
                <a:gd name="T20" fmla="*/ 12 w 19"/>
                <a:gd name="T21" fmla="*/ 11 h 27"/>
                <a:gd name="T22" fmla="*/ 19 w 19"/>
                <a:gd name="T23" fmla="*/ 19 h 27"/>
                <a:gd name="T24" fmla="*/ 8 w 19"/>
                <a:gd name="T25" fmla="*/ 27 h 27"/>
                <a:gd name="T26" fmla="*/ 0 w 19"/>
                <a:gd name="T27" fmla="*/ 26 h 27"/>
                <a:gd name="T28" fmla="*/ 2 w 19"/>
                <a:gd name="T29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" h="27">
                  <a:moveTo>
                    <a:pt x="2" y="21"/>
                  </a:moveTo>
                  <a:cubicBezTo>
                    <a:pt x="3" y="22"/>
                    <a:pt x="6" y="22"/>
                    <a:pt x="8" y="22"/>
                  </a:cubicBezTo>
                  <a:cubicBezTo>
                    <a:pt x="11" y="22"/>
                    <a:pt x="13" y="21"/>
                    <a:pt x="13" y="19"/>
                  </a:cubicBezTo>
                  <a:cubicBezTo>
                    <a:pt x="13" y="18"/>
                    <a:pt x="11" y="17"/>
                    <a:pt x="8" y="16"/>
                  </a:cubicBezTo>
                  <a:cubicBezTo>
                    <a:pt x="4" y="14"/>
                    <a:pt x="1" y="12"/>
                    <a:pt x="1" y="8"/>
                  </a:cubicBezTo>
                  <a:cubicBezTo>
                    <a:pt x="1" y="3"/>
                    <a:pt x="5" y="0"/>
                    <a:pt x="11" y="0"/>
                  </a:cubicBezTo>
                  <a:cubicBezTo>
                    <a:pt x="14" y="0"/>
                    <a:pt x="16" y="0"/>
                    <a:pt x="18" y="1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5"/>
                    <a:pt x="14" y="5"/>
                    <a:pt x="11" y="5"/>
                  </a:cubicBezTo>
                  <a:cubicBezTo>
                    <a:pt x="8" y="5"/>
                    <a:pt x="7" y="6"/>
                    <a:pt x="7" y="7"/>
                  </a:cubicBezTo>
                  <a:cubicBezTo>
                    <a:pt x="7" y="9"/>
                    <a:pt x="8" y="10"/>
                    <a:pt x="12" y="11"/>
                  </a:cubicBezTo>
                  <a:cubicBezTo>
                    <a:pt x="17" y="13"/>
                    <a:pt x="19" y="15"/>
                    <a:pt x="19" y="19"/>
                  </a:cubicBezTo>
                  <a:cubicBezTo>
                    <a:pt x="19" y="24"/>
                    <a:pt x="15" y="27"/>
                    <a:pt x="8" y="27"/>
                  </a:cubicBezTo>
                  <a:cubicBezTo>
                    <a:pt x="5" y="27"/>
                    <a:pt x="2" y="27"/>
                    <a:pt x="0" y="26"/>
                  </a:cubicBezTo>
                  <a:lnTo>
                    <a:pt x="2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1306709" y="5525038"/>
            <a:ext cx="2520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400" dirty="0">
                <a:solidFill>
                  <a:srgbClr val="00C3D9"/>
                </a:solidFill>
                <a:latin typeface="Bebas Neue"/>
              </a:rPr>
              <a:t>TEXT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39983" y="5525038"/>
            <a:ext cx="2520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400">
                <a:solidFill>
                  <a:srgbClr val="DF7307"/>
                </a:solidFill>
                <a:latin typeface="Bebas Neue"/>
              </a:rPr>
              <a:t>TEXT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573258" y="5525038"/>
            <a:ext cx="2520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400">
                <a:solidFill>
                  <a:srgbClr val="1FD89C"/>
                </a:solidFill>
                <a:latin typeface="Bebas Neue"/>
              </a:rPr>
              <a:t>TEXT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206533" y="5525038"/>
            <a:ext cx="2520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400">
                <a:solidFill>
                  <a:srgbClr val="F3C301"/>
                </a:solidFill>
                <a:latin typeface="Bebas Neue"/>
              </a:rPr>
              <a:t>TEXT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Graphic spid="16" grpId="0">
        <p:bldAsOne/>
      </p:bldGraphic>
      <p:bldP spid="25" grpId="0"/>
      <p:bldP spid="26" grpId="0" animBg="1"/>
      <p:bldP spid="27" grpId="0" animBg="1"/>
      <p:bldP spid="29" grpId="0" animBg="1"/>
      <p:bldP spid="30" grpId="0"/>
      <p:bldP spid="36" grpId="0"/>
      <p:bldP spid="37" grpId="0"/>
      <p:bldP spid="38" grpId="0"/>
      <p:bldP spid="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812800" y="2209800"/>
            <a:ext cx="2133600" cy="3454400"/>
          </a:xfrm>
          <a:prstGeom prst="rect">
            <a:avLst/>
          </a:prstGeom>
          <a:solidFill>
            <a:srgbClr val="1FD89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1" name="Freeform 25"/>
          <p:cNvSpPr/>
          <p:nvPr/>
        </p:nvSpPr>
        <p:spPr bwMode="auto">
          <a:xfrm>
            <a:off x="812800" y="2209800"/>
            <a:ext cx="955325" cy="1117600"/>
          </a:xfrm>
          <a:custGeom>
            <a:avLst/>
            <a:gdLst>
              <a:gd name="T0" fmla="*/ 64 w 64"/>
              <a:gd name="T1" fmla="*/ 21 h 75"/>
              <a:gd name="T2" fmla="*/ 59 w 64"/>
              <a:gd name="T3" fmla="*/ 0 h 75"/>
              <a:gd name="T4" fmla="*/ 0 w 64"/>
              <a:gd name="T5" fmla="*/ 0 h 75"/>
              <a:gd name="T6" fmla="*/ 0 w 64"/>
              <a:gd name="T7" fmla="*/ 74 h 75"/>
              <a:gd name="T8" fmla="*/ 10 w 64"/>
              <a:gd name="T9" fmla="*/ 75 h 75"/>
              <a:gd name="T10" fmla="*/ 64 w 64"/>
              <a:gd name="T11" fmla="*/ 2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" h="75">
                <a:moveTo>
                  <a:pt x="64" y="21"/>
                </a:moveTo>
                <a:cubicBezTo>
                  <a:pt x="64" y="14"/>
                  <a:pt x="62" y="7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3" y="75"/>
                  <a:pt x="7" y="75"/>
                  <a:pt x="10" y="75"/>
                </a:cubicBezTo>
                <a:cubicBezTo>
                  <a:pt x="40" y="75"/>
                  <a:pt x="64" y="51"/>
                  <a:pt x="64" y="2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3597833" y="2209800"/>
            <a:ext cx="2133600" cy="3454400"/>
          </a:xfrm>
          <a:prstGeom prst="rect">
            <a:avLst/>
          </a:prstGeom>
          <a:solidFill>
            <a:srgbClr val="DF730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3" name="Freeform 25"/>
          <p:cNvSpPr/>
          <p:nvPr/>
        </p:nvSpPr>
        <p:spPr bwMode="auto">
          <a:xfrm>
            <a:off x="3597834" y="2209800"/>
            <a:ext cx="955325" cy="1117600"/>
          </a:xfrm>
          <a:custGeom>
            <a:avLst/>
            <a:gdLst>
              <a:gd name="T0" fmla="*/ 64 w 64"/>
              <a:gd name="T1" fmla="*/ 21 h 75"/>
              <a:gd name="T2" fmla="*/ 59 w 64"/>
              <a:gd name="T3" fmla="*/ 0 h 75"/>
              <a:gd name="T4" fmla="*/ 0 w 64"/>
              <a:gd name="T5" fmla="*/ 0 h 75"/>
              <a:gd name="T6" fmla="*/ 0 w 64"/>
              <a:gd name="T7" fmla="*/ 74 h 75"/>
              <a:gd name="T8" fmla="*/ 10 w 64"/>
              <a:gd name="T9" fmla="*/ 75 h 75"/>
              <a:gd name="T10" fmla="*/ 64 w 64"/>
              <a:gd name="T11" fmla="*/ 2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" h="75">
                <a:moveTo>
                  <a:pt x="64" y="21"/>
                </a:moveTo>
                <a:cubicBezTo>
                  <a:pt x="64" y="14"/>
                  <a:pt x="62" y="7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3" y="75"/>
                  <a:pt x="7" y="75"/>
                  <a:pt x="10" y="75"/>
                </a:cubicBezTo>
                <a:cubicBezTo>
                  <a:pt x="40" y="75"/>
                  <a:pt x="64" y="51"/>
                  <a:pt x="64" y="2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4" name="Rectangle 24"/>
          <p:cNvSpPr>
            <a:spLocks noChangeArrowheads="1"/>
          </p:cNvSpPr>
          <p:nvPr/>
        </p:nvSpPr>
        <p:spPr bwMode="auto">
          <a:xfrm>
            <a:off x="6382867" y="2209800"/>
            <a:ext cx="2133600" cy="3454400"/>
          </a:xfrm>
          <a:prstGeom prst="rect">
            <a:avLst/>
          </a:pr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5" name="Freeform 25"/>
          <p:cNvSpPr/>
          <p:nvPr/>
        </p:nvSpPr>
        <p:spPr bwMode="auto">
          <a:xfrm>
            <a:off x="6382867" y="2209800"/>
            <a:ext cx="955325" cy="1117600"/>
          </a:xfrm>
          <a:custGeom>
            <a:avLst/>
            <a:gdLst>
              <a:gd name="T0" fmla="*/ 64 w 64"/>
              <a:gd name="T1" fmla="*/ 21 h 75"/>
              <a:gd name="T2" fmla="*/ 59 w 64"/>
              <a:gd name="T3" fmla="*/ 0 h 75"/>
              <a:gd name="T4" fmla="*/ 0 w 64"/>
              <a:gd name="T5" fmla="*/ 0 h 75"/>
              <a:gd name="T6" fmla="*/ 0 w 64"/>
              <a:gd name="T7" fmla="*/ 74 h 75"/>
              <a:gd name="T8" fmla="*/ 10 w 64"/>
              <a:gd name="T9" fmla="*/ 75 h 75"/>
              <a:gd name="T10" fmla="*/ 64 w 64"/>
              <a:gd name="T11" fmla="*/ 2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" h="75">
                <a:moveTo>
                  <a:pt x="64" y="21"/>
                </a:moveTo>
                <a:cubicBezTo>
                  <a:pt x="64" y="14"/>
                  <a:pt x="62" y="7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3" y="75"/>
                  <a:pt x="7" y="75"/>
                  <a:pt x="10" y="75"/>
                </a:cubicBezTo>
                <a:cubicBezTo>
                  <a:pt x="40" y="75"/>
                  <a:pt x="64" y="51"/>
                  <a:pt x="64" y="2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6" name="Rectangle 24"/>
          <p:cNvSpPr>
            <a:spLocks noChangeArrowheads="1"/>
          </p:cNvSpPr>
          <p:nvPr/>
        </p:nvSpPr>
        <p:spPr bwMode="auto">
          <a:xfrm>
            <a:off x="9167900" y="2209800"/>
            <a:ext cx="2133600" cy="3454400"/>
          </a:xfrm>
          <a:prstGeom prst="rect">
            <a:avLst/>
          </a:prstGeom>
          <a:solidFill>
            <a:srgbClr val="F3C30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7" name="Freeform 25"/>
          <p:cNvSpPr/>
          <p:nvPr/>
        </p:nvSpPr>
        <p:spPr bwMode="auto">
          <a:xfrm>
            <a:off x="9167900" y="2209800"/>
            <a:ext cx="955325" cy="1117600"/>
          </a:xfrm>
          <a:custGeom>
            <a:avLst/>
            <a:gdLst>
              <a:gd name="T0" fmla="*/ 64 w 64"/>
              <a:gd name="T1" fmla="*/ 21 h 75"/>
              <a:gd name="T2" fmla="*/ 59 w 64"/>
              <a:gd name="T3" fmla="*/ 0 h 75"/>
              <a:gd name="T4" fmla="*/ 0 w 64"/>
              <a:gd name="T5" fmla="*/ 0 h 75"/>
              <a:gd name="T6" fmla="*/ 0 w 64"/>
              <a:gd name="T7" fmla="*/ 74 h 75"/>
              <a:gd name="T8" fmla="*/ 10 w 64"/>
              <a:gd name="T9" fmla="*/ 75 h 75"/>
              <a:gd name="T10" fmla="*/ 64 w 64"/>
              <a:gd name="T11" fmla="*/ 2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" h="75">
                <a:moveTo>
                  <a:pt x="64" y="21"/>
                </a:moveTo>
                <a:cubicBezTo>
                  <a:pt x="64" y="14"/>
                  <a:pt x="62" y="7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3" y="75"/>
                  <a:pt x="7" y="75"/>
                  <a:pt x="10" y="75"/>
                </a:cubicBezTo>
                <a:cubicBezTo>
                  <a:pt x="40" y="75"/>
                  <a:pt x="64" y="51"/>
                  <a:pt x="64" y="2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16001" y="2413001"/>
            <a:ext cx="79136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665">
                <a:solidFill>
                  <a:prstClr val="white"/>
                </a:solidFill>
                <a:latin typeface="Bebas Neue"/>
              </a:rPr>
              <a:t>01’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779508" y="2413001"/>
            <a:ext cx="79136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665">
                <a:solidFill>
                  <a:prstClr val="white"/>
                </a:solidFill>
                <a:latin typeface="Bebas Neue"/>
              </a:rPr>
              <a:t>02’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43014" y="2413001"/>
            <a:ext cx="79136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665">
                <a:solidFill>
                  <a:prstClr val="white"/>
                </a:solidFill>
                <a:latin typeface="Bebas Neue"/>
              </a:rPr>
              <a:t>03’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306521" y="2413001"/>
            <a:ext cx="79136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665">
                <a:solidFill>
                  <a:prstClr val="white"/>
                </a:solidFill>
                <a:latin typeface="Bebas Neue"/>
              </a:rPr>
              <a:t>04’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12305" y="4257358"/>
            <a:ext cx="19345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2400">
                <a:solidFill>
                  <a:prstClr val="white"/>
                </a:solidFill>
                <a:latin typeface="Bebas Neue"/>
              </a:rPr>
              <a:t>TEXT HERE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1821544" y="3388267"/>
            <a:ext cx="678587" cy="700964"/>
            <a:chOff x="8188325" y="3233738"/>
            <a:chExt cx="506413" cy="500062"/>
          </a:xfrm>
          <a:solidFill>
            <a:schemeClr val="bg1"/>
          </a:solidFill>
        </p:grpSpPr>
        <p:sp>
          <p:nvSpPr>
            <p:cNvPr id="25" name="Freeform 24"/>
            <p:cNvSpPr/>
            <p:nvPr/>
          </p:nvSpPr>
          <p:spPr bwMode="auto">
            <a:xfrm>
              <a:off x="8262938" y="3346450"/>
              <a:ext cx="19050" cy="198437"/>
            </a:xfrm>
            <a:custGeom>
              <a:avLst/>
              <a:gdLst>
                <a:gd name="T0" fmla="*/ 5 w 5"/>
                <a:gd name="T1" fmla="*/ 51 h 53"/>
                <a:gd name="T2" fmla="*/ 3 w 5"/>
                <a:gd name="T3" fmla="*/ 53 h 53"/>
                <a:gd name="T4" fmla="*/ 3 w 5"/>
                <a:gd name="T5" fmla="*/ 53 h 53"/>
                <a:gd name="T6" fmla="*/ 1 w 5"/>
                <a:gd name="T7" fmla="*/ 51 h 53"/>
                <a:gd name="T8" fmla="*/ 0 w 5"/>
                <a:gd name="T9" fmla="*/ 2 h 53"/>
                <a:gd name="T10" fmla="*/ 3 w 5"/>
                <a:gd name="T11" fmla="*/ 0 h 53"/>
                <a:gd name="T12" fmla="*/ 3 w 5"/>
                <a:gd name="T13" fmla="*/ 0 h 53"/>
                <a:gd name="T14" fmla="*/ 5 w 5"/>
                <a:gd name="T15" fmla="*/ 2 h 53"/>
                <a:gd name="T16" fmla="*/ 5 w 5"/>
                <a:gd name="T1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3">
                  <a:moveTo>
                    <a:pt x="5" y="51"/>
                  </a:moveTo>
                  <a:cubicBezTo>
                    <a:pt x="5" y="52"/>
                    <a:pt x="4" y="53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1" y="53"/>
                    <a:pt x="1" y="52"/>
                    <a:pt x="1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lnTo>
                    <a:pt x="5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8267700" y="3530600"/>
              <a:ext cx="269875" cy="14287"/>
            </a:xfrm>
            <a:custGeom>
              <a:avLst/>
              <a:gdLst>
                <a:gd name="T0" fmla="*/ 69 w 72"/>
                <a:gd name="T1" fmla="*/ 0 h 4"/>
                <a:gd name="T2" fmla="*/ 72 w 72"/>
                <a:gd name="T3" fmla="*/ 2 h 4"/>
                <a:gd name="T4" fmla="*/ 72 w 72"/>
                <a:gd name="T5" fmla="*/ 2 h 4"/>
                <a:gd name="T6" fmla="*/ 69 w 72"/>
                <a:gd name="T7" fmla="*/ 4 h 4"/>
                <a:gd name="T8" fmla="*/ 2 w 72"/>
                <a:gd name="T9" fmla="*/ 4 h 4"/>
                <a:gd name="T10" fmla="*/ 0 w 72"/>
                <a:gd name="T11" fmla="*/ 2 h 4"/>
                <a:gd name="T12" fmla="*/ 0 w 72"/>
                <a:gd name="T13" fmla="*/ 2 h 4"/>
                <a:gd name="T14" fmla="*/ 2 w 72"/>
                <a:gd name="T15" fmla="*/ 0 h 4"/>
                <a:gd name="T16" fmla="*/ 69 w 7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4">
                  <a:moveTo>
                    <a:pt x="69" y="0"/>
                  </a:moveTo>
                  <a:cubicBezTo>
                    <a:pt x="70" y="0"/>
                    <a:pt x="72" y="1"/>
                    <a:pt x="72" y="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3"/>
                    <a:pt x="70" y="4"/>
                    <a:pt x="69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lnTo>
                    <a:pt x="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8416925" y="3451225"/>
              <a:ext cx="34925" cy="93662"/>
            </a:xfrm>
            <a:custGeom>
              <a:avLst/>
              <a:gdLst>
                <a:gd name="T0" fmla="*/ 7 w 9"/>
                <a:gd name="T1" fmla="*/ 0 h 25"/>
                <a:gd name="T2" fmla="*/ 3 w 9"/>
                <a:gd name="T3" fmla="*/ 0 h 25"/>
                <a:gd name="T4" fmla="*/ 0 w 9"/>
                <a:gd name="T5" fmla="*/ 2 h 25"/>
                <a:gd name="T6" fmla="*/ 0 w 9"/>
                <a:gd name="T7" fmla="*/ 25 h 25"/>
                <a:gd name="T8" fmla="*/ 9 w 9"/>
                <a:gd name="T9" fmla="*/ 25 h 25"/>
                <a:gd name="T10" fmla="*/ 9 w 9"/>
                <a:gd name="T11" fmla="*/ 2 h 25"/>
                <a:gd name="T12" fmla="*/ 7 w 9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5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8361363" y="3425825"/>
              <a:ext cx="33338" cy="119062"/>
            </a:xfrm>
            <a:custGeom>
              <a:avLst/>
              <a:gdLst>
                <a:gd name="T0" fmla="*/ 7 w 9"/>
                <a:gd name="T1" fmla="*/ 0 h 32"/>
                <a:gd name="T2" fmla="*/ 3 w 9"/>
                <a:gd name="T3" fmla="*/ 0 h 32"/>
                <a:gd name="T4" fmla="*/ 0 w 9"/>
                <a:gd name="T5" fmla="*/ 2 h 32"/>
                <a:gd name="T6" fmla="*/ 0 w 9"/>
                <a:gd name="T7" fmla="*/ 32 h 32"/>
                <a:gd name="T8" fmla="*/ 9 w 9"/>
                <a:gd name="T9" fmla="*/ 32 h 32"/>
                <a:gd name="T10" fmla="*/ 9 w 9"/>
                <a:gd name="T11" fmla="*/ 2 h 32"/>
                <a:gd name="T12" fmla="*/ 7 w 9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2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8474075" y="3403600"/>
              <a:ext cx="33338" cy="141287"/>
            </a:xfrm>
            <a:custGeom>
              <a:avLst/>
              <a:gdLst>
                <a:gd name="T0" fmla="*/ 7 w 9"/>
                <a:gd name="T1" fmla="*/ 0 h 38"/>
                <a:gd name="T2" fmla="*/ 3 w 9"/>
                <a:gd name="T3" fmla="*/ 0 h 38"/>
                <a:gd name="T4" fmla="*/ 0 w 9"/>
                <a:gd name="T5" fmla="*/ 3 h 38"/>
                <a:gd name="T6" fmla="*/ 0 w 9"/>
                <a:gd name="T7" fmla="*/ 38 h 38"/>
                <a:gd name="T8" fmla="*/ 9 w 9"/>
                <a:gd name="T9" fmla="*/ 38 h 38"/>
                <a:gd name="T10" fmla="*/ 9 w 9"/>
                <a:gd name="T11" fmla="*/ 3 h 38"/>
                <a:gd name="T12" fmla="*/ 7 w 9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8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8304213" y="3481388"/>
              <a:ext cx="34925" cy="63500"/>
            </a:xfrm>
            <a:custGeom>
              <a:avLst/>
              <a:gdLst>
                <a:gd name="T0" fmla="*/ 7 w 9"/>
                <a:gd name="T1" fmla="*/ 0 h 17"/>
                <a:gd name="T2" fmla="*/ 3 w 9"/>
                <a:gd name="T3" fmla="*/ 0 h 17"/>
                <a:gd name="T4" fmla="*/ 0 w 9"/>
                <a:gd name="T5" fmla="*/ 2 h 17"/>
                <a:gd name="T6" fmla="*/ 0 w 9"/>
                <a:gd name="T7" fmla="*/ 17 h 17"/>
                <a:gd name="T8" fmla="*/ 9 w 9"/>
                <a:gd name="T9" fmla="*/ 17 h 17"/>
                <a:gd name="T10" fmla="*/ 9 w 9"/>
                <a:gd name="T11" fmla="*/ 2 h 17"/>
                <a:gd name="T12" fmla="*/ 7 w 9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7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8308975" y="3376613"/>
              <a:ext cx="66675" cy="74612"/>
            </a:xfrm>
            <a:custGeom>
              <a:avLst/>
              <a:gdLst>
                <a:gd name="T0" fmla="*/ 42 w 42"/>
                <a:gd name="T1" fmla="*/ 7 h 47"/>
                <a:gd name="T2" fmla="*/ 7 w 42"/>
                <a:gd name="T3" fmla="*/ 47 h 47"/>
                <a:gd name="T4" fmla="*/ 0 w 42"/>
                <a:gd name="T5" fmla="*/ 40 h 47"/>
                <a:gd name="T6" fmla="*/ 35 w 42"/>
                <a:gd name="T7" fmla="*/ 0 h 47"/>
                <a:gd name="T8" fmla="*/ 42 w 42"/>
                <a:gd name="T9" fmla="*/ 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7">
                  <a:moveTo>
                    <a:pt x="42" y="7"/>
                  </a:moveTo>
                  <a:lnTo>
                    <a:pt x="7" y="47"/>
                  </a:lnTo>
                  <a:lnTo>
                    <a:pt x="0" y="40"/>
                  </a:lnTo>
                  <a:lnTo>
                    <a:pt x="35" y="0"/>
                  </a:lnTo>
                  <a:lnTo>
                    <a:pt x="4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8364538" y="3362325"/>
              <a:ext cx="82550" cy="77787"/>
            </a:xfrm>
            <a:custGeom>
              <a:avLst/>
              <a:gdLst>
                <a:gd name="T0" fmla="*/ 45 w 52"/>
                <a:gd name="T1" fmla="*/ 49 h 49"/>
                <a:gd name="T2" fmla="*/ 0 w 52"/>
                <a:gd name="T3" fmla="*/ 9 h 49"/>
                <a:gd name="T4" fmla="*/ 7 w 52"/>
                <a:gd name="T5" fmla="*/ 0 h 49"/>
                <a:gd name="T6" fmla="*/ 52 w 52"/>
                <a:gd name="T7" fmla="*/ 40 h 49"/>
                <a:gd name="T8" fmla="*/ 45 w 52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9">
                  <a:moveTo>
                    <a:pt x="45" y="49"/>
                  </a:moveTo>
                  <a:lnTo>
                    <a:pt x="0" y="9"/>
                  </a:lnTo>
                  <a:lnTo>
                    <a:pt x="7" y="0"/>
                  </a:lnTo>
                  <a:lnTo>
                    <a:pt x="52" y="40"/>
                  </a:ln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8424863" y="3357563"/>
              <a:ext cx="74613" cy="82550"/>
            </a:xfrm>
            <a:custGeom>
              <a:avLst/>
              <a:gdLst>
                <a:gd name="T0" fmla="*/ 47 w 47"/>
                <a:gd name="T1" fmla="*/ 7 h 52"/>
                <a:gd name="T2" fmla="*/ 7 w 47"/>
                <a:gd name="T3" fmla="*/ 52 h 52"/>
                <a:gd name="T4" fmla="*/ 0 w 47"/>
                <a:gd name="T5" fmla="*/ 45 h 52"/>
                <a:gd name="T6" fmla="*/ 38 w 47"/>
                <a:gd name="T7" fmla="*/ 0 h 52"/>
                <a:gd name="T8" fmla="*/ 47 w 47"/>
                <a:gd name="T9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47" y="7"/>
                  </a:moveTo>
                  <a:lnTo>
                    <a:pt x="7" y="52"/>
                  </a:lnTo>
                  <a:lnTo>
                    <a:pt x="0" y="45"/>
                  </a:lnTo>
                  <a:lnTo>
                    <a:pt x="38" y="0"/>
                  </a:lnTo>
                  <a:lnTo>
                    <a:pt x="4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8466138" y="3346450"/>
              <a:ext cx="41275" cy="41275"/>
            </a:xfrm>
            <a:custGeom>
              <a:avLst/>
              <a:gdLst>
                <a:gd name="T0" fmla="*/ 10 w 11"/>
                <a:gd name="T1" fmla="*/ 0 h 11"/>
                <a:gd name="T2" fmla="*/ 11 w 11"/>
                <a:gd name="T3" fmla="*/ 2 h 11"/>
                <a:gd name="T4" fmla="*/ 10 w 11"/>
                <a:gd name="T5" fmla="*/ 4 h 11"/>
                <a:gd name="T6" fmla="*/ 9 w 11"/>
                <a:gd name="T7" fmla="*/ 8 h 11"/>
                <a:gd name="T8" fmla="*/ 9 w 11"/>
                <a:gd name="T9" fmla="*/ 10 h 11"/>
                <a:gd name="T10" fmla="*/ 7 w 11"/>
                <a:gd name="T11" fmla="*/ 11 h 11"/>
                <a:gd name="T12" fmla="*/ 5 w 11"/>
                <a:gd name="T13" fmla="*/ 9 h 11"/>
                <a:gd name="T14" fmla="*/ 3 w 11"/>
                <a:gd name="T15" fmla="*/ 7 h 11"/>
                <a:gd name="T16" fmla="*/ 0 w 11"/>
                <a:gd name="T17" fmla="*/ 5 h 11"/>
                <a:gd name="T18" fmla="*/ 1 w 11"/>
                <a:gd name="T19" fmla="*/ 3 h 11"/>
                <a:gd name="T20" fmla="*/ 3 w 11"/>
                <a:gd name="T21" fmla="*/ 2 h 11"/>
                <a:gd name="T22" fmla="*/ 7 w 11"/>
                <a:gd name="T23" fmla="*/ 1 h 11"/>
                <a:gd name="T24" fmla="*/ 10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10" y="0"/>
                  </a:moveTo>
                  <a:cubicBezTo>
                    <a:pt x="10" y="0"/>
                    <a:pt x="11" y="1"/>
                    <a:pt x="11" y="2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7"/>
                    <a:pt x="9" y="8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3" y="7"/>
                    <a:pt x="3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1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6" y="2"/>
                    <a:pt x="7" y="1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8188325" y="3233738"/>
              <a:ext cx="506413" cy="500062"/>
            </a:xfrm>
            <a:custGeom>
              <a:avLst/>
              <a:gdLst>
                <a:gd name="T0" fmla="*/ 128 w 135"/>
                <a:gd name="T1" fmla="*/ 128 h 133"/>
                <a:gd name="T2" fmla="*/ 116 w 135"/>
                <a:gd name="T3" fmla="*/ 133 h 133"/>
                <a:gd name="T4" fmla="*/ 103 w 135"/>
                <a:gd name="T5" fmla="*/ 128 h 133"/>
                <a:gd name="T6" fmla="*/ 82 w 135"/>
                <a:gd name="T7" fmla="*/ 107 h 133"/>
                <a:gd name="T8" fmla="*/ 56 w 135"/>
                <a:gd name="T9" fmla="*/ 113 h 133"/>
                <a:gd name="T10" fmla="*/ 0 w 135"/>
                <a:gd name="T11" fmla="*/ 56 h 133"/>
                <a:gd name="T12" fmla="*/ 56 w 135"/>
                <a:gd name="T13" fmla="*/ 0 h 133"/>
                <a:gd name="T14" fmla="*/ 113 w 135"/>
                <a:gd name="T15" fmla="*/ 56 h 133"/>
                <a:gd name="T16" fmla="*/ 107 w 135"/>
                <a:gd name="T17" fmla="*/ 82 h 133"/>
                <a:gd name="T18" fmla="*/ 128 w 135"/>
                <a:gd name="T19" fmla="*/ 103 h 133"/>
                <a:gd name="T20" fmla="*/ 128 w 135"/>
                <a:gd name="T21" fmla="*/ 128 h 133"/>
                <a:gd name="T22" fmla="*/ 56 w 135"/>
                <a:gd name="T23" fmla="*/ 106 h 133"/>
                <a:gd name="T24" fmla="*/ 106 w 135"/>
                <a:gd name="T25" fmla="*/ 56 h 133"/>
                <a:gd name="T26" fmla="*/ 56 w 135"/>
                <a:gd name="T27" fmla="*/ 7 h 133"/>
                <a:gd name="T28" fmla="*/ 7 w 135"/>
                <a:gd name="T29" fmla="*/ 56 h 133"/>
                <a:gd name="T30" fmla="*/ 56 w 135"/>
                <a:gd name="T31" fmla="*/ 10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5" h="133">
                  <a:moveTo>
                    <a:pt x="128" y="128"/>
                  </a:moveTo>
                  <a:cubicBezTo>
                    <a:pt x="125" y="131"/>
                    <a:pt x="120" y="133"/>
                    <a:pt x="116" y="133"/>
                  </a:cubicBezTo>
                  <a:cubicBezTo>
                    <a:pt x="111" y="133"/>
                    <a:pt x="107" y="131"/>
                    <a:pt x="103" y="12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75" y="111"/>
                    <a:pt x="66" y="113"/>
                    <a:pt x="56" y="113"/>
                  </a:cubicBezTo>
                  <a:cubicBezTo>
                    <a:pt x="25" y="113"/>
                    <a:pt x="0" y="88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cubicBezTo>
                    <a:pt x="88" y="0"/>
                    <a:pt x="113" y="25"/>
                    <a:pt x="113" y="56"/>
                  </a:cubicBezTo>
                  <a:cubicBezTo>
                    <a:pt x="113" y="66"/>
                    <a:pt x="111" y="75"/>
                    <a:pt x="107" y="82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35" y="110"/>
                    <a:pt x="135" y="121"/>
                    <a:pt x="128" y="128"/>
                  </a:cubicBezTo>
                  <a:close/>
                  <a:moveTo>
                    <a:pt x="56" y="106"/>
                  </a:moveTo>
                  <a:cubicBezTo>
                    <a:pt x="84" y="106"/>
                    <a:pt x="106" y="84"/>
                    <a:pt x="106" y="56"/>
                  </a:cubicBezTo>
                  <a:cubicBezTo>
                    <a:pt x="106" y="29"/>
                    <a:pt x="84" y="7"/>
                    <a:pt x="56" y="7"/>
                  </a:cubicBezTo>
                  <a:cubicBezTo>
                    <a:pt x="29" y="7"/>
                    <a:pt x="7" y="29"/>
                    <a:pt x="7" y="56"/>
                  </a:cubicBezTo>
                  <a:cubicBezTo>
                    <a:pt x="7" y="84"/>
                    <a:pt x="29" y="106"/>
                    <a:pt x="56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7347130" y="3337298"/>
            <a:ext cx="767551" cy="802903"/>
            <a:chOff x="7640638" y="3014663"/>
            <a:chExt cx="434976" cy="434976"/>
          </a:xfrm>
          <a:solidFill>
            <a:schemeClr val="bg1"/>
          </a:solidFill>
        </p:grpSpPr>
        <p:sp>
          <p:nvSpPr>
            <p:cNvPr id="37" name="Freeform 36"/>
            <p:cNvSpPr/>
            <p:nvPr/>
          </p:nvSpPr>
          <p:spPr bwMode="auto">
            <a:xfrm>
              <a:off x="7651751" y="3014663"/>
              <a:ext cx="198438" cy="190500"/>
            </a:xfrm>
            <a:custGeom>
              <a:avLst/>
              <a:gdLst>
                <a:gd name="T0" fmla="*/ 42 w 53"/>
                <a:gd name="T1" fmla="*/ 0 h 51"/>
                <a:gd name="T2" fmla="*/ 41 w 53"/>
                <a:gd name="T3" fmla="*/ 0 h 51"/>
                <a:gd name="T4" fmla="*/ 38 w 53"/>
                <a:gd name="T5" fmla="*/ 2 h 51"/>
                <a:gd name="T6" fmla="*/ 38 w 53"/>
                <a:gd name="T7" fmla="*/ 6 h 51"/>
                <a:gd name="T8" fmla="*/ 13 w 53"/>
                <a:gd name="T9" fmla="*/ 22 h 51"/>
                <a:gd name="T10" fmla="*/ 0 w 53"/>
                <a:gd name="T11" fmla="*/ 50 h 51"/>
                <a:gd name="T12" fmla="*/ 0 w 53"/>
                <a:gd name="T13" fmla="*/ 51 h 51"/>
                <a:gd name="T14" fmla="*/ 1 w 53"/>
                <a:gd name="T15" fmla="*/ 51 h 51"/>
                <a:gd name="T16" fmla="*/ 8 w 53"/>
                <a:gd name="T17" fmla="*/ 51 h 51"/>
                <a:gd name="T18" fmla="*/ 9 w 53"/>
                <a:gd name="T19" fmla="*/ 50 h 51"/>
                <a:gd name="T20" fmla="*/ 38 w 53"/>
                <a:gd name="T21" fmla="*/ 15 h 51"/>
                <a:gd name="T22" fmla="*/ 38 w 53"/>
                <a:gd name="T23" fmla="*/ 18 h 51"/>
                <a:gd name="T24" fmla="*/ 41 w 53"/>
                <a:gd name="T25" fmla="*/ 21 h 51"/>
                <a:gd name="T26" fmla="*/ 42 w 53"/>
                <a:gd name="T27" fmla="*/ 20 h 51"/>
                <a:gd name="T28" fmla="*/ 52 w 53"/>
                <a:gd name="T29" fmla="*/ 12 h 51"/>
                <a:gd name="T30" fmla="*/ 53 w 53"/>
                <a:gd name="T31" fmla="*/ 10 h 51"/>
                <a:gd name="T32" fmla="*/ 52 w 53"/>
                <a:gd name="T33" fmla="*/ 8 h 51"/>
                <a:gd name="T34" fmla="*/ 42 w 53"/>
                <a:gd name="T3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51"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39" y="0"/>
                    <a:pt x="38" y="1"/>
                    <a:pt x="38" y="2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28" y="9"/>
                    <a:pt x="20" y="14"/>
                    <a:pt x="13" y="22"/>
                  </a:cubicBezTo>
                  <a:cubicBezTo>
                    <a:pt x="6" y="30"/>
                    <a:pt x="1" y="40"/>
                    <a:pt x="0" y="50"/>
                  </a:cubicBezTo>
                  <a:cubicBezTo>
                    <a:pt x="0" y="50"/>
                    <a:pt x="0" y="51"/>
                    <a:pt x="0" y="51"/>
                  </a:cubicBezTo>
                  <a:cubicBezTo>
                    <a:pt x="0" y="51"/>
                    <a:pt x="1" y="51"/>
                    <a:pt x="1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51"/>
                    <a:pt x="9" y="50"/>
                  </a:cubicBezTo>
                  <a:cubicBezTo>
                    <a:pt x="11" y="34"/>
                    <a:pt x="23" y="20"/>
                    <a:pt x="38" y="15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9"/>
                    <a:pt x="39" y="21"/>
                    <a:pt x="41" y="21"/>
                  </a:cubicBezTo>
                  <a:cubicBezTo>
                    <a:pt x="41" y="21"/>
                    <a:pt x="42" y="20"/>
                    <a:pt x="42" y="20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3" y="11"/>
                    <a:pt x="53" y="10"/>
                  </a:cubicBezTo>
                  <a:cubicBezTo>
                    <a:pt x="53" y="9"/>
                    <a:pt x="52" y="9"/>
                    <a:pt x="52" y="8"/>
                  </a:cubicBez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7640638" y="3235326"/>
              <a:ext cx="190500" cy="198438"/>
            </a:xfrm>
            <a:custGeom>
              <a:avLst/>
              <a:gdLst>
                <a:gd name="T0" fmla="*/ 50 w 51"/>
                <a:gd name="T1" fmla="*/ 44 h 53"/>
                <a:gd name="T2" fmla="*/ 15 w 51"/>
                <a:gd name="T3" fmla="*/ 14 h 53"/>
                <a:gd name="T4" fmla="*/ 18 w 51"/>
                <a:gd name="T5" fmla="*/ 14 h 53"/>
                <a:gd name="T6" fmla="*/ 20 w 51"/>
                <a:gd name="T7" fmla="*/ 13 h 53"/>
                <a:gd name="T8" fmla="*/ 20 w 51"/>
                <a:gd name="T9" fmla="*/ 10 h 53"/>
                <a:gd name="T10" fmla="*/ 12 w 51"/>
                <a:gd name="T11" fmla="*/ 1 h 53"/>
                <a:gd name="T12" fmla="*/ 10 w 51"/>
                <a:gd name="T13" fmla="*/ 0 h 53"/>
                <a:gd name="T14" fmla="*/ 8 w 51"/>
                <a:gd name="T15" fmla="*/ 1 h 53"/>
                <a:gd name="T16" fmla="*/ 0 w 51"/>
                <a:gd name="T17" fmla="*/ 10 h 53"/>
                <a:gd name="T18" fmla="*/ 0 w 51"/>
                <a:gd name="T19" fmla="*/ 13 h 53"/>
                <a:gd name="T20" fmla="*/ 2 w 51"/>
                <a:gd name="T21" fmla="*/ 14 h 53"/>
                <a:gd name="T22" fmla="*/ 6 w 51"/>
                <a:gd name="T23" fmla="*/ 14 h 53"/>
                <a:gd name="T24" fmla="*/ 22 w 51"/>
                <a:gd name="T25" fmla="*/ 40 h 53"/>
                <a:gd name="T26" fmla="*/ 50 w 51"/>
                <a:gd name="T27" fmla="*/ 53 h 53"/>
                <a:gd name="T28" fmla="*/ 50 w 51"/>
                <a:gd name="T29" fmla="*/ 53 h 53"/>
                <a:gd name="T30" fmla="*/ 51 w 51"/>
                <a:gd name="T31" fmla="*/ 52 h 53"/>
                <a:gd name="T32" fmla="*/ 51 w 51"/>
                <a:gd name="T33" fmla="*/ 52 h 53"/>
                <a:gd name="T34" fmla="*/ 51 w 51"/>
                <a:gd name="T35" fmla="*/ 45 h 53"/>
                <a:gd name="T36" fmla="*/ 50 w 51"/>
                <a:gd name="T37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53">
                  <a:moveTo>
                    <a:pt x="50" y="44"/>
                  </a:moveTo>
                  <a:cubicBezTo>
                    <a:pt x="34" y="42"/>
                    <a:pt x="20" y="30"/>
                    <a:pt x="15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4"/>
                    <a:pt x="20" y="14"/>
                    <a:pt x="20" y="13"/>
                  </a:cubicBezTo>
                  <a:cubicBezTo>
                    <a:pt x="21" y="12"/>
                    <a:pt x="21" y="11"/>
                    <a:pt x="20" y="1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0"/>
                    <a:pt x="9" y="0"/>
                    <a:pt x="8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0" y="14"/>
                    <a:pt x="1" y="14"/>
                    <a:pt x="2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24"/>
                    <a:pt x="14" y="33"/>
                    <a:pt x="22" y="40"/>
                  </a:cubicBezTo>
                  <a:cubicBezTo>
                    <a:pt x="30" y="47"/>
                    <a:pt x="40" y="51"/>
                    <a:pt x="50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3"/>
                    <a:pt x="51" y="53"/>
                    <a:pt x="51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4"/>
                    <a:pt x="51" y="44"/>
                    <a:pt x="5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7861301" y="3251201"/>
              <a:ext cx="203200" cy="198438"/>
            </a:xfrm>
            <a:custGeom>
              <a:avLst/>
              <a:gdLst>
                <a:gd name="T0" fmla="*/ 53 w 54"/>
                <a:gd name="T1" fmla="*/ 0 h 53"/>
                <a:gd name="T2" fmla="*/ 46 w 54"/>
                <a:gd name="T3" fmla="*/ 0 h 53"/>
                <a:gd name="T4" fmla="*/ 45 w 54"/>
                <a:gd name="T5" fmla="*/ 0 h 53"/>
                <a:gd name="T6" fmla="*/ 15 w 54"/>
                <a:gd name="T7" fmla="*/ 37 h 53"/>
                <a:gd name="T8" fmla="*/ 15 w 54"/>
                <a:gd name="T9" fmla="*/ 34 h 53"/>
                <a:gd name="T10" fmla="*/ 12 w 54"/>
                <a:gd name="T11" fmla="*/ 31 h 53"/>
                <a:gd name="T12" fmla="*/ 11 w 54"/>
                <a:gd name="T13" fmla="*/ 32 h 53"/>
                <a:gd name="T14" fmla="*/ 1 w 54"/>
                <a:gd name="T15" fmla="*/ 40 h 53"/>
                <a:gd name="T16" fmla="*/ 0 w 54"/>
                <a:gd name="T17" fmla="*/ 42 h 53"/>
                <a:gd name="T18" fmla="*/ 1 w 54"/>
                <a:gd name="T19" fmla="*/ 44 h 53"/>
                <a:gd name="T20" fmla="*/ 11 w 54"/>
                <a:gd name="T21" fmla="*/ 52 h 53"/>
                <a:gd name="T22" fmla="*/ 12 w 54"/>
                <a:gd name="T23" fmla="*/ 53 h 53"/>
                <a:gd name="T24" fmla="*/ 15 w 54"/>
                <a:gd name="T25" fmla="*/ 50 h 53"/>
                <a:gd name="T26" fmla="*/ 15 w 54"/>
                <a:gd name="T27" fmla="*/ 46 h 53"/>
                <a:gd name="T28" fmla="*/ 41 w 54"/>
                <a:gd name="T29" fmla="*/ 30 h 53"/>
                <a:gd name="T30" fmla="*/ 54 w 54"/>
                <a:gd name="T31" fmla="*/ 1 h 53"/>
                <a:gd name="T32" fmla="*/ 54 w 54"/>
                <a:gd name="T33" fmla="*/ 0 h 53"/>
                <a:gd name="T34" fmla="*/ 53 w 54"/>
                <a:gd name="T3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" h="53">
                  <a:moveTo>
                    <a:pt x="53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3" y="17"/>
                    <a:pt x="31" y="32"/>
                    <a:pt x="15" y="37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2"/>
                    <a:pt x="14" y="31"/>
                    <a:pt x="12" y="31"/>
                  </a:cubicBezTo>
                  <a:cubicBezTo>
                    <a:pt x="12" y="31"/>
                    <a:pt x="11" y="31"/>
                    <a:pt x="11" y="32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40"/>
                    <a:pt x="0" y="41"/>
                    <a:pt x="0" y="42"/>
                  </a:cubicBezTo>
                  <a:cubicBezTo>
                    <a:pt x="0" y="43"/>
                    <a:pt x="0" y="43"/>
                    <a:pt x="1" y="44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2" y="53"/>
                    <a:pt x="12" y="53"/>
                  </a:cubicBezTo>
                  <a:cubicBezTo>
                    <a:pt x="14" y="53"/>
                    <a:pt x="15" y="51"/>
                    <a:pt x="15" y="50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25" y="43"/>
                    <a:pt x="34" y="38"/>
                    <a:pt x="41" y="30"/>
                  </a:cubicBezTo>
                  <a:cubicBezTo>
                    <a:pt x="48" y="21"/>
                    <a:pt x="53" y="11"/>
                    <a:pt x="54" y="1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40" name="Freeform 39"/>
            <p:cNvSpPr/>
            <p:nvPr/>
          </p:nvSpPr>
          <p:spPr bwMode="auto">
            <a:xfrm>
              <a:off x="7880351" y="3022601"/>
              <a:ext cx="195263" cy="198438"/>
            </a:xfrm>
            <a:custGeom>
              <a:avLst/>
              <a:gdLst>
                <a:gd name="T0" fmla="*/ 51 w 52"/>
                <a:gd name="T1" fmla="*/ 40 h 53"/>
                <a:gd name="T2" fmla="*/ 49 w 52"/>
                <a:gd name="T3" fmla="*/ 39 h 53"/>
                <a:gd name="T4" fmla="*/ 45 w 52"/>
                <a:gd name="T5" fmla="*/ 39 h 53"/>
                <a:gd name="T6" fmla="*/ 29 w 52"/>
                <a:gd name="T7" fmla="*/ 13 h 53"/>
                <a:gd name="T8" fmla="*/ 1 w 52"/>
                <a:gd name="T9" fmla="*/ 0 h 53"/>
                <a:gd name="T10" fmla="*/ 1 w 52"/>
                <a:gd name="T11" fmla="*/ 0 h 53"/>
                <a:gd name="T12" fmla="*/ 1 w 52"/>
                <a:gd name="T13" fmla="*/ 1 h 53"/>
                <a:gd name="T14" fmla="*/ 0 w 52"/>
                <a:gd name="T15" fmla="*/ 1 h 53"/>
                <a:gd name="T16" fmla="*/ 0 w 52"/>
                <a:gd name="T17" fmla="*/ 8 h 53"/>
                <a:gd name="T18" fmla="*/ 1 w 52"/>
                <a:gd name="T19" fmla="*/ 9 h 53"/>
                <a:gd name="T20" fmla="*/ 37 w 52"/>
                <a:gd name="T21" fmla="*/ 39 h 53"/>
                <a:gd name="T22" fmla="*/ 33 w 52"/>
                <a:gd name="T23" fmla="*/ 39 h 53"/>
                <a:gd name="T24" fmla="*/ 31 w 52"/>
                <a:gd name="T25" fmla="*/ 40 h 53"/>
                <a:gd name="T26" fmla="*/ 31 w 52"/>
                <a:gd name="T27" fmla="*/ 43 h 53"/>
                <a:gd name="T28" fmla="*/ 39 w 52"/>
                <a:gd name="T29" fmla="*/ 52 h 53"/>
                <a:gd name="T30" fmla="*/ 41 w 52"/>
                <a:gd name="T31" fmla="*/ 53 h 53"/>
                <a:gd name="T32" fmla="*/ 43 w 52"/>
                <a:gd name="T33" fmla="*/ 52 h 53"/>
                <a:gd name="T34" fmla="*/ 51 w 52"/>
                <a:gd name="T35" fmla="*/ 43 h 53"/>
                <a:gd name="T36" fmla="*/ 51 w 52"/>
                <a:gd name="T37" fmla="*/ 4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53">
                  <a:moveTo>
                    <a:pt x="51" y="40"/>
                  </a:moveTo>
                  <a:cubicBezTo>
                    <a:pt x="51" y="39"/>
                    <a:pt x="50" y="39"/>
                    <a:pt x="49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2" y="29"/>
                    <a:pt x="37" y="20"/>
                    <a:pt x="29" y="13"/>
                  </a:cubicBezTo>
                  <a:cubicBezTo>
                    <a:pt x="21" y="6"/>
                    <a:pt x="1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8" y="11"/>
                    <a:pt x="31" y="23"/>
                    <a:pt x="37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2" y="39"/>
                    <a:pt x="31" y="39"/>
                    <a:pt x="31" y="40"/>
                  </a:cubicBezTo>
                  <a:cubicBezTo>
                    <a:pt x="31" y="41"/>
                    <a:pt x="31" y="42"/>
                    <a:pt x="31" y="43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40" y="53"/>
                    <a:pt x="40" y="53"/>
                    <a:pt x="41" y="53"/>
                  </a:cubicBezTo>
                  <a:cubicBezTo>
                    <a:pt x="42" y="53"/>
                    <a:pt x="43" y="53"/>
                    <a:pt x="43" y="52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2" y="42"/>
                    <a:pt x="52" y="41"/>
                    <a:pt x="51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7723188" y="3092451"/>
              <a:ext cx="269875" cy="269875"/>
            </a:xfrm>
            <a:custGeom>
              <a:avLst/>
              <a:gdLst>
                <a:gd name="T0" fmla="*/ 36 w 72"/>
                <a:gd name="T1" fmla="*/ 72 h 72"/>
                <a:gd name="T2" fmla="*/ 61 w 72"/>
                <a:gd name="T3" fmla="*/ 21 h 72"/>
                <a:gd name="T4" fmla="*/ 66 w 72"/>
                <a:gd name="T5" fmla="*/ 34 h 72"/>
                <a:gd name="T6" fmla="*/ 52 w 72"/>
                <a:gd name="T7" fmla="*/ 34 h 72"/>
                <a:gd name="T8" fmla="*/ 51 w 72"/>
                <a:gd name="T9" fmla="*/ 23 h 72"/>
                <a:gd name="T10" fmla="*/ 61 w 72"/>
                <a:gd name="T11" fmla="*/ 21 h 72"/>
                <a:gd name="T12" fmla="*/ 57 w 72"/>
                <a:gd name="T13" fmla="*/ 15 h 72"/>
                <a:gd name="T14" fmla="*/ 57 w 72"/>
                <a:gd name="T15" fmla="*/ 17 h 72"/>
                <a:gd name="T16" fmla="*/ 50 w 72"/>
                <a:gd name="T17" fmla="*/ 18 h 72"/>
                <a:gd name="T18" fmla="*/ 50 w 72"/>
                <a:gd name="T19" fmla="*/ 10 h 72"/>
                <a:gd name="T20" fmla="*/ 24 w 72"/>
                <a:gd name="T21" fmla="*/ 34 h 72"/>
                <a:gd name="T22" fmla="*/ 25 w 72"/>
                <a:gd name="T23" fmla="*/ 23 h 72"/>
                <a:gd name="T24" fmla="*/ 46 w 72"/>
                <a:gd name="T25" fmla="*/ 23 h 72"/>
                <a:gd name="T26" fmla="*/ 48 w 72"/>
                <a:gd name="T27" fmla="*/ 33 h 72"/>
                <a:gd name="T28" fmla="*/ 48 w 72"/>
                <a:gd name="T29" fmla="*/ 38 h 72"/>
                <a:gd name="T30" fmla="*/ 47 w 72"/>
                <a:gd name="T31" fmla="*/ 48 h 72"/>
                <a:gd name="T32" fmla="*/ 26 w 72"/>
                <a:gd name="T33" fmla="*/ 48 h 72"/>
                <a:gd name="T34" fmla="*/ 24 w 72"/>
                <a:gd name="T35" fmla="*/ 39 h 72"/>
                <a:gd name="T36" fmla="*/ 47 w 72"/>
                <a:gd name="T37" fmla="*/ 38 h 72"/>
                <a:gd name="T38" fmla="*/ 28 w 72"/>
                <a:gd name="T39" fmla="*/ 13 h 72"/>
                <a:gd name="T40" fmla="*/ 32 w 72"/>
                <a:gd name="T41" fmla="*/ 7 h 72"/>
                <a:gd name="T42" fmla="*/ 41 w 72"/>
                <a:gd name="T43" fmla="*/ 7 h 72"/>
                <a:gd name="T44" fmla="*/ 46 w 72"/>
                <a:gd name="T45" fmla="*/ 18 h 72"/>
                <a:gd name="T46" fmla="*/ 36 w 72"/>
                <a:gd name="T47" fmla="*/ 20 h 72"/>
                <a:gd name="T48" fmla="*/ 27 w 72"/>
                <a:gd name="T49" fmla="*/ 18 h 72"/>
                <a:gd name="T50" fmla="*/ 23 w 72"/>
                <a:gd name="T51" fmla="*/ 10 h 72"/>
                <a:gd name="T52" fmla="*/ 22 w 72"/>
                <a:gd name="T53" fmla="*/ 18 h 72"/>
                <a:gd name="T54" fmla="*/ 16 w 72"/>
                <a:gd name="T55" fmla="*/ 17 h 72"/>
                <a:gd name="T56" fmla="*/ 7 w 72"/>
                <a:gd name="T57" fmla="*/ 33 h 72"/>
                <a:gd name="T58" fmla="*/ 12 w 72"/>
                <a:gd name="T59" fmla="*/ 21 h 72"/>
                <a:gd name="T60" fmla="*/ 21 w 72"/>
                <a:gd name="T61" fmla="*/ 24 h 72"/>
                <a:gd name="T62" fmla="*/ 19 w 72"/>
                <a:gd name="T63" fmla="*/ 34 h 72"/>
                <a:gd name="T64" fmla="*/ 7 w 72"/>
                <a:gd name="T65" fmla="*/ 33 h 72"/>
                <a:gd name="T66" fmla="*/ 7 w 72"/>
                <a:gd name="T67" fmla="*/ 39 h 72"/>
                <a:gd name="T68" fmla="*/ 19 w 72"/>
                <a:gd name="T69" fmla="*/ 38 h 72"/>
                <a:gd name="T70" fmla="*/ 21 w 72"/>
                <a:gd name="T71" fmla="*/ 48 h 72"/>
                <a:gd name="T72" fmla="*/ 12 w 72"/>
                <a:gd name="T73" fmla="*/ 51 h 72"/>
                <a:gd name="T74" fmla="*/ 15 w 72"/>
                <a:gd name="T75" fmla="*/ 57 h 72"/>
                <a:gd name="T76" fmla="*/ 14 w 72"/>
                <a:gd name="T77" fmla="*/ 55 h 72"/>
                <a:gd name="T78" fmla="*/ 22 w 72"/>
                <a:gd name="T79" fmla="*/ 53 h 72"/>
                <a:gd name="T80" fmla="*/ 26 w 72"/>
                <a:gd name="T81" fmla="*/ 63 h 72"/>
                <a:gd name="T82" fmla="*/ 44 w 72"/>
                <a:gd name="T83" fmla="*/ 59 h 72"/>
                <a:gd name="T84" fmla="*/ 40 w 72"/>
                <a:gd name="T85" fmla="*/ 65 h 72"/>
                <a:gd name="T86" fmla="*/ 32 w 72"/>
                <a:gd name="T87" fmla="*/ 65 h 72"/>
                <a:gd name="T88" fmla="*/ 27 w 72"/>
                <a:gd name="T89" fmla="*/ 54 h 72"/>
                <a:gd name="T90" fmla="*/ 36 w 72"/>
                <a:gd name="T91" fmla="*/ 52 h 72"/>
                <a:gd name="T92" fmla="*/ 46 w 72"/>
                <a:gd name="T93" fmla="*/ 54 h 72"/>
                <a:gd name="T94" fmla="*/ 50 w 72"/>
                <a:gd name="T95" fmla="*/ 62 h 72"/>
                <a:gd name="T96" fmla="*/ 50 w 72"/>
                <a:gd name="T97" fmla="*/ 54 h 72"/>
                <a:gd name="T98" fmla="*/ 57 w 72"/>
                <a:gd name="T99" fmla="*/ 54 h 72"/>
                <a:gd name="T100" fmla="*/ 65 w 72"/>
                <a:gd name="T101" fmla="*/ 39 h 72"/>
                <a:gd name="T102" fmla="*/ 60 w 72"/>
                <a:gd name="T103" fmla="*/ 51 h 72"/>
                <a:gd name="T104" fmla="*/ 52 w 72"/>
                <a:gd name="T105" fmla="*/ 48 h 72"/>
                <a:gd name="T106" fmla="*/ 53 w 72"/>
                <a:gd name="T107" fmla="*/ 38 h 72"/>
                <a:gd name="T108" fmla="*/ 65 w 72"/>
                <a:gd name="T109" fmla="*/ 3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" h="72">
                  <a:moveTo>
                    <a:pt x="36" y="0"/>
                  </a:moveTo>
                  <a:cubicBezTo>
                    <a:pt x="17" y="0"/>
                    <a:pt x="0" y="16"/>
                    <a:pt x="0" y="36"/>
                  </a:cubicBezTo>
                  <a:cubicBezTo>
                    <a:pt x="0" y="56"/>
                    <a:pt x="17" y="72"/>
                    <a:pt x="36" y="72"/>
                  </a:cubicBezTo>
                  <a:cubicBezTo>
                    <a:pt x="56" y="72"/>
                    <a:pt x="72" y="56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lose/>
                  <a:moveTo>
                    <a:pt x="61" y="21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4" y="25"/>
                    <a:pt x="65" y="28"/>
                    <a:pt x="65" y="33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0"/>
                    <a:pt x="52" y="27"/>
                    <a:pt x="52" y="2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5" y="22"/>
                    <a:pt x="58" y="22"/>
                    <a:pt x="60" y="21"/>
                  </a:cubicBezTo>
                  <a:lnTo>
                    <a:pt x="61" y="21"/>
                  </a:lnTo>
                  <a:close/>
                  <a:moveTo>
                    <a:pt x="50" y="10"/>
                  </a:moveTo>
                  <a:cubicBezTo>
                    <a:pt x="52" y="11"/>
                    <a:pt x="55" y="13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6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5" y="18"/>
                    <a:pt x="53" y="18"/>
                    <a:pt x="52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5"/>
                    <a:pt x="49" y="13"/>
                    <a:pt x="48" y="11"/>
                  </a:cubicBezTo>
                  <a:cubicBezTo>
                    <a:pt x="47" y="8"/>
                    <a:pt x="47" y="8"/>
                    <a:pt x="47" y="8"/>
                  </a:cubicBezTo>
                  <a:lnTo>
                    <a:pt x="50" y="10"/>
                  </a:lnTo>
                  <a:close/>
                  <a:moveTo>
                    <a:pt x="47" y="34"/>
                  </a:moveTo>
                  <a:cubicBezTo>
                    <a:pt x="25" y="34"/>
                    <a:pt x="25" y="34"/>
                    <a:pt x="25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0"/>
                    <a:pt x="25" y="27"/>
                    <a:pt x="25" y="24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30" y="24"/>
                    <a:pt x="33" y="24"/>
                    <a:pt x="36" y="24"/>
                  </a:cubicBezTo>
                  <a:cubicBezTo>
                    <a:pt x="40" y="24"/>
                    <a:pt x="43" y="24"/>
                    <a:pt x="46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8" y="27"/>
                    <a:pt x="48" y="30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lnTo>
                    <a:pt x="47" y="34"/>
                  </a:lnTo>
                  <a:close/>
                  <a:moveTo>
                    <a:pt x="48" y="38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8" y="42"/>
                    <a:pt x="48" y="45"/>
                    <a:pt x="47" y="47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3" y="48"/>
                    <a:pt x="40" y="48"/>
                    <a:pt x="36" y="48"/>
                  </a:cubicBezTo>
                  <a:cubicBezTo>
                    <a:pt x="33" y="48"/>
                    <a:pt x="30" y="48"/>
                    <a:pt x="26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5"/>
                    <a:pt x="24" y="42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47" y="38"/>
                    <a:pt x="47" y="38"/>
                    <a:pt x="47" y="38"/>
                  </a:cubicBezTo>
                  <a:lnTo>
                    <a:pt x="48" y="38"/>
                  </a:lnTo>
                  <a:close/>
                  <a:moveTo>
                    <a:pt x="27" y="18"/>
                  </a:moveTo>
                  <a:cubicBezTo>
                    <a:pt x="27" y="16"/>
                    <a:pt x="28" y="14"/>
                    <a:pt x="28" y="13"/>
                  </a:cubicBezTo>
                  <a:cubicBezTo>
                    <a:pt x="29" y="10"/>
                    <a:pt x="30" y="9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5" y="7"/>
                    <a:pt x="36" y="7"/>
                  </a:cubicBezTo>
                  <a:cubicBezTo>
                    <a:pt x="38" y="7"/>
                    <a:pt x="39" y="7"/>
                    <a:pt x="40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2" y="9"/>
                    <a:pt x="43" y="10"/>
                    <a:pt x="44" y="13"/>
                  </a:cubicBezTo>
                  <a:cubicBezTo>
                    <a:pt x="45" y="14"/>
                    <a:pt x="45" y="16"/>
                    <a:pt x="46" y="18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2" y="20"/>
                    <a:pt x="39" y="20"/>
                    <a:pt x="36" y="20"/>
                  </a:cubicBezTo>
                  <a:cubicBezTo>
                    <a:pt x="33" y="20"/>
                    <a:pt x="30" y="20"/>
                    <a:pt x="28" y="19"/>
                  </a:cubicBezTo>
                  <a:cubicBezTo>
                    <a:pt x="26" y="19"/>
                    <a:pt x="26" y="19"/>
                    <a:pt x="26" y="19"/>
                  </a:cubicBezTo>
                  <a:lnTo>
                    <a:pt x="27" y="18"/>
                  </a:lnTo>
                  <a:close/>
                  <a:moveTo>
                    <a:pt x="15" y="16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8" y="13"/>
                    <a:pt x="20" y="11"/>
                    <a:pt x="23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3"/>
                    <a:pt x="23" y="15"/>
                    <a:pt x="22" y="18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19" y="18"/>
                    <a:pt x="17" y="18"/>
                    <a:pt x="16" y="17"/>
                  </a:cubicBezTo>
                  <a:cubicBezTo>
                    <a:pt x="14" y="17"/>
                    <a:pt x="14" y="17"/>
                    <a:pt x="14" y="17"/>
                  </a:cubicBezTo>
                  <a:lnTo>
                    <a:pt x="15" y="16"/>
                  </a:lnTo>
                  <a:close/>
                  <a:moveTo>
                    <a:pt x="7" y="33"/>
                  </a:moveTo>
                  <a:cubicBezTo>
                    <a:pt x="8" y="28"/>
                    <a:pt x="9" y="25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4" y="22"/>
                    <a:pt x="17" y="22"/>
                    <a:pt x="2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7"/>
                    <a:pt x="20" y="30"/>
                    <a:pt x="20" y="33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7" y="34"/>
                    <a:pt x="7" y="34"/>
                    <a:pt x="7" y="34"/>
                  </a:cubicBezTo>
                  <a:lnTo>
                    <a:pt x="7" y="33"/>
                  </a:lnTo>
                  <a:close/>
                  <a:moveTo>
                    <a:pt x="11" y="51"/>
                  </a:moveTo>
                  <a:cubicBezTo>
                    <a:pt x="11" y="50"/>
                    <a:pt x="11" y="50"/>
                    <a:pt x="11" y="50"/>
                  </a:cubicBezTo>
                  <a:cubicBezTo>
                    <a:pt x="9" y="47"/>
                    <a:pt x="8" y="43"/>
                    <a:pt x="7" y="39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42"/>
                    <a:pt x="20" y="45"/>
                    <a:pt x="21" y="48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17" y="50"/>
                    <a:pt x="14" y="50"/>
                    <a:pt x="12" y="51"/>
                  </a:cubicBezTo>
                  <a:lnTo>
                    <a:pt x="11" y="51"/>
                  </a:lnTo>
                  <a:close/>
                  <a:moveTo>
                    <a:pt x="23" y="62"/>
                  </a:moveTo>
                  <a:cubicBezTo>
                    <a:pt x="20" y="61"/>
                    <a:pt x="18" y="59"/>
                    <a:pt x="15" y="57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7" y="54"/>
                    <a:pt x="19" y="53"/>
                    <a:pt x="21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3" y="56"/>
                    <a:pt x="24" y="59"/>
                    <a:pt x="24" y="61"/>
                  </a:cubicBezTo>
                  <a:cubicBezTo>
                    <a:pt x="26" y="63"/>
                    <a:pt x="26" y="63"/>
                    <a:pt x="26" y="63"/>
                  </a:cubicBezTo>
                  <a:lnTo>
                    <a:pt x="23" y="62"/>
                  </a:lnTo>
                  <a:close/>
                  <a:moveTo>
                    <a:pt x="46" y="54"/>
                  </a:moveTo>
                  <a:cubicBezTo>
                    <a:pt x="45" y="56"/>
                    <a:pt x="45" y="58"/>
                    <a:pt x="44" y="59"/>
                  </a:cubicBezTo>
                  <a:cubicBezTo>
                    <a:pt x="43" y="61"/>
                    <a:pt x="42" y="63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5"/>
                    <a:pt x="38" y="65"/>
                    <a:pt x="36" y="65"/>
                  </a:cubicBezTo>
                  <a:cubicBezTo>
                    <a:pt x="35" y="65"/>
                    <a:pt x="34" y="65"/>
                    <a:pt x="32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0" y="63"/>
                    <a:pt x="29" y="61"/>
                    <a:pt x="28" y="59"/>
                  </a:cubicBezTo>
                  <a:cubicBezTo>
                    <a:pt x="28" y="58"/>
                    <a:pt x="27" y="56"/>
                    <a:pt x="27" y="54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30" y="52"/>
                    <a:pt x="33" y="52"/>
                    <a:pt x="36" y="52"/>
                  </a:cubicBezTo>
                  <a:cubicBezTo>
                    <a:pt x="39" y="52"/>
                    <a:pt x="42" y="52"/>
                    <a:pt x="45" y="52"/>
                  </a:cubicBezTo>
                  <a:cubicBezTo>
                    <a:pt x="46" y="53"/>
                    <a:pt x="46" y="53"/>
                    <a:pt x="46" y="53"/>
                  </a:cubicBezTo>
                  <a:lnTo>
                    <a:pt x="46" y="54"/>
                  </a:lnTo>
                  <a:close/>
                  <a:moveTo>
                    <a:pt x="57" y="56"/>
                  </a:moveTo>
                  <a:cubicBezTo>
                    <a:pt x="57" y="56"/>
                    <a:pt x="57" y="56"/>
                    <a:pt x="57" y="57"/>
                  </a:cubicBezTo>
                  <a:cubicBezTo>
                    <a:pt x="55" y="59"/>
                    <a:pt x="52" y="61"/>
                    <a:pt x="50" y="62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9" y="59"/>
                    <a:pt x="50" y="56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3" y="53"/>
                    <a:pt x="55" y="54"/>
                    <a:pt x="57" y="54"/>
                  </a:cubicBezTo>
                  <a:cubicBezTo>
                    <a:pt x="59" y="55"/>
                    <a:pt x="59" y="55"/>
                    <a:pt x="59" y="55"/>
                  </a:cubicBezTo>
                  <a:lnTo>
                    <a:pt x="57" y="56"/>
                  </a:lnTo>
                  <a:close/>
                  <a:moveTo>
                    <a:pt x="65" y="39"/>
                  </a:moveTo>
                  <a:cubicBezTo>
                    <a:pt x="65" y="43"/>
                    <a:pt x="64" y="47"/>
                    <a:pt x="62" y="50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8" y="50"/>
                    <a:pt x="55" y="50"/>
                    <a:pt x="52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5"/>
                    <a:pt x="52" y="42"/>
                    <a:pt x="52" y="39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6" y="38"/>
                    <a:pt x="66" y="38"/>
                    <a:pt x="66" y="38"/>
                  </a:cubicBezTo>
                  <a:lnTo>
                    <a:pt x="65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619042" y="3425957"/>
            <a:ext cx="653660" cy="625585"/>
            <a:chOff x="8383588" y="4452938"/>
            <a:chExt cx="522287" cy="477837"/>
          </a:xfrm>
          <a:solidFill>
            <a:schemeClr val="bg1"/>
          </a:solidFill>
        </p:grpSpPr>
        <p:sp>
          <p:nvSpPr>
            <p:cNvPr id="43" name="Freeform 42"/>
            <p:cNvSpPr/>
            <p:nvPr/>
          </p:nvSpPr>
          <p:spPr bwMode="auto">
            <a:xfrm>
              <a:off x="8477250" y="4873625"/>
              <a:ext cx="334962" cy="57150"/>
            </a:xfrm>
            <a:custGeom>
              <a:avLst/>
              <a:gdLst>
                <a:gd name="T0" fmla="*/ 69 w 89"/>
                <a:gd name="T1" fmla="*/ 0 h 15"/>
                <a:gd name="T2" fmla="*/ 21 w 89"/>
                <a:gd name="T3" fmla="*/ 0 h 15"/>
                <a:gd name="T4" fmla="*/ 0 w 89"/>
                <a:gd name="T5" fmla="*/ 8 h 15"/>
                <a:gd name="T6" fmla="*/ 10 w 89"/>
                <a:gd name="T7" fmla="*/ 15 h 15"/>
                <a:gd name="T8" fmla="*/ 79 w 89"/>
                <a:gd name="T9" fmla="*/ 15 h 15"/>
                <a:gd name="T10" fmla="*/ 89 w 89"/>
                <a:gd name="T11" fmla="*/ 8 h 15"/>
                <a:gd name="T12" fmla="*/ 69 w 89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5">
                  <a:moveTo>
                    <a:pt x="69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5" y="0"/>
                    <a:pt x="0" y="3"/>
                    <a:pt x="0" y="8"/>
                  </a:cubicBezTo>
                  <a:cubicBezTo>
                    <a:pt x="0" y="12"/>
                    <a:pt x="5" y="15"/>
                    <a:pt x="10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84" y="15"/>
                    <a:pt x="89" y="12"/>
                    <a:pt x="89" y="8"/>
                  </a:cubicBezTo>
                  <a:cubicBezTo>
                    <a:pt x="89" y="2"/>
                    <a:pt x="74" y="0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44" name="Freeform 43"/>
            <p:cNvSpPr>
              <a:spLocks noEditPoints="1"/>
            </p:cNvSpPr>
            <p:nvPr/>
          </p:nvSpPr>
          <p:spPr bwMode="auto">
            <a:xfrm>
              <a:off x="8383588" y="4452938"/>
              <a:ext cx="522287" cy="387350"/>
            </a:xfrm>
            <a:custGeom>
              <a:avLst/>
              <a:gdLst>
                <a:gd name="T0" fmla="*/ 110 w 139"/>
                <a:gd name="T1" fmla="*/ 103 h 103"/>
                <a:gd name="T2" fmla="*/ 30 w 139"/>
                <a:gd name="T3" fmla="*/ 103 h 103"/>
                <a:gd name="T4" fmla="*/ 0 w 139"/>
                <a:gd name="T5" fmla="*/ 74 h 103"/>
                <a:gd name="T6" fmla="*/ 0 w 139"/>
                <a:gd name="T7" fmla="*/ 30 h 103"/>
                <a:gd name="T8" fmla="*/ 30 w 139"/>
                <a:gd name="T9" fmla="*/ 0 h 103"/>
                <a:gd name="T10" fmla="*/ 110 w 139"/>
                <a:gd name="T11" fmla="*/ 0 h 103"/>
                <a:gd name="T12" fmla="*/ 139 w 139"/>
                <a:gd name="T13" fmla="*/ 30 h 103"/>
                <a:gd name="T14" fmla="*/ 139 w 139"/>
                <a:gd name="T15" fmla="*/ 74 h 103"/>
                <a:gd name="T16" fmla="*/ 110 w 139"/>
                <a:gd name="T17" fmla="*/ 103 h 103"/>
                <a:gd name="T18" fmla="*/ 27 w 139"/>
                <a:gd name="T19" fmla="*/ 9 h 103"/>
                <a:gd name="T20" fmla="*/ 8 w 139"/>
                <a:gd name="T21" fmla="*/ 29 h 103"/>
                <a:gd name="T22" fmla="*/ 8 w 139"/>
                <a:gd name="T23" fmla="*/ 75 h 103"/>
                <a:gd name="T24" fmla="*/ 27 w 139"/>
                <a:gd name="T25" fmla="*/ 95 h 103"/>
                <a:gd name="T26" fmla="*/ 112 w 139"/>
                <a:gd name="T27" fmla="*/ 95 h 103"/>
                <a:gd name="T28" fmla="*/ 131 w 139"/>
                <a:gd name="T29" fmla="*/ 75 h 103"/>
                <a:gd name="T30" fmla="*/ 131 w 139"/>
                <a:gd name="T31" fmla="*/ 29 h 103"/>
                <a:gd name="T32" fmla="*/ 112 w 139"/>
                <a:gd name="T33" fmla="*/ 9 h 103"/>
                <a:gd name="T34" fmla="*/ 27 w 139"/>
                <a:gd name="T35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9" h="103">
                  <a:moveTo>
                    <a:pt x="110" y="103"/>
                  </a:moveTo>
                  <a:cubicBezTo>
                    <a:pt x="30" y="103"/>
                    <a:pt x="30" y="103"/>
                    <a:pt x="30" y="103"/>
                  </a:cubicBezTo>
                  <a:cubicBezTo>
                    <a:pt x="13" y="103"/>
                    <a:pt x="0" y="90"/>
                    <a:pt x="0" y="7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26" y="0"/>
                    <a:pt x="139" y="14"/>
                    <a:pt x="139" y="30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90"/>
                    <a:pt x="126" y="103"/>
                    <a:pt x="110" y="103"/>
                  </a:cubicBezTo>
                  <a:close/>
                  <a:moveTo>
                    <a:pt x="27" y="9"/>
                  </a:moveTo>
                  <a:cubicBezTo>
                    <a:pt x="17" y="9"/>
                    <a:pt x="8" y="18"/>
                    <a:pt x="8" y="29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86"/>
                    <a:pt x="17" y="95"/>
                    <a:pt x="27" y="95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122" y="95"/>
                    <a:pt x="131" y="86"/>
                    <a:pt x="131" y="75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1" y="18"/>
                    <a:pt x="122" y="9"/>
                    <a:pt x="112" y="9"/>
                  </a:cubicBezTo>
                  <a:lnTo>
                    <a:pt x="2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45" name="Freeform 44"/>
            <p:cNvSpPr>
              <a:spLocks noEditPoints="1"/>
            </p:cNvSpPr>
            <p:nvPr/>
          </p:nvSpPr>
          <p:spPr bwMode="auto">
            <a:xfrm>
              <a:off x="8774113" y="4559300"/>
              <a:ext cx="63500" cy="63500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9 h 17"/>
                <a:gd name="T4" fmla="*/ 9 w 17"/>
                <a:gd name="T5" fmla="*/ 0 h 17"/>
                <a:gd name="T6" fmla="*/ 17 w 17"/>
                <a:gd name="T7" fmla="*/ 9 h 17"/>
                <a:gd name="T8" fmla="*/ 9 w 17"/>
                <a:gd name="T9" fmla="*/ 17 h 17"/>
                <a:gd name="T10" fmla="*/ 9 w 17"/>
                <a:gd name="T11" fmla="*/ 5 h 17"/>
                <a:gd name="T12" fmla="*/ 5 w 17"/>
                <a:gd name="T13" fmla="*/ 9 h 17"/>
                <a:gd name="T14" fmla="*/ 9 w 17"/>
                <a:gd name="T15" fmla="*/ 13 h 17"/>
                <a:gd name="T16" fmla="*/ 13 w 17"/>
                <a:gd name="T17" fmla="*/ 9 h 17"/>
                <a:gd name="T18" fmla="*/ 9 w 17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7"/>
                    <a:pt x="11" y="5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46" name="Freeform 45"/>
            <p:cNvSpPr>
              <a:spLocks noEditPoints="1"/>
            </p:cNvSpPr>
            <p:nvPr/>
          </p:nvSpPr>
          <p:spPr bwMode="auto">
            <a:xfrm>
              <a:off x="8669338" y="4629150"/>
              <a:ext cx="63500" cy="65087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9 h 17"/>
                <a:gd name="T4" fmla="*/ 9 w 17"/>
                <a:gd name="T5" fmla="*/ 0 h 17"/>
                <a:gd name="T6" fmla="*/ 17 w 17"/>
                <a:gd name="T7" fmla="*/ 9 h 17"/>
                <a:gd name="T8" fmla="*/ 9 w 17"/>
                <a:gd name="T9" fmla="*/ 17 h 17"/>
                <a:gd name="T10" fmla="*/ 9 w 17"/>
                <a:gd name="T11" fmla="*/ 5 h 17"/>
                <a:gd name="T12" fmla="*/ 5 w 17"/>
                <a:gd name="T13" fmla="*/ 9 h 17"/>
                <a:gd name="T14" fmla="*/ 9 w 17"/>
                <a:gd name="T15" fmla="*/ 13 h 17"/>
                <a:gd name="T16" fmla="*/ 13 w 17"/>
                <a:gd name="T17" fmla="*/ 9 h 17"/>
                <a:gd name="T18" fmla="*/ 9 w 17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7"/>
                    <a:pt x="11" y="5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47" name="Freeform 46"/>
            <p:cNvSpPr>
              <a:spLocks noEditPoints="1"/>
            </p:cNvSpPr>
            <p:nvPr/>
          </p:nvSpPr>
          <p:spPr bwMode="auto">
            <a:xfrm>
              <a:off x="8556625" y="4600575"/>
              <a:ext cx="60325" cy="63500"/>
            </a:xfrm>
            <a:custGeom>
              <a:avLst/>
              <a:gdLst>
                <a:gd name="T0" fmla="*/ 8 w 16"/>
                <a:gd name="T1" fmla="*/ 17 h 17"/>
                <a:gd name="T2" fmla="*/ 0 w 16"/>
                <a:gd name="T3" fmla="*/ 9 h 17"/>
                <a:gd name="T4" fmla="*/ 8 w 16"/>
                <a:gd name="T5" fmla="*/ 0 h 17"/>
                <a:gd name="T6" fmla="*/ 16 w 16"/>
                <a:gd name="T7" fmla="*/ 9 h 17"/>
                <a:gd name="T8" fmla="*/ 8 w 16"/>
                <a:gd name="T9" fmla="*/ 17 h 17"/>
                <a:gd name="T10" fmla="*/ 8 w 16"/>
                <a:gd name="T11" fmla="*/ 5 h 17"/>
                <a:gd name="T12" fmla="*/ 4 w 16"/>
                <a:gd name="T13" fmla="*/ 9 h 17"/>
                <a:gd name="T14" fmla="*/ 8 w 16"/>
                <a:gd name="T15" fmla="*/ 13 h 17"/>
                <a:gd name="T16" fmla="*/ 12 w 16"/>
                <a:gd name="T17" fmla="*/ 9 h 17"/>
                <a:gd name="T18" fmla="*/ 8 w 16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3" y="0"/>
                    <a:pt x="16" y="4"/>
                    <a:pt x="16" y="9"/>
                  </a:cubicBezTo>
                  <a:cubicBezTo>
                    <a:pt x="16" y="13"/>
                    <a:pt x="13" y="17"/>
                    <a:pt x="8" y="17"/>
                  </a:cubicBezTo>
                  <a:close/>
                  <a:moveTo>
                    <a:pt x="8" y="5"/>
                  </a:moveTo>
                  <a:cubicBezTo>
                    <a:pt x="6" y="5"/>
                    <a:pt x="4" y="7"/>
                    <a:pt x="4" y="9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0" y="13"/>
                    <a:pt x="12" y="11"/>
                    <a:pt x="12" y="9"/>
                  </a:cubicBezTo>
                  <a:cubicBezTo>
                    <a:pt x="12" y="7"/>
                    <a:pt x="10" y="5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48" name="Freeform 47"/>
            <p:cNvSpPr>
              <a:spLocks noEditPoints="1"/>
            </p:cNvSpPr>
            <p:nvPr/>
          </p:nvSpPr>
          <p:spPr bwMode="auto">
            <a:xfrm>
              <a:off x="8451850" y="4675188"/>
              <a:ext cx="63500" cy="60325"/>
            </a:xfrm>
            <a:custGeom>
              <a:avLst/>
              <a:gdLst>
                <a:gd name="T0" fmla="*/ 8 w 17"/>
                <a:gd name="T1" fmla="*/ 16 h 16"/>
                <a:gd name="T2" fmla="*/ 0 w 17"/>
                <a:gd name="T3" fmla="*/ 8 h 16"/>
                <a:gd name="T4" fmla="*/ 8 w 17"/>
                <a:gd name="T5" fmla="*/ 0 h 16"/>
                <a:gd name="T6" fmla="*/ 17 w 17"/>
                <a:gd name="T7" fmla="*/ 8 h 16"/>
                <a:gd name="T8" fmla="*/ 8 w 17"/>
                <a:gd name="T9" fmla="*/ 16 h 16"/>
                <a:gd name="T10" fmla="*/ 8 w 17"/>
                <a:gd name="T11" fmla="*/ 4 h 16"/>
                <a:gd name="T12" fmla="*/ 4 w 17"/>
                <a:gd name="T13" fmla="*/ 8 h 16"/>
                <a:gd name="T14" fmla="*/ 8 w 17"/>
                <a:gd name="T15" fmla="*/ 12 h 16"/>
                <a:gd name="T16" fmla="*/ 12 w 17"/>
                <a:gd name="T17" fmla="*/ 8 h 16"/>
                <a:gd name="T18" fmla="*/ 8 w 17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6">
                  <a:moveTo>
                    <a:pt x="8" y="16"/>
                  </a:move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7" y="3"/>
                    <a:pt x="17" y="8"/>
                  </a:cubicBezTo>
                  <a:cubicBezTo>
                    <a:pt x="17" y="13"/>
                    <a:pt x="13" y="16"/>
                    <a:pt x="8" y="16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11" y="12"/>
                    <a:pt x="12" y="10"/>
                    <a:pt x="12" y="8"/>
                  </a:cubicBezTo>
                  <a:cubicBezTo>
                    <a:pt x="12" y="6"/>
                    <a:pt x="11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49" name="Freeform 48"/>
            <p:cNvSpPr/>
            <p:nvPr/>
          </p:nvSpPr>
          <p:spPr bwMode="auto">
            <a:xfrm>
              <a:off x="8721725" y="4595813"/>
              <a:ext cx="71437" cy="57150"/>
            </a:xfrm>
            <a:custGeom>
              <a:avLst/>
              <a:gdLst>
                <a:gd name="T0" fmla="*/ 2 w 19"/>
                <a:gd name="T1" fmla="*/ 15 h 15"/>
                <a:gd name="T2" fmla="*/ 19 w 19"/>
                <a:gd name="T3" fmla="*/ 4 h 15"/>
                <a:gd name="T4" fmla="*/ 17 w 19"/>
                <a:gd name="T5" fmla="*/ 0 h 15"/>
                <a:gd name="T6" fmla="*/ 0 w 19"/>
                <a:gd name="T7" fmla="*/ 11 h 15"/>
                <a:gd name="T8" fmla="*/ 2 w 19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2" y="15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2" y="14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50" name="Freeform 49"/>
            <p:cNvSpPr/>
            <p:nvPr/>
          </p:nvSpPr>
          <p:spPr bwMode="auto">
            <a:xfrm>
              <a:off x="8496300" y="4645025"/>
              <a:ext cx="71437" cy="55562"/>
            </a:xfrm>
            <a:custGeom>
              <a:avLst/>
              <a:gdLst>
                <a:gd name="T0" fmla="*/ 16 w 19"/>
                <a:gd name="T1" fmla="*/ 0 h 15"/>
                <a:gd name="T2" fmla="*/ 0 w 19"/>
                <a:gd name="T3" fmla="*/ 11 h 15"/>
                <a:gd name="T4" fmla="*/ 3 w 19"/>
                <a:gd name="T5" fmla="*/ 15 h 15"/>
                <a:gd name="T6" fmla="*/ 19 w 19"/>
                <a:gd name="T7" fmla="*/ 3 h 15"/>
                <a:gd name="T8" fmla="*/ 16 w 1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16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51" name="Freeform 50"/>
            <p:cNvSpPr/>
            <p:nvPr/>
          </p:nvSpPr>
          <p:spPr bwMode="auto">
            <a:xfrm>
              <a:off x="8612188" y="4633913"/>
              <a:ext cx="60325" cy="30162"/>
            </a:xfrm>
            <a:custGeom>
              <a:avLst/>
              <a:gdLst>
                <a:gd name="T0" fmla="*/ 16 w 16"/>
                <a:gd name="T1" fmla="*/ 4 h 8"/>
                <a:gd name="T2" fmla="*/ 1 w 16"/>
                <a:gd name="T3" fmla="*/ 0 h 8"/>
                <a:gd name="T4" fmla="*/ 1 w 16"/>
                <a:gd name="T5" fmla="*/ 0 h 8"/>
                <a:gd name="T6" fmla="*/ 0 w 16"/>
                <a:gd name="T7" fmla="*/ 4 h 8"/>
                <a:gd name="T8" fmla="*/ 15 w 16"/>
                <a:gd name="T9" fmla="*/ 8 h 8"/>
                <a:gd name="T10" fmla="*/ 15 w 16"/>
                <a:gd name="T11" fmla="*/ 8 h 8"/>
                <a:gd name="T12" fmla="*/ 16 w 16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">
                  <a:moveTo>
                    <a:pt x="16" y="4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3"/>
                    <a:pt x="0" y="4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6"/>
                    <a:pt x="16" y="5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0160675" y="3387689"/>
            <a:ext cx="710525" cy="702119"/>
            <a:chOff x="8334375" y="4232275"/>
            <a:chExt cx="466725" cy="463550"/>
          </a:xfrm>
          <a:solidFill>
            <a:schemeClr val="bg1"/>
          </a:solidFill>
        </p:grpSpPr>
        <p:sp>
          <p:nvSpPr>
            <p:cNvPr id="53" name="Freeform 52"/>
            <p:cNvSpPr/>
            <p:nvPr/>
          </p:nvSpPr>
          <p:spPr bwMode="auto">
            <a:xfrm>
              <a:off x="8421688" y="4494213"/>
              <a:ext cx="292100" cy="33338"/>
            </a:xfrm>
            <a:custGeom>
              <a:avLst/>
              <a:gdLst>
                <a:gd name="T0" fmla="*/ 65 w 78"/>
                <a:gd name="T1" fmla="*/ 0 h 9"/>
                <a:gd name="T2" fmla="*/ 12 w 78"/>
                <a:gd name="T3" fmla="*/ 0 h 9"/>
                <a:gd name="T4" fmla="*/ 0 w 78"/>
                <a:gd name="T5" fmla="*/ 9 h 9"/>
                <a:gd name="T6" fmla="*/ 78 w 78"/>
                <a:gd name="T7" fmla="*/ 9 h 9"/>
                <a:gd name="T8" fmla="*/ 65 w 7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9">
                  <a:moveTo>
                    <a:pt x="6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1" y="4"/>
                    <a:pt x="0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4"/>
                    <a:pt x="71" y="0"/>
                    <a:pt x="6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54" name="Freeform 53"/>
            <p:cNvSpPr>
              <a:spLocks noEditPoints="1"/>
            </p:cNvSpPr>
            <p:nvPr/>
          </p:nvSpPr>
          <p:spPr bwMode="auto">
            <a:xfrm>
              <a:off x="8416925" y="4565650"/>
              <a:ext cx="296863" cy="130175"/>
            </a:xfrm>
            <a:custGeom>
              <a:avLst/>
              <a:gdLst>
                <a:gd name="T0" fmla="*/ 0 w 79"/>
                <a:gd name="T1" fmla="*/ 0 h 35"/>
                <a:gd name="T2" fmla="*/ 0 w 79"/>
                <a:gd name="T3" fmla="*/ 22 h 35"/>
                <a:gd name="T4" fmla="*/ 13 w 79"/>
                <a:gd name="T5" fmla="*/ 35 h 35"/>
                <a:gd name="T6" fmla="*/ 66 w 79"/>
                <a:gd name="T7" fmla="*/ 35 h 35"/>
                <a:gd name="T8" fmla="*/ 79 w 79"/>
                <a:gd name="T9" fmla="*/ 22 h 35"/>
                <a:gd name="T10" fmla="*/ 79 w 79"/>
                <a:gd name="T11" fmla="*/ 0 h 35"/>
                <a:gd name="T12" fmla="*/ 0 w 79"/>
                <a:gd name="T13" fmla="*/ 0 h 35"/>
                <a:gd name="T14" fmla="*/ 22 w 79"/>
                <a:gd name="T15" fmla="*/ 25 h 35"/>
                <a:gd name="T16" fmla="*/ 13 w 79"/>
                <a:gd name="T17" fmla="*/ 25 h 35"/>
                <a:gd name="T18" fmla="*/ 10 w 79"/>
                <a:gd name="T19" fmla="*/ 22 h 35"/>
                <a:gd name="T20" fmla="*/ 13 w 79"/>
                <a:gd name="T21" fmla="*/ 20 h 35"/>
                <a:gd name="T22" fmla="*/ 22 w 79"/>
                <a:gd name="T23" fmla="*/ 20 h 35"/>
                <a:gd name="T24" fmla="*/ 25 w 79"/>
                <a:gd name="T25" fmla="*/ 22 h 35"/>
                <a:gd name="T26" fmla="*/ 22 w 79"/>
                <a:gd name="T27" fmla="*/ 25 h 35"/>
                <a:gd name="T28" fmla="*/ 42 w 79"/>
                <a:gd name="T29" fmla="*/ 15 h 35"/>
                <a:gd name="T30" fmla="*/ 13 w 79"/>
                <a:gd name="T31" fmla="*/ 15 h 35"/>
                <a:gd name="T32" fmla="*/ 10 w 79"/>
                <a:gd name="T33" fmla="*/ 13 h 35"/>
                <a:gd name="T34" fmla="*/ 13 w 79"/>
                <a:gd name="T35" fmla="*/ 10 h 35"/>
                <a:gd name="T36" fmla="*/ 42 w 79"/>
                <a:gd name="T37" fmla="*/ 10 h 35"/>
                <a:gd name="T38" fmla="*/ 45 w 79"/>
                <a:gd name="T39" fmla="*/ 13 h 35"/>
                <a:gd name="T40" fmla="*/ 42 w 79"/>
                <a:gd name="T41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35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9"/>
                    <a:pt x="6" y="35"/>
                    <a:pt x="13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73" y="35"/>
                    <a:pt x="79" y="29"/>
                    <a:pt x="79" y="22"/>
                  </a:cubicBezTo>
                  <a:cubicBezTo>
                    <a:pt x="79" y="0"/>
                    <a:pt x="79" y="0"/>
                    <a:pt x="79" y="0"/>
                  </a:cubicBezTo>
                  <a:lnTo>
                    <a:pt x="0" y="0"/>
                  </a:lnTo>
                  <a:close/>
                  <a:moveTo>
                    <a:pt x="22" y="25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1" y="25"/>
                    <a:pt x="10" y="24"/>
                    <a:pt x="10" y="22"/>
                  </a:cubicBezTo>
                  <a:cubicBezTo>
                    <a:pt x="10" y="21"/>
                    <a:pt x="11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4" y="20"/>
                    <a:pt x="25" y="21"/>
                    <a:pt x="25" y="22"/>
                  </a:cubicBezTo>
                  <a:cubicBezTo>
                    <a:pt x="25" y="24"/>
                    <a:pt x="24" y="25"/>
                    <a:pt x="22" y="25"/>
                  </a:cubicBezTo>
                  <a:close/>
                  <a:moveTo>
                    <a:pt x="42" y="15"/>
                  </a:moveTo>
                  <a:cubicBezTo>
                    <a:pt x="13" y="15"/>
                    <a:pt x="13" y="15"/>
                    <a:pt x="13" y="15"/>
                  </a:cubicBezTo>
                  <a:cubicBezTo>
                    <a:pt x="11" y="15"/>
                    <a:pt x="10" y="14"/>
                    <a:pt x="10" y="13"/>
                  </a:cubicBezTo>
                  <a:cubicBezTo>
                    <a:pt x="10" y="11"/>
                    <a:pt x="11" y="10"/>
                    <a:pt x="13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3" y="10"/>
                    <a:pt x="45" y="11"/>
                    <a:pt x="45" y="13"/>
                  </a:cubicBezTo>
                  <a:cubicBezTo>
                    <a:pt x="45" y="14"/>
                    <a:pt x="43" y="15"/>
                    <a:pt x="4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55" name="Freeform 54"/>
            <p:cNvSpPr>
              <a:spLocks noEditPoints="1"/>
            </p:cNvSpPr>
            <p:nvPr/>
          </p:nvSpPr>
          <p:spPr bwMode="auto">
            <a:xfrm>
              <a:off x="8334375" y="4232275"/>
              <a:ext cx="466725" cy="377825"/>
            </a:xfrm>
            <a:custGeom>
              <a:avLst/>
              <a:gdLst>
                <a:gd name="T0" fmla="*/ 117 w 124"/>
                <a:gd name="T1" fmla="*/ 0 h 101"/>
                <a:gd name="T2" fmla="*/ 7 w 124"/>
                <a:gd name="T3" fmla="*/ 0 h 101"/>
                <a:gd name="T4" fmla="*/ 0 w 124"/>
                <a:gd name="T5" fmla="*/ 7 h 101"/>
                <a:gd name="T6" fmla="*/ 0 w 124"/>
                <a:gd name="T7" fmla="*/ 94 h 101"/>
                <a:gd name="T8" fmla="*/ 7 w 124"/>
                <a:gd name="T9" fmla="*/ 101 h 101"/>
                <a:gd name="T10" fmla="*/ 15 w 124"/>
                <a:gd name="T11" fmla="*/ 101 h 101"/>
                <a:gd name="T12" fmla="*/ 15 w 124"/>
                <a:gd name="T13" fmla="*/ 93 h 101"/>
                <a:gd name="T14" fmla="*/ 7 w 124"/>
                <a:gd name="T15" fmla="*/ 93 h 101"/>
                <a:gd name="T16" fmla="*/ 7 w 124"/>
                <a:gd name="T17" fmla="*/ 15 h 101"/>
                <a:gd name="T18" fmla="*/ 116 w 124"/>
                <a:gd name="T19" fmla="*/ 15 h 101"/>
                <a:gd name="T20" fmla="*/ 116 w 124"/>
                <a:gd name="T21" fmla="*/ 93 h 101"/>
                <a:gd name="T22" fmla="*/ 108 w 124"/>
                <a:gd name="T23" fmla="*/ 93 h 101"/>
                <a:gd name="T24" fmla="*/ 108 w 124"/>
                <a:gd name="T25" fmla="*/ 101 h 101"/>
                <a:gd name="T26" fmla="*/ 117 w 124"/>
                <a:gd name="T27" fmla="*/ 101 h 101"/>
                <a:gd name="T28" fmla="*/ 124 w 124"/>
                <a:gd name="T29" fmla="*/ 94 h 101"/>
                <a:gd name="T30" fmla="*/ 124 w 124"/>
                <a:gd name="T31" fmla="*/ 7 h 101"/>
                <a:gd name="T32" fmla="*/ 117 w 124"/>
                <a:gd name="T33" fmla="*/ 0 h 101"/>
                <a:gd name="T34" fmla="*/ 14 w 124"/>
                <a:gd name="T35" fmla="*/ 11 h 101"/>
                <a:gd name="T36" fmla="*/ 7 w 124"/>
                <a:gd name="T37" fmla="*/ 11 h 101"/>
                <a:gd name="T38" fmla="*/ 7 w 124"/>
                <a:gd name="T39" fmla="*/ 5 h 101"/>
                <a:gd name="T40" fmla="*/ 14 w 124"/>
                <a:gd name="T41" fmla="*/ 5 h 101"/>
                <a:gd name="T42" fmla="*/ 14 w 124"/>
                <a:gd name="T43" fmla="*/ 11 h 101"/>
                <a:gd name="T44" fmla="*/ 116 w 124"/>
                <a:gd name="T45" fmla="*/ 11 h 101"/>
                <a:gd name="T46" fmla="*/ 85 w 124"/>
                <a:gd name="T47" fmla="*/ 11 h 101"/>
                <a:gd name="T48" fmla="*/ 85 w 124"/>
                <a:gd name="T49" fmla="*/ 5 h 101"/>
                <a:gd name="T50" fmla="*/ 116 w 124"/>
                <a:gd name="T51" fmla="*/ 5 h 101"/>
                <a:gd name="T52" fmla="*/ 116 w 124"/>
                <a:gd name="T53" fmla="*/ 1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4" h="101">
                  <a:moveTo>
                    <a:pt x="11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8"/>
                    <a:pt x="3" y="101"/>
                    <a:pt x="7" y="101"/>
                  </a:cubicBezTo>
                  <a:cubicBezTo>
                    <a:pt x="15" y="101"/>
                    <a:pt x="15" y="101"/>
                    <a:pt x="15" y="101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93"/>
                    <a:pt x="116" y="93"/>
                    <a:pt x="116" y="93"/>
                  </a:cubicBezTo>
                  <a:cubicBezTo>
                    <a:pt x="108" y="93"/>
                    <a:pt x="108" y="93"/>
                    <a:pt x="108" y="93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17" y="101"/>
                    <a:pt x="117" y="101"/>
                    <a:pt x="117" y="101"/>
                  </a:cubicBezTo>
                  <a:cubicBezTo>
                    <a:pt x="121" y="101"/>
                    <a:pt x="124" y="98"/>
                    <a:pt x="124" y="94"/>
                  </a:cubicBezTo>
                  <a:cubicBezTo>
                    <a:pt x="124" y="7"/>
                    <a:pt x="124" y="7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lose/>
                  <a:moveTo>
                    <a:pt x="14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14" y="5"/>
                    <a:pt x="14" y="5"/>
                    <a:pt x="14" y="5"/>
                  </a:cubicBezTo>
                  <a:lnTo>
                    <a:pt x="14" y="11"/>
                  </a:lnTo>
                  <a:close/>
                  <a:moveTo>
                    <a:pt x="116" y="11"/>
                  </a:moveTo>
                  <a:cubicBezTo>
                    <a:pt x="85" y="11"/>
                    <a:pt x="85" y="11"/>
                    <a:pt x="85" y="11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116" y="5"/>
                    <a:pt x="116" y="5"/>
                    <a:pt x="116" y="5"/>
                  </a:cubicBezTo>
                  <a:lnTo>
                    <a:pt x="11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56" name="Freeform 55"/>
            <p:cNvSpPr/>
            <p:nvPr/>
          </p:nvSpPr>
          <p:spPr bwMode="auto">
            <a:xfrm>
              <a:off x="8443913" y="4318000"/>
              <a:ext cx="82550" cy="146050"/>
            </a:xfrm>
            <a:custGeom>
              <a:avLst/>
              <a:gdLst>
                <a:gd name="T0" fmla="*/ 0 w 22"/>
                <a:gd name="T1" fmla="*/ 13 h 39"/>
                <a:gd name="T2" fmla="*/ 9 w 22"/>
                <a:gd name="T3" fmla="*/ 22 h 39"/>
                <a:gd name="T4" fmla="*/ 15 w 22"/>
                <a:gd name="T5" fmla="*/ 27 h 39"/>
                <a:gd name="T6" fmla="*/ 10 w 22"/>
                <a:gd name="T7" fmla="*/ 30 h 39"/>
                <a:gd name="T8" fmla="*/ 2 w 22"/>
                <a:gd name="T9" fmla="*/ 28 h 39"/>
                <a:gd name="T10" fmla="*/ 0 w 22"/>
                <a:gd name="T11" fmla="*/ 33 h 39"/>
                <a:gd name="T12" fmla="*/ 9 w 22"/>
                <a:gd name="T13" fmla="*/ 36 h 39"/>
                <a:gd name="T14" fmla="*/ 9 w 22"/>
                <a:gd name="T15" fmla="*/ 36 h 39"/>
                <a:gd name="T16" fmla="*/ 9 w 22"/>
                <a:gd name="T17" fmla="*/ 36 h 39"/>
                <a:gd name="T18" fmla="*/ 9 w 22"/>
                <a:gd name="T19" fmla="*/ 37 h 39"/>
                <a:gd name="T20" fmla="*/ 11 w 22"/>
                <a:gd name="T21" fmla="*/ 39 h 39"/>
                <a:gd name="T22" fmla="*/ 14 w 22"/>
                <a:gd name="T23" fmla="*/ 37 h 39"/>
                <a:gd name="T24" fmla="*/ 14 w 22"/>
                <a:gd name="T25" fmla="*/ 36 h 39"/>
                <a:gd name="T26" fmla="*/ 14 w 22"/>
                <a:gd name="T27" fmla="*/ 36 h 39"/>
                <a:gd name="T28" fmla="*/ 14 w 22"/>
                <a:gd name="T29" fmla="*/ 35 h 39"/>
                <a:gd name="T30" fmla="*/ 22 w 22"/>
                <a:gd name="T31" fmla="*/ 26 h 39"/>
                <a:gd name="T32" fmla="*/ 14 w 22"/>
                <a:gd name="T33" fmla="*/ 16 h 39"/>
                <a:gd name="T34" fmla="*/ 8 w 22"/>
                <a:gd name="T35" fmla="*/ 12 h 39"/>
                <a:gd name="T36" fmla="*/ 12 w 22"/>
                <a:gd name="T37" fmla="*/ 9 h 39"/>
                <a:gd name="T38" fmla="*/ 20 w 22"/>
                <a:gd name="T39" fmla="*/ 11 h 39"/>
                <a:gd name="T40" fmla="*/ 21 w 22"/>
                <a:gd name="T41" fmla="*/ 5 h 39"/>
                <a:gd name="T42" fmla="*/ 14 w 22"/>
                <a:gd name="T43" fmla="*/ 4 h 39"/>
                <a:gd name="T44" fmla="*/ 14 w 22"/>
                <a:gd name="T45" fmla="*/ 3 h 39"/>
                <a:gd name="T46" fmla="*/ 14 w 22"/>
                <a:gd name="T47" fmla="*/ 3 h 39"/>
                <a:gd name="T48" fmla="*/ 14 w 22"/>
                <a:gd name="T49" fmla="*/ 3 h 39"/>
                <a:gd name="T50" fmla="*/ 11 w 22"/>
                <a:gd name="T51" fmla="*/ 0 h 39"/>
                <a:gd name="T52" fmla="*/ 9 w 22"/>
                <a:gd name="T53" fmla="*/ 3 h 39"/>
                <a:gd name="T54" fmla="*/ 9 w 22"/>
                <a:gd name="T55" fmla="*/ 3 h 39"/>
                <a:gd name="T56" fmla="*/ 9 w 22"/>
                <a:gd name="T57" fmla="*/ 4 h 39"/>
                <a:gd name="T58" fmla="*/ 9 w 22"/>
                <a:gd name="T59" fmla="*/ 4 h 39"/>
                <a:gd name="T60" fmla="*/ 0 w 22"/>
                <a:gd name="T61" fmla="*/ 1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" h="39">
                  <a:moveTo>
                    <a:pt x="0" y="13"/>
                  </a:moveTo>
                  <a:cubicBezTo>
                    <a:pt x="0" y="18"/>
                    <a:pt x="4" y="20"/>
                    <a:pt x="9" y="22"/>
                  </a:cubicBezTo>
                  <a:cubicBezTo>
                    <a:pt x="13" y="23"/>
                    <a:pt x="15" y="25"/>
                    <a:pt x="15" y="27"/>
                  </a:cubicBezTo>
                  <a:cubicBezTo>
                    <a:pt x="15" y="29"/>
                    <a:pt x="13" y="30"/>
                    <a:pt x="10" y="30"/>
                  </a:cubicBezTo>
                  <a:cubicBezTo>
                    <a:pt x="7" y="30"/>
                    <a:pt x="4" y="29"/>
                    <a:pt x="2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" y="34"/>
                    <a:pt x="5" y="35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8"/>
                    <a:pt x="10" y="39"/>
                    <a:pt x="11" y="39"/>
                  </a:cubicBezTo>
                  <a:cubicBezTo>
                    <a:pt x="12" y="39"/>
                    <a:pt x="14" y="38"/>
                    <a:pt x="14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9" y="34"/>
                    <a:pt x="22" y="30"/>
                    <a:pt x="22" y="26"/>
                  </a:cubicBezTo>
                  <a:cubicBezTo>
                    <a:pt x="22" y="21"/>
                    <a:pt x="20" y="19"/>
                    <a:pt x="14" y="16"/>
                  </a:cubicBezTo>
                  <a:cubicBezTo>
                    <a:pt x="10" y="15"/>
                    <a:pt x="8" y="14"/>
                    <a:pt x="8" y="12"/>
                  </a:cubicBezTo>
                  <a:cubicBezTo>
                    <a:pt x="8" y="11"/>
                    <a:pt x="9" y="9"/>
                    <a:pt x="12" y="9"/>
                  </a:cubicBezTo>
                  <a:cubicBezTo>
                    <a:pt x="16" y="9"/>
                    <a:pt x="18" y="11"/>
                    <a:pt x="20" y="11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5"/>
                    <a:pt x="17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10" y="0"/>
                    <a:pt x="9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4" y="5"/>
                    <a:pt x="0" y="9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57" name="Freeform 56"/>
            <p:cNvSpPr/>
            <p:nvPr/>
          </p:nvSpPr>
          <p:spPr bwMode="auto">
            <a:xfrm>
              <a:off x="8575675" y="4321175"/>
              <a:ext cx="146050" cy="142875"/>
            </a:xfrm>
            <a:custGeom>
              <a:avLst/>
              <a:gdLst>
                <a:gd name="T0" fmla="*/ 33 w 39"/>
                <a:gd name="T1" fmla="*/ 7 h 38"/>
                <a:gd name="T2" fmla="*/ 3 w 39"/>
                <a:gd name="T3" fmla="*/ 0 h 38"/>
                <a:gd name="T4" fmla="*/ 0 w 39"/>
                <a:gd name="T5" fmla="*/ 2 h 38"/>
                <a:gd name="T6" fmla="*/ 7 w 39"/>
                <a:gd name="T7" fmla="*/ 33 h 38"/>
                <a:gd name="T8" fmla="*/ 11 w 39"/>
                <a:gd name="T9" fmla="*/ 34 h 38"/>
                <a:gd name="T10" fmla="*/ 17 w 39"/>
                <a:gd name="T11" fmla="*/ 28 h 38"/>
                <a:gd name="T12" fmla="*/ 28 w 39"/>
                <a:gd name="T13" fmla="*/ 38 h 38"/>
                <a:gd name="T14" fmla="*/ 39 w 39"/>
                <a:gd name="T15" fmla="*/ 28 h 38"/>
                <a:gd name="T16" fmla="*/ 28 w 39"/>
                <a:gd name="T17" fmla="*/ 17 h 38"/>
                <a:gd name="T18" fmla="*/ 34 w 39"/>
                <a:gd name="T19" fmla="*/ 11 h 38"/>
                <a:gd name="T20" fmla="*/ 33 w 39"/>
                <a:gd name="T21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38">
                  <a:moveTo>
                    <a:pt x="33" y="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5"/>
                    <a:pt x="9" y="36"/>
                    <a:pt x="11" y="34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6" y="9"/>
                    <a:pt x="35" y="7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3697338" y="4241801"/>
            <a:ext cx="19345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2400">
                <a:solidFill>
                  <a:prstClr val="white"/>
                </a:solidFill>
                <a:latin typeface="Bebas Neue"/>
              </a:rPr>
              <a:t>TEXT HERE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489585" y="4241801"/>
            <a:ext cx="19345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2400" dirty="0">
                <a:solidFill>
                  <a:prstClr val="white"/>
                </a:solidFill>
                <a:latin typeface="Bebas Neue"/>
              </a:rPr>
              <a:t>TEXT HERE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9278225" y="4241801"/>
            <a:ext cx="19345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2400">
                <a:solidFill>
                  <a:prstClr val="white"/>
                </a:solidFill>
                <a:latin typeface="Bebas Neue"/>
              </a:rPr>
              <a:t>TEXT HERE</a:t>
            </a:r>
          </a:p>
        </p:txBody>
      </p:sp>
      <p:sp>
        <p:nvSpPr>
          <p:cNvPr id="61" name="Rectangle 60"/>
          <p:cNvSpPr/>
          <p:nvPr/>
        </p:nvSpPr>
        <p:spPr>
          <a:xfrm>
            <a:off x="890768" y="4591954"/>
            <a:ext cx="1977665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/>
            <a:r>
              <a:rPr lang="en-US" sz="1465">
                <a:solidFill>
                  <a:prstClr val="white"/>
                </a:solidFill>
                <a:latin typeface="Rockwell" panose="02060603020205020403"/>
              </a:rPr>
              <a:t>Lorem Ipsum make simply dummy text of the printing.</a:t>
            </a:r>
          </a:p>
        </p:txBody>
      </p:sp>
      <p:sp>
        <p:nvSpPr>
          <p:cNvPr id="62" name="Rectangle 61"/>
          <p:cNvSpPr/>
          <p:nvPr/>
        </p:nvSpPr>
        <p:spPr>
          <a:xfrm>
            <a:off x="3675801" y="4591954"/>
            <a:ext cx="1977665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/>
            <a:r>
              <a:rPr lang="en-US" sz="1465">
                <a:solidFill>
                  <a:prstClr val="white"/>
                </a:solidFill>
                <a:latin typeface="Rockwell" panose="02060603020205020403"/>
              </a:rPr>
              <a:t>Lorem Ipsum make simply dummy text of the printing.</a:t>
            </a:r>
          </a:p>
        </p:txBody>
      </p:sp>
      <p:sp>
        <p:nvSpPr>
          <p:cNvPr id="63" name="Rectangle 62"/>
          <p:cNvSpPr/>
          <p:nvPr/>
        </p:nvSpPr>
        <p:spPr>
          <a:xfrm>
            <a:off x="6460834" y="4591954"/>
            <a:ext cx="1977665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/>
            <a:r>
              <a:rPr lang="en-US" sz="1465">
                <a:solidFill>
                  <a:prstClr val="white"/>
                </a:solidFill>
                <a:latin typeface="Rockwell" panose="02060603020205020403"/>
              </a:rPr>
              <a:t>Lorem Ipsum make simply dummy text of the printing.</a:t>
            </a:r>
          </a:p>
        </p:txBody>
      </p:sp>
      <p:sp>
        <p:nvSpPr>
          <p:cNvPr id="64" name="Rectangle 63"/>
          <p:cNvSpPr/>
          <p:nvPr/>
        </p:nvSpPr>
        <p:spPr>
          <a:xfrm>
            <a:off x="9245868" y="4591954"/>
            <a:ext cx="1977665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/>
            <a:r>
              <a:rPr lang="en-US" sz="1465">
                <a:solidFill>
                  <a:prstClr val="white"/>
                </a:solidFill>
                <a:latin typeface="Rockwell" panose="02060603020205020403"/>
              </a:rPr>
              <a:t>Lorem Ipsum make simply dummy text of the printing.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/>
      <p:bldP spid="20" grpId="0"/>
      <p:bldP spid="21" grpId="0"/>
      <p:bldP spid="22" grpId="0"/>
      <p:bldP spid="23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762000" y="2521263"/>
            <a:ext cx="2438400" cy="779383"/>
          </a:xfrm>
          <a:prstGeom prst="roundRect">
            <a:avLst>
              <a:gd name="adj" fmla="val 28861"/>
            </a:avLst>
          </a:prstGeom>
          <a:solidFill>
            <a:srgbClr val="DF73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graphicFrame>
        <p:nvGraphicFramePr>
          <p:cNvPr id="11" name="Diagram 10"/>
          <p:cNvGraphicFramePr/>
          <p:nvPr/>
        </p:nvGraphicFramePr>
        <p:xfrm>
          <a:off x="1193638" y="2123391"/>
          <a:ext cx="1575125" cy="1575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Rounded Rectangle 11"/>
          <p:cNvSpPr/>
          <p:nvPr/>
        </p:nvSpPr>
        <p:spPr>
          <a:xfrm>
            <a:off x="3505200" y="2521263"/>
            <a:ext cx="2438400" cy="779383"/>
          </a:xfrm>
          <a:prstGeom prst="roundRect">
            <a:avLst>
              <a:gd name="adj" fmla="val 28861"/>
            </a:avLst>
          </a:prstGeom>
          <a:solidFill>
            <a:srgbClr val="1FD8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graphicFrame>
        <p:nvGraphicFramePr>
          <p:cNvPr id="13" name="Diagram 12"/>
          <p:cNvGraphicFramePr/>
          <p:nvPr/>
        </p:nvGraphicFramePr>
        <p:xfrm>
          <a:off x="3936838" y="2123391"/>
          <a:ext cx="1575125" cy="1575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4" name="Rounded Rectangle 13"/>
          <p:cNvSpPr/>
          <p:nvPr/>
        </p:nvSpPr>
        <p:spPr>
          <a:xfrm>
            <a:off x="6248400" y="2521263"/>
            <a:ext cx="2438400" cy="779383"/>
          </a:xfrm>
          <a:prstGeom prst="roundRect">
            <a:avLst>
              <a:gd name="adj" fmla="val 28861"/>
            </a:avLst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graphicFrame>
        <p:nvGraphicFramePr>
          <p:cNvPr id="15" name="Diagram 14"/>
          <p:cNvGraphicFramePr/>
          <p:nvPr/>
        </p:nvGraphicFramePr>
        <p:xfrm>
          <a:off x="6680038" y="2123391"/>
          <a:ext cx="1575125" cy="1575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16" name="Rounded Rectangle 15"/>
          <p:cNvSpPr/>
          <p:nvPr/>
        </p:nvSpPr>
        <p:spPr>
          <a:xfrm>
            <a:off x="8991600" y="2521263"/>
            <a:ext cx="2438400" cy="779383"/>
          </a:xfrm>
          <a:prstGeom prst="roundRect">
            <a:avLst>
              <a:gd name="adj" fmla="val 28861"/>
            </a:avLst>
          </a:prstGeom>
          <a:solidFill>
            <a:srgbClr val="23C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graphicFrame>
        <p:nvGraphicFramePr>
          <p:cNvPr id="17" name="Diagram 16"/>
          <p:cNvGraphicFramePr/>
          <p:nvPr/>
        </p:nvGraphicFramePr>
        <p:xfrm>
          <a:off x="9423238" y="2123391"/>
          <a:ext cx="1575125" cy="1575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264335" y="3809066"/>
            <a:ext cx="14337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PETER DAVE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57117" y="4141984"/>
            <a:ext cx="19839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en-US" sz="1600" b="1">
                <a:solidFill>
                  <a:prstClr val="white">
                    <a:lumMod val="65000"/>
                  </a:prstClr>
                </a:solidFill>
                <a:latin typeface="Rockwell" panose="02060603020205020403" pitchFamily="18" charset="0"/>
              </a:rPr>
              <a:t>Graphic Designer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957116" y="4543581"/>
            <a:ext cx="2048168" cy="0"/>
          </a:xfrm>
          <a:prstGeom prst="line">
            <a:avLst/>
          </a:prstGeom>
          <a:ln w="12700">
            <a:solidFill>
              <a:srgbClr val="DF7307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975069" y="4575849"/>
            <a:ext cx="2012265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/>
            <a:r>
              <a:rPr lang="en-US" sz="1465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make simply dummy text of the printing.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007535" y="3791167"/>
            <a:ext cx="14337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PETER DAVE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962400" y="4124086"/>
            <a:ext cx="14927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en-US" sz="1600" b="1">
                <a:solidFill>
                  <a:prstClr val="white">
                    <a:lumMod val="65000"/>
                  </a:prstClr>
                </a:solidFill>
                <a:latin typeface="Rockwell" panose="02060603020205020403" pitchFamily="18" charset="0"/>
              </a:rPr>
              <a:t>Social Media</a:t>
            </a:r>
          </a:p>
        </p:txBody>
      </p:sp>
      <p:cxnSp>
        <p:nvCxnSpPr>
          <p:cNvPr id="28" name="Straight Connector 27"/>
          <p:cNvCxnSpPr/>
          <p:nvPr/>
        </p:nvCxnSpPr>
        <p:spPr>
          <a:xfrm>
            <a:off x="3700316" y="4525683"/>
            <a:ext cx="2048168" cy="0"/>
          </a:xfrm>
          <a:prstGeom prst="line">
            <a:avLst/>
          </a:prstGeom>
          <a:ln w="12700">
            <a:solidFill>
              <a:srgbClr val="1FD89C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3718269" y="4557950"/>
            <a:ext cx="2012265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/>
            <a:r>
              <a:rPr lang="en-US" sz="1465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make simply dummy text of the printing.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708019" y="3791167"/>
            <a:ext cx="14337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PETER DAVE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400801" y="4124086"/>
            <a:ext cx="19839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en-US" sz="1600" b="1">
                <a:solidFill>
                  <a:prstClr val="white">
                    <a:lumMod val="65000"/>
                  </a:prstClr>
                </a:solidFill>
                <a:latin typeface="Rockwell" panose="02060603020205020403" pitchFamily="18" charset="0"/>
              </a:rPr>
              <a:t>Graphic Designer</a:t>
            </a:r>
          </a:p>
        </p:txBody>
      </p:sp>
      <p:cxnSp>
        <p:nvCxnSpPr>
          <p:cNvPr id="32" name="Straight Connector 31"/>
          <p:cNvCxnSpPr/>
          <p:nvPr/>
        </p:nvCxnSpPr>
        <p:spPr>
          <a:xfrm>
            <a:off x="6400800" y="4525683"/>
            <a:ext cx="2048168" cy="0"/>
          </a:xfrm>
          <a:prstGeom prst="line">
            <a:avLst/>
          </a:prstGeom>
          <a:ln w="12700">
            <a:solidFill>
              <a:srgbClr val="F3C3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6418753" y="4557950"/>
            <a:ext cx="2012265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/>
            <a:r>
              <a:rPr lang="en-US" sz="1465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make simply dummy text of the printing.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9536651" y="3782218"/>
            <a:ext cx="14337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PETER DAVE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229433" y="4115136"/>
            <a:ext cx="19839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en-US" sz="1600" b="1">
                <a:solidFill>
                  <a:prstClr val="white">
                    <a:lumMod val="65000"/>
                  </a:prstClr>
                </a:solidFill>
                <a:latin typeface="Rockwell" panose="02060603020205020403" pitchFamily="18" charset="0"/>
              </a:rPr>
              <a:t>Graphic Designer</a:t>
            </a:r>
          </a:p>
        </p:txBody>
      </p:sp>
      <p:cxnSp>
        <p:nvCxnSpPr>
          <p:cNvPr id="38" name="Straight Connector 37"/>
          <p:cNvCxnSpPr/>
          <p:nvPr/>
        </p:nvCxnSpPr>
        <p:spPr>
          <a:xfrm>
            <a:off x="9229432" y="4516733"/>
            <a:ext cx="2048168" cy="0"/>
          </a:xfrm>
          <a:prstGeom prst="line">
            <a:avLst/>
          </a:prstGeom>
          <a:ln w="12700">
            <a:solidFill>
              <a:srgbClr val="23CADC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9247385" y="4549001"/>
            <a:ext cx="2012265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/>
            <a:r>
              <a:rPr lang="en-US" sz="1465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make simply dummy text of the printing.</a:t>
            </a:r>
          </a:p>
        </p:txBody>
      </p:sp>
      <p:sp>
        <p:nvSpPr>
          <p:cNvPr id="40" name="Freeform 39"/>
          <p:cNvSpPr>
            <a:spLocks noEditPoints="1"/>
          </p:cNvSpPr>
          <p:nvPr/>
        </p:nvSpPr>
        <p:spPr bwMode="auto">
          <a:xfrm>
            <a:off x="1121771" y="5483557"/>
            <a:ext cx="369783" cy="377952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37 w 384"/>
              <a:gd name="T11" fmla="*/ 133 h 384"/>
              <a:gd name="T12" fmla="*/ 208 w 384"/>
              <a:gd name="T13" fmla="*/ 133 h 384"/>
              <a:gd name="T14" fmla="*/ 201 w 384"/>
              <a:gd name="T15" fmla="*/ 144 h 384"/>
              <a:gd name="T16" fmla="*/ 201 w 384"/>
              <a:gd name="T17" fmla="*/ 164 h 384"/>
              <a:gd name="T18" fmla="*/ 237 w 384"/>
              <a:gd name="T19" fmla="*/ 164 h 384"/>
              <a:gd name="T20" fmla="*/ 237 w 384"/>
              <a:gd name="T21" fmla="*/ 194 h 384"/>
              <a:gd name="T22" fmla="*/ 201 w 384"/>
              <a:gd name="T23" fmla="*/ 194 h 384"/>
              <a:gd name="T24" fmla="*/ 201 w 384"/>
              <a:gd name="T25" fmla="*/ 283 h 384"/>
              <a:gd name="T26" fmla="*/ 167 w 384"/>
              <a:gd name="T27" fmla="*/ 283 h 384"/>
              <a:gd name="T28" fmla="*/ 167 w 384"/>
              <a:gd name="T29" fmla="*/ 194 h 384"/>
              <a:gd name="T30" fmla="*/ 136 w 384"/>
              <a:gd name="T31" fmla="*/ 194 h 384"/>
              <a:gd name="T32" fmla="*/ 136 w 384"/>
              <a:gd name="T33" fmla="*/ 164 h 384"/>
              <a:gd name="T34" fmla="*/ 167 w 384"/>
              <a:gd name="T35" fmla="*/ 164 h 384"/>
              <a:gd name="T36" fmla="*/ 167 w 384"/>
              <a:gd name="T37" fmla="*/ 147 h 384"/>
              <a:gd name="T38" fmla="*/ 208 w 384"/>
              <a:gd name="T39" fmla="*/ 101 h 384"/>
              <a:gd name="T40" fmla="*/ 237 w 384"/>
              <a:gd name="T41" fmla="*/ 101 h 384"/>
              <a:gd name="T42" fmla="*/ 237 w 384"/>
              <a:gd name="T43" fmla="*/ 133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37" y="133"/>
                </a:moveTo>
                <a:cubicBezTo>
                  <a:pt x="208" y="133"/>
                  <a:pt x="208" y="133"/>
                  <a:pt x="208" y="133"/>
                </a:cubicBezTo>
                <a:cubicBezTo>
                  <a:pt x="205" y="133"/>
                  <a:pt x="201" y="138"/>
                  <a:pt x="201" y="144"/>
                </a:cubicBezTo>
                <a:cubicBezTo>
                  <a:pt x="201" y="164"/>
                  <a:pt x="201" y="164"/>
                  <a:pt x="201" y="164"/>
                </a:cubicBezTo>
                <a:cubicBezTo>
                  <a:pt x="237" y="164"/>
                  <a:pt x="237" y="164"/>
                  <a:pt x="237" y="164"/>
                </a:cubicBezTo>
                <a:cubicBezTo>
                  <a:pt x="237" y="194"/>
                  <a:pt x="237" y="194"/>
                  <a:pt x="237" y="194"/>
                </a:cubicBezTo>
                <a:cubicBezTo>
                  <a:pt x="201" y="194"/>
                  <a:pt x="201" y="194"/>
                  <a:pt x="201" y="194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167" y="283"/>
                  <a:pt x="167" y="283"/>
                  <a:pt x="167" y="283"/>
                </a:cubicBezTo>
                <a:cubicBezTo>
                  <a:pt x="167" y="194"/>
                  <a:pt x="167" y="194"/>
                  <a:pt x="167" y="194"/>
                </a:cubicBezTo>
                <a:cubicBezTo>
                  <a:pt x="136" y="194"/>
                  <a:pt x="136" y="194"/>
                  <a:pt x="136" y="19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67" y="164"/>
                  <a:pt x="167" y="164"/>
                  <a:pt x="167" y="164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67" y="122"/>
                  <a:pt x="185" y="101"/>
                  <a:pt x="208" y="101"/>
                </a:cubicBezTo>
                <a:cubicBezTo>
                  <a:pt x="237" y="101"/>
                  <a:pt x="237" y="101"/>
                  <a:pt x="237" y="101"/>
                </a:cubicBezTo>
                <a:lnTo>
                  <a:pt x="237" y="133"/>
                </a:lnTo>
                <a:close/>
              </a:path>
            </a:pathLst>
          </a:cu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41" name="Freeform 40"/>
          <p:cNvSpPr>
            <a:spLocks noEditPoints="1"/>
          </p:cNvSpPr>
          <p:nvPr/>
        </p:nvSpPr>
        <p:spPr bwMode="auto">
          <a:xfrm>
            <a:off x="2032224" y="5477667"/>
            <a:ext cx="366281" cy="389733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45 w 384"/>
              <a:gd name="T11" fmla="*/ 272 h 384"/>
              <a:gd name="T12" fmla="*/ 106 w 384"/>
              <a:gd name="T13" fmla="*/ 272 h 384"/>
              <a:gd name="T14" fmla="*/ 106 w 384"/>
              <a:gd name="T15" fmla="*/ 147 h 384"/>
              <a:gd name="T16" fmla="*/ 145 w 384"/>
              <a:gd name="T17" fmla="*/ 147 h 384"/>
              <a:gd name="T18" fmla="*/ 145 w 384"/>
              <a:gd name="T19" fmla="*/ 272 h 384"/>
              <a:gd name="T20" fmla="*/ 125 w 384"/>
              <a:gd name="T21" fmla="*/ 132 h 384"/>
              <a:gd name="T22" fmla="*/ 105 w 384"/>
              <a:gd name="T23" fmla="*/ 112 h 384"/>
              <a:gd name="T24" fmla="*/ 126 w 384"/>
              <a:gd name="T25" fmla="*/ 93 h 384"/>
              <a:gd name="T26" fmla="*/ 146 w 384"/>
              <a:gd name="T27" fmla="*/ 112 h 384"/>
              <a:gd name="T28" fmla="*/ 125 w 384"/>
              <a:gd name="T29" fmla="*/ 132 h 384"/>
              <a:gd name="T30" fmla="*/ 287 w 384"/>
              <a:gd name="T31" fmla="*/ 272 h 384"/>
              <a:gd name="T32" fmla="*/ 248 w 384"/>
              <a:gd name="T33" fmla="*/ 272 h 384"/>
              <a:gd name="T34" fmla="*/ 248 w 384"/>
              <a:gd name="T35" fmla="*/ 203 h 384"/>
              <a:gd name="T36" fmla="*/ 228 w 384"/>
              <a:gd name="T37" fmla="*/ 176 h 384"/>
              <a:gd name="T38" fmla="*/ 208 w 384"/>
              <a:gd name="T39" fmla="*/ 190 h 384"/>
              <a:gd name="T40" fmla="*/ 207 w 384"/>
              <a:gd name="T41" fmla="*/ 200 h 384"/>
              <a:gd name="T42" fmla="*/ 207 w 384"/>
              <a:gd name="T43" fmla="*/ 272 h 384"/>
              <a:gd name="T44" fmla="*/ 168 w 384"/>
              <a:gd name="T45" fmla="*/ 272 h 384"/>
              <a:gd name="T46" fmla="*/ 168 w 384"/>
              <a:gd name="T47" fmla="*/ 187 h 384"/>
              <a:gd name="T48" fmla="*/ 167 w 384"/>
              <a:gd name="T49" fmla="*/ 147 h 384"/>
              <a:gd name="T50" fmla="*/ 201 w 384"/>
              <a:gd name="T51" fmla="*/ 147 h 384"/>
              <a:gd name="T52" fmla="*/ 203 w 384"/>
              <a:gd name="T53" fmla="*/ 164 h 384"/>
              <a:gd name="T54" fmla="*/ 204 w 384"/>
              <a:gd name="T55" fmla="*/ 164 h 384"/>
              <a:gd name="T56" fmla="*/ 242 w 384"/>
              <a:gd name="T57" fmla="*/ 144 h 384"/>
              <a:gd name="T58" fmla="*/ 287 w 384"/>
              <a:gd name="T59" fmla="*/ 198 h 384"/>
              <a:gd name="T60" fmla="*/ 287 w 384"/>
              <a:gd name="T61" fmla="*/ 272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9"/>
                  <a:pt x="86" y="384"/>
                  <a:pt x="192" y="384"/>
                </a:cubicBezTo>
                <a:cubicBezTo>
                  <a:pt x="298" y="384"/>
                  <a:pt x="384" y="299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45" y="272"/>
                </a:moveTo>
                <a:cubicBezTo>
                  <a:pt x="106" y="272"/>
                  <a:pt x="106" y="272"/>
                  <a:pt x="106" y="272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145" y="147"/>
                  <a:pt x="145" y="147"/>
                  <a:pt x="145" y="147"/>
                </a:cubicBezTo>
                <a:lnTo>
                  <a:pt x="145" y="272"/>
                </a:lnTo>
                <a:close/>
                <a:moveTo>
                  <a:pt x="125" y="132"/>
                </a:moveTo>
                <a:cubicBezTo>
                  <a:pt x="113" y="132"/>
                  <a:pt x="105" y="123"/>
                  <a:pt x="105" y="112"/>
                </a:cubicBezTo>
                <a:cubicBezTo>
                  <a:pt x="105" y="101"/>
                  <a:pt x="113" y="93"/>
                  <a:pt x="126" y="93"/>
                </a:cubicBezTo>
                <a:cubicBezTo>
                  <a:pt x="138" y="93"/>
                  <a:pt x="146" y="101"/>
                  <a:pt x="146" y="112"/>
                </a:cubicBezTo>
                <a:cubicBezTo>
                  <a:pt x="146" y="123"/>
                  <a:pt x="138" y="132"/>
                  <a:pt x="125" y="132"/>
                </a:cubicBezTo>
                <a:close/>
                <a:moveTo>
                  <a:pt x="287" y="272"/>
                </a:moveTo>
                <a:cubicBezTo>
                  <a:pt x="248" y="272"/>
                  <a:pt x="248" y="272"/>
                  <a:pt x="248" y="272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87"/>
                  <a:pt x="242" y="176"/>
                  <a:pt x="228" y="176"/>
                </a:cubicBezTo>
                <a:cubicBezTo>
                  <a:pt x="218" y="176"/>
                  <a:pt x="211" y="183"/>
                  <a:pt x="208" y="190"/>
                </a:cubicBezTo>
                <a:cubicBezTo>
                  <a:pt x="207" y="193"/>
                  <a:pt x="207" y="196"/>
                  <a:pt x="207" y="200"/>
                </a:cubicBezTo>
                <a:cubicBezTo>
                  <a:pt x="207" y="272"/>
                  <a:pt x="207" y="272"/>
                  <a:pt x="207" y="272"/>
                </a:cubicBezTo>
                <a:cubicBezTo>
                  <a:pt x="168" y="272"/>
                  <a:pt x="168" y="272"/>
                  <a:pt x="168" y="272"/>
                </a:cubicBezTo>
                <a:cubicBezTo>
                  <a:pt x="168" y="187"/>
                  <a:pt x="168" y="187"/>
                  <a:pt x="168" y="187"/>
                </a:cubicBezTo>
                <a:cubicBezTo>
                  <a:pt x="168" y="171"/>
                  <a:pt x="168" y="158"/>
                  <a:pt x="167" y="147"/>
                </a:cubicBezTo>
                <a:cubicBezTo>
                  <a:pt x="201" y="147"/>
                  <a:pt x="201" y="147"/>
                  <a:pt x="201" y="147"/>
                </a:cubicBezTo>
                <a:cubicBezTo>
                  <a:pt x="203" y="164"/>
                  <a:pt x="203" y="164"/>
                  <a:pt x="203" y="164"/>
                </a:cubicBezTo>
                <a:cubicBezTo>
                  <a:pt x="204" y="164"/>
                  <a:pt x="204" y="164"/>
                  <a:pt x="204" y="164"/>
                </a:cubicBezTo>
                <a:cubicBezTo>
                  <a:pt x="209" y="156"/>
                  <a:pt x="221" y="144"/>
                  <a:pt x="242" y="144"/>
                </a:cubicBezTo>
                <a:cubicBezTo>
                  <a:pt x="268" y="144"/>
                  <a:pt x="287" y="161"/>
                  <a:pt x="287" y="198"/>
                </a:cubicBezTo>
                <a:lnTo>
                  <a:pt x="287" y="272"/>
                </a:lnTo>
                <a:close/>
              </a:path>
            </a:pathLst>
          </a:custGeom>
          <a:solidFill>
            <a:srgbClr val="F3C30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42" name="Freeform 41"/>
          <p:cNvSpPr>
            <a:spLocks noEditPoints="1"/>
          </p:cNvSpPr>
          <p:nvPr/>
        </p:nvSpPr>
        <p:spPr bwMode="auto">
          <a:xfrm>
            <a:off x="2476419" y="5482740"/>
            <a:ext cx="368381" cy="379587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06 w 384"/>
              <a:gd name="T11" fmla="*/ 238 h 384"/>
              <a:gd name="T12" fmla="*/ 178 w 384"/>
              <a:gd name="T13" fmla="*/ 225 h 384"/>
              <a:gd name="T14" fmla="*/ 147 w 384"/>
              <a:gd name="T15" fmla="*/ 293 h 384"/>
              <a:gd name="T16" fmla="*/ 163 w 384"/>
              <a:gd name="T17" fmla="*/ 186 h 384"/>
              <a:gd name="T18" fmla="*/ 189 w 384"/>
              <a:gd name="T19" fmla="*/ 137 h 384"/>
              <a:gd name="T20" fmla="*/ 200 w 384"/>
              <a:gd name="T21" fmla="*/ 217 h 384"/>
              <a:gd name="T22" fmla="*/ 231 w 384"/>
              <a:gd name="T23" fmla="*/ 124 h 384"/>
              <a:gd name="T24" fmla="*/ 137 w 384"/>
              <a:gd name="T25" fmla="*/ 174 h 384"/>
              <a:gd name="T26" fmla="*/ 142 w 384"/>
              <a:gd name="T27" fmla="*/ 208 h 384"/>
              <a:gd name="T28" fmla="*/ 114 w 384"/>
              <a:gd name="T29" fmla="*/ 161 h 384"/>
              <a:gd name="T30" fmla="*/ 182 w 384"/>
              <a:gd name="T31" fmla="*/ 92 h 384"/>
              <a:gd name="T32" fmla="*/ 270 w 384"/>
              <a:gd name="T33" fmla="*/ 147 h 384"/>
              <a:gd name="T34" fmla="*/ 206 w 384"/>
              <a:gd name="T35" fmla="*/ 238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06" y="238"/>
                </a:moveTo>
                <a:cubicBezTo>
                  <a:pt x="193" y="237"/>
                  <a:pt x="188" y="230"/>
                  <a:pt x="178" y="225"/>
                </a:cubicBezTo>
                <a:cubicBezTo>
                  <a:pt x="173" y="252"/>
                  <a:pt x="167" y="279"/>
                  <a:pt x="147" y="293"/>
                </a:cubicBezTo>
                <a:cubicBezTo>
                  <a:pt x="141" y="251"/>
                  <a:pt x="156" y="219"/>
                  <a:pt x="163" y="186"/>
                </a:cubicBezTo>
                <a:cubicBezTo>
                  <a:pt x="151" y="166"/>
                  <a:pt x="164" y="127"/>
                  <a:pt x="189" y="137"/>
                </a:cubicBezTo>
                <a:cubicBezTo>
                  <a:pt x="219" y="149"/>
                  <a:pt x="163" y="209"/>
                  <a:pt x="200" y="217"/>
                </a:cubicBezTo>
                <a:cubicBezTo>
                  <a:pt x="240" y="225"/>
                  <a:pt x="256" y="149"/>
                  <a:pt x="231" y="124"/>
                </a:cubicBezTo>
                <a:cubicBezTo>
                  <a:pt x="196" y="88"/>
                  <a:pt x="129" y="123"/>
                  <a:pt x="137" y="174"/>
                </a:cubicBezTo>
                <a:cubicBezTo>
                  <a:pt x="139" y="187"/>
                  <a:pt x="152" y="191"/>
                  <a:pt x="142" y="208"/>
                </a:cubicBezTo>
                <a:cubicBezTo>
                  <a:pt x="120" y="203"/>
                  <a:pt x="113" y="185"/>
                  <a:pt x="114" y="161"/>
                </a:cubicBezTo>
                <a:cubicBezTo>
                  <a:pt x="115" y="123"/>
                  <a:pt x="149" y="95"/>
                  <a:pt x="182" y="92"/>
                </a:cubicBezTo>
                <a:cubicBezTo>
                  <a:pt x="225" y="87"/>
                  <a:pt x="265" y="107"/>
                  <a:pt x="270" y="147"/>
                </a:cubicBezTo>
                <a:cubicBezTo>
                  <a:pt x="276" y="192"/>
                  <a:pt x="251" y="241"/>
                  <a:pt x="206" y="238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43" name="Freeform 42"/>
          <p:cNvSpPr>
            <a:spLocks noEditPoints="1"/>
          </p:cNvSpPr>
          <p:nvPr/>
        </p:nvSpPr>
        <p:spPr bwMode="auto">
          <a:xfrm>
            <a:off x="1569468" y="5487643"/>
            <a:ext cx="384840" cy="369783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70 w 384"/>
              <a:gd name="T11" fmla="*/ 157 h 384"/>
              <a:gd name="T12" fmla="*/ 270 w 384"/>
              <a:gd name="T13" fmla="*/ 162 h 384"/>
              <a:gd name="T14" fmla="*/ 163 w 384"/>
              <a:gd name="T15" fmla="*/ 270 h 384"/>
              <a:gd name="T16" fmla="*/ 105 w 384"/>
              <a:gd name="T17" fmla="*/ 253 h 384"/>
              <a:gd name="T18" fmla="*/ 114 w 384"/>
              <a:gd name="T19" fmla="*/ 253 h 384"/>
              <a:gd name="T20" fmla="*/ 161 w 384"/>
              <a:gd name="T21" fmla="*/ 237 h 384"/>
              <a:gd name="T22" fmla="*/ 125 w 384"/>
              <a:gd name="T23" fmla="*/ 211 h 384"/>
              <a:gd name="T24" fmla="*/ 132 w 384"/>
              <a:gd name="T25" fmla="*/ 212 h 384"/>
              <a:gd name="T26" fmla="*/ 142 w 384"/>
              <a:gd name="T27" fmla="*/ 210 h 384"/>
              <a:gd name="T28" fmla="*/ 112 w 384"/>
              <a:gd name="T29" fmla="*/ 173 h 384"/>
              <a:gd name="T30" fmla="*/ 112 w 384"/>
              <a:gd name="T31" fmla="*/ 173 h 384"/>
              <a:gd name="T32" fmla="*/ 129 w 384"/>
              <a:gd name="T33" fmla="*/ 177 h 384"/>
              <a:gd name="T34" fmla="*/ 112 w 384"/>
              <a:gd name="T35" fmla="*/ 146 h 384"/>
              <a:gd name="T36" fmla="*/ 117 w 384"/>
              <a:gd name="T37" fmla="*/ 127 h 384"/>
              <a:gd name="T38" fmla="*/ 195 w 384"/>
              <a:gd name="T39" fmla="*/ 166 h 384"/>
              <a:gd name="T40" fmla="*/ 194 w 384"/>
              <a:gd name="T41" fmla="*/ 158 h 384"/>
              <a:gd name="T42" fmla="*/ 232 w 384"/>
              <a:gd name="T43" fmla="*/ 120 h 384"/>
              <a:gd name="T44" fmla="*/ 260 w 384"/>
              <a:gd name="T45" fmla="*/ 132 h 384"/>
              <a:gd name="T46" fmla="*/ 284 w 384"/>
              <a:gd name="T47" fmla="*/ 123 h 384"/>
              <a:gd name="T48" fmla="*/ 267 w 384"/>
              <a:gd name="T49" fmla="*/ 144 h 384"/>
              <a:gd name="T50" fmla="*/ 289 w 384"/>
              <a:gd name="T51" fmla="*/ 138 h 384"/>
              <a:gd name="T52" fmla="*/ 270 w 384"/>
              <a:gd name="T53" fmla="*/ 157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70" y="157"/>
                </a:moveTo>
                <a:cubicBezTo>
                  <a:pt x="270" y="159"/>
                  <a:pt x="270" y="161"/>
                  <a:pt x="270" y="162"/>
                </a:cubicBezTo>
                <a:cubicBezTo>
                  <a:pt x="270" y="212"/>
                  <a:pt x="232" y="270"/>
                  <a:pt x="163" y="270"/>
                </a:cubicBezTo>
                <a:cubicBezTo>
                  <a:pt x="141" y="270"/>
                  <a:pt x="121" y="264"/>
                  <a:pt x="105" y="253"/>
                </a:cubicBezTo>
                <a:cubicBezTo>
                  <a:pt x="108" y="253"/>
                  <a:pt x="111" y="253"/>
                  <a:pt x="114" y="253"/>
                </a:cubicBezTo>
                <a:cubicBezTo>
                  <a:pt x="131" y="253"/>
                  <a:pt x="148" y="247"/>
                  <a:pt x="161" y="237"/>
                </a:cubicBezTo>
                <a:cubicBezTo>
                  <a:pt x="144" y="237"/>
                  <a:pt x="130" y="226"/>
                  <a:pt x="125" y="211"/>
                </a:cubicBezTo>
                <a:cubicBezTo>
                  <a:pt x="128" y="211"/>
                  <a:pt x="130" y="212"/>
                  <a:pt x="132" y="212"/>
                </a:cubicBezTo>
                <a:cubicBezTo>
                  <a:pt x="136" y="212"/>
                  <a:pt x="139" y="211"/>
                  <a:pt x="142" y="210"/>
                </a:cubicBezTo>
                <a:cubicBezTo>
                  <a:pt x="125" y="207"/>
                  <a:pt x="112" y="191"/>
                  <a:pt x="112" y="173"/>
                </a:cubicBezTo>
                <a:cubicBezTo>
                  <a:pt x="112" y="173"/>
                  <a:pt x="112" y="173"/>
                  <a:pt x="112" y="173"/>
                </a:cubicBezTo>
                <a:cubicBezTo>
                  <a:pt x="117" y="175"/>
                  <a:pt x="123" y="177"/>
                  <a:pt x="129" y="177"/>
                </a:cubicBezTo>
                <a:cubicBezTo>
                  <a:pt x="119" y="171"/>
                  <a:pt x="112" y="159"/>
                  <a:pt x="112" y="146"/>
                </a:cubicBezTo>
                <a:cubicBezTo>
                  <a:pt x="112" y="139"/>
                  <a:pt x="114" y="132"/>
                  <a:pt x="117" y="127"/>
                </a:cubicBezTo>
                <a:cubicBezTo>
                  <a:pt x="136" y="150"/>
                  <a:pt x="164" y="165"/>
                  <a:pt x="195" y="166"/>
                </a:cubicBezTo>
                <a:cubicBezTo>
                  <a:pt x="195" y="164"/>
                  <a:pt x="194" y="161"/>
                  <a:pt x="194" y="158"/>
                </a:cubicBezTo>
                <a:cubicBezTo>
                  <a:pt x="194" y="137"/>
                  <a:pt x="211" y="120"/>
                  <a:pt x="232" y="120"/>
                </a:cubicBezTo>
                <a:cubicBezTo>
                  <a:pt x="243" y="120"/>
                  <a:pt x="253" y="125"/>
                  <a:pt x="260" y="132"/>
                </a:cubicBezTo>
                <a:cubicBezTo>
                  <a:pt x="268" y="130"/>
                  <a:pt x="277" y="127"/>
                  <a:pt x="284" y="123"/>
                </a:cubicBezTo>
                <a:cubicBezTo>
                  <a:pt x="281" y="132"/>
                  <a:pt x="275" y="139"/>
                  <a:pt x="267" y="144"/>
                </a:cubicBezTo>
                <a:cubicBezTo>
                  <a:pt x="275" y="143"/>
                  <a:pt x="282" y="141"/>
                  <a:pt x="289" y="138"/>
                </a:cubicBezTo>
                <a:cubicBezTo>
                  <a:pt x="284" y="145"/>
                  <a:pt x="277" y="152"/>
                  <a:pt x="270" y="157"/>
                </a:cubicBezTo>
                <a:close/>
              </a:path>
            </a:pathLst>
          </a:custGeom>
          <a:solidFill>
            <a:srgbClr val="23CAD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45" name="Freeform 44"/>
          <p:cNvSpPr>
            <a:spLocks noEditPoints="1"/>
          </p:cNvSpPr>
          <p:nvPr/>
        </p:nvSpPr>
        <p:spPr bwMode="auto">
          <a:xfrm>
            <a:off x="3860801" y="5483557"/>
            <a:ext cx="369783" cy="377952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37 w 384"/>
              <a:gd name="T11" fmla="*/ 133 h 384"/>
              <a:gd name="T12" fmla="*/ 208 w 384"/>
              <a:gd name="T13" fmla="*/ 133 h 384"/>
              <a:gd name="T14" fmla="*/ 201 w 384"/>
              <a:gd name="T15" fmla="*/ 144 h 384"/>
              <a:gd name="T16" fmla="*/ 201 w 384"/>
              <a:gd name="T17" fmla="*/ 164 h 384"/>
              <a:gd name="T18" fmla="*/ 237 w 384"/>
              <a:gd name="T19" fmla="*/ 164 h 384"/>
              <a:gd name="T20" fmla="*/ 237 w 384"/>
              <a:gd name="T21" fmla="*/ 194 h 384"/>
              <a:gd name="T22" fmla="*/ 201 w 384"/>
              <a:gd name="T23" fmla="*/ 194 h 384"/>
              <a:gd name="T24" fmla="*/ 201 w 384"/>
              <a:gd name="T25" fmla="*/ 283 h 384"/>
              <a:gd name="T26" fmla="*/ 167 w 384"/>
              <a:gd name="T27" fmla="*/ 283 h 384"/>
              <a:gd name="T28" fmla="*/ 167 w 384"/>
              <a:gd name="T29" fmla="*/ 194 h 384"/>
              <a:gd name="T30" fmla="*/ 136 w 384"/>
              <a:gd name="T31" fmla="*/ 194 h 384"/>
              <a:gd name="T32" fmla="*/ 136 w 384"/>
              <a:gd name="T33" fmla="*/ 164 h 384"/>
              <a:gd name="T34" fmla="*/ 167 w 384"/>
              <a:gd name="T35" fmla="*/ 164 h 384"/>
              <a:gd name="T36" fmla="*/ 167 w 384"/>
              <a:gd name="T37" fmla="*/ 147 h 384"/>
              <a:gd name="T38" fmla="*/ 208 w 384"/>
              <a:gd name="T39" fmla="*/ 101 h 384"/>
              <a:gd name="T40" fmla="*/ 237 w 384"/>
              <a:gd name="T41" fmla="*/ 101 h 384"/>
              <a:gd name="T42" fmla="*/ 237 w 384"/>
              <a:gd name="T43" fmla="*/ 133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37" y="133"/>
                </a:moveTo>
                <a:cubicBezTo>
                  <a:pt x="208" y="133"/>
                  <a:pt x="208" y="133"/>
                  <a:pt x="208" y="133"/>
                </a:cubicBezTo>
                <a:cubicBezTo>
                  <a:pt x="205" y="133"/>
                  <a:pt x="201" y="138"/>
                  <a:pt x="201" y="144"/>
                </a:cubicBezTo>
                <a:cubicBezTo>
                  <a:pt x="201" y="164"/>
                  <a:pt x="201" y="164"/>
                  <a:pt x="201" y="164"/>
                </a:cubicBezTo>
                <a:cubicBezTo>
                  <a:pt x="237" y="164"/>
                  <a:pt x="237" y="164"/>
                  <a:pt x="237" y="164"/>
                </a:cubicBezTo>
                <a:cubicBezTo>
                  <a:pt x="237" y="194"/>
                  <a:pt x="237" y="194"/>
                  <a:pt x="237" y="194"/>
                </a:cubicBezTo>
                <a:cubicBezTo>
                  <a:pt x="201" y="194"/>
                  <a:pt x="201" y="194"/>
                  <a:pt x="201" y="194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167" y="283"/>
                  <a:pt x="167" y="283"/>
                  <a:pt x="167" y="283"/>
                </a:cubicBezTo>
                <a:cubicBezTo>
                  <a:pt x="167" y="194"/>
                  <a:pt x="167" y="194"/>
                  <a:pt x="167" y="194"/>
                </a:cubicBezTo>
                <a:cubicBezTo>
                  <a:pt x="136" y="194"/>
                  <a:pt x="136" y="194"/>
                  <a:pt x="136" y="19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67" y="164"/>
                  <a:pt x="167" y="164"/>
                  <a:pt x="167" y="164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67" y="122"/>
                  <a:pt x="185" y="101"/>
                  <a:pt x="208" y="101"/>
                </a:cubicBezTo>
                <a:cubicBezTo>
                  <a:pt x="237" y="101"/>
                  <a:pt x="237" y="101"/>
                  <a:pt x="237" y="101"/>
                </a:cubicBezTo>
                <a:lnTo>
                  <a:pt x="237" y="133"/>
                </a:lnTo>
                <a:close/>
              </a:path>
            </a:pathLst>
          </a:cu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4771253" y="5477667"/>
            <a:ext cx="366281" cy="389733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45 w 384"/>
              <a:gd name="T11" fmla="*/ 272 h 384"/>
              <a:gd name="T12" fmla="*/ 106 w 384"/>
              <a:gd name="T13" fmla="*/ 272 h 384"/>
              <a:gd name="T14" fmla="*/ 106 w 384"/>
              <a:gd name="T15" fmla="*/ 147 h 384"/>
              <a:gd name="T16" fmla="*/ 145 w 384"/>
              <a:gd name="T17" fmla="*/ 147 h 384"/>
              <a:gd name="T18" fmla="*/ 145 w 384"/>
              <a:gd name="T19" fmla="*/ 272 h 384"/>
              <a:gd name="T20" fmla="*/ 125 w 384"/>
              <a:gd name="T21" fmla="*/ 132 h 384"/>
              <a:gd name="T22" fmla="*/ 105 w 384"/>
              <a:gd name="T23" fmla="*/ 112 h 384"/>
              <a:gd name="T24" fmla="*/ 126 w 384"/>
              <a:gd name="T25" fmla="*/ 93 h 384"/>
              <a:gd name="T26" fmla="*/ 146 w 384"/>
              <a:gd name="T27" fmla="*/ 112 h 384"/>
              <a:gd name="T28" fmla="*/ 125 w 384"/>
              <a:gd name="T29" fmla="*/ 132 h 384"/>
              <a:gd name="T30" fmla="*/ 287 w 384"/>
              <a:gd name="T31" fmla="*/ 272 h 384"/>
              <a:gd name="T32" fmla="*/ 248 w 384"/>
              <a:gd name="T33" fmla="*/ 272 h 384"/>
              <a:gd name="T34" fmla="*/ 248 w 384"/>
              <a:gd name="T35" fmla="*/ 203 h 384"/>
              <a:gd name="T36" fmla="*/ 228 w 384"/>
              <a:gd name="T37" fmla="*/ 176 h 384"/>
              <a:gd name="T38" fmla="*/ 208 w 384"/>
              <a:gd name="T39" fmla="*/ 190 h 384"/>
              <a:gd name="T40" fmla="*/ 207 w 384"/>
              <a:gd name="T41" fmla="*/ 200 h 384"/>
              <a:gd name="T42" fmla="*/ 207 w 384"/>
              <a:gd name="T43" fmla="*/ 272 h 384"/>
              <a:gd name="T44" fmla="*/ 168 w 384"/>
              <a:gd name="T45" fmla="*/ 272 h 384"/>
              <a:gd name="T46" fmla="*/ 168 w 384"/>
              <a:gd name="T47" fmla="*/ 187 h 384"/>
              <a:gd name="T48" fmla="*/ 167 w 384"/>
              <a:gd name="T49" fmla="*/ 147 h 384"/>
              <a:gd name="T50" fmla="*/ 201 w 384"/>
              <a:gd name="T51" fmla="*/ 147 h 384"/>
              <a:gd name="T52" fmla="*/ 203 w 384"/>
              <a:gd name="T53" fmla="*/ 164 h 384"/>
              <a:gd name="T54" fmla="*/ 204 w 384"/>
              <a:gd name="T55" fmla="*/ 164 h 384"/>
              <a:gd name="T56" fmla="*/ 242 w 384"/>
              <a:gd name="T57" fmla="*/ 144 h 384"/>
              <a:gd name="T58" fmla="*/ 287 w 384"/>
              <a:gd name="T59" fmla="*/ 198 h 384"/>
              <a:gd name="T60" fmla="*/ 287 w 384"/>
              <a:gd name="T61" fmla="*/ 272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9"/>
                  <a:pt x="86" y="384"/>
                  <a:pt x="192" y="384"/>
                </a:cubicBezTo>
                <a:cubicBezTo>
                  <a:pt x="298" y="384"/>
                  <a:pt x="384" y="299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45" y="272"/>
                </a:moveTo>
                <a:cubicBezTo>
                  <a:pt x="106" y="272"/>
                  <a:pt x="106" y="272"/>
                  <a:pt x="106" y="272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145" y="147"/>
                  <a:pt x="145" y="147"/>
                  <a:pt x="145" y="147"/>
                </a:cubicBezTo>
                <a:lnTo>
                  <a:pt x="145" y="272"/>
                </a:lnTo>
                <a:close/>
                <a:moveTo>
                  <a:pt x="125" y="132"/>
                </a:moveTo>
                <a:cubicBezTo>
                  <a:pt x="113" y="132"/>
                  <a:pt x="105" y="123"/>
                  <a:pt x="105" y="112"/>
                </a:cubicBezTo>
                <a:cubicBezTo>
                  <a:pt x="105" y="101"/>
                  <a:pt x="113" y="93"/>
                  <a:pt x="126" y="93"/>
                </a:cubicBezTo>
                <a:cubicBezTo>
                  <a:pt x="138" y="93"/>
                  <a:pt x="146" y="101"/>
                  <a:pt x="146" y="112"/>
                </a:cubicBezTo>
                <a:cubicBezTo>
                  <a:pt x="146" y="123"/>
                  <a:pt x="138" y="132"/>
                  <a:pt x="125" y="132"/>
                </a:cubicBezTo>
                <a:close/>
                <a:moveTo>
                  <a:pt x="287" y="272"/>
                </a:moveTo>
                <a:cubicBezTo>
                  <a:pt x="248" y="272"/>
                  <a:pt x="248" y="272"/>
                  <a:pt x="248" y="272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87"/>
                  <a:pt x="242" y="176"/>
                  <a:pt x="228" y="176"/>
                </a:cubicBezTo>
                <a:cubicBezTo>
                  <a:pt x="218" y="176"/>
                  <a:pt x="211" y="183"/>
                  <a:pt x="208" y="190"/>
                </a:cubicBezTo>
                <a:cubicBezTo>
                  <a:pt x="207" y="193"/>
                  <a:pt x="207" y="196"/>
                  <a:pt x="207" y="200"/>
                </a:cubicBezTo>
                <a:cubicBezTo>
                  <a:pt x="207" y="272"/>
                  <a:pt x="207" y="272"/>
                  <a:pt x="207" y="272"/>
                </a:cubicBezTo>
                <a:cubicBezTo>
                  <a:pt x="168" y="272"/>
                  <a:pt x="168" y="272"/>
                  <a:pt x="168" y="272"/>
                </a:cubicBezTo>
                <a:cubicBezTo>
                  <a:pt x="168" y="187"/>
                  <a:pt x="168" y="187"/>
                  <a:pt x="168" y="187"/>
                </a:cubicBezTo>
                <a:cubicBezTo>
                  <a:pt x="168" y="171"/>
                  <a:pt x="168" y="158"/>
                  <a:pt x="167" y="147"/>
                </a:cubicBezTo>
                <a:cubicBezTo>
                  <a:pt x="201" y="147"/>
                  <a:pt x="201" y="147"/>
                  <a:pt x="201" y="147"/>
                </a:cubicBezTo>
                <a:cubicBezTo>
                  <a:pt x="203" y="164"/>
                  <a:pt x="203" y="164"/>
                  <a:pt x="203" y="164"/>
                </a:cubicBezTo>
                <a:cubicBezTo>
                  <a:pt x="204" y="164"/>
                  <a:pt x="204" y="164"/>
                  <a:pt x="204" y="164"/>
                </a:cubicBezTo>
                <a:cubicBezTo>
                  <a:pt x="209" y="156"/>
                  <a:pt x="221" y="144"/>
                  <a:pt x="242" y="144"/>
                </a:cubicBezTo>
                <a:cubicBezTo>
                  <a:pt x="268" y="144"/>
                  <a:pt x="287" y="161"/>
                  <a:pt x="287" y="198"/>
                </a:cubicBezTo>
                <a:lnTo>
                  <a:pt x="287" y="272"/>
                </a:lnTo>
                <a:close/>
              </a:path>
            </a:pathLst>
          </a:custGeom>
          <a:solidFill>
            <a:srgbClr val="F3C30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5215448" y="5482740"/>
            <a:ext cx="368381" cy="379587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06 w 384"/>
              <a:gd name="T11" fmla="*/ 238 h 384"/>
              <a:gd name="T12" fmla="*/ 178 w 384"/>
              <a:gd name="T13" fmla="*/ 225 h 384"/>
              <a:gd name="T14" fmla="*/ 147 w 384"/>
              <a:gd name="T15" fmla="*/ 293 h 384"/>
              <a:gd name="T16" fmla="*/ 163 w 384"/>
              <a:gd name="T17" fmla="*/ 186 h 384"/>
              <a:gd name="T18" fmla="*/ 189 w 384"/>
              <a:gd name="T19" fmla="*/ 137 h 384"/>
              <a:gd name="T20" fmla="*/ 200 w 384"/>
              <a:gd name="T21" fmla="*/ 217 h 384"/>
              <a:gd name="T22" fmla="*/ 231 w 384"/>
              <a:gd name="T23" fmla="*/ 124 h 384"/>
              <a:gd name="T24" fmla="*/ 137 w 384"/>
              <a:gd name="T25" fmla="*/ 174 h 384"/>
              <a:gd name="T26" fmla="*/ 142 w 384"/>
              <a:gd name="T27" fmla="*/ 208 h 384"/>
              <a:gd name="T28" fmla="*/ 114 w 384"/>
              <a:gd name="T29" fmla="*/ 161 h 384"/>
              <a:gd name="T30" fmla="*/ 182 w 384"/>
              <a:gd name="T31" fmla="*/ 92 h 384"/>
              <a:gd name="T32" fmla="*/ 270 w 384"/>
              <a:gd name="T33" fmla="*/ 147 h 384"/>
              <a:gd name="T34" fmla="*/ 206 w 384"/>
              <a:gd name="T35" fmla="*/ 238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06" y="238"/>
                </a:moveTo>
                <a:cubicBezTo>
                  <a:pt x="193" y="237"/>
                  <a:pt x="188" y="230"/>
                  <a:pt x="178" y="225"/>
                </a:cubicBezTo>
                <a:cubicBezTo>
                  <a:pt x="173" y="252"/>
                  <a:pt x="167" y="279"/>
                  <a:pt x="147" y="293"/>
                </a:cubicBezTo>
                <a:cubicBezTo>
                  <a:pt x="141" y="251"/>
                  <a:pt x="156" y="219"/>
                  <a:pt x="163" y="186"/>
                </a:cubicBezTo>
                <a:cubicBezTo>
                  <a:pt x="151" y="166"/>
                  <a:pt x="164" y="127"/>
                  <a:pt x="189" y="137"/>
                </a:cubicBezTo>
                <a:cubicBezTo>
                  <a:pt x="219" y="149"/>
                  <a:pt x="163" y="209"/>
                  <a:pt x="200" y="217"/>
                </a:cubicBezTo>
                <a:cubicBezTo>
                  <a:pt x="240" y="225"/>
                  <a:pt x="256" y="149"/>
                  <a:pt x="231" y="124"/>
                </a:cubicBezTo>
                <a:cubicBezTo>
                  <a:pt x="196" y="88"/>
                  <a:pt x="129" y="123"/>
                  <a:pt x="137" y="174"/>
                </a:cubicBezTo>
                <a:cubicBezTo>
                  <a:pt x="139" y="187"/>
                  <a:pt x="152" y="191"/>
                  <a:pt x="142" y="208"/>
                </a:cubicBezTo>
                <a:cubicBezTo>
                  <a:pt x="120" y="203"/>
                  <a:pt x="113" y="185"/>
                  <a:pt x="114" y="161"/>
                </a:cubicBezTo>
                <a:cubicBezTo>
                  <a:pt x="115" y="123"/>
                  <a:pt x="149" y="95"/>
                  <a:pt x="182" y="92"/>
                </a:cubicBezTo>
                <a:cubicBezTo>
                  <a:pt x="225" y="87"/>
                  <a:pt x="265" y="107"/>
                  <a:pt x="270" y="147"/>
                </a:cubicBezTo>
                <a:cubicBezTo>
                  <a:pt x="276" y="192"/>
                  <a:pt x="251" y="241"/>
                  <a:pt x="206" y="238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4308497" y="5487643"/>
            <a:ext cx="384840" cy="369783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70 w 384"/>
              <a:gd name="T11" fmla="*/ 157 h 384"/>
              <a:gd name="T12" fmla="*/ 270 w 384"/>
              <a:gd name="T13" fmla="*/ 162 h 384"/>
              <a:gd name="T14" fmla="*/ 163 w 384"/>
              <a:gd name="T15" fmla="*/ 270 h 384"/>
              <a:gd name="T16" fmla="*/ 105 w 384"/>
              <a:gd name="T17" fmla="*/ 253 h 384"/>
              <a:gd name="T18" fmla="*/ 114 w 384"/>
              <a:gd name="T19" fmla="*/ 253 h 384"/>
              <a:gd name="T20" fmla="*/ 161 w 384"/>
              <a:gd name="T21" fmla="*/ 237 h 384"/>
              <a:gd name="T22" fmla="*/ 125 w 384"/>
              <a:gd name="T23" fmla="*/ 211 h 384"/>
              <a:gd name="T24" fmla="*/ 132 w 384"/>
              <a:gd name="T25" fmla="*/ 212 h 384"/>
              <a:gd name="T26" fmla="*/ 142 w 384"/>
              <a:gd name="T27" fmla="*/ 210 h 384"/>
              <a:gd name="T28" fmla="*/ 112 w 384"/>
              <a:gd name="T29" fmla="*/ 173 h 384"/>
              <a:gd name="T30" fmla="*/ 112 w 384"/>
              <a:gd name="T31" fmla="*/ 173 h 384"/>
              <a:gd name="T32" fmla="*/ 129 w 384"/>
              <a:gd name="T33" fmla="*/ 177 h 384"/>
              <a:gd name="T34" fmla="*/ 112 w 384"/>
              <a:gd name="T35" fmla="*/ 146 h 384"/>
              <a:gd name="T36" fmla="*/ 117 w 384"/>
              <a:gd name="T37" fmla="*/ 127 h 384"/>
              <a:gd name="T38" fmla="*/ 195 w 384"/>
              <a:gd name="T39" fmla="*/ 166 h 384"/>
              <a:gd name="T40" fmla="*/ 194 w 384"/>
              <a:gd name="T41" fmla="*/ 158 h 384"/>
              <a:gd name="T42" fmla="*/ 232 w 384"/>
              <a:gd name="T43" fmla="*/ 120 h 384"/>
              <a:gd name="T44" fmla="*/ 260 w 384"/>
              <a:gd name="T45" fmla="*/ 132 h 384"/>
              <a:gd name="T46" fmla="*/ 284 w 384"/>
              <a:gd name="T47" fmla="*/ 123 h 384"/>
              <a:gd name="T48" fmla="*/ 267 w 384"/>
              <a:gd name="T49" fmla="*/ 144 h 384"/>
              <a:gd name="T50" fmla="*/ 289 w 384"/>
              <a:gd name="T51" fmla="*/ 138 h 384"/>
              <a:gd name="T52" fmla="*/ 270 w 384"/>
              <a:gd name="T53" fmla="*/ 157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70" y="157"/>
                </a:moveTo>
                <a:cubicBezTo>
                  <a:pt x="270" y="159"/>
                  <a:pt x="270" y="161"/>
                  <a:pt x="270" y="162"/>
                </a:cubicBezTo>
                <a:cubicBezTo>
                  <a:pt x="270" y="212"/>
                  <a:pt x="232" y="270"/>
                  <a:pt x="163" y="270"/>
                </a:cubicBezTo>
                <a:cubicBezTo>
                  <a:pt x="141" y="270"/>
                  <a:pt x="121" y="264"/>
                  <a:pt x="105" y="253"/>
                </a:cubicBezTo>
                <a:cubicBezTo>
                  <a:pt x="108" y="253"/>
                  <a:pt x="111" y="253"/>
                  <a:pt x="114" y="253"/>
                </a:cubicBezTo>
                <a:cubicBezTo>
                  <a:pt x="131" y="253"/>
                  <a:pt x="148" y="247"/>
                  <a:pt x="161" y="237"/>
                </a:cubicBezTo>
                <a:cubicBezTo>
                  <a:pt x="144" y="237"/>
                  <a:pt x="130" y="226"/>
                  <a:pt x="125" y="211"/>
                </a:cubicBezTo>
                <a:cubicBezTo>
                  <a:pt x="128" y="211"/>
                  <a:pt x="130" y="212"/>
                  <a:pt x="132" y="212"/>
                </a:cubicBezTo>
                <a:cubicBezTo>
                  <a:pt x="136" y="212"/>
                  <a:pt x="139" y="211"/>
                  <a:pt x="142" y="210"/>
                </a:cubicBezTo>
                <a:cubicBezTo>
                  <a:pt x="125" y="207"/>
                  <a:pt x="112" y="191"/>
                  <a:pt x="112" y="173"/>
                </a:cubicBezTo>
                <a:cubicBezTo>
                  <a:pt x="112" y="173"/>
                  <a:pt x="112" y="173"/>
                  <a:pt x="112" y="173"/>
                </a:cubicBezTo>
                <a:cubicBezTo>
                  <a:pt x="117" y="175"/>
                  <a:pt x="123" y="177"/>
                  <a:pt x="129" y="177"/>
                </a:cubicBezTo>
                <a:cubicBezTo>
                  <a:pt x="119" y="171"/>
                  <a:pt x="112" y="159"/>
                  <a:pt x="112" y="146"/>
                </a:cubicBezTo>
                <a:cubicBezTo>
                  <a:pt x="112" y="139"/>
                  <a:pt x="114" y="132"/>
                  <a:pt x="117" y="127"/>
                </a:cubicBezTo>
                <a:cubicBezTo>
                  <a:pt x="136" y="150"/>
                  <a:pt x="164" y="165"/>
                  <a:pt x="195" y="166"/>
                </a:cubicBezTo>
                <a:cubicBezTo>
                  <a:pt x="195" y="164"/>
                  <a:pt x="194" y="161"/>
                  <a:pt x="194" y="158"/>
                </a:cubicBezTo>
                <a:cubicBezTo>
                  <a:pt x="194" y="137"/>
                  <a:pt x="211" y="120"/>
                  <a:pt x="232" y="120"/>
                </a:cubicBezTo>
                <a:cubicBezTo>
                  <a:pt x="243" y="120"/>
                  <a:pt x="253" y="125"/>
                  <a:pt x="260" y="132"/>
                </a:cubicBezTo>
                <a:cubicBezTo>
                  <a:pt x="268" y="130"/>
                  <a:pt x="277" y="127"/>
                  <a:pt x="284" y="123"/>
                </a:cubicBezTo>
                <a:cubicBezTo>
                  <a:pt x="281" y="132"/>
                  <a:pt x="275" y="139"/>
                  <a:pt x="267" y="144"/>
                </a:cubicBezTo>
                <a:cubicBezTo>
                  <a:pt x="275" y="143"/>
                  <a:pt x="282" y="141"/>
                  <a:pt x="289" y="138"/>
                </a:cubicBezTo>
                <a:cubicBezTo>
                  <a:pt x="284" y="145"/>
                  <a:pt x="277" y="152"/>
                  <a:pt x="270" y="157"/>
                </a:cubicBezTo>
                <a:close/>
              </a:path>
            </a:pathLst>
          </a:custGeom>
          <a:solidFill>
            <a:srgbClr val="23CAD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50" name="Freeform 49"/>
          <p:cNvSpPr>
            <a:spLocks noEditPoints="1"/>
          </p:cNvSpPr>
          <p:nvPr/>
        </p:nvSpPr>
        <p:spPr bwMode="auto">
          <a:xfrm>
            <a:off x="6502401" y="5483557"/>
            <a:ext cx="369783" cy="377952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37 w 384"/>
              <a:gd name="T11" fmla="*/ 133 h 384"/>
              <a:gd name="T12" fmla="*/ 208 w 384"/>
              <a:gd name="T13" fmla="*/ 133 h 384"/>
              <a:gd name="T14" fmla="*/ 201 w 384"/>
              <a:gd name="T15" fmla="*/ 144 h 384"/>
              <a:gd name="T16" fmla="*/ 201 w 384"/>
              <a:gd name="T17" fmla="*/ 164 h 384"/>
              <a:gd name="T18" fmla="*/ 237 w 384"/>
              <a:gd name="T19" fmla="*/ 164 h 384"/>
              <a:gd name="T20" fmla="*/ 237 w 384"/>
              <a:gd name="T21" fmla="*/ 194 h 384"/>
              <a:gd name="T22" fmla="*/ 201 w 384"/>
              <a:gd name="T23" fmla="*/ 194 h 384"/>
              <a:gd name="T24" fmla="*/ 201 w 384"/>
              <a:gd name="T25" fmla="*/ 283 h 384"/>
              <a:gd name="T26" fmla="*/ 167 w 384"/>
              <a:gd name="T27" fmla="*/ 283 h 384"/>
              <a:gd name="T28" fmla="*/ 167 w 384"/>
              <a:gd name="T29" fmla="*/ 194 h 384"/>
              <a:gd name="T30" fmla="*/ 136 w 384"/>
              <a:gd name="T31" fmla="*/ 194 h 384"/>
              <a:gd name="T32" fmla="*/ 136 w 384"/>
              <a:gd name="T33" fmla="*/ 164 h 384"/>
              <a:gd name="T34" fmla="*/ 167 w 384"/>
              <a:gd name="T35" fmla="*/ 164 h 384"/>
              <a:gd name="T36" fmla="*/ 167 w 384"/>
              <a:gd name="T37" fmla="*/ 147 h 384"/>
              <a:gd name="T38" fmla="*/ 208 w 384"/>
              <a:gd name="T39" fmla="*/ 101 h 384"/>
              <a:gd name="T40" fmla="*/ 237 w 384"/>
              <a:gd name="T41" fmla="*/ 101 h 384"/>
              <a:gd name="T42" fmla="*/ 237 w 384"/>
              <a:gd name="T43" fmla="*/ 133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37" y="133"/>
                </a:moveTo>
                <a:cubicBezTo>
                  <a:pt x="208" y="133"/>
                  <a:pt x="208" y="133"/>
                  <a:pt x="208" y="133"/>
                </a:cubicBezTo>
                <a:cubicBezTo>
                  <a:pt x="205" y="133"/>
                  <a:pt x="201" y="138"/>
                  <a:pt x="201" y="144"/>
                </a:cubicBezTo>
                <a:cubicBezTo>
                  <a:pt x="201" y="164"/>
                  <a:pt x="201" y="164"/>
                  <a:pt x="201" y="164"/>
                </a:cubicBezTo>
                <a:cubicBezTo>
                  <a:pt x="237" y="164"/>
                  <a:pt x="237" y="164"/>
                  <a:pt x="237" y="164"/>
                </a:cubicBezTo>
                <a:cubicBezTo>
                  <a:pt x="237" y="194"/>
                  <a:pt x="237" y="194"/>
                  <a:pt x="237" y="194"/>
                </a:cubicBezTo>
                <a:cubicBezTo>
                  <a:pt x="201" y="194"/>
                  <a:pt x="201" y="194"/>
                  <a:pt x="201" y="194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167" y="283"/>
                  <a:pt x="167" y="283"/>
                  <a:pt x="167" y="283"/>
                </a:cubicBezTo>
                <a:cubicBezTo>
                  <a:pt x="167" y="194"/>
                  <a:pt x="167" y="194"/>
                  <a:pt x="167" y="194"/>
                </a:cubicBezTo>
                <a:cubicBezTo>
                  <a:pt x="136" y="194"/>
                  <a:pt x="136" y="194"/>
                  <a:pt x="136" y="19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67" y="164"/>
                  <a:pt x="167" y="164"/>
                  <a:pt x="167" y="164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67" y="122"/>
                  <a:pt x="185" y="101"/>
                  <a:pt x="208" y="101"/>
                </a:cubicBezTo>
                <a:cubicBezTo>
                  <a:pt x="237" y="101"/>
                  <a:pt x="237" y="101"/>
                  <a:pt x="237" y="101"/>
                </a:cubicBezTo>
                <a:lnTo>
                  <a:pt x="237" y="133"/>
                </a:lnTo>
                <a:close/>
              </a:path>
            </a:pathLst>
          </a:cu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51" name="Freeform 50"/>
          <p:cNvSpPr>
            <a:spLocks noEditPoints="1"/>
          </p:cNvSpPr>
          <p:nvPr/>
        </p:nvSpPr>
        <p:spPr bwMode="auto">
          <a:xfrm>
            <a:off x="7412853" y="5477667"/>
            <a:ext cx="366281" cy="389733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45 w 384"/>
              <a:gd name="T11" fmla="*/ 272 h 384"/>
              <a:gd name="T12" fmla="*/ 106 w 384"/>
              <a:gd name="T13" fmla="*/ 272 h 384"/>
              <a:gd name="T14" fmla="*/ 106 w 384"/>
              <a:gd name="T15" fmla="*/ 147 h 384"/>
              <a:gd name="T16" fmla="*/ 145 w 384"/>
              <a:gd name="T17" fmla="*/ 147 h 384"/>
              <a:gd name="T18" fmla="*/ 145 w 384"/>
              <a:gd name="T19" fmla="*/ 272 h 384"/>
              <a:gd name="T20" fmla="*/ 125 w 384"/>
              <a:gd name="T21" fmla="*/ 132 h 384"/>
              <a:gd name="T22" fmla="*/ 105 w 384"/>
              <a:gd name="T23" fmla="*/ 112 h 384"/>
              <a:gd name="T24" fmla="*/ 126 w 384"/>
              <a:gd name="T25" fmla="*/ 93 h 384"/>
              <a:gd name="T26" fmla="*/ 146 w 384"/>
              <a:gd name="T27" fmla="*/ 112 h 384"/>
              <a:gd name="T28" fmla="*/ 125 w 384"/>
              <a:gd name="T29" fmla="*/ 132 h 384"/>
              <a:gd name="T30" fmla="*/ 287 w 384"/>
              <a:gd name="T31" fmla="*/ 272 h 384"/>
              <a:gd name="T32" fmla="*/ 248 w 384"/>
              <a:gd name="T33" fmla="*/ 272 h 384"/>
              <a:gd name="T34" fmla="*/ 248 w 384"/>
              <a:gd name="T35" fmla="*/ 203 h 384"/>
              <a:gd name="T36" fmla="*/ 228 w 384"/>
              <a:gd name="T37" fmla="*/ 176 h 384"/>
              <a:gd name="T38" fmla="*/ 208 w 384"/>
              <a:gd name="T39" fmla="*/ 190 h 384"/>
              <a:gd name="T40" fmla="*/ 207 w 384"/>
              <a:gd name="T41" fmla="*/ 200 h 384"/>
              <a:gd name="T42" fmla="*/ 207 w 384"/>
              <a:gd name="T43" fmla="*/ 272 h 384"/>
              <a:gd name="T44" fmla="*/ 168 w 384"/>
              <a:gd name="T45" fmla="*/ 272 h 384"/>
              <a:gd name="T46" fmla="*/ 168 w 384"/>
              <a:gd name="T47" fmla="*/ 187 h 384"/>
              <a:gd name="T48" fmla="*/ 167 w 384"/>
              <a:gd name="T49" fmla="*/ 147 h 384"/>
              <a:gd name="T50" fmla="*/ 201 w 384"/>
              <a:gd name="T51" fmla="*/ 147 h 384"/>
              <a:gd name="T52" fmla="*/ 203 w 384"/>
              <a:gd name="T53" fmla="*/ 164 h 384"/>
              <a:gd name="T54" fmla="*/ 204 w 384"/>
              <a:gd name="T55" fmla="*/ 164 h 384"/>
              <a:gd name="T56" fmla="*/ 242 w 384"/>
              <a:gd name="T57" fmla="*/ 144 h 384"/>
              <a:gd name="T58" fmla="*/ 287 w 384"/>
              <a:gd name="T59" fmla="*/ 198 h 384"/>
              <a:gd name="T60" fmla="*/ 287 w 384"/>
              <a:gd name="T61" fmla="*/ 272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9"/>
                  <a:pt x="86" y="384"/>
                  <a:pt x="192" y="384"/>
                </a:cubicBezTo>
                <a:cubicBezTo>
                  <a:pt x="298" y="384"/>
                  <a:pt x="384" y="299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45" y="272"/>
                </a:moveTo>
                <a:cubicBezTo>
                  <a:pt x="106" y="272"/>
                  <a:pt x="106" y="272"/>
                  <a:pt x="106" y="272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145" y="147"/>
                  <a:pt x="145" y="147"/>
                  <a:pt x="145" y="147"/>
                </a:cubicBezTo>
                <a:lnTo>
                  <a:pt x="145" y="272"/>
                </a:lnTo>
                <a:close/>
                <a:moveTo>
                  <a:pt x="125" y="132"/>
                </a:moveTo>
                <a:cubicBezTo>
                  <a:pt x="113" y="132"/>
                  <a:pt x="105" y="123"/>
                  <a:pt x="105" y="112"/>
                </a:cubicBezTo>
                <a:cubicBezTo>
                  <a:pt x="105" y="101"/>
                  <a:pt x="113" y="93"/>
                  <a:pt x="126" y="93"/>
                </a:cubicBezTo>
                <a:cubicBezTo>
                  <a:pt x="138" y="93"/>
                  <a:pt x="146" y="101"/>
                  <a:pt x="146" y="112"/>
                </a:cubicBezTo>
                <a:cubicBezTo>
                  <a:pt x="146" y="123"/>
                  <a:pt x="138" y="132"/>
                  <a:pt x="125" y="132"/>
                </a:cubicBezTo>
                <a:close/>
                <a:moveTo>
                  <a:pt x="287" y="272"/>
                </a:moveTo>
                <a:cubicBezTo>
                  <a:pt x="248" y="272"/>
                  <a:pt x="248" y="272"/>
                  <a:pt x="248" y="272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87"/>
                  <a:pt x="242" y="176"/>
                  <a:pt x="228" y="176"/>
                </a:cubicBezTo>
                <a:cubicBezTo>
                  <a:pt x="218" y="176"/>
                  <a:pt x="211" y="183"/>
                  <a:pt x="208" y="190"/>
                </a:cubicBezTo>
                <a:cubicBezTo>
                  <a:pt x="207" y="193"/>
                  <a:pt x="207" y="196"/>
                  <a:pt x="207" y="200"/>
                </a:cubicBezTo>
                <a:cubicBezTo>
                  <a:pt x="207" y="272"/>
                  <a:pt x="207" y="272"/>
                  <a:pt x="207" y="272"/>
                </a:cubicBezTo>
                <a:cubicBezTo>
                  <a:pt x="168" y="272"/>
                  <a:pt x="168" y="272"/>
                  <a:pt x="168" y="272"/>
                </a:cubicBezTo>
                <a:cubicBezTo>
                  <a:pt x="168" y="187"/>
                  <a:pt x="168" y="187"/>
                  <a:pt x="168" y="187"/>
                </a:cubicBezTo>
                <a:cubicBezTo>
                  <a:pt x="168" y="171"/>
                  <a:pt x="168" y="158"/>
                  <a:pt x="167" y="147"/>
                </a:cubicBezTo>
                <a:cubicBezTo>
                  <a:pt x="201" y="147"/>
                  <a:pt x="201" y="147"/>
                  <a:pt x="201" y="147"/>
                </a:cubicBezTo>
                <a:cubicBezTo>
                  <a:pt x="203" y="164"/>
                  <a:pt x="203" y="164"/>
                  <a:pt x="203" y="164"/>
                </a:cubicBezTo>
                <a:cubicBezTo>
                  <a:pt x="204" y="164"/>
                  <a:pt x="204" y="164"/>
                  <a:pt x="204" y="164"/>
                </a:cubicBezTo>
                <a:cubicBezTo>
                  <a:pt x="209" y="156"/>
                  <a:pt x="221" y="144"/>
                  <a:pt x="242" y="144"/>
                </a:cubicBezTo>
                <a:cubicBezTo>
                  <a:pt x="268" y="144"/>
                  <a:pt x="287" y="161"/>
                  <a:pt x="287" y="198"/>
                </a:cubicBezTo>
                <a:lnTo>
                  <a:pt x="287" y="272"/>
                </a:lnTo>
                <a:close/>
              </a:path>
            </a:pathLst>
          </a:custGeom>
          <a:solidFill>
            <a:srgbClr val="F3C30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52" name="Freeform 51"/>
          <p:cNvSpPr>
            <a:spLocks noEditPoints="1"/>
          </p:cNvSpPr>
          <p:nvPr/>
        </p:nvSpPr>
        <p:spPr bwMode="auto">
          <a:xfrm>
            <a:off x="7857048" y="5482740"/>
            <a:ext cx="368381" cy="379587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06 w 384"/>
              <a:gd name="T11" fmla="*/ 238 h 384"/>
              <a:gd name="T12" fmla="*/ 178 w 384"/>
              <a:gd name="T13" fmla="*/ 225 h 384"/>
              <a:gd name="T14" fmla="*/ 147 w 384"/>
              <a:gd name="T15" fmla="*/ 293 h 384"/>
              <a:gd name="T16" fmla="*/ 163 w 384"/>
              <a:gd name="T17" fmla="*/ 186 h 384"/>
              <a:gd name="T18" fmla="*/ 189 w 384"/>
              <a:gd name="T19" fmla="*/ 137 h 384"/>
              <a:gd name="T20" fmla="*/ 200 w 384"/>
              <a:gd name="T21" fmla="*/ 217 h 384"/>
              <a:gd name="T22" fmla="*/ 231 w 384"/>
              <a:gd name="T23" fmla="*/ 124 h 384"/>
              <a:gd name="T24" fmla="*/ 137 w 384"/>
              <a:gd name="T25" fmla="*/ 174 h 384"/>
              <a:gd name="T26" fmla="*/ 142 w 384"/>
              <a:gd name="T27" fmla="*/ 208 h 384"/>
              <a:gd name="T28" fmla="*/ 114 w 384"/>
              <a:gd name="T29" fmla="*/ 161 h 384"/>
              <a:gd name="T30" fmla="*/ 182 w 384"/>
              <a:gd name="T31" fmla="*/ 92 h 384"/>
              <a:gd name="T32" fmla="*/ 270 w 384"/>
              <a:gd name="T33" fmla="*/ 147 h 384"/>
              <a:gd name="T34" fmla="*/ 206 w 384"/>
              <a:gd name="T35" fmla="*/ 238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06" y="238"/>
                </a:moveTo>
                <a:cubicBezTo>
                  <a:pt x="193" y="237"/>
                  <a:pt x="188" y="230"/>
                  <a:pt x="178" y="225"/>
                </a:cubicBezTo>
                <a:cubicBezTo>
                  <a:pt x="173" y="252"/>
                  <a:pt x="167" y="279"/>
                  <a:pt x="147" y="293"/>
                </a:cubicBezTo>
                <a:cubicBezTo>
                  <a:pt x="141" y="251"/>
                  <a:pt x="156" y="219"/>
                  <a:pt x="163" y="186"/>
                </a:cubicBezTo>
                <a:cubicBezTo>
                  <a:pt x="151" y="166"/>
                  <a:pt x="164" y="127"/>
                  <a:pt x="189" y="137"/>
                </a:cubicBezTo>
                <a:cubicBezTo>
                  <a:pt x="219" y="149"/>
                  <a:pt x="163" y="209"/>
                  <a:pt x="200" y="217"/>
                </a:cubicBezTo>
                <a:cubicBezTo>
                  <a:pt x="240" y="225"/>
                  <a:pt x="256" y="149"/>
                  <a:pt x="231" y="124"/>
                </a:cubicBezTo>
                <a:cubicBezTo>
                  <a:pt x="196" y="88"/>
                  <a:pt x="129" y="123"/>
                  <a:pt x="137" y="174"/>
                </a:cubicBezTo>
                <a:cubicBezTo>
                  <a:pt x="139" y="187"/>
                  <a:pt x="152" y="191"/>
                  <a:pt x="142" y="208"/>
                </a:cubicBezTo>
                <a:cubicBezTo>
                  <a:pt x="120" y="203"/>
                  <a:pt x="113" y="185"/>
                  <a:pt x="114" y="161"/>
                </a:cubicBezTo>
                <a:cubicBezTo>
                  <a:pt x="115" y="123"/>
                  <a:pt x="149" y="95"/>
                  <a:pt x="182" y="92"/>
                </a:cubicBezTo>
                <a:cubicBezTo>
                  <a:pt x="225" y="87"/>
                  <a:pt x="265" y="107"/>
                  <a:pt x="270" y="147"/>
                </a:cubicBezTo>
                <a:cubicBezTo>
                  <a:pt x="276" y="192"/>
                  <a:pt x="251" y="241"/>
                  <a:pt x="206" y="238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53" name="Freeform 52"/>
          <p:cNvSpPr>
            <a:spLocks noEditPoints="1"/>
          </p:cNvSpPr>
          <p:nvPr/>
        </p:nvSpPr>
        <p:spPr bwMode="auto">
          <a:xfrm>
            <a:off x="6950097" y="5487643"/>
            <a:ext cx="384840" cy="369783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70 w 384"/>
              <a:gd name="T11" fmla="*/ 157 h 384"/>
              <a:gd name="T12" fmla="*/ 270 w 384"/>
              <a:gd name="T13" fmla="*/ 162 h 384"/>
              <a:gd name="T14" fmla="*/ 163 w 384"/>
              <a:gd name="T15" fmla="*/ 270 h 384"/>
              <a:gd name="T16" fmla="*/ 105 w 384"/>
              <a:gd name="T17" fmla="*/ 253 h 384"/>
              <a:gd name="T18" fmla="*/ 114 w 384"/>
              <a:gd name="T19" fmla="*/ 253 h 384"/>
              <a:gd name="T20" fmla="*/ 161 w 384"/>
              <a:gd name="T21" fmla="*/ 237 h 384"/>
              <a:gd name="T22" fmla="*/ 125 w 384"/>
              <a:gd name="T23" fmla="*/ 211 h 384"/>
              <a:gd name="T24" fmla="*/ 132 w 384"/>
              <a:gd name="T25" fmla="*/ 212 h 384"/>
              <a:gd name="T26" fmla="*/ 142 w 384"/>
              <a:gd name="T27" fmla="*/ 210 h 384"/>
              <a:gd name="T28" fmla="*/ 112 w 384"/>
              <a:gd name="T29" fmla="*/ 173 h 384"/>
              <a:gd name="T30" fmla="*/ 112 w 384"/>
              <a:gd name="T31" fmla="*/ 173 h 384"/>
              <a:gd name="T32" fmla="*/ 129 w 384"/>
              <a:gd name="T33" fmla="*/ 177 h 384"/>
              <a:gd name="T34" fmla="*/ 112 w 384"/>
              <a:gd name="T35" fmla="*/ 146 h 384"/>
              <a:gd name="T36" fmla="*/ 117 w 384"/>
              <a:gd name="T37" fmla="*/ 127 h 384"/>
              <a:gd name="T38" fmla="*/ 195 w 384"/>
              <a:gd name="T39" fmla="*/ 166 h 384"/>
              <a:gd name="T40" fmla="*/ 194 w 384"/>
              <a:gd name="T41" fmla="*/ 158 h 384"/>
              <a:gd name="T42" fmla="*/ 232 w 384"/>
              <a:gd name="T43" fmla="*/ 120 h 384"/>
              <a:gd name="T44" fmla="*/ 260 w 384"/>
              <a:gd name="T45" fmla="*/ 132 h 384"/>
              <a:gd name="T46" fmla="*/ 284 w 384"/>
              <a:gd name="T47" fmla="*/ 123 h 384"/>
              <a:gd name="T48" fmla="*/ 267 w 384"/>
              <a:gd name="T49" fmla="*/ 144 h 384"/>
              <a:gd name="T50" fmla="*/ 289 w 384"/>
              <a:gd name="T51" fmla="*/ 138 h 384"/>
              <a:gd name="T52" fmla="*/ 270 w 384"/>
              <a:gd name="T53" fmla="*/ 157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70" y="157"/>
                </a:moveTo>
                <a:cubicBezTo>
                  <a:pt x="270" y="159"/>
                  <a:pt x="270" y="161"/>
                  <a:pt x="270" y="162"/>
                </a:cubicBezTo>
                <a:cubicBezTo>
                  <a:pt x="270" y="212"/>
                  <a:pt x="232" y="270"/>
                  <a:pt x="163" y="270"/>
                </a:cubicBezTo>
                <a:cubicBezTo>
                  <a:pt x="141" y="270"/>
                  <a:pt x="121" y="264"/>
                  <a:pt x="105" y="253"/>
                </a:cubicBezTo>
                <a:cubicBezTo>
                  <a:pt x="108" y="253"/>
                  <a:pt x="111" y="253"/>
                  <a:pt x="114" y="253"/>
                </a:cubicBezTo>
                <a:cubicBezTo>
                  <a:pt x="131" y="253"/>
                  <a:pt x="148" y="247"/>
                  <a:pt x="161" y="237"/>
                </a:cubicBezTo>
                <a:cubicBezTo>
                  <a:pt x="144" y="237"/>
                  <a:pt x="130" y="226"/>
                  <a:pt x="125" y="211"/>
                </a:cubicBezTo>
                <a:cubicBezTo>
                  <a:pt x="128" y="211"/>
                  <a:pt x="130" y="212"/>
                  <a:pt x="132" y="212"/>
                </a:cubicBezTo>
                <a:cubicBezTo>
                  <a:pt x="136" y="212"/>
                  <a:pt x="139" y="211"/>
                  <a:pt x="142" y="210"/>
                </a:cubicBezTo>
                <a:cubicBezTo>
                  <a:pt x="125" y="207"/>
                  <a:pt x="112" y="191"/>
                  <a:pt x="112" y="173"/>
                </a:cubicBezTo>
                <a:cubicBezTo>
                  <a:pt x="112" y="173"/>
                  <a:pt x="112" y="173"/>
                  <a:pt x="112" y="173"/>
                </a:cubicBezTo>
                <a:cubicBezTo>
                  <a:pt x="117" y="175"/>
                  <a:pt x="123" y="177"/>
                  <a:pt x="129" y="177"/>
                </a:cubicBezTo>
                <a:cubicBezTo>
                  <a:pt x="119" y="171"/>
                  <a:pt x="112" y="159"/>
                  <a:pt x="112" y="146"/>
                </a:cubicBezTo>
                <a:cubicBezTo>
                  <a:pt x="112" y="139"/>
                  <a:pt x="114" y="132"/>
                  <a:pt x="117" y="127"/>
                </a:cubicBezTo>
                <a:cubicBezTo>
                  <a:pt x="136" y="150"/>
                  <a:pt x="164" y="165"/>
                  <a:pt x="195" y="166"/>
                </a:cubicBezTo>
                <a:cubicBezTo>
                  <a:pt x="195" y="164"/>
                  <a:pt x="194" y="161"/>
                  <a:pt x="194" y="158"/>
                </a:cubicBezTo>
                <a:cubicBezTo>
                  <a:pt x="194" y="137"/>
                  <a:pt x="211" y="120"/>
                  <a:pt x="232" y="120"/>
                </a:cubicBezTo>
                <a:cubicBezTo>
                  <a:pt x="243" y="120"/>
                  <a:pt x="253" y="125"/>
                  <a:pt x="260" y="132"/>
                </a:cubicBezTo>
                <a:cubicBezTo>
                  <a:pt x="268" y="130"/>
                  <a:pt x="277" y="127"/>
                  <a:pt x="284" y="123"/>
                </a:cubicBezTo>
                <a:cubicBezTo>
                  <a:pt x="281" y="132"/>
                  <a:pt x="275" y="139"/>
                  <a:pt x="267" y="144"/>
                </a:cubicBezTo>
                <a:cubicBezTo>
                  <a:pt x="275" y="143"/>
                  <a:pt x="282" y="141"/>
                  <a:pt x="289" y="138"/>
                </a:cubicBezTo>
                <a:cubicBezTo>
                  <a:pt x="284" y="145"/>
                  <a:pt x="277" y="152"/>
                  <a:pt x="270" y="157"/>
                </a:cubicBezTo>
                <a:close/>
              </a:path>
            </a:pathLst>
          </a:custGeom>
          <a:solidFill>
            <a:srgbClr val="23CAD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55" name="Freeform 54"/>
          <p:cNvSpPr>
            <a:spLocks noEditPoints="1"/>
          </p:cNvSpPr>
          <p:nvPr/>
        </p:nvSpPr>
        <p:spPr bwMode="auto">
          <a:xfrm>
            <a:off x="9347201" y="5483557"/>
            <a:ext cx="369783" cy="377952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37 w 384"/>
              <a:gd name="T11" fmla="*/ 133 h 384"/>
              <a:gd name="T12" fmla="*/ 208 w 384"/>
              <a:gd name="T13" fmla="*/ 133 h 384"/>
              <a:gd name="T14" fmla="*/ 201 w 384"/>
              <a:gd name="T15" fmla="*/ 144 h 384"/>
              <a:gd name="T16" fmla="*/ 201 w 384"/>
              <a:gd name="T17" fmla="*/ 164 h 384"/>
              <a:gd name="T18" fmla="*/ 237 w 384"/>
              <a:gd name="T19" fmla="*/ 164 h 384"/>
              <a:gd name="T20" fmla="*/ 237 w 384"/>
              <a:gd name="T21" fmla="*/ 194 h 384"/>
              <a:gd name="T22" fmla="*/ 201 w 384"/>
              <a:gd name="T23" fmla="*/ 194 h 384"/>
              <a:gd name="T24" fmla="*/ 201 w 384"/>
              <a:gd name="T25" fmla="*/ 283 h 384"/>
              <a:gd name="T26" fmla="*/ 167 w 384"/>
              <a:gd name="T27" fmla="*/ 283 h 384"/>
              <a:gd name="T28" fmla="*/ 167 w 384"/>
              <a:gd name="T29" fmla="*/ 194 h 384"/>
              <a:gd name="T30" fmla="*/ 136 w 384"/>
              <a:gd name="T31" fmla="*/ 194 h 384"/>
              <a:gd name="T32" fmla="*/ 136 w 384"/>
              <a:gd name="T33" fmla="*/ 164 h 384"/>
              <a:gd name="T34" fmla="*/ 167 w 384"/>
              <a:gd name="T35" fmla="*/ 164 h 384"/>
              <a:gd name="T36" fmla="*/ 167 w 384"/>
              <a:gd name="T37" fmla="*/ 147 h 384"/>
              <a:gd name="T38" fmla="*/ 208 w 384"/>
              <a:gd name="T39" fmla="*/ 101 h 384"/>
              <a:gd name="T40" fmla="*/ 237 w 384"/>
              <a:gd name="T41" fmla="*/ 101 h 384"/>
              <a:gd name="T42" fmla="*/ 237 w 384"/>
              <a:gd name="T43" fmla="*/ 133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37" y="133"/>
                </a:moveTo>
                <a:cubicBezTo>
                  <a:pt x="208" y="133"/>
                  <a:pt x="208" y="133"/>
                  <a:pt x="208" y="133"/>
                </a:cubicBezTo>
                <a:cubicBezTo>
                  <a:pt x="205" y="133"/>
                  <a:pt x="201" y="138"/>
                  <a:pt x="201" y="144"/>
                </a:cubicBezTo>
                <a:cubicBezTo>
                  <a:pt x="201" y="164"/>
                  <a:pt x="201" y="164"/>
                  <a:pt x="201" y="164"/>
                </a:cubicBezTo>
                <a:cubicBezTo>
                  <a:pt x="237" y="164"/>
                  <a:pt x="237" y="164"/>
                  <a:pt x="237" y="164"/>
                </a:cubicBezTo>
                <a:cubicBezTo>
                  <a:pt x="237" y="194"/>
                  <a:pt x="237" y="194"/>
                  <a:pt x="237" y="194"/>
                </a:cubicBezTo>
                <a:cubicBezTo>
                  <a:pt x="201" y="194"/>
                  <a:pt x="201" y="194"/>
                  <a:pt x="201" y="194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167" y="283"/>
                  <a:pt x="167" y="283"/>
                  <a:pt x="167" y="283"/>
                </a:cubicBezTo>
                <a:cubicBezTo>
                  <a:pt x="167" y="194"/>
                  <a:pt x="167" y="194"/>
                  <a:pt x="167" y="194"/>
                </a:cubicBezTo>
                <a:cubicBezTo>
                  <a:pt x="136" y="194"/>
                  <a:pt x="136" y="194"/>
                  <a:pt x="136" y="19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67" y="164"/>
                  <a:pt x="167" y="164"/>
                  <a:pt x="167" y="164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67" y="122"/>
                  <a:pt x="185" y="101"/>
                  <a:pt x="208" y="101"/>
                </a:cubicBezTo>
                <a:cubicBezTo>
                  <a:pt x="237" y="101"/>
                  <a:pt x="237" y="101"/>
                  <a:pt x="237" y="101"/>
                </a:cubicBezTo>
                <a:lnTo>
                  <a:pt x="237" y="133"/>
                </a:lnTo>
                <a:close/>
              </a:path>
            </a:pathLst>
          </a:cu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56" name="Freeform 55"/>
          <p:cNvSpPr>
            <a:spLocks noEditPoints="1"/>
          </p:cNvSpPr>
          <p:nvPr/>
        </p:nvSpPr>
        <p:spPr bwMode="auto">
          <a:xfrm>
            <a:off x="10257653" y="5477667"/>
            <a:ext cx="366281" cy="389733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45 w 384"/>
              <a:gd name="T11" fmla="*/ 272 h 384"/>
              <a:gd name="T12" fmla="*/ 106 w 384"/>
              <a:gd name="T13" fmla="*/ 272 h 384"/>
              <a:gd name="T14" fmla="*/ 106 w 384"/>
              <a:gd name="T15" fmla="*/ 147 h 384"/>
              <a:gd name="T16" fmla="*/ 145 w 384"/>
              <a:gd name="T17" fmla="*/ 147 h 384"/>
              <a:gd name="T18" fmla="*/ 145 w 384"/>
              <a:gd name="T19" fmla="*/ 272 h 384"/>
              <a:gd name="T20" fmla="*/ 125 w 384"/>
              <a:gd name="T21" fmla="*/ 132 h 384"/>
              <a:gd name="T22" fmla="*/ 105 w 384"/>
              <a:gd name="T23" fmla="*/ 112 h 384"/>
              <a:gd name="T24" fmla="*/ 126 w 384"/>
              <a:gd name="T25" fmla="*/ 93 h 384"/>
              <a:gd name="T26" fmla="*/ 146 w 384"/>
              <a:gd name="T27" fmla="*/ 112 h 384"/>
              <a:gd name="T28" fmla="*/ 125 w 384"/>
              <a:gd name="T29" fmla="*/ 132 h 384"/>
              <a:gd name="T30" fmla="*/ 287 w 384"/>
              <a:gd name="T31" fmla="*/ 272 h 384"/>
              <a:gd name="T32" fmla="*/ 248 w 384"/>
              <a:gd name="T33" fmla="*/ 272 h 384"/>
              <a:gd name="T34" fmla="*/ 248 w 384"/>
              <a:gd name="T35" fmla="*/ 203 h 384"/>
              <a:gd name="T36" fmla="*/ 228 w 384"/>
              <a:gd name="T37" fmla="*/ 176 h 384"/>
              <a:gd name="T38" fmla="*/ 208 w 384"/>
              <a:gd name="T39" fmla="*/ 190 h 384"/>
              <a:gd name="T40" fmla="*/ 207 w 384"/>
              <a:gd name="T41" fmla="*/ 200 h 384"/>
              <a:gd name="T42" fmla="*/ 207 w 384"/>
              <a:gd name="T43" fmla="*/ 272 h 384"/>
              <a:gd name="T44" fmla="*/ 168 w 384"/>
              <a:gd name="T45" fmla="*/ 272 h 384"/>
              <a:gd name="T46" fmla="*/ 168 w 384"/>
              <a:gd name="T47" fmla="*/ 187 h 384"/>
              <a:gd name="T48" fmla="*/ 167 w 384"/>
              <a:gd name="T49" fmla="*/ 147 h 384"/>
              <a:gd name="T50" fmla="*/ 201 w 384"/>
              <a:gd name="T51" fmla="*/ 147 h 384"/>
              <a:gd name="T52" fmla="*/ 203 w 384"/>
              <a:gd name="T53" fmla="*/ 164 h 384"/>
              <a:gd name="T54" fmla="*/ 204 w 384"/>
              <a:gd name="T55" fmla="*/ 164 h 384"/>
              <a:gd name="T56" fmla="*/ 242 w 384"/>
              <a:gd name="T57" fmla="*/ 144 h 384"/>
              <a:gd name="T58" fmla="*/ 287 w 384"/>
              <a:gd name="T59" fmla="*/ 198 h 384"/>
              <a:gd name="T60" fmla="*/ 287 w 384"/>
              <a:gd name="T61" fmla="*/ 272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9"/>
                  <a:pt x="86" y="384"/>
                  <a:pt x="192" y="384"/>
                </a:cubicBezTo>
                <a:cubicBezTo>
                  <a:pt x="298" y="384"/>
                  <a:pt x="384" y="299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45" y="272"/>
                </a:moveTo>
                <a:cubicBezTo>
                  <a:pt x="106" y="272"/>
                  <a:pt x="106" y="272"/>
                  <a:pt x="106" y="272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145" y="147"/>
                  <a:pt x="145" y="147"/>
                  <a:pt x="145" y="147"/>
                </a:cubicBezTo>
                <a:lnTo>
                  <a:pt x="145" y="272"/>
                </a:lnTo>
                <a:close/>
                <a:moveTo>
                  <a:pt x="125" y="132"/>
                </a:moveTo>
                <a:cubicBezTo>
                  <a:pt x="113" y="132"/>
                  <a:pt x="105" y="123"/>
                  <a:pt x="105" y="112"/>
                </a:cubicBezTo>
                <a:cubicBezTo>
                  <a:pt x="105" y="101"/>
                  <a:pt x="113" y="93"/>
                  <a:pt x="126" y="93"/>
                </a:cubicBezTo>
                <a:cubicBezTo>
                  <a:pt x="138" y="93"/>
                  <a:pt x="146" y="101"/>
                  <a:pt x="146" y="112"/>
                </a:cubicBezTo>
                <a:cubicBezTo>
                  <a:pt x="146" y="123"/>
                  <a:pt x="138" y="132"/>
                  <a:pt x="125" y="132"/>
                </a:cubicBezTo>
                <a:close/>
                <a:moveTo>
                  <a:pt x="287" y="272"/>
                </a:moveTo>
                <a:cubicBezTo>
                  <a:pt x="248" y="272"/>
                  <a:pt x="248" y="272"/>
                  <a:pt x="248" y="272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87"/>
                  <a:pt x="242" y="176"/>
                  <a:pt x="228" y="176"/>
                </a:cubicBezTo>
                <a:cubicBezTo>
                  <a:pt x="218" y="176"/>
                  <a:pt x="211" y="183"/>
                  <a:pt x="208" y="190"/>
                </a:cubicBezTo>
                <a:cubicBezTo>
                  <a:pt x="207" y="193"/>
                  <a:pt x="207" y="196"/>
                  <a:pt x="207" y="200"/>
                </a:cubicBezTo>
                <a:cubicBezTo>
                  <a:pt x="207" y="272"/>
                  <a:pt x="207" y="272"/>
                  <a:pt x="207" y="272"/>
                </a:cubicBezTo>
                <a:cubicBezTo>
                  <a:pt x="168" y="272"/>
                  <a:pt x="168" y="272"/>
                  <a:pt x="168" y="272"/>
                </a:cubicBezTo>
                <a:cubicBezTo>
                  <a:pt x="168" y="187"/>
                  <a:pt x="168" y="187"/>
                  <a:pt x="168" y="187"/>
                </a:cubicBezTo>
                <a:cubicBezTo>
                  <a:pt x="168" y="171"/>
                  <a:pt x="168" y="158"/>
                  <a:pt x="167" y="147"/>
                </a:cubicBezTo>
                <a:cubicBezTo>
                  <a:pt x="201" y="147"/>
                  <a:pt x="201" y="147"/>
                  <a:pt x="201" y="147"/>
                </a:cubicBezTo>
                <a:cubicBezTo>
                  <a:pt x="203" y="164"/>
                  <a:pt x="203" y="164"/>
                  <a:pt x="203" y="164"/>
                </a:cubicBezTo>
                <a:cubicBezTo>
                  <a:pt x="204" y="164"/>
                  <a:pt x="204" y="164"/>
                  <a:pt x="204" y="164"/>
                </a:cubicBezTo>
                <a:cubicBezTo>
                  <a:pt x="209" y="156"/>
                  <a:pt x="221" y="144"/>
                  <a:pt x="242" y="144"/>
                </a:cubicBezTo>
                <a:cubicBezTo>
                  <a:pt x="268" y="144"/>
                  <a:pt x="287" y="161"/>
                  <a:pt x="287" y="198"/>
                </a:cubicBezTo>
                <a:lnTo>
                  <a:pt x="287" y="272"/>
                </a:lnTo>
                <a:close/>
              </a:path>
            </a:pathLst>
          </a:custGeom>
          <a:solidFill>
            <a:srgbClr val="F3C30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57" name="Freeform 56"/>
          <p:cNvSpPr>
            <a:spLocks noEditPoints="1"/>
          </p:cNvSpPr>
          <p:nvPr/>
        </p:nvSpPr>
        <p:spPr bwMode="auto">
          <a:xfrm>
            <a:off x="10701848" y="5482740"/>
            <a:ext cx="368381" cy="379587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06 w 384"/>
              <a:gd name="T11" fmla="*/ 238 h 384"/>
              <a:gd name="T12" fmla="*/ 178 w 384"/>
              <a:gd name="T13" fmla="*/ 225 h 384"/>
              <a:gd name="T14" fmla="*/ 147 w 384"/>
              <a:gd name="T15" fmla="*/ 293 h 384"/>
              <a:gd name="T16" fmla="*/ 163 w 384"/>
              <a:gd name="T17" fmla="*/ 186 h 384"/>
              <a:gd name="T18" fmla="*/ 189 w 384"/>
              <a:gd name="T19" fmla="*/ 137 h 384"/>
              <a:gd name="T20" fmla="*/ 200 w 384"/>
              <a:gd name="T21" fmla="*/ 217 h 384"/>
              <a:gd name="T22" fmla="*/ 231 w 384"/>
              <a:gd name="T23" fmla="*/ 124 h 384"/>
              <a:gd name="T24" fmla="*/ 137 w 384"/>
              <a:gd name="T25" fmla="*/ 174 h 384"/>
              <a:gd name="T26" fmla="*/ 142 w 384"/>
              <a:gd name="T27" fmla="*/ 208 h 384"/>
              <a:gd name="T28" fmla="*/ 114 w 384"/>
              <a:gd name="T29" fmla="*/ 161 h 384"/>
              <a:gd name="T30" fmla="*/ 182 w 384"/>
              <a:gd name="T31" fmla="*/ 92 h 384"/>
              <a:gd name="T32" fmla="*/ 270 w 384"/>
              <a:gd name="T33" fmla="*/ 147 h 384"/>
              <a:gd name="T34" fmla="*/ 206 w 384"/>
              <a:gd name="T35" fmla="*/ 238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06" y="238"/>
                </a:moveTo>
                <a:cubicBezTo>
                  <a:pt x="193" y="237"/>
                  <a:pt x="188" y="230"/>
                  <a:pt x="178" y="225"/>
                </a:cubicBezTo>
                <a:cubicBezTo>
                  <a:pt x="173" y="252"/>
                  <a:pt x="167" y="279"/>
                  <a:pt x="147" y="293"/>
                </a:cubicBezTo>
                <a:cubicBezTo>
                  <a:pt x="141" y="251"/>
                  <a:pt x="156" y="219"/>
                  <a:pt x="163" y="186"/>
                </a:cubicBezTo>
                <a:cubicBezTo>
                  <a:pt x="151" y="166"/>
                  <a:pt x="164" y="127"/>
                  <a:pt x="189" y="137"/>
                </a:cubicBezTo>
                <a:cubicBezTo>
                  <a:pt x="219" y="149"/>
                  <a:pt x="163" y="209"/>
                  <a:pt x="200" y="217"/>
                </a:cubicBezTo>
                <a:cubicBezTo>
                  <a:pt x="240" y="225"/>
                  <a:pt x="256" y="149"/>
                  <a:pt x="231" y="124"/>
                </a:cubicBezTo>
                <a:cubicBezTo>
                  <a:pt x="196" y="88"/>
                  <a:pt x="129" y="123"/>
                  <a:pt x="137" y="174"/>
                </a:cubicBezTo>
                <a:cubicBezTo>
                  <a:pt x="139" y="187"/>
                  <a:pt x="152" y="191"/>
                  <a:pt x="142" y="208"/>
                </a:cubicBezTo>
                <a:cubicBezTo>
                  <a:pt x="120" y="203"/>
                  <a:pt x="113" y="185"/>
                  <a:pt x="114" y="161"/>
                </a:cubicBezTo>
                <a:cubicBezTo>
                  <a:pt x="115" y="123"/>
                  <a:pt x="149" y="95"/>
                  <a:pt x="182" y="92"/>
                </a:cubicBezTo>
                <a:cubicBezTo>
                  <a:pt x="225" y="87"/>
                  <a:pt x="265" y="107"/>
                  <a:pt x="270" y="147"/>
                </a:cubicBezTo>
                <a:cubicBezTo>
                  <a:pt x="276" y="192"/>
                  <a:pt x="251" y="241"/>
                  <a:pt x="206" y="238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58" name="Freeform 57"/>
          <p:cNvSpPr>
            <a:spLocks noEditPoints="1"/>
          </p:cNvSpPr>
          <p:nvPr/>
        </p:nvSpPr>
        <p:spPr bwMode="auto">
          <a:xfrm>
            <a:off x="9794897" y="5487643"/>
            <a:ext cx="384840" cy="369783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70 w 384"/>
              <a:gd name="T11" fmla="*/ 157 h 384"/>
              <a:gd name="T12" fmla="*/ 270 w 384"/>
              <a:gd name="T13" fmla="*/ 162 h 384"/>
              <a:gd name="T14" fmla="*/ 163 w 384"/>
              <a:gd name="T15" fmla="*/ 270 h 384"/>
              <a:gd name="T16" fmla="*/ 105 w 384"/>
              <a:gd name="T17" fmla="*/ 253 h 384"/>
              <a:gd name="T18" fmla="*/ 114 w 384"/>
              <a:gd name="T19" fmla="*/ 253 h 384"/>
              <a:gd name="T20" fmla="*/ 161 w 384"/>
              <a:gd name="T21" fmla="*/ 237 h 384"/>
              <a:gd name="T22" fmla="*/ 125 w 384"/>
              <a:gd name="T23" fmla="*/ 211 h 384"/>
              <a:gd name="T24" fmla="*/ 132 w 384"/>
              <a:gd name="T25" fmla="*/ 212 h 384"/>
              <a:gd name="T26" fmla="*/ 142 w 384"/>
              <a:gd name="T27" fmla="*/ 210 h 384"/>
              <a:gd name="T28" fmla="*/ 112 w 384"/>
              <a:gd name="T29" fmla="*/ 173 h 384"/>
              <a:gd name="T30" fmla="*/ 112 w 384"/>
              <a:gd name="T31" fmla="*/ 173 h 384"/>
              <a:gd name="T32" fmla="*/ 129 w 384"/>
              <a:gd name="T33" fmla="*/ 177 h 384"/>
              <a:gd name="T34" fmla="*/ 112 w 384"/>
              <a:gd name="T35" fmla="*/ 146 h 384"/>
              <a:gd name="T36" fmla="*/ 117 w 384"/>
              <a:gd name="T37" fmla="*/ 127 h 384"/>
              <a:gd name="T38" fmla="*/ 195 w 384"/>
              <a:gd name="T39" fmla="*/ 166 h 384"/>
              <a:gd name="T40" fmla="*/ 194 w 384"/>
              <a:gd name="T41" fmla="*/ 158 h 384"/>
              <a:gd name="T42" fmla="*/ 232 w 384"/>
              <a:gd name="T43" fmla="*/ 120 h 384"/>
              <a:gd name="T44" fmla="*/ 260 w 384"/>
              <a:gd name="T45" fmla="*/ 132 h 384"/>
              <a:gd name="T46" fmla="*/ 284 w 384"/>
              <a:gd name="T47" fmla="*/ 123 h 384"/>
              <a:gd name="T48" fmla="*/ 267 w 384"/>
              <a:gd name="T49" fmla="*/ 144 h 384"/>
              <a:gd name="T50" fmla="*/ 289 w 384"/>
              <a:gd name="T51" fmla="*/ 138 h 384"/>
              <a:gd name="T52" fmla="*/ 270 w 384"/>
              <a:gd name="T53" fmla="*/ 157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70" y="157"/>
                </a:moveTo>
                <a:cubicBezTo>
                  <a:pt x="270" y="159"/>
                  <a:pt x="270" y="161"/>
                  <a:pt x="270" y="162"/>
                </a:cubicBezTo>
                <a:cubicBezTo>
                  <a:pt x="270" y="212"/>
                  <a:pt x="232" y="270"/>
                  <a:pt x="163" y="270"/>
                </a:cubicBezTo>
                <a:cubicBezTo>
                  <a:pt x="141" y="270"/>
                  <a:pt x="121" y="264"/>
                  <a:pt x="105" y="253"/>
                </a:cubicBezTo>
                <a:cubicBezTo>
                  <a:pt x="108" y="253"/>
                  <a:pt x="111" y="253"/>
                  <a:pt x="114" y="253"/>
                </a:cubicBezTo>
                <a:cubicBezTo>
                  <a:pt x="131" y="253"/>
                  <a:pt x="148" y="247"/>
                  <a:pt x="161" y="237"/>
                </a:cubicBezTo>
                <a:cubicBezTo>
                  <a:pt x="144" y="237"/>
                  <a:pt x="130" y="226"/>
                  <a:pt x="125" y="211"/>
                </a:cubicBezTo>
                <a:cubicBezTo>
                  <a:pt x="128" y="211"/>
                  <a:pt x="130" y="212"/>
                  <a:pt x="132" y="212"/>
                </a:cubicBezTo>
                <a:cubicBezTo>
                  <a:pt x="136" y="212"/>
                  <a:pt x="139" y="211"/>
                  <a:pt x="142" y="210"/>
                </a:cubicBezTo>
                <a:cubicBezTo>
                  <a:pt x="125" y="207"/>
                  <a:pt x="112" y="191"/>
                  <a:pt x="112" y="173"/>
                </a:cubicBezTo>
                <a:cubicBezTo>
                  <a:pt x="112" y="173"/>
                  <a:pt x="112" y="173"/>
                  <a:pt x="112" y="173"/>
                </a:cubicBezTo>
                <a:cubicBezTo>
                  <a:pt x="117" y="175"/>
                  <a:pt x="123" y="177"/>
                  <a:pt x="129" y="177"/>
                </a:cubicBezTo>
                <a:cubicBezTo>
                  <a:pt x="119" y="171"/>
                  <a:pt x="112" y="159"/>
                  <a:pt x="112" y="146"/>
                </a:cubicBezTo>
                <a:cubicBezTo>
                  <a:pt x="112" y="139"/>
                  <a:pt x="114" y="132"/>
                  <a:pt x="117" y="127"/>
                </a:cubicBezTo>
                <a:cubicBezTo>
                  <a:pt x="136" y="150"/>
                  <a:pt x="164" y="165"/>
                  <a:pt x="195" y="166"/>
                </a:cubicBezTo>
                <a:cubicBezTo>
                  <a:pt x="195" y="164"/>
                  <a:pt x="194" y="161"/>
                  <a:pt x="194" y="158"/>
                </a:cubicBezTo>
                <a:cubicBezTo>
                  <a:pt x="194" y="137"/>
                  <a:pt x="211" y="120"/>
                  <a:pt x="232" y="120"/>
                </a:cubicBezTo>
                <a:cubicBezTo>
                  <a:pt x="243" y="120"/>
                  <a:pt x="253" y="125"/>
                  <a:pt x="260" y="132"/>
                </a:cubicBezTo>
                <a:cubicBezTo>
                  <a:pt x="268" y="130"/>
                  <a:pt x="277" y="127"/>
                  <a:pt x="284" y="123"/>
                </a:cubicBezTo>
                <a:cubicBezTo>
                  <a:pt x="281" y="132"/>
                  <a:pt x="275" y="139"/>
                  <a:pt x="267" y="144"/>
                </a:cubicBezTo>
                <a:cubicBezTo>
                  <a:pt x="275" y="143"/>
                  <a:pt x="282" y="141"/>
                  <a:pt x="289" y="138"/>
                </a:cubicBezTo>
                <a:cubicBezTo>
                  <a:pt x="284" y="145"/>
                  <a:pt x="277" y="152"/>
                  <a:pt x="270" y="157"/>
                </a:cubicBezTo>
                <a:close/>
              </a:path>
            </a:pathLst>
          </a:custGeom>
          <a:solidFill>
            <a:srgbClr val="23CAD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75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75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500"/>
                            </p:stCondLst>
                            <p:childTnLst>
                              <p:par>
                                <p:cTn id="8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50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75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5500"/>
                            </p:stCondLst>
                            <p:childTnLst>
                              <p:par>
                                <p:cTn id="1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6500"/>
                            </p:stCondLst>
                            <p:childTnLst>
                              <p:par>
                                <p:cTn id="1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7000"/>
                            </p:stCondLst>
                            <p:childTnLst>
                              <p:par>
                                <p:cTn id="1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7500"/>
                            </p:stCondLst>
                            <p:childTnLst>
                              <p:par>
                                <p:cTn id="16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75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8500"/>
                            </p:stCondLst>
                            <p:childTnLst>
                              <p:par>
                                <p:cTn id="1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9000"/>
                            </p:stCondLst>
                            <p:childTnLst>
                              <p:par>
                                <p:cTn id="17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9500"/>
                            </p:stCondLst>
                            <p:childTnLst>
                              <p:par>
                                <p:cTn id="1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0000"/>
                            </p:stCondLst>
                            <p:childTnLst>
                              <p:par>
                                <p:cTn id="1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20500"/>
                            </p:stCondLst>
                            <p:childTnLst>
                              <p:par>
                                <p:cTn id="1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21000"/>
                            </p:stCondLst>
                            <p:childTnLst>
                              <p:par>
                                <p:cTn id="1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21500"/>
                            </p:stCondLst>
                            <p:childTnLst>
                              <p:par>
                                <p:cTn id="19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Graphic spid="11" grpId="0">
        <p:bldAsOne/>
      </p:bldGraphic>
      <p:bldP spid="12" grpId="0" animBg="1"/>
      <p:bldGraphic spid="13" grpId="0">
        <p:bldAsOne/>
      </p:bldGraphic>
      <p:bldP spid="14" grpId="0" animBg="1"/>
      <p:bldGraphic spid="15" grpId="0">
        <p:bldAsOne/>
      </p:bldGraphic>
      <p:bldP spid="16" grpId="0" animBg="1"/>
      <p:bldGraphic spid="17" grpId="0">
        <p:bldAsOne/>
      </p:bldGraphic>
      <p:bldP spid="19" grpId="0"/>
      <p:bldP spid="20" grpId="0"/>
      <p:bldP spid="25" grpId="0"/>
      <p:bldP spid="26" grpId="0"/>
      <p:bldP spid="27" grpId="0"/>
      <p:bldP spid="29" grpId="0"/>
      <p:bldP spid="30" grpId="0"/>
      <p:bldP spid="31" grpId="0"/>
      <p:bldP spid="33" grpId="0"/>
      <p:bldP spid="34" grpId="0"/>
      <p:bldP spid="35" grpId="0"/>
      <p:bldP spid="39" grpId="0"/>
      <p:bldP spid="40" grpId="0" animBg="1"/>
      <p:bldP spid="41" grpId="0" animBg="1"/>
      <p:bldP spid="42" grpId="0" animBg="1"/>
      <p:bldP spid="43" grpId="0" animBg="1"/>
      <p:bldP spid="45" grpId="0" animBg="1"/>
      <p:bldP spid="46" grpId="0" animBg="1"/>
      <p:bldP spid="47" grpId="0" animBg="1"/>
      <p:bldP spid="48" grpId="0" animBg="1"/>
      <p:bldP spid="50" grpId="0" animBg="1"/>
      <p:bldP spid="51" grpId="0" animBg="1"/>
      <p:bldP spid="52" grpId="0" animBg="1"/>
      <p:bldP spid="53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Diagram 11"/>
          <p:cNvGraphicFramePr/>
          <p:nvPr/>
        </p:nvGraphicFramePr>
        <p:xfrm>
          <a:off x="914400" y="2006600"/>
          <a:ext cx="2032000" cy="203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7" name="Parallelogram 16"/>
          <p:cNvSpPr/>
          <p:nvPr/>
        </p:nvSpPr>
        <p:spPr>
          <a:xfrm>
            <a:off x="812800" y="3646348"/>
            <a:ext cx="2133600" cy="508000"/>
          </a:xfrm>
          <a:prstGeom prst="parallelogram">
            <a:avLst/>
          </a:prstGeom>
          <a:solidFill>
            <a:srgbClr val="1FD8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1" name="TextBox 20"/>
          <p:cNvSpPr txBox="1"/>
          <p:nvPr/>
        </p:nvSpPr>
        <p:spPr>
          <a:xfrm>
            <a:off x="868527" y="3675910"/>
            <a:ext cx="2661896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35" dirty="0">
                <a:solidFill>
                  <a:schemeClr val="bg1"/>
                </a:solidFill>
                <a:latin typeface="+mj-lt"/>
              </a:rPr>
              <a:t>UX/UI DESIGNER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89623" y="4193661"/>
            <a:ext cx="1661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PETER DOE</a:t>
            </a:r>
          </a:p>
        </p:txBody>
      </p:sp>
      <p:sp>
        <p:nvSpPr>
          <p:cNvPr id="28" name="Rectangle 27"/>
          <p:cNvSpPr/>
          <p:nvPr/>
        </p:nvSpPr>
        <p:spPr>
          <a:xfrm>
            <a:off x="914401" y="4571764"/>
            <a:ext cx="2012265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65">
                <a:solidFill>
                  <a:schemeClr val="bg1">
                    <a:lumMod val="65000"/>
                  </a:schemeClr>
                </a:solidFill>
              </a:rPr>
              <a:t>Lorem Ipsum make simply dummy text of the printing.</a:t>
            </a:r>
          </a:p>
        </p:txBody>
      </p:sp>
      <p:sp>
        <p:nvSpPr>
          <p:cNvPr id="39" name="Freeform 38"/>
          <p:cNvSpPr>
            <a:spLocks noEditPoints="1"/>
          </p:cNvSpPr>
          <p:nvPr/>
        </p:nvSpPr>
        <p:spPr bwMode="auto">
          <a:xfrm>
            <a:off x="922742" y="5483557"/>
            <a:ext cx="369783" cy="377952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37 w 384"/>
              <a:gd name="T11" fmla="*/ 133 h 384"/>
              <a:gd name="T12" fmla="*/ 208 w 384"/>
              <a:gd name="T13" fmla="*/ 133 h 384"/>
              <a:gd name="T14" fmla="*/ 201 w 384"/>
              <a:gd name="T15" fmla="*/ 144 h 384"/>
              <a:gd name="T16" fmla="*/ 201 w 384"/>
              <a:gd name="T17" fmla="*/ 164 h 384"/>
              <a:gd name="T18" fmla="*/ 237 w 384"/>
              <a:gd name="T19" fmla="*/ 164 h 384"/>
              <a:gd name="T20" fmla="*/ 237 w 384"/>
              <a:gd name="T21" fmla="*/ 194 h 384"/>
              <a:gd name="T22" fmla="*/ 201 w 384"/>
              <a:gd name="T23" fmla="*/ 194 h 384"/>
              <a:gd name="T24" fmla="*/ 201 w 384"/>
              <a:gd name="T25" fmla="*/ 283 h 384"/>
              <a:gd name="T26" fmla="*/ 167 w 384"/>
              <a:gd name="T27" fmla="*/ 283 h 384"/>
              <a:gd name="T28" fmla="*/ 167 w 384"/>
              <a:gd name="T29" fmla="*/ 194 h 384"/>
              <a:gd name="T30" fmla="*/ 136 w 384"/>
              <a:gd name="T31" fmla="*/ 194 h 384"/>
              <a:gd name="T32" fmla="*/ 136 w 384"/>
              <a:gd name="T33" fmla="*/ 164 h 384"/>
              <a:gd name="T34" fmla="*/ 167 w 384"/>
              <a:gd name="T35" fmla="*/ 164 h 384"/>
              <a:gd name="T36" fmla="*/ 167 w 384"/>
              <a:gd name="T37" fmla="*/ 147 h 384"/>
              <a:gd name="T38" fmla="*/ 208 w 384"/>
              <a:gd name="T39" fmla="*/ 101 h 384"/>
              <a:gd name="T40" fmla="*/ 237 w 384"/>
              <a:gd name="T41" fmla="*/ 101 h 384"/>
              <a:gd name="T42" fmla="*/ 237 w 384"/>
              <a:gd name="T43" fmla="*/ 133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37" y="133"/>
                </a:moveTo>
                <a:cubicBezTo>
                  <a:pt x="208" y="133"/>
                  <a:pt x="208" y="133"/>
                  <a:pt x="208" y="133"/>
                </a:cubicBezTo>
                <a:cubicBezTo>
                  <a:pt x="205" y="133"/>
                  <a:pt x="201" y="138"/>
                  <a:pt x="201" y="144"/>
                </a:cubicBezTo>
                <a:cubicBezTo>
                  <a:pt x="201" y="164"/>
                  <a:pt x="201" y="164"/>
                  <a:pt x="201" y="164"/>
                </a:cubicBezTo>
                <a:cubicBezTo>
                  <a:pt x="237" y="164"/>
                  <a:pt x="237" y="164"/>
                  <a:pt x="237" y="164"/>
                </a:cubicBezTo>
                <a:cubicBezTo>
                  <a:pt x="237" y="194"/>
                  <a:pt x="237" y="194"/>
                  <a:pt x="237" y="194"/>
                </a:cubicBezTo>
                <a:cubicBezTo>
                  <a:pt x="201" y="194"/>
                  <a:pt x="201" y="194"/>
                  <a:pt x="201" y="194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167" y="283"/>
                  <a:pt x="167" y="283"/>
                  <a:pt x="167" y="283"/>
                </a:cubicBezTo>
                <a:cubicBezTo>
                  <a:pt x="167" y="194"/>
                  <a:pt x="167" y="194"/>
                  <a:pt x="167" y="194"/>
                </a:cubicBezTo>
                <a:cubicBezTo>
                  <a:pt x="136" y="194"/>
                  <a:pt x="136" y="194"/>
                  <a:pt x="136" y="19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67" y="164"/>
                  <a:pt x="167" y="164"/>
                  <a:pt x="167" y="164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67" y="122"/>
                  <a:pt x="185" y="101"/>
                  <a:pt x="208" y="101"/>
                </a:cubicBezTo>
                <a:cubicBezTo>
                  <a:pt x="237" y="101"/>
                  <a:pt x="237" y="101"/>
                  <a:pt x="237" y="101"/>
                </a:cubicBezTo>
                <a:lnTo>
                  <a:pt x="237" y="133"/>
                </a:lnTo>
                <a:close/>
              </a:path>
            </a:pathLst>
          </a:cu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40" name="Freeform 39"/>
          <p:cNvSpPr>
            <a:spLocks noEditPoints="1"/>
          </p:cNvSpPr>
          <p:nvPr/>
        </p:nvSpPr>
        <p:spPr bwMode="auto">
          <a:xfrm>
            <a:off x="1833194" y="5477667"/>
            <a:ext cx="366281" cy="389733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45 w 384"/>
              <a:gd name="T11" fmla="*/ 272 h 384"/>
              <a:gd name="T12" fmla="*/ 106 w 384"/>
              <a:gd name="T13" fmla="*/ 272 h 384"/>
              <a:gd name="T14" fmla="*/ 106 w 384"/>
              <a:gd name="T15" fmla="*/ 147 h 384"/>
              <a:gd name="T16" fmla="*/ 145 w 384"/>
              <a:gd name="T17" fmla="*/ 147 h 384"/>
              <a:gd name="T18" fmla="*/ 145 w 384"/>
              <a:gd name="T19" fmla="*/ 272 h 384"/>
              <a:gd name="T20" fmla="*/ 125 w 384"/>
              <a:gd name="T21" fmla="*/ 132 h 384"/>
              <a:gd name="T22" fmla="*/ 105 w 384"/>
              <a:gd name="T23" fmla="*/ 112 h 384"/>
              <a:gd name="T24" fmla="*/ 126 w 384"/>
              <a:gd name="T25" fmla="*/ 93 h 384"/>
              <a:gd name="T26" fmla="*/ 146 w 384"/>
              <a:gd name="T27" fmla="*/ 112 h 384"/>
              <a:gd name="T28" fmla="*/ 125 w 384"/>
              <a:gd name="T29" fmla="*/ 132 h 384"/>
              <a:gd name="T30" fmla="*/ 287 w 384"/>
              <a:gd name="T31" fmla="*/ 272 h 384"/>
              <a:gd name="T32" fmla="*/ 248 w 384"/>
              <a:gd name="T33" fmla="*/ 272 h 384"/>
              <a:gd name="T34" fmla="*/ 248 w 384"/>
              <a:gd name="T35" fmla="*/ 203 h 384"/>
              <a:gd name="T36" fmla="*/ 228 w 384"/>
              <a:gd name="T37" fmla="*/ 176 h 384"/>
              <a:gd name="T38" fmla="*/ 208 w 384"/>
              <a:gd name="T39" fmla="*/ 190 h 384"/>
              <a:gd name="T40" fmla="*/ 207 w 384"/>
              <a:gd name="T41" fmla="*/ 200 h 384"/>
              <a:gd name="T42" fmla="*/ 207 w 384"/>
              <a:gd name="T43" fmla="*/ 272 h 384"/>
              <a:gd name="T44" fmla="*/ 168 w 384"/>
              <a:gd name="T45" fmla="*/ 272 h 384"/>
              <a:gd name="T46" fmla="*/ 168 w 384"/>
              <a:gd name="T47" fmla="*/ 187 h 384"/>
              <a:gd name="T48" fmla="*/ 167 w 384"/>
              <a:gd name="T49" fmla="*/ 147 h 384"/>
              <a:gd name="T50" fmla="*/ 201 w 384"/>
              <a:gd name="T51" fmla="*/ 147 h 384"/>
              <a:gd name="T52" fmla="*/ 203 w 384"/>
              <a:gd name="T53" fmla="*/ 164 h 384"/>
              <a:gd name="T54" fmla="*/ 204 w 384"/>
              <a:gd name="T55" fmla="*/ 164 h 384"/>
              <a:gd name="T56" fmla="*/ 242 w 384"/>
              <a:gd name="T57" fmla="*/ 144 h 384"/>
              <a:gd name="T58" fmla="*/ 287 w 384"/>
              <a:gd name="T59" fmla="*/ 198 h 384"/>
              <a:gd name="T60" fmla="*/ 287 w 384"/>
              <a:gd name="T61" fmla="*/ 272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9"/>
                  <a:pt x="86" y="384"/>
                  <a:pt x="192" y="384"/>
                </a:cubicBezTo>
                <a:cubicBezTo>
                  <a:pt x="298" y="384"/>
                  <a:pt x="384" y="299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45" y="272"/>
                </a:moveTo>
                <a:cubicBezTo>
                  <a:pt x="106" y="272"/>
                  <a:pt x="106" y="272"/>
                  <a:pt x="106" y="272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145" y="147"/>
                  <a:pt x="145" y="147"/>
                  <a:pt x="145" y="147"/>
                </a:cubicBezTo>
                <a:lnTo>
                  <a:pt x="145" y="272"/>
                </a:lnTo>
                <a:close/>
                <a:moveTo>
                  <a:pt x="125" y="132"/>
                </a:moveTo>
                <a:cubicBezTo>
                  <a:pt x="113" y="132"/>
                  <a:pt x="105" y="123"/>
                  <a:pt x="105" y="112"/>
                </a:cubicBezTo>
                <a:cubicBezTo>
                  <a:pt x="105" y="101"/>
                  <a:pt x="113" y="93"/>
                  <a:pt x="126" y="93"/>
                </a:cubicBezTo>
                <a:cubicBezTo>
                  <a:pt x="138" y="93"/>
                  <a:pt x="146" y="101"/>
                  <a:pt x="146" y="112"/>
                </a:cubicBezTo>
                <a:cubicBezTo>
                  <a:pt x="146" y="123"/>
                  <a:pt x="138" y="132"/>
                  <a:pt x="125" y="132"/>
                </a:cubicBezTo>
                <a:close/>
                <a:moveTo>
                  <a:pt x="287" y="272"/>
                </a:moveTo>
                <a:cubicBezTo>
                  <a:pt x="248" y="272"/>
                  <a:pt x="248" y="272"/>
                  <a:pt x="248" y="272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87"/>
                  <a:pt x="242" y="176"/>
                  <a:pt x="228" y="176"/>
                </a:cubicBezTo>
                <a:cubicBezTo>
                  <a:pt x="218" y="176"/>
                  <a:pt x="211" y="183"/>
                  <a:pt x="208" y="190"/>
                </a:cubicBezTo>
                <a:cubicBezTo>
                  <a:pt x="207" y="193"/>
                  <a:pt x="207" y="196"/>
                  <a:pt x="207" y="200"/>
                </a:cubicBezTo>
                <a:cubicBezTo>
                  <a:pt x="207" y="272"/>
                  <a:pt x="207" y="272"/>
                  <a:pt x="207" y="272"/>
                </a:cubicBezTo>
                <a:cubicBezTo>
                  <a:pt x="168" y="272"/>
                  <a:pt x="168" y="272"/>
                  <a:pt x="168" y="272"/>
                </a:cubicBezTo>
                <a:cubicBezTo>
                  <a:pt x="168" y="187"/>
                  <a:pt x="168" y="187"/>
                  <a:pt x="168" y="187"/>
                </a:cubicBezTo>
                <a:cubicBezTo>
                  <a:pt x="168" y="171"/>
                  <a:pt x="168" y="158"/>
                  <a:pt x="167" y="147"/>
                </a:cubicBezTo>
                <a:cubicBezTo>
                  <a:pt x="201" y="147"/>
                  <a:pt x="201" y="147"/>
                  <a:pt x="201" y="147"/>
                </a:cubicBezTo>
                <a:cubicBezTo>
                  <a:pt x="203" y="164"/>
                  <a:pt x="203" y="164"/>
                  <a:pt x="203" y="164"/>
                </a:cubicBezTo>
                <a:cubicBezTo>
                  <a:pt x="204" y="164"/>
                  <a:pt x="204" y="164"/>
                  <a:pt x="204" y="164"/>
                </a:cubicBezTo>
                <a:cubicBezTo>
                  <a:pt x="209" y="156"/>
                  <a:pt x="221" y="144"/>
                  <a:pt x="242" y="144"/>
                </a:cubicBezTo>
                <a:cubicBezTo>
                  <a:pt x="268" y="144"/>
                  <a:pt x="287" y="161"/>
                  <a:pt x="287" y="198"/>
                </a:cubicBezTo>
                <a:lnTo>
                  <a:pt x="287" y="272"/>
                </a:lnTo>
                <a:close/>
              </a:path>
            </a:pathLst>
          </a:custGeom>
          <a:solidFill>
            <a:srgbClr val="F3C30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41" name="Freeform 40"/>
          <p:cNvSpPr>
            <a:spLocks noEditPoints="1"/>
          </p:cNvSpPr>
          <p:nvPr/>
        </p:nvSpPr>
        <p:spPr bwMode="auto">
          <a:xfrm>
            <a:off x="2277390" y="5482740"/>
            <a:ext cx="368381" cy="379587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06 w 384"/>
              <a:gd name="T11" fmla="*/ 238 h 384"/>
              <a:gd name="T12" fmla="*/ 178 w 384"/>
              <a:gd name="T13" fmla="*/ 225 h 384"/>
              <a:gd name="T14" fmla="*/ 147 w 384"/>
              <a:gd name="T15" fmla="*/ 293 h 384"/>
              <a:gd name="T16" fmla="*/ 163 w 384"/>
              <a:gd name="T17" fmla="*/ 186 h 384"/>
              <a:gd name="T18" fmla="*/ 189 w 384"/>
              <a:gd name="T19" fmla="*/ 137 h 384"/>
              <a:gd name="T20" fmla="*/ 200 w 384"/>
              <a:gd name="T21" fmla="*/ 217 h 384"/>
              <a:gd name="T22" fmla="*/ 231 w 384"/>
              <a:gd name="T23" fmla="*/ 124 h 384"/>
              <a:gd name="T24" fmla="*/ 137 w 384"/>
              <a:gd name="T25" fmla="*/ 174 h 384"/>
              <a:gd name="T26" fmla="*/ 142 w 384"/>
              <a:gd name="T27" fmla="*/ 208 h 384"/>
              <a:gd name="T28" fmla="*/ 114 w 384"/>
              <a:gd name="T29" fmla="*/ 161 h 384"/>
              <a:gd name="T30" fmla="*/ 182 w 384"/>
              <a:gd name="T31" fmla="*/ 92 h 384"/>
              <a:gd name="T32" fmla="*/ 270 w 384"/>
              <a:gd name="T33" fmla="*/ 147 h 384"/>
              <a:gd name="T34" fmla="*/ 206 w 384"/>
              <a:gd name="T35" fmla="*/ 238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06" y="238"/>
                </a:moveTo>
                <a:cubicBezTo>
                  <a:pt x="193" y="237"/>
                  <a:pt x="188" y="230"/>
                  <a:pt x="178" y="225"/>
                </a:cubicBezTo>
                <a:cubicBezTo>
                  <a:pt x="173" y="252"/>
                  <a:pt x="167" y="279"/>
                  <a:pt x="147" y="293"/>
                </a:cubicBezTo>
                <a:cubicBezTo>
                  <a:pt x="141" y="251"/>
                  <a:pt x="156" y="219"/>
                  <a:pt x="163" y="186"/>
                </a:cubicBezTo>
                <a:cubicBezTo>
                  <a:pt x="151" y="166"/>
                  <a:pt x="164" y="127"/>
                  <a:pt x="189" y="137"/>
                </a:cubicBezTo>
                <a:cubicBezTo>
                  <a:pt x="219" y="149"/>
                  <a:pt x="163" y="209"/>
                  <a:pt x="200" y="217"/>
                </a:cubicBezTo>
                <a:cubicBezTo>
                  <a:pt x="240" y="225"/>
                  <a:pt x="256" y="149"/>
                  <a:pt x="231" y="124"/>
                </a:cubicBezTo>
                <a:cubicBezTo>
                  <a:pt x="196" y="88"/>
                  <a:pt x="129" y="123"/>
                  <a:pt x="137" y="174"/>
                </a:cubicBezTo>
                <a:cubicBezTo>
                  <a:pt x="139" y="187"/>
                  <a:pt x="152" y="191"/>
                  <a:pt x="142" y="208"/>
                </a:cubicBezTo>
                <a:cubicBezTo>
                  <a:pt x="120" y="203"/>
                  <a:pt x="113" y="185"/>
                  <a:pt x="114" y="161"/>
                </a:cubicBezTo>
                <a:cubicBezTo>
                  <a:pt x="115" y="123"/>
                  <a:pt x="149" y="95"/>
                  <a:pt x="182" y="92"/>
                </a:cubicBezTo>
                <a:cubicBezTo>
                  <a:pt x="225" y="87"/>
                  <a:pt x="265" y="107"/>
                  <a:pt x="270" y="147"/>
                </a:cubicBezTo>
                <a:cubicBezTo>
                  <a:pt x="276" y="192"/>
                  <a:pt x="251" y="241"/>
                  <a:pt x="206" y="238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42" name="Freeform 41"/>
          <p:cNvSpPr>
            <a:spLocks noEditPoints="1"/>
          </p:cNvSpPr>
          <p:nvPr/>
        </p:nvSpPr>
        <p:spPr bwMode="auto">
          <a:xfrm>
            <a:off x="1370439" y="5487643"/>
            <a:ext cx="384840" cy="369783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70 w 384"/>
              <a:gd name="T11" fmla="*/ 157 h 384"/>
              <a:gd name="T12" fmla="*/ 270 w 384"/>
              <a:gd name="T13" fmla="*/ 162 h 384"/>
              <a:gd name="T14" fmla="*/ 163 w 384"/>
              <a:gd name="T15" fmla="*/ 270 h 384"/>
              <a:gd name="T16" fmla="*/ 105 w 384"/>
              <a:gd name="T17" fmla="*/ 253 h 384"/>
              <a:gd name="T18" fmla="*/ 114 w 384"/>
              <a:gd name="T19" fmla="*/ 253 h 384"/>
              <a:gd name="T20" fmla="*/ 161 w 384"/>
              <a:gd name="T21" fmla="*/ 237 h 384"/>
              <a:gd name="T22" fmla="*/ 125 w 384"/>
              <a:gd name="T23" fmla="*/ 211 h 384"/>
              <a:gd name="T24" fmla="*/ 132 w 384"/>
              <a:gd name="T25" fmla="*/ 212 h 384"/>
              <a:gd name="T26" fmla="*/ 142 w 384"/>
              <a:gd name="T27" fmla="*/ 210 h 384"/>
              <a:gd name="T28" fmla="*/ 112 w 384"/>
              <a:gd name="T29" fmla="*/ 173 h 384"/>
              <a:gd name="T30" fmla="*/ 112 w 384"/>
              <a:gd name="T31" fmla="*/ 173 h 384"/>
              <a:gd name="T32" fmla="*/ 129 w 384"/>
              <a:gd name="T33" fmla="*/ 177 h 384"/>
              <a:gd name="T34" fmla="*/ 112 w 384"/>
              <a:gd name="T35" fmla="*/ 146 h 384"/>
              <a:gd name="T36" fmla="*/ 117 w 384"/>
              <a:gd name="T37" fmla="*/ 127 h 384"/>
              <a:gd name="T38" fmla="*/ 195 w 384"/>
              <a:gd name="T39" fmla="*/ 166 h 384"/>
              <a:gd name="T40" fmla="*/ 194 w 384"/>
              <a:gd name="T41" fmla="*/ 158 h 384"/>
              <a:gd name="T42" fmla="*/ 232 w 384"/>
              <a:gd name="T43" fmla="*/ 120 h 384"/>
              <a:gd name="T44" fmla="*/ 260 w 384"/>
              <a:gd name="T45" fmla="*/ 132 h 384"/>
              <a:gd name="T46" fmla="*/ 284 w 384"/>
              <a:gd name="T47" fmla="*/ 123 h 384"/>
              <a:gd name="T48" fmla="*/ 267 w 384"/>
              <a:gd name="T49" fmla="*/ 144 h 384"/>
              <a:gd name="T50" fmla="*/ 289 w 384"/>
              <a:gd name="T51" fmla="*/ 138 h 384"/>
              <a:gd name="T52" fmla="*/ 270 w 384"/>
              <a:gd name="T53" fmla="*/ 157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70" y="157"/>
                </a:moveTo>
                <a:cubicBezTo>
                  <a:pt x="270" y="159"/>
                  <a:pt x="270" y="161"/>
                  <a:pt x="270" y="162"/>
                </a:cubicBezTo>
                <a:cubicBezTo>
                  <a:pt x="270" y="212"/>
                  <a:pt x="232" y="270"/>
                  <a:pt x="163" y="270"/>
                </a:cubicBezTo>
                <a:cubicBezTo>
                  <a:pt x="141" y="270"/>
                  <a:pt x="121" y="264"/>
                  <a:pt x="105" y="253"/>
                </a:cubicBezTo>
                <a:cubicBezTo>
                  <a:pt x="108" y="253"/>
                  <a:pt x="111" y="253"/>
                  <a:pt x="114" y="253"/>
                </a:cubicBezTo>
                <a:cubicBezTo>
                  <a:pt x="131" y="253"/>
                  <a:pt x="148" y="247"/>
                  <a:pt x="161" y="237"/>
                </a:cubicBezTo>
                <a:cubicBezTo>
                  <a:pt x="144" y="237"/>
                  <a:pt x="130" y="226"/>
                  <a:pt x="125" y="211"/>
                </a:cubicBezTo>
                <a:cubicBezTo>
                  <a:pt x="128" y="211"/>
                  <a:pt x="130" y="212"/>
                  <a:pt x="132" y="212"/>
                </a:cubicBezTo>
                <a:cubicBezTo>
                  <a:pt x="136" y="212"/>
                  <a:pt x="139" y="211"/>
                  <a:pt x="142" y="210"/>
                </a:cubicBezTo>
                <a:cubicBezTo>
                  <a:pt x="125" y="207"/>
                  <a:pt x="112" y="191"/>
                  <a:pt x="112" y="173"/>
                </a:cubicBezTo>
                <a:cubicBezTo>
                  <a:pt x="112" y="173"/>
                  <a:pt x="112" y="173"/>
                  <a:pt x="112" y="173"/>
                </a:cubicBezTo>
                <a:cubicBezTo>
                  <a:pt x="117" y="175"/>
                  <a:pt x="123" y="177"/>
                  <a:pt x="129" y="177"/>
                </a:cubicBezTo>
                <a:cubicBezTo>
                  <a:pt x="119" y="171"/>
                  <a:pt x="112" y="159"/>
                  <a:pt x="112" y="146"/>
                </a:cubicBezTo>
                <a:cubicBezTo>
                  <a:pt x="112" y="139"/>
                  <a:pt x="114" y="132"/>
                  <a:pt x="117" y="127"/>
                </a:cubicBezTo>
                <a:cubicBezTo>
                  <a:pt x="136" y="150"/>
                  <a:pt x="164" y="165"/>
                  <a:pt x="195" y="166"/>
                </a:cubicBezTo>
                <a:cubicBezTo>
                  <a:pt x="195" y="164"/>
                  <a:pt x="194" y="161"/>
                  <a:pt x="194" y="158"/>
                </a:cubicBezTo>
                <a:cubicBezTo>
                  <a:pt x="194" y="137"/>
                  <a:pt x="211" y="120"/>
                  <a:pt x="232" y="120"/>
                </a:cubicBezTo>
                <a:cubicBezTo>
                  <a:pt x="243" y="120"/>
                  <a:pt x="253" y="125"/>
                  <a:pt x="260" y="132"/>
                </a:cubicBezTo>
                <a:cubicBezTo>
                  <a:pt x="268" y="130"/>
                  <a:pt x="277" y="127"/>
                  <a:pt x="284" y="123"/>
                </a:cubicBezTo>
                <a:cubicBezTo>
                  <a:pt x="281" y="132"/>
                  <a:pt x="275" y="139"/>
                  <a:pt x="267" y="144"/>
                </a:cubicBezTo>
                <a:cubicBezTo>
                  <a:pt x="275" y="143"/>
                  <a:pt x="282" y="141"/>
                  <a:pt x="289" y="138"/>
                </a:cubicBezTo>
                <a:cubicBezTo>
                  <a:pt x="284" y="145"/>
                  <a:pt x="277" y="152"/>
                  <a:pt x="270" y="157"/>
                </a:cubicBezTo>
                <a:close/>
              </a:path>
            </a:pathLst>
          </a:custGeom>
          <a:solidFill>
            <a:srgbClr val="23CAD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47" name="Parallelogram 46"/>
          <p:cNvSpPr/>
          <p:nvPr/>
        </p:nvSpPr>
        <p:spPr>
          <a:xfrm>
            <a:off x="3289553" y="2026552"/>
            <a:ext cx="914400" cy="3840849"/>
          </a:xfrm>
          <a:prstGeom prst="parallelogram">
            <a:avLst>
              <a:gd name="adj" fmla="val 97793"/>
            </a:avLst>
          </a:prstGeom>
          <a:solidFill>
            <a:srgbClr val="1391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0" name="TextBox 49"/>
          <p:cNvSpPr txBox="1"/>
          <p:nvPr/>
        </p:nvSpPr>
        <p:spPr>
          <a:xfrm>
            <a:off x="4470400" y="2017270"/>
            <a:ext cx="3250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ABOUT TEXT:</a:t>
            </a:r>
          </a:p>
        </p:txBody>
      </p:sp>
      <p:sp>
        <p:nvSpPr>
          <p:cNvPr id="51" name="Rectangle 50"/>
          <p:cNvSpPr/>
          <p:nvPr/>
        </p:nvSpPr>
        <p:spPr>
          <a:xfrm>
            <a:off x="4203953" y="2398793"/>
            <a:ext cx="28448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>
                <a:solidFill>
                  <a:schemeClr val="bg1">
                    <a:lumMod val="65000"/>
                  </a:schemeClr>
                </a:solidFill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essentially. </a:t>
            </a:r>
          </a:p>
        </p:txBody>
      </p:sp>
      <p:sp>
        <p:nvSpPr>
          <p:cNvPr id="52" name="Parallelogram 51"/>
          <p:cNvSpPr/>
          <p:nvPr/>
        </p:nvSpPr>
        <p:spPr>
          <a:xfrm>
            <a:off x="7112000" y="2034104"/>
            <a:ext cx="914400" cy="3840849"/>
          </a:xfrm>
          <a:prstGeom prst="parallelogram">
            <a:avLst>
              <a:gd name="adj" fmla="val 97793"/>
            </a:avLst>
          </a:prstGeom>
          <a:solidFill>
            <a:srgbClr val="1391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3" name="TextBox 52"/>
          <p:cNvSpPr txBox="1"/>
          <p:nvPr/>
        </p:nvSpPr>
        <p:spPr>
          <a:xfrm>
            <a:off x="8369554" y="2017270"/>
            <a:ext cx="13840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TOP SKILLS:</a:t>
            </a:r>
          </a:p>
        </p:txBody>
      </p:sp>
      <p:sp>
        <p:nvSpPr>
          <p:cNvPr id="54" name="Parallelogram 53"/>
          <p:cNvSpPr/>
          <p:nvPr/>
        </p:nvSpPr>
        <p:spPr>
          <a:xfrm>
            <a:off x="8331995" y="3026838"/>
            <a:ext cx="2844005" cy="340765"/>
          </a:xfrm>
          <a:prstGeom prst="parallelogram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5" name="TextBox 54"/>
          <p:cNvSpPr txBox="1"/>
          <p:nvPr/>
        </p:nvSpPr>
        <p:spPr>
          <a:xfrm>
            <a:off x="8368671" y="2616201"/>
            <a:ext cx="2399252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WEB DESIGN</a:t>
            </a:r>
          </a:p>
        </p:txBody>
      </p:sp>
      <p:sp>
        <p:nvSpPr>
          <p:cNvPr id="56" name="Parallelogram 55"/>
          <p:cNvSpPr/>
          <p:nvPr/>
        </p:nvSpPr>
        <p:spPr>
          <a:xfrm>
            <a:off x="8127118" y="3837519"/>
            <a:ext cx="2844005" cy="340765"/>
          </a:xfrm>
          <a:prstGeom prst="parallelogram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7" name="TextBox 56"/>
          <p:cNvSpPr txBox="1"/>
          <p:nvPr/>
        </p:nvSpPr>
        <p:spPr>
          <a:xfrm>
            <a:off x="8163794" y="3429000"/>
            <a:ext cx="2301006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5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UX/UI</a:t>
            </a:r>
          </a:p>
        </p:txBody>
      </p:sp>
      <p:sp>
        <p:nvSpPr>
          <p:cNvPr id="58" name="Parallelogram 57"/>
          <p:cNvSpPr/>
          <p:nvPr/>
        </p:nvSpPr>
        <p:spPr>
          <a:xfrm>
            <a:off x="7923918" y="4654722"/>
            <a:ext cx="2844005" cy="340765"/>
          </a:xfrm>
          <a:prstGeom prst="parallelogram">
            <a:avLst/>
          </a:prstGeom>
          <a:solidFill>
            <a:srgbClr val="01D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9" name="TextBox 58"/>
          <p:cNvSpPr txBox="1"/>
          <p:nvPr/>
        </p:nvSpPr>
        <p:spPr>
          <a:xfrm>
            <a:off x="8025517" y="4241801"/>
            <a:ext cx="253089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GRAPHIC DESIGN</a:t>
            </a:r>
          </a:p>
        </p:txBody>
      </p:sp>
      <p:sp>
        <p:nvSpPr>
          <p:cNvPr id="60" name="Parallelogram 59"/>
          <p:cNvSpPr/>
          <p:nvPr/>
        </p:nvSpPr>
        <p:spPr>
          <a:xfrm>
            <a:off x="7720718" y="5465238"/>
            <a:ext cx="2844005" cy="340765"/>
          </a:xfrm>
          <a:prstGeom prst="parallelogram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1" name="TextBox 60"/>
          <p:cNvSpPr txBox="1"/>
          <p:nvPr/>
        </p:nvSpPr>
        <p:spPr>
          <a:xfrm>
            <a:off x="7757394" y="5054601"/>
            <a:ext cx="2301006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5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CREATIVE WORK</a:t>
            </a:r>
          </a:p>
        </p:txBody>
      </p:sp>
      <p:sp>
        <p:nvSpPr>
          <p:cNvPr id="62" name="Parallelogram 61"/>
          <p:cNvSpPr/>
          <p:nvPr/>
        </p:nvSpPr>
        <p:spPr>
          <a:xfrm>
            <a:off x="8322627" y="3026838"/>
            <a:ext cx="2142173" cy="340765"/>
          </a:xfrm>
          <a:prstGeom prst="parallelogram">
            <a:avLst/>
          </a:prstGeom>
          <a:solidFill>
            <a:srgbClr val="23C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3" name="Parallelogram 62"/>
          <p:cNvSpPr/>
          <p:nvPr/>
        </p:nvSpPr>
        <p:spPr>
          <a:xfrm>
            <a:off x="8163794" y="3837519"/>
            <a:ext cx="2301007" cy="340765"/>
          </a:xfrm>
          <a:prstGeom prst="parallelogram">
            <a:avLst/>
          </a:prstGeom>
          <a:solidFill>
            <a:srgbClr val="DF73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4" name="Parallelogram 63"/>
          <p:cNvSpPr/>
          <p:nvPr/>
        </p:nvSpPr>
        <p:spPr>
          <a:xfrm>
            <a:off x="7919173" y="4654722"/>
            <a:ext cx="2342428" cy="340765"/>
          </a:xfrm>
          <a:prstGeom prst="parallelogram">
            <a:avLst/>
          </a:prstGeom>
          <a:solidFill>
            <a:srgbClr val="1FD8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5" name="Parallelogram 64"/>
          <p:cNvSpPr/>
          <p:nvPr/>
        </p:nvSpPr>
        <p:spPr>
          <a:xfrm>
            <a:off x="7721600" y="5465238"/>
            <a:ext cx="2336800" cy="340765"/>
          </a:xfrm>
          <a:prstGeom prst="parallelogram">
            <a:avLst/>
          </a:prstGeom>
          <a:solidFill>
            <a:srgbClr val="F4C6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7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75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5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17" grpId="0" animBg="1"/>
      <p:bldP spid="21" grpId="0"/>
      <p:bldP spid="27" grpId="0"/>
      <p:bldP spid="28" grpId="0"/>
      <p:bldP spid="39" grpId="0" animBg="1"/>
      <p:bldP spid="40" grpId="0" animBg="1"/>
      <p:bldP spid="41" grpId="0" animBg="1"/>
      <p:bldP spid="42" grpId="0" animBg="1"/>
      <p:bldP spid="47" grpId="0" animBg="1"/>
      <p:bldP spid="50" grpId="0"/>
      <p:bldP spid="51" grpId="0"/>
      <p:bldP spid="52" grpId="0" animBg="1"/>
      <p:bldP spid="53" grpId="0"/>
      <p:bldP spid="54" grpId="0" animBg="1"/>
      <p:bldP spid="55" grpId="0"/>
      <p:bldP spid="56" grpId="0" animBg="1"/>
      <p:bldP spid="57" grpId="0"/>
      <p:bldP spid="58" grpId="0" animBg="1"/>
      <p:bldP spid="59" grpId="0"/>
      <p:bldP spid="60" grpId="0" animBg="1"/>
      <p:bldP spid="61" grpId="0"/>
      <p:bldP spid="62" grpId="0" animBg="1"/>
      <p:bldP spid="63" grpId="0" animBg="1"/>
      <p:bldP spid="64" grpId="0" animBg="1"/>
      <p:bldP spid="6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7"/>
          <p:cNvSpPr/>
          <p:nvPr/>
        </p:nvSpPr>
        <p:spPr bwMode="auto">
          <a:xfrm>
            <a:off x="5707562" y="1948572"/>
            <a:ext cx="1800532" cy="776880"/>
          </a:xfrm>
          <a:custGeom>
            <a:avLst/>
            <a:gdLst>
              <a:gd name="T0" fmla="*/ 139 w 139"/>
              <a:gd name="T1" fmla="*/ 60 h 60"/>
              <a:gd name="T2" fmla="*/ 30 w 139"/>
              <a:gd name="T3" fmla="*/ 60 h 60"/>
              <a:gd name="T4" fmla="*/ 0 w 139"/>
              <a:gd name="T5" fmla="*/ 30 h 60"/>
              <a:gd name="T6" fmla="*/ 0 w 139"/>
              <a:gd name="T7" fmla="*/ 30 h 60"/>
              <a:gd name="T8" fmla="*/ 30 w 139"/>
              <a:gd name="T9" fmla="*/ 0 h 60"/>
              <a:gd name="T10" fmla="*/ 139 w 139"/>
              <a:gd name="T11" fmla="*/ 0 h 60"/>
              <a:gd name="T12" fmla="*/ 139 w 139"/>
              <a:gd name="T13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60">
                <a:moveTo>
                  <a:pt x="139" y="60"/>
                </a:moveTo>
                <a:cubicBezTo>
                  <a:pt x="30" y="60"/>
                  <a:pt x="30" y="60"/>
                  <a:pt x="30" y="60"/>
                </a:cubicBezTo>
                <a:cubicBezTo>
                  <a:pt x="13" y="60"/>
                  <a:pt x="0" y="47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14"/>
                  <a:pt x="13" y="0"/>
                  <a:pt x="30" y="0"/>
                </a:cubicBezTo>
                <a:cubicBezTo>
                  <a:pt x="139" y="0"/>
                  <a:pt x="139" y="0"/>
                  <a:pt x="139" y="0"/>
                </a:cubicBezTo>
                <a:lnTo>
                  <a:pt x="139" y="60"/>
                </a:ln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1" name="Freeform 68"/>
          <p:cNvSpPr/>
          <p:nvPr/>
        </p:nvSpPr>
        <p:spPr bwMode="auto">
          <a:xfrm>
            <a:off x="4683910" y="2984411"/>
            <a:ext cx="1800532" cy="776880"/>
          </a:xfrm>
          <a:custGeom>
            <a:avLst/>
            <a:gdLst>
              <a:gd name="T0" fmla="*/ 0 w 139"/>
              <a:gd name="T1" fmla="*/ 0 h 60"/>
              <a:gd name="T2" fmla="*/ 109 w 139"/>
              <a:gd name="T3" fmla="*/ 0 h 60"/>
              <a:gd name="T4" fmla="*/ 139 w 139"/>
              <a:gd name="T5" fmla="*/ 30 h 60"/>
              <a:gd name="T6" fmla="*/ 139 w 139"/>
              <a:gd name="T7" fmla="*/ 30 h 60"/>
              <a:gd name="T8" fmla="*/ 109 w 139"/>
              <a:gd name="T9" fmla="*/ 60 h 60"/>
              <a:gd name="T10" fmla="*/ 0 w 139"/>
              <a:gd name="T11" fmla="*/ 60 h 60"/>
              <a:gd name="T12" fmla="*/ 0 w 139"/>
              <a:gd name="T13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60">
                <a:moveTo>
                  <a:pt x="0" y="0"/>
                </a:moveTo>
                <a:cubicBezTo>
                  <a:pt x="109" y="0"/>
                  <a:pt x="109" y="0"/>
                  <a:pt x="109" y="0"/>
                </a:cubicBezTo>
                <a:cubicBezTo>
                  <a:pt x="125" y="0"/>
                  <a:pt x="139" y="13"/>
                  <a:pt x="139" y="30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139" y="47"/>
                  <a:pt x="125" y="60"/>
                  <a:pt x="109" y="60"/>
                </a:cubicBezTo>
                <a:cubicBezTo>
                  <a:pt x="0" y="60"/>
                  <a:pt x="0" y="60"/>
                  <a:pt x="0" y="60"/>
                </a:cubicBezTo>
                <a:lnTo>
                  <a:pt x="0" y="0"/>
                </a:lnTo>
                <a:close/>
              </a:path>
            </a:pathLst>
          </a:custGeom>
          <a:solidFill>
            <a:srgbClr val="F4C60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2" name="Freeform 69"/>
          <p:cNvSpPr/>
          <p:nvPr/>
        </p:nvSpPr>
        <p:spPr bwMode="auto">
          <a:xfrm>
            <a:off x="4683910" y="5046948"/>
            <a:ext cx="1800532" cy="776880"/>
          </a:xfrm>
          <a:custGeom>
            <a:avLst/>
            <a:gdLst>
              <a:gd name="T0" fmla="*/ 0 w 139"/>
              <a:gd name="T1" fmla="*/ 0 h 60"/>
              <a:gd name="T2" fmla="*/ 109 w 139"/>
              <a:gd name="T3" fmla="*/ 0 h 60"/>
              <a:gd name="T4" fmla="*/ 139 w 139"/>
              <a:gd name="T5" fmla="*/ 30 h 60"/>
              <a:gd name="T6" fmla="*/ 139 w 139"/>
              <a:gd name="T7" fmla="*/ 30 h 60"/>
              <a:gd name="T8" fmla="*/ 109 w 139"/>
              <a:gd name="T9" fmla="*/ 60 h 60"/>
              <a:gd name="T10" fmla="*/ 0 w 139"/>
              <a:gd name="T11" fmla="*/ 60 h 60"/>
              <a:gd name="T12" fmla="*/ 0 w 139"/>
              <a:gd name="T13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60">
                <a:moveTo>
                  <a:pt x="0" y="0"/>
                </a:moveTo>
                <a:cubicBezTo>
                  <a:pt x="109" y="0"/>
                  <a:pt x="109" y="0"/>
                  <a:pt x="109" y="0"/>
                </a:cubicBezTo>
                <a:cubicBezTo>
                  <a:pt x="125" y="0"/>
                  <a:pt x="139" y="13"/>
                  <a:pt x="139" y="30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139" y="46"/>
                  <a:pt x="125" y="60"/>
                  <a:pt x="109" y="60"/>
                </a:cubicBezTo>
                <a:cubicBezTo>
                  <a:pt x="0" y="60"/>
                  <a:pt x="0" y="60"/>
                  <a:pt x="0" y="60"/>
                </a:cubicBezTo>
                <a:lnTo>
                  <a:pt x="0" y="0"/>
                </a:lnTo>
                <a:close/>
              </a:path>
            </a:pathLst>
          </a:custGeom>
          <a:solidFill>
            <a:srgbClr val="DF730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3" name="Freeform 70"/>
          <p:cNvSpPr/>
          <p:nvPr/>
        </p:nvSpPr>
        <p:spPr bwMode="auto">
          <a:xfrm>
            <a:off x="5707562" y="4008063"/>
            <a:ext cx="1788345" cy="779925"/>
          </a:xfrm>
          <a:custGeom>
            <a:avLst/>
            <a:gdLst>
              <a:gd name="T0" fmla="*/ 138 w 138"/>
              <a:gd name="T1" fmla="*/ 60 h 60"/>
              <a:gd name="T2" fmla="*/ 30 w 138"/>
              <a:gd name="T3" fmla="*/ 60 h 60"/>
              <a:gd name="T4" fmla="*/ 0 w 138"/>
              <a:gd name="T5" fmla="*/ 30 h 60"/>
              <a:gd name="T6" fmla="*/ 0 w 138"/>
              <a:gd name="T7" fmla="*/ 30 h 60"/>
              <a:gd name="T8" fmla="*/ 30 w 138"/>
              <a:gd name="T9" fmla="*/ 0 h 60"/>
              <a:gd name="T10" fmla="*/ 138 w 138"/>
              <a:gd name="T11" fmla="*/ 0 h 60"/>
              <a:gd name="T12" fmla="*/ 138 w 138"/>
              <a:gd name="T13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8" h="60">
                <a:moveTo>
                  <a:pt x="138" y="60"/>
                </a:moveTo>
                <a:cubicBezTo>
                  <a:pt x="30" y="60"/>
                  <a:pt x="30" y="60"/>
                  <a:pt x="30" y="60"/>
                </a:cubicBezTo>
                <a:cubicBezTo>
                  <a:pt x="13" y="60"/>
                  <a:pt x="0" y="47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14"/>
                  <a:pt x="13" y="0"/>
                  <a:pt x="30" y="0"/>
                </a:cubicBezTo>
                <a:cubicBezTo>
                  <a:pt x="138" y="0"/>
                  <a:pt x="138" y="0"/>
                  <a:pt x="138" y="0"/>
                </a:cubicBezTo>
                <a:lnTo>
                  <a:pt x="138" y="60"/>
                </a:ln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4" name="Freeform 71"/>
          <p:cNvSpPr/>
          <p:nvPr/>
        </p:nvSpPr>
        <p:spPr bwMode="auto">
          <a:xfrm>
            <a:off x="5460787" y="1701800"/>
            <a:ext cx="1270427" cy="4368800"/>
          </a:xfrm>
          <a:custGeom>
            <a:avLst/>
            <a:gdLst>
              <a:gd name="T0" fmla="*/ 49 w 98"/>
              <a:gd name="T1" fmla="*/ 238 h 337"/>
              <a:gd name="T2" fmla="*/ 19 w 98"/>
              <a:gd name="T3" fmla="*/ 208 h 337"/>
              <a:gd name="T4" fmla="*/ 49 w 98"/>
              <a:gd name="T5" fmla="*/ 178 h 337"/>
              <a:gd name="T6" fmla="*/ 98 w 98"/>
              <a:gd name="T7" fmla="*/ 129 h 337"/>
              <a:gd name="T8" fmla="*/ 49 w 98"/>
              <a:gd name="T9" fmla="*/ 79 h 337"/>
              <a:gd name="T10" fmla="*/ 49 w 98"/>
              <a:gd name="T11" fmla="*/ 79 h 337"/>
              <a:gd name="T12" fmla="*/ 19 w 98"/>
              <a:gd name="T13" fmla="*/ 49 h 337"/>
              <a:gd name="T14" fmla="*/ 49 w 98"/>
              <a:gd name="T15" fmla="*/ 19 h 337"/>
              <a:gd name="T16" fmla="*/ 49 w 98"/>
              <a:gd name="T17" fmla="*/ 19 h 337"/>
              <a:gd name="T18" fmla="*/ 49 w 98"/>
              <a:gd name="T19" fmla="*/ 0 h 337"/>
              <a:gd name="T20" fmla="*/ 0 w 98"/>
              <a:gd name="T21" fmla="*/ 49 h 337"/>
              <a:gd name="T22" fmla="*/ 48 w 98"/>
              <a:gd name="T23" fmla="*/ 99 h 337"/>
              <a:gd name="T24" fmla="*/ 48 w 98"/>
              <a:gd name="T25" fmla="*/ 99 h 337"/>
              <a:gd name="T26" fmla="*/ 79 w 98"/>
              <a:gd name="T27" fmla="*/ 129 h 337"/>
              <a:gd name="T28" fmla="*/ 49 w 98"/>
              <a:gd name="T29" fmla="*/ 159 h 337"/>
              <a:gd name="T30" fmla="*/ 49 w 98"/>
              <a:gd name="T31" fmla="*/ 159 h 337"/>
              <a:gd name="T32" fmla="*/ 0 w 98"/>
              <a:gd name="T33" fmla="*/ 208 h 337"/>
              <a:gd name="T34" fmla="*/ 49 w 98"/>
              <a:gd name="T35" fmla="*/ 258 h 337"/>
              <a:gd name="T36" fmla="*/ 79 w 98"/>
              <a:gd name="T37" fmla="*/ 288 h 337"/>
              <a:gd name="T38" fmla="*/ 49 w 98"/>
              <a:gd name="T39" fmla="*/ 318 h 337"/>
              <a:gd name="T40" fmla="*/ 48 w 98"/>
              <a:gd name="T41" fmla="*/ 318 h 337"/>
              <a:gd name="T42" fmla="*/ 48 w 98"/>
              <a:gd name="T43" fmla="*/ 337 h 337"/>
              <a:gd name="T44" fmla="*/ 98 w 98"/>
              <a:gd name="T45" fmla="*/ 288 h 337"/>
              <a:gd name="T46" fmla="*/ 49 w 98"/>
              <a:gd name="T47" fmla="*/ 23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8" h="337">
                <a:moveTo>
                  <a:pt x="49" y="238"/>
                </a:moveTo>
                <a:cubicBezTo>
                  <a:pt x="32" y="238"/>
                  <a:pt x="19" y="225"/>
                  <a:pt x="19" y="208"/>
                </a:cubicBezTo>
                <a:cubicBezTo>
                  <a:pt x="19" y="192"/>
                  <a:pt x="32" y="178"/>
                  <a:pt x="49" y="178"/>
                </a:cubicBezTo>
                <a:cubicBezTo>
                  <a:pt x="76" y="178"/>
                  <a:pt x="98" y="156"/>
                  <a:pt x="98" y="129"/>
                </a:cubicBezTo>
                <a:cubicBezTo>
                  <a:pt x="98" y="102"/>
                  <a:pt x="76" y="80"/>
                  <a:pt x="49" y="79"/>
                </a:cubicBezTo>
                <a:cubicBezTo>
                  <a:pt x="49" y="79"/>
                  <a:pt x="49" y="79"/>
                  <a:pt x="49" y="79"/>
                </a:cubicBezTo>
                <a:cubicBezTo>
                  <a:pt x="33" y="79"/>
                  <a:pt x="19" y="66"/>
                  <a:pt x="19" y="49"/>
                </a:cubicBezTo>
                <a:cubicBezTo>
                  <a:pt x="19" y="33"/>
                  <a:pt x="32" y="19"/>
                  <a:pt x="4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0"/>
                  <a:pt x="49" y="0"/>
                  <a:pt x="49" y="0"/>
                </a:cubicBezTo>
                <a:cubicBezTo>
                  <a:pt x="22" y="0"/>
                  <a:pt x="0" y="22"/>
                  <a:pt x="0" y="49"/>
                </a:cubicBezTo>
                <a:cubicBezTo>
                  <a:pt x="0" y="76"/>
                  <a:pt x="22" y="98"/>
                  <a:pt x="48" y="99"/>
                </a:cubicBezTo>
                <a:cubicBezTo>
                  <a:pt x="48" y="99"/>
                  <a:pt x="48" y="99"/>
                  <a:pt x="48" y="99"/>
                </a:cubicBezTo>
                <a:cubicBezTo>
                  <a:pt x="65" y="99"/>
                  <a:pt x="79" y="112"/>
                  <a:pt x="79" y="129"/>
                </a:cubicBezTo>
                <a:cubicBezTo>
                  <a:pt x="79" y="145"/>
                  <a:pt x="65" y="159"/>
                  <a:pt x="49" y="159"/>
                </a:cubicBezTo>
                <a:cubicBezTo>
                  <a:pt x="49" y="159"/>
                  <a:pt x="49" y="159"/>
                  <a:pt x="49" y="159"/>
                </a:cubicBezTo>
                <a:cubicBezTo>
                  <a:pt x="22" y="159"/>
                  <a:pt x="0" y="181"/>
                  <a:pt x="0" y="208"/>
                </a:cubicBezTo>
                <a:cubicBezTo>
                  <a:pt x="0" y="235"/>
                  <a:pt x="22" y="258"/>
                  <a:pt x="49" y="258"/>
                </a:cubicBezTo>
                <a:cubicBezTo>
                  <a:pt x="65" y="258"/>
                  <a:pt x="79" y="271"/>
                  <a:pt x="79" y="288"/>
                </a:cubicBezTo>
                <a:cubicBezTo>
                  <a:pt x="79" y="304"/>
                  <a:pt x="65" y="318"/>
                  <a:pt x="49" y="318"/>
                </a:cubicBezTo>
                <a:cubicBezTo>
                  <a:pt x="48" y="318"/>
                  <a:pt x="48" y="318"/>
                  <a:pt x="48" y="318"/>
                </a:cubicBezTo>
                <a:cubicBezTo>
                  <a:pt x="48" y="337"/>
                  <a:pt x="48" y="337"/>
                  <a:pt x="48" y="337"/>
                </a:cubicBezTo>
                <a:cubicBezTo>
                  <a:pt x="75" y="337"/>
                  <a:pt x="98" y="315"/>
                  <a:pt x="98" y="288"/>
                </a:cubicBezTo>
                <a:cubicBezTo>
                  <a:pt x="98" y="260"/>
                  <a:pt x="76" y="238"/>
                  <a:pt x="49" y="23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5" name="Freeform 72"/>
          <p:cNvSpPr/>
          <p:nvPr/>
        </p:nvSpPr>
        <p:spPr bwMode="auto">
          <a:xfrm>
            <a:off x="7508091" y="2140508"/>
            <a:ext cx="194981" cy="389963"/>
          </a:xfrm>
          <a:custGeom>
            <a:avLst/>
            <a:gdLst>
              <a:gd name="T0" fmla="*/ 0 w 64"/>
              <a:gd name="T1" fmla="*/ 0 h 128"/>
              <a:gd name="T2" fmla="*/ 64 w 64"/>
              <a:gd name="T3" fmla="*/ 64 h 128"/>
              <a:gd name="T4" fmla="*/ 0 w 64"/>
              <a:gd name="T5" fmla="*/ 128 h 128"/>
              <a:gd name="T6" fmla="*/ 0 w 64"/>
              <a:gd name="T7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128">
                <a:moveTo>
                  <a:pt x="0" y="0"/>
                </a:moveTo>
                <a:lnTo>
                  <a:pt x="64" y="64"/>
                </a:lnTo>
                <a:lnTo>
                  <a:pt x="0" y="128"/>
                </a:lnTo>
                <a:lnTo>
                  <a:pt x="0" y="0"/>
                </a:ln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6" name="Freeform 73"/>
          <p:cNvSpPr/>
          <p:nvPr/>
        </p:nvSpPr>
        <p:spPr bwMode="auto">
          <a:xfrm>
            <a:off x="4488928" y="3167206"/>
            <a:ext cx="194981" cy="386917"/>
          </a:xfrm>
          <a:custGeom>
            <a:avLst/>
            <a:gdLst>
              <a:gd name="T0" fmla="*/ 64 w 64"/>
              <a:gd name="T1" fmla="*/ 127 h 127"/>
              <a:gd name="T2" fmla="*/ 0 w 64"/>
              <a:gd name="T3" fmla="*/ 64 h 127"/>
              <a:gd name="T4" fmla="*/ 64 w 64"/>
              <a:gd name="T5" fmla="*/ 0 h 127"/>
              <a:gd name="T6" fmla="*/ 64 w 64"/>
              <a:gd name="T7" fmla="*/ 127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127">
                <a:moveTo>
                  <a:pt x="64" y="127"/>
                </a:moveTo>
                <a:lnTo>
                  <a:pt x="0" y="64"/>
                </a:lnTo>
                <a:lnTo>
                  <a:pt x="64" y="0"/>
                </a:lnTo>
                <a:lnTo>
                  <a:pt x="64" y="127"/>
                </a:lnTo>
                <a:close/>
              </a:path>
            </a:pathLst>
          </a:custGeom>
          <a:solidFill>
            <a:srgbClr val="F4C60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7" name="Freeform 74"/>
          <p:cNvSpPr/>
          <p:nvPr/>
        </p:nvSpPr>
        <p:spPr bwMode="auto">
          <a:xfrm>
            <a:off x="7495907" y="4203044"/>
            <a:ext cx="194981" cy="389963"/>
          </a:xfrm>
          <a:custGeom>
            <a:avLst/>
            <a:gdLst>
              <a:gd name="T0" fmla="*/ 0 w 64"/>
              <a:gd name="T1" fmla="*/ 0 h 128"/>
              <a:gd name="T2" fmla="*/ 64 w 64"/>
              <a:gd name="T3" fmla="*/ 64 h 128"/>
              <a:gd name="T4" fmla="*/ 0 w 64"/>
              <a:gd name="T5" fmla="*/ 128 h 128"/>
              <a:gd name="T6" fmla="*/ 0 w 64"/>
              <a:gd name="T7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128">
                <a:moveTo>
                  <a:pt x="0" y="0"/>
                </a:moveTo>
                <a:lnTo>
                  <a:pt x="64" y="64"/>
                </a:lnTo>
                <a:lnTo>
                  <a:pt x="0" y="128"/>
                </a:lnTo>
                <a:lnTo>
                  <a:pt x="0" y="0"/>
                </a:ln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8" name="Freeform 75"/>
          <p:cNvSpPr/>
          <p:nvPr/>
        </p:nvSpPr>
        <p:spPr bwMode="auto">
          <a:xfrm>
            <a:off x="4488928" y="5254116"/>
            <a:ext cx="194981" cy="389963"/>
          </a:xfrm>
          <a:custGeom>
            <a:avLst/>
            <a:gdLst>
              <a:gd name="T0" fmla="*/ 64 w 64"/>
              <a:gd name="T1" fmla="*/ 128 h 128"/>
              <a:gd name="T2" fmla="*/ 0 w 64"/>
              <a:gd name="T3" fmla="*/ 64 h 128"/>
              <a:gd name="T4" fmla="*/ 64 w 64"/>
              <a:gd name="T5" fmla="*/ 0 h 128"/>
              <a:gd name="T6" fmla="*/ 64 w 64"/>
              <a:gd name="T7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128">
                <a:moveTo>
                  <a:pt x="64" y="128"/>
                </a:moveTo>
                <a:lnTo>
                  <a:pt x="0" y="64"/>
                </a:lnTo>
                <a:lnTo>
                  <a:pt x="64" y="0"/>
                </a:lnTo>
                <a:lnTo>
                  <a:pt x="64" y="128"/>
                </a:lnTo>
                <a:close/>
              </a:path>
            </a:pathLst>
          </a:custGeom>
          <a:solidFill>
            <a:srgbClr val="DF730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0" name="TextBox 19"/>
          <p:cNvSpPr txBox="1"/>
          <p:nvPr/>
        </p:nvSpPr>
        <p:spPr>
          <a:xfrm>
            <a:off x="6071574" y="2115881"/>
            <a:ext cx="253966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35">
                <a:solidFill>
                  <a:schemeClr val="bg1"/>
                </a:solidFill>
                <a:latin typeface="+mj-lt"/>
              </a:rPr>
              <a:t>SAMPLE TEXT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775201" y="3180796"/>
            <a:ext cx="253966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35" dirty="0">
                <a:solidFill>
                  <a:schemeClr val="bg1"/>
                </a:solidFill>
                <a:latin typeface="+mj-lt"/>
              </a:rPr>
              <a:t>SAMPLE TEXT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071574" y="4172324"/>
            <a:ext cx="253966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35">
                <a:solidFill>
                  <a:schemeClr val="bg1"/>
                </a:solidFill>
                <a:latin typeface="+mj-lt"/>
              </a:rPr>
              <a:t>SAMPLE TEXT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775201" y="5212796"/>
            <a:ext cx="253966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35">
                <a:solidFill>
                  <a:schemeClr val="bg1"/>
                </a:solidFill>
                <a:latin typeface="+mj-lt"/>
              </a:rPr>
              <a:t>SAMPLE TEXT</a:t>
            </a:r>
          </a:p>
        </p:txBody>
      </p:sp>
      <p:graphicFrame>
        <p:nvGraphicFramePr>
          <p:cNvPr id="24" name="Diagram 23"/>
          <p:cNvGraphicFramePr/>
          <p:nvPr/>
        </p:nvGraphicFramePr>
        <p:xfrm>
          <a:off x="8076875" y="1606343"/>
          <a:ext cx="1371925" cy="1371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5" name="Diagram 24"/>
          <p:cNvGraphicFramePr/>
          <p:nvPr/>
        </p:nvGraphicFramePr>
        <p:xfrm>
          <a:off x="9702475" y="1606343"/>
          <a:ext cx="1371925" cy="1371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26" name="Diagram 25"/>
          <p:cNvGraphicFramePr/>
          <p:nvPr/>
        </p:nvGraphicFramePr>
        <p:xfrm>
          <a:off x="8076875" y="3676532"/>
          <a:ext cx="1371925" cy="1371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27" name="Diagram 26"/>
          <p:cNvGraphicFramePr/>
          <p:nvPr/>
        </p:nvGraphicFramePr>
        <p:xfrm>
          <a:off x="9702475" y="3676532"/>
          <a:ext cx="1371925" cy="1371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28" name="Diagram 27"/>
          <p:cNvGraphicFramePr/>
          <p:nvPr/>
        </p:nvGraphicFramePr>
        <p:xfrm>
          <a:off x="1117600" y="4794132"/>
          <a:ext cx="1371925" cy="1371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graphicFrame>
        <p:nvGraphicFramePr>
          <p:cNvPr id="29" name="Diagram 28"/>
          <p:cNvGraphicFramePr/>
          <p:nvPr/>
        </p:nvGraphicFramePr>
        <p:xfrm>
          <a:off x="2743200" y="4794132"/>
          <a:ext cx="1371925" cy="1371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8" r:lo="rId29" r:qs="rId30" r:cs="rId31"/>
          </a:graphicData>
        </a:graphic>
      </p:graphicFrame>
      <p:graphicFrame>
        <p:nvGraphicFramePr>
          <p:cNvPr id="30" name="Diagram 29"/>
          <p:cNvGraphicFramePr/>
          <p:nvPr/>
        </p:nvGraphicFramePr>
        <p:xfrm>
          <a:off x="1117600" y="2660532"/>
          <a:ext cx="1371925" cy="1371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3" r:lo="rId34" r:qs="rId35" r:cs="rId36"/>
          </a:graphicData>
        </a:graphic>
      </p:graphicFrame>
      <p:graphicFrame>
        <p:nvGraphicFramePr>
          <p:cNvPr id="31" name="Diagram 30"/>
          <p:cNvGraphicFramePr/>
          <p:nvPr/>
        </p:nvGraphicFramePr>
        <p:xfrm>
          <a:off x="2743200" y="2660532"/>
          <a:ext cx="1371925" cy="1371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8" r:lo="rId39" r:qs="rId40" r:cs="rId41"/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1955737" y="4203045"/>
            <a:ext cx="2601396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35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</a:t>
            </a:r>
            <a:r>
              <a:rPr lang="en-US" sz="2135">
                <a:solidFill>
                  <a:srgbClr val="13918D"/>
                </a:solidFill>
                <a:latin typeface="+mj-lt"/>
              </a:rPr>
              <a:t>TEXT</a:t>
            </a:r>
          </a:p>
        </p:txBody>
      </p:sp>
      <p:sp>
        <p:nvSpPr>
          <p:cNvPr id="33" name="Rectangle 32"/>
          <p:cNvSpPr/>
          <p:nvPr/>
        </p:nvSpPr>
        <p:spPr>
          <a:xfrm>
            <a:off x="8140075" y="5249312"/>
            <a:ext cx="2789429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65">
                <a:solidFill>
                  <a:schemeClr val="bg1">
                    <a:lumMod val="65000"/>
                  </a:schemeClr>
                </a:solidFill>
              </a:rPr>
              <a:t>Lorem Ipsum make simply dummy text of the printing.</a:t>
            </a:r>
          </a:p>
        </p:txBody>
      </p:sp>
      <p:sp>
        <p:nvSpPr>
          <p:cNvPr id="34" name="Rectangle 33"/>
          <p:cNvSpPr/>
          <p:nvPr/>
        </p:nvSpPr>
        <p:spPr>
          <a:xfrm>
            <a:off x="1262496" y="1938417"/>
            <a:ext cx="2789429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65">
                <a:solidFill>
                  <a:schemeClr val="bg1">
                    <a:lumMod val="65000"/>
                  </a:schemeClr>
                </a:solidFill>
              </a:rPr>
              <a:t>Lorem Ipsum make simply dummy text of the printing.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833317" y="3134962"/>
            <a:ext cx="2601396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35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</a:t>
            </a:r>
            <a:r>
              <a:rPr lang="en-US" sz="2135">
                <a:solidFill>
                  <a:srgbClr val="13918D"/>
                </a:solidFill>
                <a:latin typeface="+mj-lt"/>
              </a:rPr>
              <a:t>TEXT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5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/>
      <p:bldP spid="21" grpId="0"/>
      <p:bldP spid="22" grpId="0"/>
      <p:bldP spid="23" grpId="0"/>
      <p:bldGraphic spid="24" grpId="0">
        <p:bldAsOne/>
      </p:bldGraphic>
      <p:bldGraphic spid="25" grpId="0">
        <p:bldAsOne/>
      </p:bldGraphic>
      <p:bldGraphic spid="26" grpId="0">
        <p:bldAsOne/>
      </p:bldGraphic>
      <p:bldGraphic spid="27" grpId="0">
        <p:bldAsOne/>
      </p:bldGraphic>
      <p:bldGraphic spid="28" grpId="0">
        <p:bldAsOne/>
      </p:bldGraphic>
      <p:bldGraphic spid="29" grpId="0">
        <p:bldAsOne/>
      </p:bldGraphic>
      <p:bldGraphic spid="30" grpId="0">
        <p:bldAsOne/>
      </p:bldGraphic>
      <p:bldGraphic spid="31" grpId="0">
        <p:bldAsOne/>
      </p:bldGraphic>
      <p:bldP spid="32" grpId="0"/>
      <p:bldP spid="33" grpId="0"/>
      <p:bldP spid="34" grpId="0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8360399" y="1905000"/>
            <a:ext cx="2203227" cy="712125"/>
          </a:xfrm>
          <a:custGeom>
            <a:avLst/>
            <a:gdLst>
              <a:gd name="T0" fmla="*/ 120 w 133"/>
              <a:gd name="T1" fmla="*/ 0 h 43"/>
              <a:gd name="T2" fmla="*/ 108 w 133"/>
              <a:gd name="T3" fmla="*/ 0 h 43"/>
              <a:gd name="T4" fmla="*/ 108 w 133"/>
              <a:gd name="T5" fmla="*/ 0 h 43"/>
              <a:gd name="T6" fmla="*/ 0 w 133"/>
              <a:gd name="T7" fmla="*/ 0 h 43"/>
              <a:gd name="T8" fmla="*/ 0 w 133"/>
              <a:gd name="T9" fmla="*/ 43 h 43"/>
              <a:gd name="T10" fmla="*/ 103 w 133"/>
              <a:gd name="T11" fmla="*/ 43 h 43"/>
              <a:gd name="T12" fmla="*/ 103 w 133"/>
              <a:gd name="T13" fmla="*/ 43 h 43"/>
              <a:gd name="T14" fmla="*/ 104 w 133"/>
              <a:gd name="T15" fmla="*/ 43 h 43"/>
              <a:gd name="T16" fmla="*/ 107 w 133"/>
              <a:gd name="T17" fmla="*/ 32 h 43"/>
              <a:gd name="T18" fmla="*/ 119 w 133"/>
              <a:gd name="T19" fmla="*/ 32 h 43"/>
              <a:gd name="T20" fmla="*/ 123 w 133"/>
              <a:gd name="T21" fmla="*/ 43 h 43"/>
              <a:gd name="T22" fmla="*/ 133 w 133"/>
              <a:gd name="T23" fmla="*/ 43 h 43"/>
              <a:gd name="T24" fmla="*/ 120 w 133"/>
              <a:gd name="T25" fmla="*/ 0 h 43"/>
              <a:gd name="T26" fmla="*/ 109 w 133"/>
              <a:gd name="T27" fmla="*/ 25 h 43"/>
              <a:gd name="T28" fmla="*/ 111 w 133"/>
              <a:gd name="T29" fmla="*/ 16 h 43"/>
              <a:gd name="T30" fmla="*/ 113 w 133"/>
              <a:gd name="T31" fmla="*/ 8 h 43"/>
              <a:gd name="T32" fmla="*/ 113 w 133"/>
              <a:gd name="T33" fmla="*/ 8 h 43"/>
              <a:gd name="T34" fmla="*/ 115 w 133"/>
              <a:gd name="T35" fmla="*/ 16 h 43"/>
              <a:gd name="T36" fmla="*/ 118 w 133"/>
              <a:gd name="T37" fmla="*/ 25 h 43"/>
              <a:gd name="T38" fmla="*/ 109 w 133"/>
              <a:gd name="T39" fmla="*/ 25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3" h="43">
                <a:moveTo>
                  <a:pt x="120" y="0"/>
                </a:moveTo>
                <a:cubicBezTo>
                  <a:pt x="108" y="0"/>
                  <a:pt x="108" y="0"/>
                  <a:pt x="108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"/>
                  <a:pt x="0" y="43"/>
                  <a:pt x="0" y="43"/>
                </a:cubicBezTo>
                <a:cubicBezTo>
                  <a:pt x="103" y="43"/>
                  <a:pt x="103" y="43"/>
                  <a:pt x="103" y="43"/>
                </a:cubicBezTo>
                <a:cubicBezTo>
                  <a:pt x="103" y="43"/>
                  <a:pt x="103" y="43"/>
                  <a:pt x="103" y="43"/>
                </a:cubicBezTo>
                <a:cubicBezTo>
                  <a:pt x="104" y="43"/>
                  <a:pt x="104" y="43"/>
                  <a:pt x="104" y="43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19" y="32"/>
                  <a:pt x="119" y="32"/>
                  <a:pt x="119" y="32"/>
                </a:cubicBezTo>
                <a:cubicBezTo>
                  <a:pt x="123" y="43"/>
                  <a:pt x="123" y="43"/>
                  <a:pt x="123" y="43"/>
                </a:cubicBezTo>
                <a:cubicBezTo>
                  <a:pt x="133" y="43"/>
                  <a:pt x="133" y="43"/>
                  <a:pt x="133" y="43"/>
                </a:cubicBezTo>
                <a:lnTo>
                  <a:pt x="120" y="0"/>
                </a:lnTo>
                <a:close/>
                <a:moveTo>
                  <a:pt x="109" y="25"/>
                </a:moveTo>
                <a:cubicBezTo>
                  <a:pt x="111" y="16"/>
                  <a:pt x="111" y="16"/>
                  <a:pt x="111" y="16"/>
                </a:cubicBezTo>
                <a:cubicBezTo>
                  <a:pt x="112" y="13"/>
                  <a:pt x="112" y="10"/>
                  <a:pt x="113" y="8"/>
                </a:cubicBezTo>
                <a:cubicBezTo>
                  <a:pt x="113" y="8"/>
                  <a:pt x="113" y="8"/>
                  <a:pt x="113" y="8"/>
                </a:cubicBezTo>
                <a:cubicBezTo>
                  <a:pt x="114" y="10"/>
                  <a:pt x="115" y="13"/>
                  <a:pt x="115" y="16"/>
                </a:cubicBezTo>
                <a:cubicBezTo>
                  <a:pt x="118" y="25"/>
                  <a:pt x="118" y="25"/>
                  <a:pt x="118" y="25"/>
                </a:cubicBezTo>
                <a:lnTo>
                  <a:pt x="109" y="25"/>
                </a:ln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1" name="Freeform 6"/>
          <p:cNvSpPr>
            <a:spLocks noEditPoints="1"/>
          </p:cNvSpPr>
          <p:nvPr/>
        </p:nvSpPr>
        <p:spPr bwMode="auto">
          <a:xfrm>
            <a:off x="8633226" y="2800244"/>
            <a:ext cx="2153815" cy="726657"/>
          </a:xfrm>
          <a:custGeom>
            <a:avLst/>
            <a:gdLst>
              <a:gd name="T0" fmla="*/ 121 w 130"/>
              <a:gd name="T1" fmla="*/ 20 h 44"/>
              <a:gd name="T2" fmla="*/ 121 w 130"/>
              <a:gd name="T3" fmla="*/ 20 h 44"/>
              <a:gd name="T4" fmla="*/ 128 w 130"/>
              <a:gd name="T5" fmla="*/ 11 h 44"/>
              <a:gd name="T6" fmla="*/ 123 w 130"/>
              <a:gd name="T7" fmla="*/ 2 h 44"/>
              <a:gd name="T8" fmla="*/ 110 w 130"/>
              <a:gd name="T9" fmla="*/ 0 h 44"/>
              <a:gd name="T10" fmla="*/ 106 w 130"/>
              <a:gd name="T11" fmla="*/ 0 h 44"/>
              <a:gd name="T12" fmla="*/ 0 w 130"/>
              <a:gd name="T13" fmla="*/ 0 h 44"/>
              <a:gd name="T14" fmla="*/ 0 w 130"/>
              <a:gd name="T15" fmla="*/ 43 h 44"/>
              <a:gd name="T16" fmla="*/ 100 w 130"/>
              <a:gd name="T17" fmla="*/ 43 h 44"/>
              <a:gd name="T18" fmla="*/ 108 w 130"/>
              <a:gd name="T19" fmla="*/ 44 h 44"/>
              <a:gd name="T20" fmla="*/ 125 w 130"/>
              <a:gd name="T21" fmla="*/ 40 h 44"/>
              <a:gd name="T22" fmla="*/ 130 w 130"/>
              <a:gd name="T23" fmla="*/ 31 h 44"/>
              <a:gd name="T24" fmla="*/ 121 w 130"/>
              <a:gd name="T25" fmla="*/ 20 h 44"/>
              <a:gd name="T26" fmla="*/ 112 w 130"/>
              <a:gd name="T27" fmla="*/ 7 h 44"/>
              <a:gd name="T28" fmla="*/ 118 w 130"/>
              <a:gd name="T29" fmla="*/ 12 h 44"/>
              <a:gd name="T30" fmla="*/ 111 w 130"/>
              <a:gd name="T31" fmla="*/ 17 h 44"/>
              <a:gd name="T32" fmla="*/ 108 w 130"/>
              <a:gd name="T33" fmla="*/ 17 h 44"/>
              <a:gd name="T34" fmla="*/ 108 w 130"/>
              <a:gd name="T35" fmla="*/ 7 h 44"/>
              <a:gd name="T36" fmla="*/ 112 w 130"/>
              <a:gd name="T37" fmla="*/ 7 h 44"/>
              <a:gd name="T38" fmla="*/ 111 w 130"/>
              <a:gd name="T39" fmla="*/ 36 h 44"/>
              <a:gd name="T40" fmla="*/ 108 w 130"/>
              <a:gd name="T41" fmla="*/ 36 h 44"/>
              <a:gd name="T42" fmla="*/ 108 w 130"/>
              <a:gd name="T43" fmla="*/ 24 h 44"/>
              <a:gd name="T44" fmla="*/ 111 w 130"/>
              <a:gd name="T45" fmla="*/ 24 h 44"/>
              <a:gd name="T46" fmla="*/ 119 w 130"/>
              <a:gd name="T47" fmla="*/ 30 h 44"/>
              <a:gd name="T48" fmla="*/ 111 w 130"/>
              <a:gd name="T49" fmla="*/ 3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0" h="44">
                <a:moveTo>
                  <a:pt x="121" y="20"/>
                </a:moveTo>
                <a:cubicBezTo>
                  <a:pt x="121" y="20"/>
                  <a:pt x="121" y="20"/>
                  <a:pt x="121" y="20"/>
                </a:cubicBezTo>
                <a:cubicBezTo>
                  <a:pt x="126" y="18"/>
                  <a:pt x="128" y="15"/>
                  <a:pt x="128" y="11"/>
                </a:cubicBezTo>
                <a:cubicBezTo>
                  <a:pt x="128" y="7"/>
                  <a:pt x="126" y="4"/>
                  <a:pt x="123" y="2"/>
                </a:cubicBezTo>
                <a:cubicBezTo>
                  <a:pt x="120" y="1"/>
                  <a:pt x="116" y="0"/>
                  <a:pt x="110" y="0"/>
                </a:cubicBezTo>
                <a:cubicBezTo>
                  <a:pt x="109" y="0"/>
                  <a:pt x="107" y="0"/>
                  <a:pt x="10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"/>
                  <a:pt x="0" y="43"/>
                  <a:pt x="0" y="43"/>
                </a:cubicBezTo>
                <a:cubicBezTo>
                  <a:pt x="100" y="43"/>
                  <a:pt x="100" y="43"/>
                  <a:pt x="100" y="43"/>
                </a:cubicBezTo>
                <a:cubicBezTo>
                  <a:pt x="102" y="43"/>
                  <a:pt x="105" y="44"/>
                  <a:pt x="108" y="44"/>
                </a:cubicBezTo>
                <a:cubicBezTo>
                  <a:pt x="117" y="44"/>
                  <a:pt x="122" y="42"/>
                  <a:pt x="125" y="40"/>
                </a:cubicBezTo>
                <a:cubicBezTo>
                  <a:pt x="128" y="38"/>
                  <a:pt x="130" y="35"/>
                  <a:pt x="130" y="31"/>
                </a:cubicBezTo>
                <a:cubicBezTo>
                  <a:pt x="130" y="25"/>
                  <a:pt x="126" y="21"/>
                  <a:pt x="121" y="20"/>
                </a:cubicBezTo>
                <a:close/>
                <a:moveTo>
                  <a:pt x="112" y="7"/>
                </a:moveTo>
                <a:cubicBezTo>
                  <a:pt x="116" y="7"/>
                  <a:pt x="118" y="9"/>
                  <a:pt x="118" y="12"/>
                </a:cubicBezTo>
                <a:cubicBezTo>
                  <a:pt x="118" y="15"/>
                  <a:pt x="116" y="17"/>
                  <a:pt x="111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7"/>
                  <a:pt x="108" y="7"/>
                  <a:pt x="108" y="7"/>
                </a:cubicBezTo>
                <a:cubicBezTo>
                  <a:pt x="108" y="7"/>
                  <a:pt x="110" y="7"/>
                  <a:pt x="112" y="7"/>
                </a:cubicBezTo>
                <a:close/>
                <a:moveTo>
                  <a:pt x="111" y="36"/>
                </a:moveTo>
                <a:cubicBezTo>
                  <a:pt x="110" y="36"/>
                  <a:pt x="108" y="36"/>
                  <a:pt x="108" y="36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15" y="24"/>
                  <a:pt x="119" y="26"/>
                  <a:pt x="119" y="30"/>
                </a:cubicBezTo>
                <a:cubicBezTo>
                  <a:pt x="119" y="35"/>
                  <a:pt x="115" y="36"/>
                  <a:pt x="111" y="36"/>
                </a:cubicBezTo>
                <a:close/>
              </a:path>
            </a:pathLst>
          </a:cu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2" name="Freeform 7"/>
          <p:cNvSpPr/>
          <p:nvPr/>
        </p:nvSpPr>
        <p:spPr bwMode="auto">
          <a:xfrm>
            <a:off x="8938026" y="3678044"/>
            <a:ext cx="2136375" cy="729565"/>
          </a:xfrm>
          <a:custGeom>
            <a:avLst/>
            <a:gdLst>
              <a:gd name="T0" fmla="*/ 119 w 129"/>
              <a:gd name="T1" fmla="*/ 36 h 44"/>
              <a:gd name="T2" fmla="*/ 115 w 129"/>
              <a:gd name="T3" fmla="*/ 35 h 44"/>
              <a:gd name="T4" fmla="*/ 105 w 129"/>
              <a:gd name="T5" fmla="*/ 22 h 44"/>
              <a:gd name="T6" fmla="*/ 115 w 129"/>
              <a:gd name="T7" fmla="*/ 8 h 44"/>
              <a:gd name="T8" fmla="*/ 119 w 129"/>
              <a:gd name="T9" fmla="*/ 8 h 44"/>
              <a:gd name="T10" fmla="*/ 127 w 129"/>
              <a:gd name="T11" fmla="*/ 9 h 44"/>
              <a:gd name="T12" fmla="*/ 129 w 129"/>
              <a:gd name="T13" fmla="*/ 2 h 44"/>
              <a:gd name="T14" fmla="*/ 119 w 129"/>
              <a:gd name="T15" fmla="*/ 0 h 44"/>
              <a:gd name="T16" fmla="*/ 114 w 129"/>
              <a:gd name="T17" fmla="*/ 0 h 44"/>
              <a:gd name="T18" fmla="*/ 0 w 129"/>
              <a:gd name="T19" fmla="*/ 0 h 44"/>
              <a:gd name="T20" fmla="*/ 0 w 129"/>
              <a:gd name="T21" fmla="*/ 43 h 44"/>
              <a:gd name="T22" fmla="*/ 111 w 129"/>
              <a:gd name="T23" fmla="*/ 43 h 44"/>
              <a:gd name="T24" fmla="*/ 118 w 129"/>
              <a:gd name="T25" fmla="*/ 44 h 44"/>
              <a:gd name="T26" fmla="*/ 129 w 129"/>
              <a:gd name="T27" fmla="*/ 42 h 44"/>
              <a:gd name="T28" fmla="*/ 127 w 129"/>
              <a:gd name="T29" fmla="*/ 34 h 44"/>
              <a:gd name="T30" fmla="*/ 119 w 129"/>
              <a:gd name="T31" fmla="*/ 3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9" h="44">
                <a:moveTo>
                  <a:pt x="119" y="36"/>
                </a:moveTo>
                <a:cubicBezTo>
                  <a:pt x="118" y="36"/>
                  <a:pt x="116" y="36"/>
                  <a:pt x="115" y="35"/>
                </a:cubicBezTo>
                <a:cubicBezTo>
                  <a:pt x="109" y="34"/>
                  <a:pt x="105" y="29"/>
                  <a:pt x="105" y="22"/>
                </a:cubicBezTo>
                <a:cubicBezTo>
                  <a:pt x="105" y="14"/>
                  <a:pt x="109" y="10"/>
                  <a:pt x="115" y="8"/>
                </a:cubicBezTo>
                <a:cubicBezTo>
                  <a:pt x="116" y="8"/>
                  <a:pt x="118" y="8"/>
                  <a:pt x="119" y="8"/>
                </a:cubicBezTo>
                <a:cubicBezTo>
                  <a:pt x="122" y="8"/>
                  <a:pt x="125" y="8"/>
                  <a:pt x="127" y="9"/>
                </a:cubicBezTo>
                <a:cubicBezTo>
                  <a:pt x="129" y="2"/>
                  <a:pt x="129" y="2"/>
                  <a:pt x="129" y="2"/>
                </a:cubicBezTo>
                <a:cubicBezTo>
                  <a:pt x="127" y="1"/>
                  <a:pt x="124" y="0"/>
                  <a:pt x="119" y="0"/>
                </a:cubicBezTo>
                <a:cubicBezTo>
                  <a:pt x="117" y="0"/>
                  <a:pt x="115" y="0"/>
                  <a:pt x="11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"/>
                  <a:pt x="0" y="43"/>
                  <a:pt x="0" y="43"/>
                </a:cubicBezTo>
                <a:cubicBezTo>
                  <a:pt x="111" y="43"/>
                  <a:pt x="111" y="43"/>
                  <a:pt x="111" y="43"/>
                </a:cubicBezTo>
                <a:cubicBezTo>
                  <a:pt x="113" y="44"/>
                  <a:pt x="115" y="44"/>
                  <a:pt x="118" y="44"/>
                </a:cubicBezTo>
                <a:cubicBezTo>
                  <a:pt x="123" y="44"/>
                  <a:pt x="127" y="43"/>
                  <a:pt x="129" y="42"/>
                </a:cubicBezTo>
                <a:cubicBezTo>
                  <a:pt x="127" y="34"/>
                  <a:pt x="127" y="34"/>
                  <a:pt x="127" y="34"/>
                </a:cubicBezTo>
                <a:cubicBezTo>
                  <a:pt x="125" y="35"/>
                  <a:pt x="122" y="36"/>
                  <a:pt x="119" y="36"/>
                </a:cubicBezTo>
                <a:close/>
              </a:path>
            </a:pathLst>
          </a:custGeom>
          <a:solidFill>
            <a:srgbClr val="13918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3" name="Freeform 8"/>
          <p:cNvSpPr>
            <a:spLocks noEditPoints="1"/>
          </p:cNvSpPr>
          <p:nvPr/>
        </p:nvSpPr>
        <p:spPr bwMode="auto">
          <a:xfrm>
            <a:off x="8633225" y="4552940"/>
            <a:ext cx="2235200" cy="729565"/>
          </a:xfrm>
          <a:custGeom>
            <a:avLst/>
            <a:gdLst>
              <a:gd name="T0" fmla="*/ 128 w 135"/>
              <a:gd name="T1" fmla="*/ 5 h 44"/>
              <a:gd name="T2" fmla="*/ 110 w 135"/>
              <a:gd name="T3" fmla="*/ 0 h 44"/>
              <a:gd name="T4" fmla="*/ 105 w 135"/>
              <a:gd name="T5" fmla="*/ 0 h 44"/>
              <a:gd name="T6" fmla="*/ 0 w 135"/>
              <a:gd name="T7" fmla="*/ 0 h 44"/>
              <a:gd name="T8" fmla="*/ 0 w 135"/>
              <a:gd name="T9" fmla="*/ 43 h 44"/>
              <a:gd name="T10" fmla="*/ 100 w 135"/>
              <a:gd name="T11" fmla="*/ 43 h 44"/>
              <a:gd name="T12" fmla="*/ 108 w 135"/>
              <a:gd name="T13" fmla="*/ 44 h 44"/>
              <a:gd name="T14" fmla="*/ 128 w 135"/>
              <a:gd name="T15" fmla="*/ 38 h 44"/>
              <a:gd name="T16" fmla="*/ 135 w 135"/>
              <a:gd name="T17" fmla="*/ 21 h 44"/>
              <a:gd name="T18" fmla="*/ 128 w 135"/>
              <a:gd name="T19" fmla="*/ 5 h 44"/>
              <a:gd name="T20" fmla="*/ 110 w 135"/>
              <a:gd name="T21" fmla="*/ 36 h 44"/>
              <a:gd name="T22" fmla="*/ 108 w 135"/>
              <a:gd name="T23" fmla="*/ 36 h 44"/>
              <a:gd name="T24" fmla="*/ 108 w 135"/>
              <a:gd name="T25" fmla="*/ 8 h 44"/>
              <a:gd name="T26" fmla="*/ 111 w 135"/>
              <a:gd name="T27" fmla="*/ 8 h 44"/>
              <a:gd name="T28" fmla="*/ 125 w 135"/>
              <a:gd name="T29" fmla="*/ 21 h 44"/>
              <a:gd name="T30" fmla="*/ 110 w 135"/>
              <a:gd name="T31" fmla="*/ 3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5" h="44">
                <a:moveTo>
                  <a:pt x="128" y="5"/>
                </a:moveTo>
                <a:cubicBezTo>
                  <a:pt x="124" y="2"/>
                  <a:pt x="118" y="0"/>
                  <a:pt x="110" y="0"/>
                </a:cubicBezTo>
                <a:cubicBezTo>
                  <a:pt x="109" y="0"/>
                  <a:pt x="107" y="0"/>
                  <a:pt x="10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"/>
                  <a:pt x="0" y="43"/>
                  <a:pt x="0" y="43"/>
                </a:cubicBezTo>
                <a:cubicBezTo>
                  <a:pt x="100" y="43"/>
                  <a:pt x="100" y="43"/>
                  <a:pt x="100" y="43"/>
                </a:cubicBezTo>
                <a:cubicBezTo>
                  <a:pt x="102" y="43"/>
                  <a:pt x="105" y="44"/>
                  <a:pt x="108" y="44"/>
                </a:cubicBezTo>
                <a:cubicBezTo>
                  <a:pt x="117" y="44"/>
                  <a:pt x="123" y="42"/>
                  <a:pt x="128" y="38"/>
                </a:cubicBezTo>
                <a:cubicBezTo>
                  <a:pt x="132" y="35"/>
                  <a:pt x="135" y="29"/>
                  <a:pt x="135" y="21"/>
                </a:cubicBezTo>
                <a:cubicBezTo>
                  <a:pt x="135" y="13"/>
                  <a:pt x="132" y="8"/>
                  <a:pt x="128" y="5"/>
                </a:cubicBezTo>
                <a:close/>
                <a:moveTo>
                  <a:pt x="110" y="36"/>
                </a:moveTo>
                <a:cubicBezTo>
                  <a:pt x="109" y="36"/>
                  <a:pt x="108" y="36"/>
                  <a:pt x="108" y="36"/>
                </a:cubicBezTo>
                <a:cubicBezTo>
                  <a:pt x="108" y="8"/>
                  <a:pt x="108" y="8"/>
                  <a:pt x="108" y="8"/>
                </a:cubicBezTo>
                <a:cubicBezTo>
                  <a:pt x="108" y="8"/>
                  <a:pt x="110" y="8"/>
                  <a:pt x="111" y="8"/>
                </a:cubicBezTo>
                <a:cubicBezTo>
                  <a:pt x="120" y="8"/>
                  <a:pt x="125" y="12"/>
                  <a:pt x="125" y="21"/>
                </a:cubicBezTo>
                <a:cubicBezTo>
                  <a:pt x="125" y="31"/>
                  <a:pt x="119" y="36"/>
                  <a:pt x="110" y="36"/>
                </a:cubicBezTo>
                <a:close/>
              </a:path>
            </a:pathLst>
          </a:custGeom>
          <a:solidFill>
            <a:srgbClr val="F4C60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4" name="Freeform 9"/>
          <p:cNvSpPr/>
          <p:nvPr/>
        </p:nvSpPr>
        <p:spPr bwMode="auto">
          <a:xfrm>
            <a:off x="8360400" y="5427836"/>
            <a:ext cx="2069521" cy="712125"/>
          </a:xfrm>
          <a:custGeom>
            <a:avLst/>
            <a:gdLst>
              <a:gd name="T0" fmla="*/ 615 w 712"/>
              <a:gd name="T1" fmla="*/ 200 h 245"/>
              <a:gd name="T2" fmla="*/ 615 w 712"/>
              <a:gd name="T3" fmla="*/ 143 h 245"/>
              <a:gd name="T4" fmla="*/ 701 w 712"/>
              <a:gd name="T5" fmla="*/ 143 h 245"/>
              <a:gd name="T6" fmla="*/ 701 w 712"/>
              <a:gd name="T7" fmla="*/ 97 h 245"/>
              <a:gd name="T8" fmla="*/ 615 w 712"/>
              <a:gd name="T9" fmla="*/ 97 h 245"/>
              <a:gd name="T10" fmla="*/ 615 w 712"/>
              <a:gd name="T11" fmla="*/ 46 h 245"/>
              <a:gd name="T12" fmla="*/ 707 w 712"/>
              <a:gd name="T13" fmla="*/ 46 h 245"/>
              <a:gd name="T14" fmla="*/ 707 w 712"/>
              <a:gd name="T15" fmla="*/ 0 h 245"/>
              <a:gd name="T16" fmla="*/ 0 w 712"/>
              <a:gd name="T17" fmla="*/ 0 h 245"/>
              <a:gd name="T18" fmla="*/ 0 w 712"/>
              <a:gd name="T19" fmla="*/ 245 h 245"/>
              <a:gd name="T20" fmla="*/ 712 w 712"/>
              <a:gd name="T21" fmla="*/ 245 h 245"/>
              <a:gd name="T22" fmla="*/ 712 w 712"/>
              <a:gd name="T23" fmla="*/ 200 h 245"/>
              <a:gd name="T24" fmla="*/ 615 w 712"/>
              <a:gd name="T25" fmla="*/ 20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12" h="245">
                <a:moveTo>
                  <a:pt x="615" y="200"/>
                </a:moveTo>
                <a:lnTo>
                  <a:pt x="615" y="143"/>
                </a:lnTo>
                <a:lnTo>
                  <a:pt x="701" y="143"/>
                </a:lnTo>
                <a:lnTo>
                  <a:pt x="701" y="97"/>
                </a:lnTo>
                <a:lnTo>
                  <a:pt x="615" y="97"/>
                </a:lnTo>
                <a:lnTo>
                  <a:pt x="615" y="46"/>
                </a:lnTo>
                <a:lnTo>
                  <a:pt x="707" y="46"/>
                </a:lnTo>
                <a:lnTo>
                  <a:pt x="707" y="0"/>
                </a:lnTo>
                <a:lnTo>
                  <a:pt x="0" y="0"/>
                </a:lnTo>
                <a:lnTo>
                  <a:pt x="0" y="245"/>
                </a:lnTo>
                <a:lnTo>
                  <a:pt x="712" y="245"/>
                </a:lnTo>
                <a:lnTo>
                  <a:pt x="712" y="200"/>
                </a:lnTo>
                <a:lnTo>
                  <a:pt x="615" y="200"/>
                </a:ln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graphicFrame>
        <p:nvGraphicFramePr>
          <p:cNvPr id="16" name="Diagram 15"/>
          <p:cNvGraphicFramePr/>
          <p:nvPr/>
        </p:nvGraphicFramePr>
        <p:xfrm>
          <a:off x="4609202" y="2292243"/>
          <a:ext cx="3417199" cy="34171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7" name="Oval 16"/>
          <p:cNvSpPr/>
          <p:nvPr/>
        </p:nvSpPr>
        <p:spPr>
          <a:xfrm>
            <a:off x="3186786" y="1905000"/>
            <a:ext cx="1144813" cy="1144813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8" name="Oval 17"/>
          <p:cNvSpPr/>
          <p:nvPr/>
        </p:nvSpPr>
        <p:spPr>
          <a:xfrm>
            <a:off x="2004787" y="2654206"/>
            <a:ext cx="1144813" cy="1144813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9" name="Oval 18"/>
          <p:cNvSpPr/>
          <p:nvPr/>
        </p:nvSpPr>
        <p:spPr>
          <a:xfrm>
            <a:off x="3186786" y="4995148"/>
            <a:ext cx="1144813" cy="1144813"/>
          </a:xfrm>
          <a:prstGeom prst="ellipse">
            <a:avLst/>
          </a:prstGeom>
          <a:solidFill>
            <a:srgbClr val="01D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0" name="Oval 19"/>
          <p:cNvSpPr/>
          <p:nvPr/>
        </p:nvSpPr>
        <p:spPr>
          <a:xfrm>
            <a:off x="2004787" y="4283023"/>
            <a:ext cx="1144813" cy="1144813"/>
          </a:xfrm>
          <a:prstGeom prst="ellipse">
            <a:avLst/>
          </a:prstGeom>
          <a:solidFill>
            <a:srgbClr val="F4C6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1" name="Oval 20"/>
          <p:cNvSpPr/>
          <p:nvPr/>
        </p:nvSpPr>
        <p:spPr>
          <a:xfrm>
            <a:off x="859974" y="3470420"/>
            <a:ext cx="1144813" cy="1144813"/>
          </a:xfrm>
          <a:prstGeom prst="ellipse">
            <a:avLst/>
          </a:prstGeom>
          <a:solidFill>
            <a:srgbClr val="1391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22" name="Group 21"/>
          <p:cNvGrpSpPr/>
          <p:nvPr/>
        </p:nvGrpSpPr>
        <p:grpSpPr>
          <a:xfrm>
            <a:off x="1225659" y="3791097"/>
            <a:ext cx="413444" cy="503463"/>
            <a:chOff x="8269288" y="4060825"/>
            <a:chExt cx="393700" cy="479426"/>
          </a:xfrm>
          <a:solidFill>
            <a:schemeClr val="bg1"/>
          </a:solidFill>
        </p:grpSpPr>
        <p:sp>
          <p:nvSpPr>
            <p:cNvPr id="23" name="Freeform 22"/>
            <p:cNvSpPr/>
            <p:nvPr/>
          </p:nvSpPr>
          <p:spPr bwMode="auto">
            <a:xfrm>
              <a:off x="8396288" y="4168775"/>
              <a:ext cx="142875" cy="30163"/>
            </a:xfrm>
            <a:custGeom>
              <a:avLst/>
              <a:gdLst>
                <a:gd name="T0" fmla="*/ 38 w 38"/>
                <a:gd name="T1" fmla="*/ 4 h 8"/>
                <a:gd name="T2" fmla="*/ 34 w 38"/>
                <a:gd name="T3" fmla="*/ 8 h 8"/>
                <a:gd name="T4" fmla="*/ 4 w 38"/>
                <a:gd name="T5" fmla="*/ 8 h 8"/>
                <a:gd name="T6" fmla="*/ 0 w 38"/>
                <a:gd name="T7" fmla="*/ 4 h 8"/>
                <a:gd name="T8" fmla="*/ 0 w 38"/>
                <a:gd name="T9" fmla="*/ 4 h 8"/>
                <a:gd name="T10" fmla="*/ 4 w 38"/>
                <a:gd name="T11" fmla="*/ 0 h 8"/>
                <a:gd name="T12" fmla="*/ 34 w 38"/>
                <a:gd name="T13" fmla="*/ 0 h 8"/>
                <a:gd name="T14" fmla="*/ 38 w 38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">
                  <a:moveTo>
                    <a:pt x="38" y="4"/>
                  </a:moveTo>
                  <a:cubicBezTo>
                    <a:pt x="38" y="6"/>
                    <a:pt x="36" y="8"/>
                    <a:pt x="3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0"/>
                    <a:pt x="38" y="2"/>
                    <a:pt x="3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8385176" y="4060825"/>
              <a:ext cx="160338" cy="93663"/>
            </a:xfrm>
            <a:custGeom>
              <a:avLst/>
              <a:gdLst>
                <a:gd name="T0" fmla="*/ 43 w 43"/>
                <a:gd name="T1" fmla="*/ 13 h 25"/>
                <a:gd name="T2" fmla="*/ 34 w 43"/>
                <a:gd name="T3" fmla="*/ 25 h 25"/>
                <a:gd name="T4" fmla="*/ 9 w 43"/>
                <a:gd name="T5" fmla="*/ 25 h 25"/>
                <a:gd name="T6" fmla="*/ 0 w 43"/>
                <a:gd name="T7" fmla="*/ 13 h 25"/>
                <a:gd name="T8" fmla="*/ 0 w 43"/>
                <a:gd name="T9" fmla="*/ 13 h 25"/>
                <a:gd name="T10" fmla="*/ 9 w 43"/>
                <a:gd name="T11" fmla="*/ 0 h 25"/>
                <a:gd name="T12" fmla="*/ 19 w 43"/>
                <a:gd name="T13" fmla="*/ 7 h 25"/>
                <a:gd name="T14" fmla="*/ 25 w 43"/>
                <a:gd name="T15" fmla="*/ 0 h 25"/>
                <a:gd name="T16" fmla="*/ 31 w 43"/>
                <a:gd name="T17" fmla="*/ 7 h 25"/>
                <a:gd name="T18" fmla="*/ 34 w 43"/>
                <a:gd name="T19" fmla="*/ 0 h 25"/>
                <a:gd name="T20" fmla="*/ 43 w 43"/>
                <a:gd name="T21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25">
                  <a:moveTo>
                    <a:pt x="43" y="13"/>
                  </a:moveTo>
                  <a:cubicBezTo>
                    <a:pt x="43" y="20"/>
                    <a:pt x="39" y="25"/>
                    <a:pt x="34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4" y="25"/>
                    <a:pt x="0" y="20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4" y="0"/>
                    <a:pt x="9" y="0"/>
                  </a:cubicBezTo>
                  <a:cubicBezTo>
                    <a:pt x="9" y="0"/>
                    <a:pt x="16" y="7"/>
                    <a:pt x="19" y="7"/>
                  </a:cubicBezTo>
                  <a:cubicBezTo>
                    <a:pt x="21" y="6"/>
                    <a:pt x="23" y="0"/>
                    <a:pt x="25" y="0"/>
                  </a:cubicBezTo>
                  <a:cubicBezTo>
                    <a:pt x="27" y="1"/>
                    <a:pt x="29" y="7"/>
                    <a:pt x="31" y="7"/>
                  </a:cubicBezTo>
                  <a:cubicBezTo>
                    <a:pt x="33" y="6"/>
                    <a:pt x="34" y="0"/>
                    <a:pt x="34" y="0"/>
                  </a:cubicBezTo>
                  <a:cubicBezTo>
                    <a:pt x="39" y="0"/>
                    <a:pt x="43" y="6"/>
                    <a:pt x="4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8269288" y="4217988"/>
              <a:ext cx="393700" cy="322263"/>
            </a:xfrm>
            <a:custGeom>
              <a:avLst/>
              <a:gdLst>
                <a:gd name="T0" fmla="*/ 105 w 105"/>
                <a:gd name="T1" fmla="*/ 76 h 86"/>
                <a:gd name="T2" fmla="*/ 96 w 105"/>
                <a:gd name="T3" fmla="*/ 86 h 86"/>
                <a:gd name="T4" fmla="*/ 10 w 105"/>
                <a:gd name="T5" fmla="*/ 86 h 86"/>
                <a:gd name="T6" fmla="*/ 0 w 105"/>
                <a:gd name="T7" fmla="*/ 76 h 86"/>
                <a:gd name="T8" fmla="*/ 10 w 105"/>
                <a:gd name="T9" fmla="*/ 67 h 86"/>
                <a:gd name="T10" fmla="*/ 10 w 105"/>
                <a:gd name="T11" fmla="*/ 31 h 86"/>
                <a:gd name="T12" fmla="*/ 41 w 105"/>
                <a:gd name="T13" fmla="*/ 0 h 86"/>
                <a:gd name="T14" fmla="*/ 65 w 105"/>
                <a:gd name="T15" fmla="*/ 0 h 86"/>
                <a:gd name="T16" fmla="*/ 96 w 105"/>
                <a:gd name="T17" fmla="*/ 31 h 86"/>
                <a:gd name="T18" fmla="*/ 96 w 105"/>
                <a:gd name="T19" fmla="*/ 67 h 86"/>
                <a:gd name="T20" fmla="*/ 105 w 105"/>
                <a:gd name="T21" fmla="*/ 76 h 86"/>
                <a:gd name="T22" fmla="*/ 71 w 105"/>
                <a:gd name="T23" fmla="*/ 64 h 86"/>
                <a:gd name="T24" fmla="*/ 69 w 105"/>
                <a:gd name="T25" fmla="*/ 55 h 86"/>
                <a:gd name="T26" fmla="*/ 60 w 105"/>
                <a:gd name="T27" fmla="*/ 57 h 86"/>
                <a:gd name="T28" fmla="*/ 51 w 105"/>
                <a:gd name="T29" fmla="*/ 53 h 86"/>
                <a:gd name="T30" fmla="*/ 48 w 105"/>
                <a:gd name="T31" fmla="*/ 48 h 86"/>
                <a:gd name="T32" fmla="*/ 66 w 105"/>
                <a:gd name="T33" fmla="*/ 48 h 86"/>
                <a:gd name="T34" fmla="*/ 69 w 105"/>
                <a:gd name="T35" fmla="*/ 45 h 86"/>
                <a:gd name="T36" fmla="*/ 66 w 105"/>
                <a:gd name="T37" fmla="*/ 42 h 86"/>
                <a:gd name="T38" fmla="*/ 66 w 105"/>
                <a:gd name="T39" fmla="*/ 42 h 86"/>
                <a:gd name="T40" fmla="*/ 66 w 105"/>
                <a:gd name="T41" fmla="*/ 42 h 86"/>
                <a:gd name="T42" fmla="*/ 47 w 105"/>
                <a:gd name="T43" fmla="*/ 42 h 86"/>
                <a:gd name="T44" fmla="*/ 47 w 105"/>
                <a:gd name="T45" fmla="*/ 41 h 86"/>
                <a:gd name="T46" fmla="*/ 47 w 105"/>
                <a:gd name="T47" fmla="*/ 39 h 86"/>
                <a:gd name="T48" fmla="*/ 67 w 105"/>
                <a:gd name="T49" fmla="*/ 39 h 86"/>
                <a:gd name="T50" fmla="*/ 70 w 105"/>
                <a:gd name="T51" fmla="*/ 36 h 86"/>
                <a:gd name="T52" fmla="*/ 67 w 105"/>
                <a:gd name="T53" fmla="*/ 33 h 86"/>
                <a:gd name="T54" fmla="*/ 48 w 105"/>
                <a:gd name="T55" fmla="*/ 33 h 86"/>
                <a:gd name="T56" fmla="*/ 51 w 105"/>
                <a:gd name="T57" fmla="*/ 28 h 86"/>
                <a:gd name="T58" fmla="*/ 60 w 105"/>
                <a:gd name="T59" fmla="*/ 24 h 86"/>
                <a:gd name="T60" fmla="*/ 69 w 105"/>
                <a:gd name="T61" fmla="*/ 26 h 86"/>
                <a:gd name="T62" fmla="*/ 71 w 105"/>
                <a:gd name="T63" fmla="*/ 17 h 86"/>
                <a:gd name="T64" fmla="*/ 59 w 105"/>
                <a:gd name="T65" fmla="*/ 15 h 86"/>
                <a:gd name="T66" fmla="*/ 41 w 105"/>
                <a:gd name="T67" fmla="*/ 23 h 86"/>
                <a:gd name="T68" fmla="*/ 36 w 105"/>
                <a:gd name="T69" fmla="*/ 33 h 86"/>
                <a:gd name="T70" fmla="*/ 32 w 105"/>
                <a:gd name="T71" fmla="*/ 33 h 86"/>
                <a:gd name="T72" fmla="*/ 29 w 105"/>
                <a:gd name="T73" fmla="*/ 36 h 86"/>
                <a:gd name="T74" fmla="*/ 32 w 105"/>
                <a:gd name="T75" fmla="*/ 39 h 86"/>
                <a:gd name="T76" fmla="*/ 35 w 105"/>
                <a:gd name="T77" fmla="*/ 39 h 86"/>
                <a:gd name="T78" fmla="*/ 35 w 105"/>
                <a:gd name="T79" fmla="*/ 41 h 86"/>
                <a:gd name="T80" fmla="*/ 35 w 105"/>
                <a:gd name="T81" fmla="*/ 42 h 86"/>
                <a:gd name="T82" fmla="*/ 32 w 105"/>
                <a:gd name="T83" fmla="*/ 42 h 86"/>
                <a:gd name="T84" fmla="*/ 32 w 105"/>
                <a:gd name="T85" fmla="*/ 42 h 86"/>
                <a:gd name="T86" fmla="*/ 32 w 105"/>
                <a:gd name="T87" fmla="*/ 42 h 86"/>
                <a:gd name="T88" fmla="*/ 29 w 105"/>
                <a:gd name="T89" fmla="*/ 45 h 86"/>
                <a:gd name="T90" fmla="*/ 32 w 105"/>
                <a:gd name="T91" fmla="*/ 48 h 86"/>
                <a:gd name="T92" fmla="*/ 36 w 105"/>
                <a:gd name="T93" fmla="*/ 48 h 86"/>
                <a:gd name="T94" fmla="*/ 40 w 105"/>
                <a:gd name="T95" fmla="*/ 58 h 86"/>
                <a:gd name="T96" fmla="*/ 59 w 105"/>
                <a:gd name="T97" fmla="*/ 67 h 86"/>
                <a:gd name="T98" fmla="*/ 71 w 105"/>
                <a:gd name="T99" fmla="*/ 6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" h="86">
                  <a:moveTo>
                    <a:pt x="105" y="76"/>
                  </a:moveTo>
                  <a:cubicBezTo>
                    <a:pt x="105" y="82"/>
                    <a:pt x="101" y="86"/>
                    <a:pt x="96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4" y="86"/>
                    <a:pt x="0" y="82"/>
                    <a:pt x="0" y="76"/>
                  </a:cubicBezTo>
                  <a:cubicBezTo>
                    <a:pt x="0" y="71"/>
                    <a:pt x="4" y="67"/>
                    <a:pt x="10" y="67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14"/>
                    <a:pt x="24" y="0"/>
                    <a:pt x="41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82" y="0"/>
                    <a:pt x="96" y="14"/>
                    <a:pt x="96" y="31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101" y="67"/>
                    <a:pt x="105" y="71"/>
                    <a:pt x="105" y="76"/>
                  </a:cubicBezTo>
                  <a:close/>
                  <a:moveTo>
                    <a:pt x="71" y="64"/>
                  </a:moveTo>
                  <a:cubicBezTo>
                    <a:pt x="69" y="55"/>
                    <a:pt x="69" y="55"/>
                    <a:pt x="69" y="55"/>
                  </a:cubicBezTo>
                  <a:cubicBezTo>
                    <a:pt x="68" y="56"/>
                    <a:pt x="64" y="57"/>
                    <a:pt x="60" y="57"/>
                  </a:cubicBezTo>
                  <a:cubicBezTo>
                    <a:pt x="57" y="57"/>
                    <a:pt x="53" y="56"/>
                    <a:pt x="51" y="53"/>
                  </a:cubicBezTo>
                  <a:cubicBezTo>
                    <a:pt x="49" y="52"/>
                    <a:pt x="49" y="50"/>
                    <a:pt x="48" y="48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8" y="48"/>
                    <a:pt x="69" y="47"/>
                    <a:pt x="69" y="45"/>
                  </a:cubicBezTo>
                  <a:cubicBezTo>
                    <a:pt x="69" y="44"/>
                    <a:pt x="68" y="42"/>
                    <a:pt x="66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42"/>
                    <a:pt x="47" y="42"/>
                    <a:pt x="47" y="41"/>
                  </a:cubicBezTo>
                  <a:cubicBezTo>
                    <a:pt x="47" y="40"/>
                    <a:pt x="47" y="40"/>
                    <a:pt x="47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8" y="39"/>
                    <a:pt x="70" y="38"/>
                    <a:pt x="70" y="36"/>
                  </a:cubicBezTo>
                  <a:cubicBezTo>
                    <a:pt x="70" y="35"/>
                    <a:pt x="68" y="33"/>
                    <a:pt x="67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9" y="31"/>
                    <a:pt x="49" y="30"/>
                    <a:pt x="51" y="28"/>
                  </a:cubicBezTo>
                  <a:cubicBezTo>
                    <a:pt x="53" y="26"/>
                    <a:pt x="56" y="24"/>
                    <a:pt x="60" y="24"/>
                  </a:cubicBezTo>
                  <a:cubicBezTo>
                    <a:pt x="63" y="24"/>
                    <a:pt x="67" y="25"/>
                    <a:pt x="69" y="2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68" y="16"/>
                    <a:pt x="64" y="15"/>
                    <a:pt x="59" y="15"/>
                  </a:cubicBezTo>
                  <a:cubicBezTo>
                    <a:pt x="52" y="15"/>
                    <a:pt x="46" y="18"/>
                    <a:pt x="41" y="23"/>
                  </a:cubicBezTo>
                  <a:cubicBezTo>
                    <a:pt x="39" y="26"/>
                    <a:pt x="37" y="29"/>
                    <a:pt x="3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0" y="33"/>
                    <a:pt x="29" y="35"/>
                    <a:pt x="29" y="36"/>
                  </a:cubicBezTo>
                  <a:cubicBezTo>
                    <a:pt x="29" y="38"/>
                    <a:pt x="30" y="39"/>
                    <a:pt x="32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40"/>
                    <a:pt x="35" y="40"/>
                    <a:pt x="35" y="41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0" y="42"/>
                    <a:pt x="29" y="44"/>
                    <a:pt x="29" y="45"/>
                  </a:cubicBezTo>
                  <a:cubicBezTo>
                    <a:pt x="29" y="47"/>
                    <a:pt x="30" y="48"/>
                    <a:pt x="32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52"/>
                    <a:pt x="38" y="55"/>
                    <a:pt x="40" y="58"/>
                  </a:cubicBezTo>
                  <a:cubicBezTo>
                    <a:pt x="45" y="64"/>
                    <a:pt x="51" y="67"/>
                    <a:pt x="59" y="67"/>
                  </a:cubicBezTo>
                  <a:cubicBezTo>
                    <a:pt x="64" y="67"/>
                    <a:pt x="68" y="65"/>
                    <a:pt x="7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371765" y="3048019"/>
            <a:ext cx="410860" cy="357188"/>
            <a:chOff x="6951663" y="3189288"/>
            <a:chExt cx="469900" cy="390525"/>
          </a:xfrm>
          <a:solidFill>
            <a:schemeClr val="bg1"/>
          </a:solidFill>
        </p:grpSpPr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6951663" y="3189288"/>
              <a:ext cx="469900" cy="390525"/>
            </a:xfrm>
            <a:custGeom>
              <a:avLst/>
              <a:gdLst>
                <a:gd name="T0" fmla="*/ 17 w 125"/>
                <a:gd name="T1" fmla="*/ 0 h 104"/>
                <a:gd name="T2" fmla="*/ 0 w 125"/>
                <a:gd name="T3" fmla="*/ 87 h 104"/>
                <a:gd name="T4" fmla="*/ 108 w 125"/>
                <a:gd name="T5" fmla="*/ 104 h 104"/>
                <a:gd name="T6" fmla="*/ 125 w 125"/>
                <a:gd name="T7" fmla="*/ 18 h 104"/>
                <a:gd name="T8" fmla="*/ 94 w 125"/>
                <a:gd name="T9" fmla="*/ 10 h 104"/>
                <a:gd name="T10" fmla="*/ 104 w 125"/>
                <a:gd name="T11" fmla="*/ 6 h 104"/>
                <a:gd name="T12" fmla="*/ 107 w 125"/>
                <a:gd name="T13" fmla="*/ 16 h 104"/>
                <a:gd name="T14" fmla="*/ 98 w 125"/>
                <a:gd name="T15" fmla="*/ 19 h 104"/>
                <a:gd name="T16" fmla="*/ 94 w 125"/>
                <a:gd name="T17" fmla="*/ 10 h 104"/>
                <a:gd name="T18" fmla="*/ 72 w 125"/>
                <a:gd name="T19" fmla="*/ 6 h 104"/>
                <a:gd name="T20" fmla="*/ 82 w 125"/>
                <a:gd name="T21" fmla="*/ 10 h 104"/>
                <a:gd name="T22" fmla="*/ 79 w 125"/>
                <a:gd name="T23" fmla="*/ 19 h 104"/>
                <a:gd name="T24" fmla="*/ 69 w 125"/>
                <a:gd name="T25" fmla="*/ 16 h 104"/>
                <a:gd name="T26" fmla="*/ 43 w 125"/>
                <a:gd name="T27" fmla="*/ 10 h 104"/>
                <a:gd name="T28" fmla="*/ 53 w 125"/>
                <a:gd name="T29" fmla="*/ 6 h 104"/>
                <a:gd name="T30" fmla="*/ 56 w 125"/>
                <a:gd name="T31" fmla="*/ 16 h 104"/>
                <a:gd name="T32" fmla="*/ 47 w 125"/>
                <a:gd name="T33" fmla="*/ 19 h 104"/>
                <a:gd name="T34" fmla="*/ 43 w 125"/>
                <a:gd name="T35" fmla="*/ 10 h 104"/>
                <a:gd name="T36" fmla="*/ 21 w 125"/>
                <a:gd name="T37" fmla="*/ 6 h 104"/>
                <a:gd name="T38" fmla="*/ 31 w 125"/>
                <a:gd name="T39" fmla="*/ 10 h 104"/>
                <a:gd name="T40" fmla="*/ 28 w 125"/>
                <a:gd name="T41" fmla="*/ 19 h 104"/>
                <a:gd name="T42" fmla="*/ 18 w 125"/>
                <a:gd name="T43" fmla="*/ 16 h 104"/>
                <a:gd name="T44" fmla="*/ 31 w 125"/>
                <a:gd name="T45" fmla="*/ 95 h 104"/>
                <a:gd name="T46" fmla="*/ 21 w 125"/>
                <a:gd name="T47" fmla="*/ 98 h 104"/>
                <a:gd name="T48" fmla="*/ 18 w 125"/>
                <a:gd name="T49" fmla="*/ 88 h 104"/>
                <a:gd name="T50" fmla="*/ 28 w 125"/>
                <a:gd name="T51" fmla="*/ 85 h 104"/>
                <a:gd name="T52" fmla="*/ 31 w 125"/>
                <a:gd name="T53" fmla="*/ 95 h 104"/>
                <a:gd name="T54" fmla="*/ 53 w 125"/>
                <a:gd name="T55" fmla="*/ 98 h 104"/>
                <a:gd name="T56" fmla="*/ 43 w 125"/>
                <a:gd name="T57" fmla="*/ 95 h 104"/>
                <a:gd name="T58" fmla="*/ 47 w 125"/>
                <a:gd name="T59" fmla="*/ 85 h 104"/>
                <a:gd name="T60" fmla="*/ 56 w 125"/>
                <a:gd name="T61" fmla="*/ 88 h 104"/>
                <a:gd name="T62" fmla="*/ 82 w 125"/>
                <a:gd name="T63" fmla="*/ 95 h 104"/>
                <a:gd name="T64" fmla="*/ 72 w 125"/>
                <a:gd name="T65" fmla="*/ 98 h 104"/>
                <a:gd name="T66" fmla="*/ 69 w 125"/>
                <a:gd name="T67" fmla="*/ 88 h 104"/>
                <a:gd name="T68" fmla="*/ 79 w 125"/>
                <a:gd name="T69" fmla="*/ 85 h 104"/>
                <a:gd name="T70" fmla="*/ 82 w 125"/>
                <a:gd name="T71" fmla="*/ 95 h 104"/>
                <a:gd name="T72" fmla="*/ 104 w 125"/>
                <a:gd name="T73" fmla="*/ 98 h 104"/>
                <a:gd name="T74" fmla="*/ 94 w 125"/>
                <a:gd name="T75" fmla="*/ 95 h 104"/>
                <a:gd name="T76" fmla="*/ 98 w 125"/>
                <a:gd name="T77" fmla="*/ 85 h 104"/>
                <a:gd name="T78" fmla="*/ 107 w 125"/>
                <a:gd name="T79" fmla="*/ 88 h 104"/>
                <a:gd name="T80" fmla="*/ 109 w 125"/>
                <a:gd name="T81" fmla="*/ 76 h 104"/>
                <a:gd name="T82" fmla="*/ 20 w 125"/>
                <a:gd name="T83" fmla="*/ 80 h 104"/>
                <a:gd name="T84" fmla="*/ 17 w 125"/>
                <a:gd name="T85" fmla="*/ 29 h 104"/>
                <a:gd name="T86" fmla="*/ 105 w 125"/>
                <a:gd name="T87" fmla="*/ 25 h 104"/>
                <a:gd name="T88" fmla="*/ 109 w 125"/>
                <a:gd name="T89" fmla="*/ 7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5" h="104">
                  <a:moveTo>
                    <a:pt x="108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6"/>
                    <a:pt x="8" y="104"/>
                    <a:pt x="17" y="104"/>
                  </a:cubicBezTo>
                  <a:cubicBezTo>
                    <a:pt x="108" y="104"/>
                    <a:pt x="108" y="104"/>
                    <a:pt x="108" y="104"/>
                  </a:cubicBezTo>
                  <a:cubicBezTo>
                    <a:pt x="118" y="104"/>
                    <a:pt x="125" y="96"/>
                    <a:pt x="125" y="87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8"/>
                    <a:pt x="118" y="0"/>
                    <a:pt x="108" y="0"/>
                  </a:cubicBezTo>
                  <a:close/>
                  <a:moveTo>
                    <a:pt x="94" y="10"/>
                  </a:moveTo>
                  <a:cubicBezTo>
                    <a:pt x="94" y="8"/>
                    <a:pt x="96" y="6"/>
                    <a:pt x="98" y="6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6" y="6"/>
                    <a:pt x="107" y="8"/>
                    <a:pt x="107" y="10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07" y="18"/>
                    <a:pt x="106" y="19"/>
                    <a:pt x="104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6" y="19"/>
                    <a:pt x="94" y="18"/>
                    <a:pt x="94" y="16"/>
                  </a:cubicBezTo>
                  <a:lnTo>
                    <a:pt x="94" y="10"/>
                  </a:lnTo>
                  <a:close/>
                  <a:moveTo>
                    <a:pt x="69" y="10"/>
                  </a:moveTo>
                  <a:cubicBezTo>
                    <a:pt x="69" y="8"/>
                    <a:pt x="70" y="6"/>
                    <a:pt x="72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80" y="6"/>
                    <a:pt x="82" y="8"/>
                    <a:pt x="82" y="10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8"/>
                    <a:pt x="80" y="19"/>
                    <a:pt x="79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0" y="19"/>
                    <a:pt x="69" y="18"/>
                    <a:pt x="69" y="16"/>
                  </a:cubicBezTo>
                  <a:lnTo>
                    <a:pt x="69" y="10"/>
                  </a:lnTo>
                  <a:close/>
                  <a:moveTo>
                    <a:pt x="43" y="10"/>
                  </a:moveTo>
                  <a:cubicBezTo>
                    <a:pt x="43" y="8"/>
                    <a:pt x="45" y="6"/>
                    <a:pt x="47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5" y="6"/>
                    <a:pt x="56" y="8"/>
                    <a:pt x="56" y="10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8"/>
                    <a:pt x="55" y="19"/>
                    <a:pt x="53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5" y="19"/>
                    <a:pt x="43" y="18"/>
                    <a:pt x="43" y="16"/>
                  </a:cubicBezTo>
                  <a:lnTo>
                    <a:pt x="43" y="10"/>
                  </a:lnTo>
                  <a:close/>
                  <a:moveTo>
                    <a:pt x="18" y="10"/>
                  </a:moveTo>
                  <a:cubicBezTo>
                    <a:pt x="18" y="8"/>
                    <a:pt x="19" y="6"/>
                    <a:pt x="21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31" y="8"/>
                    <a:pt x="31" y="10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8"/>
                    <a:pt x="29" y="19"/>
                    <a:pt x="28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19" y="19"/>
                    <a:pt x="18" y="18"/>
                    <a:pt x="18" y="16"/>
                  </a:cubicBezTo>
                  <a:lnTo>
                    <a:pt x="18" y="10"/>
                  </a:lnTo>
                  <a:close/>
                  <a:moveTo>
                    <a:pt x="31" y="95"/>
                  </a:moveTo>
                  <a:cubicBezTo>
                    <a:pt x="31" y="97"/>
                    <a:pt x="29" y="98"/>
                    <a:pt x="28" y="98"/>
                  </a:cubicBezTo>
                  <a:cubicBezTo>
                    <a:pt x="21" y="98"/>
                    <a:pt x="21" y="98"/>
                    <a:pt x="21" y="98"/>
                  </a:cubicBezTo>
                  <a:cubicBezTo>
                    <a:pt x="19" y="98"/>
                    <a:pt x="18" y="97"/>
                    <a:pt x="18" y="95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6"/>
                    <a:pt x="19" y="85"/>
                    <a:pt x="21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9" y="85"/>
                    <a:pt x="31" y="86"/>
                    <a:pt x="31" y="88"/>
                  </a:cubicBezTo>
                  <a:lnTo>
                    <a:pt x="31" y="95"/>
                  </a:lnTo>
                  <a:close/>
                  <a:moveTo>
                    <a:pt x="56" y="95"/>
                  </a:moveTo>
                  <a:cubicBezTo>
                    <a:pt x="56" y="97"/>
                    <a:pt x="55" y="98"/>
                    <a:pt x="53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5" y="98"/>
                    <a:pt x="43" y="97"/>
                    <a:pt x="43" y="95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43" y="86"/>
                    <a:pt x="45" y="85"/>
                    <a:pt x="47" y="85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5" y="85"/>
                    <a:pt x="56" y="86"/>
                    <a:pt x="56" y="88"/>
                  </a:cubicBezTo>
                  <a:lnTo>
                    <a:pt x="56" y="95"/>
                  </a:lnTo>
                  <a:close/>
                  <a:moveTo>
                    <a:pt x="82" y="95"/>
                  </a:moveTo>
                  <a:cubicBezTo>
                    <a:pt x="82" y="97"/>
                    <a:pt x="80" y="98"/>
                    <a:pt x="79" y="98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70" y="98"/>
                    <a:pt x="69" y="97"/>
                    <a:pt x="69" y="95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9" y="86"/>
                    <a:pt x="70" y="85"/>
                    <a:pt x="72" y="85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80" y="85"/>
                    <a:pt x="82" y="86"/>
                    <a:pt x="82" y="88"/>
                  </a:cubicBezTo>
                  <a:lnTo>
                    <a:pt x="82" y="95"/>
                  </a:lnTo>
                  <a:close/>
                  <a:moveTo>
                    <a:pt x="107" y="95"/>
                  </a:moveTo>
                  <a:cubicBezTo>
                    <a:pt x="107" y="97"/>
                    <a:pt x="106" y="98"/>
                    <a:pt x="104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96" y="98"/>
                    <a:pt x="94" y="97"/>
                    <a:pt x="94" y="95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86"/>
                    <a:pt x="96" y="85"/>
                    <a:pt x="98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6" y="85"/>
                    <a:pt x="107" y="86"/>
                    <a:pt x="107" y="88"/>
                  </a:cubicBezTo>
                  <a:lnTo>
                    <a:pt x="107" y="95"/>
                  </a:lnTo>
                  <a:close/>
                  <a:moveTo>
                    <a:pt x="109" y="76"/>
                  </a:moveTo>
                  <a:cubicBezTo>
                    <a:pt x="109" y="78"/>
                    <a:pt x="107" y="80"/>
                    <a:pt x="105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8" y="80"/>
                    <a:pt x="17" y="78"/>
                    <a:pt x="17" y="76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7"/>
                    <a:pt x="18" y="25"/>
                    <a:pt x="20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7" y="25"/>
                    <a:pt x="109" y="27"/>
                    <a:pt x="109" y="29"/>
                  </a:cubicBezTo>
                  <a:lnTo>
                    <a:pt x="109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7135813" y="3316288"/>
              <a:ext cx="117475" cy="134938"/>
            </a:xfrm>
            <a:custGeom>
              <a:avLst/>
              <a:gdLst>
                <a:gd name="T0" fmla="*/ 0 w 31"/>
                <a:gd name="T1" fmla="*/ 33 h 36"/>
                <a:gd name="T2" fmla="*/ 4 w 31"/>
                <a:gd name="T3" fmla="*/ 35 h 36"/>
                <a:gd name="T4" fmla="*/ 29 w 31"/>
                <a:gd name="T5" fmla="*/ 20 h 36"/>
                <a:gd name="T6" fmla="*/ 29 w 31"/>
                <a:gd name="T7" fmla="*/ 16 h 36"/>
                <a:gd name="T8" fmla="*/ 4 w 31"/>
                <a:gd name="T9" fmla="*/ 2 h 36"/>
                <a:gd name="T10" fmla="*/ 0 w 31"/>
                <a:gd name="T11" fmla="*/ 4 h 36"/>
                <a:gd name="T12" fmla="*/ 0 w 31"/>
                <a:gd name="T13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6">
                  <a:moveTo>
                    <a:pt x="0" y="33"/>
                  </a:moveTo>
                  <a:cubicBezTo>
                    <a:pt x="0" y="35"/>
                    <a:pt x="2" y="36"/>
                    <a:pt x="4" y="35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1" y="19"/>
                    <a:pt x="31" y="17"/>
                    <a:pt x="29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0"/>
                    <a:pt x="0" y="1"/>
                    <a:pt x="0" y="4"/>
                  </a:cubicBez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569725" y="2276497"/>
            <a:ext cx="378937" cy="401823"/>
            <a:chOff x="6526213" y="3856038"/>
            <a:chExt cx="463550" cy="469900"/>
          </a:xfrm>
          <a:solidFill>
            <a:schemeClr val="bg1"/>
          </a:solidFill>
        </p:grpSpPr>
        <p:sp>
          <p:nvSpPr>
            <p:cNvPr id="30" name="Freeform 29"/>
            <p:cNvSpPr/>
            <p:nvPr/>
          </p:nvSpPr>
          <p:spPr bwMode="auto">
            <a:xfrm>
              <a:off x="6526213" y="3859213"/>
              <a:ext cx="115888" cy="461963"/>
            </a:xfrm>
            <a:custGeom>
              <a:avLst/>
              <a:gdLst>
                <a:gd name="T0" fmla="*/ 15 w 31"/>
                <a:gd name="T1" fmla="*/ 20 h 123"/>
                <a:gd name="T2" fmla="*/ 15 w 31"/>
                <a:gd name="T3" fmla="*/ 22 h 123"/>
                <a:gd name="T4" fmla="*/ 8 w 31"/>
                <a:gd name="T5" fmla="*/ 22 h 123"/>
                <a:gd name="T6" fmla="*/ 0 w 31"/>
                <a:gd name="T7" fmla="*/ 30 h 123"/>
                <a:gd name="T8" fmla="*/ 8 w 31"/>
                <a:gd name="T9" fmla="*/ 38 h 123"/>
                <a:gd name="T10" fmla="*/ 15 w 31"/>
                <a:gd name="T11" fmla="*/ 38 h 123"/>
                <a:gd name="T12" fmla="*/ 15 w 31"/>
                <a:gd name="T13" fmla="*/ 54 h 123"/>
                <a:gd name="T14" fmla="*/ 8 w 31"/>
                <a:gd name="T15" fmla="*/ 54 h 123"/>
                <a:gd name="T16" fmla="*/ 0 w 31"/>
                <a:gd name="T17" fmla="*/ 61 h 123"/>
                <a:gd name="T18" fmla="*/ 8 w 31"/>
                <a:gd name="T19" fmla="*/ 69 h 123"/>
                <a:gd name="T20" fmla="*/ 15 w 31"/>
                <a:gd name="T21" fmla="*/ 69 h 123"/>
                <a:gd name="T22" fmla="*/ 15 w 31"/>
                <a:gd name="T23" fmla="*/ 85 h 123"/>
                <a:gd name="T24" fmla="*/ 8 w 31"/>
                <a:gd name="T25" fmla="*/ 85 h 123"/>
                <a:gd name="T26" fmla="*/ 0 w 31"/>
                <a:gd name="T27" fmla="*/ 92 h 123"/>
                <a:gd name="T28" fmla="*/ 8 w 31"/>
                <a:gd name="T29" fmla="*/ 100 h 123"/>
                <a:gd name="T30" fmla="*/ 15 w 31"/>
                <a:gd name="T31" fmla="*/ 100 h 123"/>
                <a:gd name="T32" fmla="*/ 15 w 31"/>
                <a:gd name="T33" fmla="*/ 103 h 123"/>
                <a:gd name="T34" fmla="*/ 31 w 31"/>
                <a:gd name="T35" fmla="*/ 123 h 123"/>
                <a:gd name="T36" fmla="*/ 31 w 31"/>
                <a:gd name="T37" fmla="*/ 0 h 123"/>
                <a:gd name="T38" fmla="*/ 15 w 31"/>
                <a:gd name="T39" fmla="*/ 2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123">
                  <a:moveTo>
                    <a:pt x="15" y="20"/>
                  </a:moveTo>
                  <a:cubicBezTo>
                    <a:pt x="15" y="22"/>
                    <a:pt x="15" y="22"/>
                    <a:pt x="15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3" y="22"/>
                    <a:pt x="0" y="26"/>
                    <a:pt x="0" y="30"/>
                  </a:cubicBezTo>
                  <a:cubicBezTo>
                    <a:pt x="0" y="35"/>
                    <a:pt x="3" y="38"/>
                    <a:pt x="8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3" y="54"/>
                    <a:pt x="0" y="57"/>
                    <a:pt x="0" y="61"/>
                  </a:cubicBezTo>
                  <a:cubicBezTo>
                    <a:pt x="0" y="66"/>
                    <a:pt x="3" y="69"/>
                    <a:pt x="8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3" y="85"/>
                    <a:pt x="0" y="88"/>
                    <a:pt x="0" y="92"/>
                  </a:cubicBezTo>
                  <a:cubicBezTo>
                    <a:pt x="0" y="97"/>
                    <a:pt x="3" y="100"/>
                    <a:pt x="8" y="100"/>
                  </a:cubicBezTo>
                  <a:cubicBezTo>
                    <a:pt x="15" y="100"/>
                    <a:pt x="15" y="100"/>
                    <a:pt x="15" y="100"/>
                  </a:cubicBezTo>
                  <a:cubicBezTo>
                    <a:pt x="15" y="103"/>
                    <a:pt x="15" y="103"/>
                    <a:pt x="15" y="103"/>
                  </a:cubicBezTo>
                  <a:cubicBezTo>
                    <a:pt x="15" y="113"/>
                    <a:pt x="22" y="121"/>
                    <a:pt x="31" y="12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2" y="2"/>
                    <a:pt x="15" y="10"/>
                    <a:pt x="1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6672263" y="3856038"/>
              <a:ext cx="317500" cy="469900"/>
            </a:xfrm>
            <a:custGeom>
              <a:avLst/>
              <a:gdLst>
                <a:gd name="T0" fmla="*/ 65 w 85"/>
                <a:gd name="T1" fmla="*/ 0 h 125"/>
                <a:gd name="T2" fmla="*/ 0 w 85"/>
                <a:gd name="T3" fmla="*/ 0 h 125"/>
                <a:gd name="T4" fmla="*/ 0 w 85"/>
                <a:gd name="T5" fmla="*/ 125 h 125"/>
                <a:gd name="T6" fmla="*/ 65 w 85"/>
                <a:gd name="T7" fmla="*/ 125 h 125"/>
                <a:gd name="T8" fmla="*/ 85 w 85"/>
                <a:gd name="T9" fmla="*/ 104 h 125"/>
                <a:gd name="T10" fmla="*/ 85 w 85"/>
                <a:gd name="T11" fmla="*/ 21 h 125"/>
                <a:gd name="T12" fmla="*/ 65 w 85"/>
                <a:gd name="T13" fmla="*/ 0 h 125"/>
                <a:gd name="T14" fmla="*/ 72 w 85"/>
                <a:gd name="T15" fmla="*/ 59 h 125"/>
                <a:gd name="T16" fmla="*/ 60 w 85"/>
                <a:gd name="T17" fmla="*/ 71 h 125"/>
                <a:gd name="T18" fmla="*/ 64 w 85"/>
                <a:gd name="T19" fmla="*/ 87 h 125"/>
                <a:gd name="T20" fmla="*/ 62 w 85"/>
                <a:gd name="T21" fmla="*/ 91 h 125"/>
                <a:gd name="T22" fmla="*/ 60 w 85"/>
                <a:gd name="T23" fmla="*/ 91 h 125"/>
                <a:gd name="T24" fmla="*/ 58 w 85"/>
                <a:gd name="T25" fmla="*/ 91 h 125"/>
                <a:gd name="T26" fmla="*/ 43 w 85"/>
                <a:gd name="T27" fmla="*/ 83 h 125"/>
                <a:gd name="T28" fmla="*/ 27 w 85"/>
                <a:gd name="T29" fmla="*/ 91 h 125"/>
                <a:gd name="T30" fmla="*/ 25 w 85"/>
                <a:gd name="T31" fmla="*/ 91 h 125"/>
                <a:gd name="T32" fmla="*/ 23 w 85"/>
                <a:gd name="T33" fmla="*/ 91 h 125"/>
                <a:gd name="T34" fmla="*/ 22 w 85"/>
                <a:gd name="T35" fmla="*/ 87 h 125"/>
                <a:gd name="T36" fmla="*/ 25 w 85"/>
                <a:gd name="T37" fmla="*/ 71 h 125"/>
                <a:gd name="T38" fmla="*/ 13 w 85"/>
                <a:gd name="T39" fmla="*/ 59 h 125"/>
                <a:gd name="T40" fmla="*/ 12 w 85"/>
                <a:gd name="T41" fmla="*/ 57 h 125"/>
                <a:gd name="T42" fmla="*/ 12 w 85"/>
                <a:gd name="T43" fmla="*/ 56 h 125"/>
                <a:gd name="T44" fmla="*/ 15 w 85"/>
                <a:gd name="T45" fmla="*/ 53 h 125"/>
                <a:gd name="T46" fmla="*/ 31 w 85"/>
                <a:gd name="T47" fmla="*/ 51 h 125"/>
                <a:gd name="T48" fmla="*/ 39 w 85"/>
                <a:gd name="T49" fmla="*/ 35 h 125"/>
                <a:gd name="T50" fmla="*/ 43 w 85"/>
                <a:gd name="T51" fmla="*/ 33 h 125"/>
                <a:gd name="T52" fmla="*/ 46 w 85"/>
                <a:gd name="T53" fmla="*/ 35 h 125"/>
                <a:gd name="T54" fmla="*/ 54 w 85"/>
                <a:gd name="T55" fmla="*/ 51 h 125"/>
                <a:gd name="T56" fmla="*/ 70 w 85"/>
                <a:gd name="T57" fmla="*/ 53 h 125"/>
                <a:gd name="T58" fmla="*/ 73 w 85"/>
                <a:gd name="T59" fmla="*/ 56 h 125"/>
                <a:gd name="T60" fmla="*/ 73 w 85"/>
                <a:gd name="T61" fmla="*/ 57 h 125"/>
                <a:gd name="T62" fmla="*/ 72 w 85"/>
                <a:gd name="T63" fmla="*/ 5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" h="125">
                  <a:moveTo>
                    <a:pt x="6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76" y="125"/>
                    <a:pt x="85" y="115"/>
                    <a:pt x="85" y="10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9"/>
                    <a:pt x="76" y="0"/>
                    <a:pt x="65" y="0"/>
                  </a:cubicBezTo>
                  <a:close/>
                  <a:moveTo>
                    <a:pt x="72" y="59"/>
                  </a:moveTo>
                  <a:cubicBezTo>
                    <a:pt x="60" y="71"/>
                    <a:pt x="60" y="71"/>
                    <a:pt x="60" y="71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4" y="89"/>
                    <a:pt x="63" y="90"/>
                    <a:pt x="62" y="91"/>
                  </a:cubicBezTo>
                  <a:cubicBezTo>
                    <a:pt x="61" y="91"/>
                    <a:pt x="61" y="91"/>
                    <a:pt x="60" y="91"/>
                  </a:cubicBezTo>
                  <a:cubicBezTo>
                    <a:pt x="59" y="91"/>
                    <a:pt x="58" y="91"/>
                    <a:pt x="58" y="91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6" y="91"/>
                    <a:pt x="25" y="91"/>
                  </a:cubicBezTo>
                  <a:cubicBezTo>
                    <a:pt x="25" y="91"/>
                    <a:pt x="24" y="91"/>
                    <a:pt x="23" y="91"/>
                  </a:cubicBezTo>
                  <a:cubicBezTo>
                    <a:pt x="22" y="90"/>
                    <a:pt x="21" y="89"/>
                    <a:pt x="22" y="87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9"/>
                    <a:pt x="12" y="58"/>
                    <a:pt x="12" y="57"/>
                  </a:cubicBezTo>
                  <a:cubicBezTo>
                    <a:pt x="12" y="57"/>
                    <a:pt x="12" y="56"/>
                    <a:pt x="12" y="56"/>
                  </a:cubicBezTo>
                  <a:cubicBezTo>
                    <a:pt x="13" y="54"/>
                    <a:pt x="14" y="53"/>
                    <a:pt x="15" y="53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0" y="34"/>
                    <a:pt x="41" y="33"/>
                    <a:pt x="43" y="33"/>
                  </a:cubicBezTo>
                  <a:cubicBezTo>
                    <a:pt x="44" y="33"/>
                    <a:pt x="45" y="34"/>
                    <a:pt x="46" y="35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1" y="53"/>
                    <a:pt x="73" y="54"/>
                    <a:pt x="73" y="56"/>
                  </a:cubicBezTo>
                  <a:cubicBezTo>
                    <a:pt x="73" y="56"/>
                    <a:pt x="73" y="57"/>
                    <a:pt x="73" y="57"/>
                  </a:cubicBezTo>
                  <a:cubicBezTo>
                    <a:pt x="73" y="58"/>
                    <a:pt x="73" y="59"/>
                    <a:pt x="72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355773" y="4632689"/>
            <a:ext cx="442840" cy="445481"/>
            <a:chOff x="8931275" y="3716338"/>
            <a:chExt cx="430213" cy="434975"/>
          </a:xfrm>
          <a:solidFill>
            <a:schemeClr val="bg1"/>
          </a:solidFill>
        </p:grpSpPr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9036050" y="3824288"/>
              <a:ext cx="325438" cy="327025"/>
            </a:xfrm>
            <a:custGeom>
              <a:avLst/>
              <a:gdLst>
                <a:gd name="T0" fmla="*/ 1 w 87"/>
                <a:gd name="T1" fmla="*/ 23 h 87"/>
                <a:gd name="T2" fmla="*/ 15 w 87"/>
                <a:gd name="T3" fmla="*/ 37 h 87"/>
                <a:gd name="T4" fmla="*/ 36 w 87"/>
                <a:gd name="T5" fmla="*/ 36 h 87"/>
                <a:gd name="T6" fmla="*/ 37 w 87"/>
                <a:gd name="T7" fmla="*/ 15 h 87"/>
                <a:gd name="T8" fmla="*/ 24 w 87"/>
                <a:gd name="T9" fmla="*/ 1 h 87"/>
                <a:gd name="T10" fmla="*/ 32 w 87"/>
                <a:gd name="T11" fmla="*/ 0 h 87"/>
                <a:gd name="T12" fmla="*/ 64 w 87"/>
                <a:gd name="T13" fmla="*/ 32 h 87"/>
                <a:gd name="T14" fmla="*/ 61 w 87"/>
                <a:gd name="T15" fmla="*/ 45 h 87"/>
                <a:gd name="T16" fmla="*/ 84 w 87"/>
                <a:gd name="T17" fmla="*/ 68 h 87"/>
                <a:gd name="T18" fmla="*/ 83 w 87"/>
                <a:gd name="T19" fmla="*/ 83 h 87"/>
                <a:gd name="T20" fmla="*/ 68 w 87"/>
                <a:gd name="T21" fmla="*/ 83 h 87"/>
                <a:gd name="T22" fmla="*/ 46 w 87"/>
                <a:gd name="T23" fmla="*/ 61 h 87"/>
                <a:gd name="T24" fmla="*/ 32 w 87"/>
                <a:gd name="T25" fmla="*/ 64 h 87"/>
                <a:gd name="T26" fmla="*/ 0 w 87"/>
                <a:gd name="T27" fmla="*/ 32 h 87"/>
                <a:gd name="T28" fmla="*/ 1 w 87"/>
                <a:gd name="T29" fmla="*/ 23 h 87"/>
                <a:gd name="T30" fmla="*/ 70 w 87"/>
                <a:gd name="T31" fmla="*/ 75 h 87"/>
                <a:gd name="T32" fmla="*/ 75 w 87"/>
                <a:gd name="T33" fmla="*/ 80 h 87"/>
                <a:gd name="T34" fmla="*/ 81 w 87"/>
                <a:gd name="T35" fmla="*/ 75 h 87"/>
                <a:gd name="T36" fmla="*/ 75 w 87"/>
                <a:gd name="T37" fmla="*/ 70 h 87"/>
                <a:gd name="T38" fmla="*/ 70 w 87"/>
                <a:gd name="T39" fmla="*/ 7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87">
                  <a:moveTo>
                    <a:pt x="1" y="23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21" y="42"/>
                    <a:pt x="30" y="42"/>
                    <a:pt x="36" y="36"/>
                  </a:cubicBezTo>
                  <a:cubicBezTo>
                    <a:pt x="42" y="30"/>
                    <a:pt x="43" y="20"/>
                    <a:pt x="37" y="1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6" y="0"/>
                    <a:pt x="29" y="0"/>
                    <a:pt x="32" y="0"/>
                  </a:cubicBezTo>
                  <a:cubicBezTo>
                    <a:pt x="50" y="0"/>
                    <a:pt x="64" y="14"/>
                    <a:pt x="64" y="32"/>
                  </a:cubicBezTo>
                  <a:cubicBezTo>
                    <a:pt x="64" y="37"/>
                    <a:pt x="63" y="41"/>
                    <a:pt x="61" y="45"/>
                  </a:cubicBezTo>
                  <a:cubicBezTo>
                    <a:pt x="84" y="68"/>
                    <a:pt x="84" y="68"/>
                    <a:pt x="84" y="68"/>
                  </a:cubicBezTo>
                  <a:cubicBezTo>
                    <a:pt x="87" y="72"/>
                    <a:pt x="87" y="79"/>
                    <a:pt x="83" y="83"/>
                  </a:cubicBezTo>
                  <a:cubicBezTo>
                    <a:pt x="79" y="87"/>
                    <a:pt x="72" y="87"/>
                    <a:pt x="68" y="83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2" y="63"/>
                    <a:pt x="37" y="64"/>
                    <a:pt x="32" y="64"/>
                  </a:cubicBezTo>
                  <a:cubicBezTo>
                    <a:pt x="14" y="64"/>
                    <a:pt x="0" y="49"/>
                    <a:pt x="0" y="32"/>
                  </a:cubicBezTo>
                  <a:cubicBezTo>
                    <a:pt x="0" y="29"/>
                    <a:pt x="1" y="26"/>
                    <a:pt x="1" y="23"/>
                  </a:cubicBezTo>
                  <a:close/>
                  <a:moveTo>
                    <a:pt x="70" y="75"/>
                  </a:moveTo>
                  <a:cubicBezTo>
                    <a:pt x="70" y="78"/>
                    <a:pt x="72" y="80"/>
                    <a:pt x="75" y="80"/>
                  </a:cubicBezTo>
                  <a:cubicBezTo>
                    <a:pt x="78" y="80"/>
                    <a:pt x="81" y="78"/>
                    <a:pt x="81" y="75"/>
                  </a:cubicBezTo>
                  <a:cubicBezTo>
                    <a:pt x="81" y="72"/>
                    <a:pt x="78" y="70"/>
                    <a:pt x="75" y="70"/>
                  </a:cubicBezTo>
                  <a:cubicBezTo>
                    <a:pt x="72" y="70"/>
                    <a:pt x="70" y="72"/>
                    <a:pt x="70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8931275" y="3716338"/>
              <a:ext cx="427038" cy="349250"/>
            </a:xfrm>
            <a:custGeom>
              <a:avLst/>
              <a:gdLst>
                <a:gd name="T0" fmla="*/ 30 w 114"/>
                <a:gd name="T1" fmla="*/ 86 h 93"/>
                <a:gd name="T2" fmla="*/ 7 w 114"/>
                <a:gd name="T3" fmla="*/ 86 h 93"/>
                <a:gd name="T4" fmla="*/ 7 w 114"/>
                <a:gd name="T5" fmla="*/ 15 h 93"/>
                <a:gd name="T6" fmla="*/ 107 w 114"/>
                <a:gd name="T7" fmla="*/ 15 h 93"/>
                <a:gd name="T8" fmla="*/ 107 w 114"/>
                <a:gd name="T9" fmla="*/ 83 h 93"/>
                <a:gd name="T10" fmla="*/ 114 w 114"/>
                <a:gd name="T11" fmla="*/ 89 h 93"/>
                <a:gd name="T12" fmla="*/ 114 w 114"/>
                <a:gd name="T13" fmla="*/ 87 h 93"/>
                <a:gd name="T14" fmla="*/ 114 w 114"/>
                <a:gd name="T15" fmla="*/ 7 h 93"/>
                <a:gd name="T16" fmla="*/ 108 w 114"/>
                <a:gd name="T17" fmla="*/ 0 h 93"/>
                <a:gd name="T18" fmla="*/ 6 w 114"/>
                <a:gd name="T19" fmla="*/ 0 h 93"/>
                <a:gd name="T20" fmla="*/ 0 w 114"/>
                <a:gd name="T21" fmla="*/ 7 h 93"/>
                <a:gd name="T22" fmla="*/ 0 w 114"/>
                <a:gd name="T23" fmla="*/ 87 h 93"/>
                <a:gd name="T24" fmla="*/ 6 w 114"/>
                <a:gd name="T25" fmla="*/ 93 h 93"/>
                <a:gd name="T26" fmla="*/ 38 w 114"/>
                <a:gd name="T27" fmla="*/ 93 h 93"/>
                <a:gd name="T28" fmla="*/ 30 w 114"/>
                <a:gd name="T29" fmla="*/ 86 h 93"/>
                <a:gd name="T30" fmla="*/ 79 w 114"/>
                <a:gd name="T31" fmla="*/ 5 h 93"/>
                <a:gd name="T32" fmla="*/ 107 w 114"/>
                <a:gd name="T33" fmla="*/ 5 h 93"/>
                <a:gd name="T34" fmla="*/ 107 w 114"/>
                <a:gd name="T35" fmla="*/ 10 h 93"/>
                <a:gd name="T36" fmla="*/ 79 w 114"/>
                <a:gd name="T37" fmla="*/ 10 h 93"/>
                <a:gd name="T38" fmla="*/ 79 w 114"/>
                <a:gd name="T39" fmla="*/ 5 h 93"/>
                <a:gd name="T40" fmla="*/ 7 w 114"/>
                <a:gd name="T41" fmla="*/ 5 h 93"/>
                <a:gd name="T42" fmla="*/ 13 w 114"/>
                <a:gd name="T43" fmla="*/ 5 h 93"/>
                <a:gd name="T44" fmla="*/ 13 w 114"/>
                <a:gd name="T45" fmla="*/ 10 h 93"/>
                <a:gd name="T46" fmla="*/ 7 w 114"/>
                <a:gd name="T47" fmla="*/ 10 h 93"/>
                <a:gd name="T48" fmla="*/ 7 w 114"/>
                <a:gd name="T49" fmla="*/ 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4" h="93">
                  <a:moveTo>
                    <a:pt x="30" y="86"/>
                  </a:moveTo>
                  <a:cubicBezTo>
                    <a:pt x="7" y="86"/>
                    <a:pt x="7" y="86"/>
                    <a:pt x="7" y="8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07" y="83"/>
                    <a:pt x="107" y="83"/>
                    <a:pt x="107" y="83"/>
                  </a:cubicBezTo>
                  <a:cubicBezTo>
                    <a:pt x="114" y="89"/>
                    <a:pt x="114" y="89"/>
                    <a:pt x="114" y="89"/>
                  </a:cubicBezTo>
                  <a:cubicBezTo>
                    <a:pt x="114" y="89"/>
                    <a:pt x="114" y="88"/>
                    <a:pt x="114" y="8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3"/>
                    <a:pt x="111" y="0"/>
                    <a:pt x="10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1"/>
                    <a:pt x="3" y="93"/>
                    <a:pt x="6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5" y="91"/>
                    <a:pt x="33" y="89"/>
                    <a:pt x="30" y="86"/>
                  </a:cubicBezTo>
                  <a:close/>
                  <a:moveTo>
                    <a:pt x="79" y="5"/>
                  </a:moveTo>
                  <a:cubicBezTo>
                    <a:pt x="107" y="5"/>
                    <a:pt x="107" y="5"/>
                    <a:pt x="107" y="5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79" y="10"/>
                    <a:pt x="79" y="10"/>
                    <a:pt x="79" y="10"/>
                  </a:cubicBezTo>
                  <a:lnTo>
                    <a:pt x="79" y="5"/>
                  </a:lnTo>
                  <a:close/>
                  <a:moveTo>
                    <a:pt x="7" y="5"/>
                  </a:moveTo>
                  <a:cubicBezTo>
                    <a:pt x="13" y="5"/>
                    <a:pt x="13" y="5"/>
                    <a:pt x="13" y="5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7" y="10"/>
                    <a:pt x="7" y="10"/>
                    <a:pt x="7" y="10"/>
                  </a:cubicBezTo>
                  <a:lnTo>
                    <a:pt x="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606599" y="5303114"/>
            <a:ext cx="305188" cy="528884"/>
            <a:chOff x="7121525" y="4951413"/>
            <a:chExt cx="303213" cy="525462"/>
          </a:xfrm>
          <a:solidFill>
            <a:schemeClr val="bg1"/>
          </a:solidFill>
        </p:grpSpPr>
        <p:sp>
          <p:nvSpPr>
            <p:cNvPr id="36" name="Freeform 35"/>
            <p:cNvSpPr/>
            <p:nvPr/>
          </p:nvSpPr>
          <p:spPr bwMode="auto">
            <a:xfrm>
              <a:off x="7162800" y="5067300"/>
              <a:ext cx="261938" cy="315912"/>
            </a:xfrm>
            <a:custGeom>
              <a:avLst/>
              <a:gdLst>
                <a:gd name="T0" fmla="*/ 69 w 70"/>
                <a:gd name="T1" fmla="*/ 51 h 84"/>
                <a:gd name="T2" fmla="*/ 61 w 70"/>
                <a:gd name="T3" fmla="*/ 84 h 84"/>
                <a:gd name="T4" fmla="*/ 22 w 70"/>
                <a:gd name="T5" fmla="*/ 84 h 84"/>
                <a:gd name="T6" fmla="*/ 4 w 70"/>
                <a:gd name="T7" fmla="*/ 47 h 84"/>
                <a:gd name="T8" fmla="*/ 3 w 70"/>
                <a:gd name="T9" fmla="*/ 36 h 84"/>
                <a:gd name="T10" fmla="*/ 13 w 70"/>
                <a:gd name="T11" fmla="*/ 37 h 84"/>
                <a:gd name="T12" fmla="*/ 19 w 70"/>
                <a:gd name="T13" fmla="*/ 44 h 84"/>
                <a:gd name="T14" fmla="*/ 19 w 70"/>
                <a:gd name="T15" fmla="*/ 6 h 84"/>
                <a:gd name="T16" fmla="*/ 25 w 70"/>
                <a:gd name="T17" fmla="*/ 0 h 84"/>
                <a:gd name="T18" fmla="*/ 32 w 70"/>
                <a:gd name="T19" fmla="*/ 7 h 84"/>
                <a:gd name="T20" fmla="*/ 32 w 70"/>
                <a:gd name="T21" fmla="*/ 31 h 84"/>
                <a:gd name="T22" fmla="*/ 34 w 70"/>
                <a:gd name="T23" fmla="*/ 34 h 84"/>
                <a:gd name="T24" fmla="*/ 36 w 70"/>
                <a:gd name="T25" fmla="*/ 31 h 84"/>
                <a:gd name="T26" fmla="*/ 36 w 70"/>
                <a:gd name="T27" fmla="*/ 25 h 84"/>
                <a:gd name="T28" fmla="*/ 42 w 70"/>
                <a:gd name="T29" fmla="*/ 27 h 84"/>
                <a:gd name="T30" fmla="*/ 45 w 70"/>
                <a:gd name="T31" fmla="*/ 31 h 84"/>
                <a:gd name="T32" fmla="*/ 44 w 70"/>
                <a:gd name="T33" fmla="*/ 36 h 84"/>
                <a:gd name="T34" fmla="*/ 47 w 70"/>
                <a:gd name="T35" fmla="*/ 39 h 84"/>
                <a:gd name="T36" fmla="*/ 49 w 70"/>
                <a:gd name="T37" fmla="*/ 37 h 84"/>
                <a:gd name="T38" fmla="*/ 49 w 70"/>
                <a:gd name="T39" fmla="*/ 30 h 84"/>
                <a:gd name="T40" fmla="*/ 55 w 70"/>
                <a:gd name="T41" fmla="*/ 33 h 84"/>
                <a:gd name="T42" fmla="*/ 57 w 70"/>
                <a:gd name="T43" fmla="*/ 37 h 84"/>
                <a:gd name="T44" fmla="*/ 57 w 70"/>
                <a:gd name="T45" fmla="*/ 41 h 84"/>
                <a:gd name="T46" fmla="*/ 59 w 70"/>
                <a:gd name="T47" fmla="*/ 43 h 84"/>
                <a:gd name="T48" fmla="*/ 62 w 70"/>
                <a:gd name="T49" fmla="*/ 41 h 84"/>
                <a:gd name="T50" fmla="*/ 62 w 70"/>
                <a:gd name="T51" fmla="*/ 36 h 84"/>
                <a:gd name="T52" fmla="*/ 63 w 70"/>
                <a:gd name="T53" fmla="*/ 37 h 84"/>
                <a:gd name="T54" fmla="*/ 69 w 70"/>
                <a:gd name="T55" fmla="*/ 51 h 84"/>
                <a:gd name="T56" fmla="*/ 69 w 70"/>
                <a:gd name="T5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0" h="84">
                  <a:moveTo>
                    <a:pt x="69" y="51"/>
                  </a:moveTo>
                  <a:cubicBezTo>
                    <a:pt x="69" y="65"/>
                    <a:pt x="64" y="69"/>
                    <a:pt x="61" y="84"/>
                  </a:cubicBezTo>
                  <a:cubicBezTo>
                    <a:pt x="48" y="84"/>
                    <a:pt x="36" y="84"/>
                    <a:pt x="22" y="84"/>
                  </a:cubicBezTo>
                  <a:cubicBezTo>
                    <a:pt x="16" y="63"/>
                    <a:pt x="6" y="51"/>
                    <a:pt x="4" y="47"/>
                  </a:cubicBezTo>
                  <a:cubicBezTo>
                    <a:pt x="1" y="43"/>
                    <a:pt x="0" y="38"/>
                    <a:pt x="3" y="36"/>
                  </a:cubicBezTo>
                  <a:cubicBezTo>
                    <a:pt x="6" y="34"/>
                    <a:pt x="10" y="35"/>
                    <a:pt x="13" y="37"/>
                  </a:cubicBezTo>
                  <a:cubicBezTo>
                    <a:pt x="16" y="40"/>
                    <a:pt x="19" y="44"/>
                    <a:pt x="19" y="44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3"/>
                    <a:pt x="22" y="0"/>
                    <a:pt x="25" y="0"/>
                  </a:cubicBezTo>
                  <a:cubicBezTo>
                    <a:pt x="29" y="0"/>
                    <a:pt x="32" y="3"/>
                    <a:pt x="32" y="7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3"/>
                    <a:pt x="33" y="34"/>
                    <a:pt x="34" y="34"/>
                  </a:cubicBezTo>
                  <a:cubicBezTo>
                    <a:pt x="35" y="34"/>
                    <a:pt x="36" y="33"/>
                    <a:pt x="36" y="31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8" y="26"/>
                    <a:pt x="40" y="26"/>
                    <a:pt x="42" y="27"/>
                  </a:cubicBezTo>
                  <a:cubicBezTo>
                    <a:pt x="44" y="28"/>
                    <a:pt x="45" y="30"/>
                    <a:pt x="45" y="31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8"/>
                    <a:pt x="45" y="39"/>
                    <a:pt x="47" y="39"/>
                  </a:cubicBezTo>
                  <a:cubicBezTo>
                    <a:pt x="48" y="39"/>
                    <a:pt x="49" y="38"/>
                    <a:pt x="49" y="37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1" y="31"/>
                    <a:pt x="53" y="32"/>
                    <a:pt x="55" y="33"/>
                  </a:cubicBezTo>
                  <a:cubicBezTo>
                    <a:pt x="56" y="34"/>
                    <a:pt x="57" y="35"/>
                    <a:pt x="57" y="37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2"/>
                    <a:pt x="58" y="43"/>
                    <a:pt x="59" y="43"/>
                  </a:cubicBezTo>
                  <a:cubicBezTo>
                    <a:pt x="60" y="44"/>
                    <a:pt x="62" y="43"/>
                    <a:pt x="62" y="41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2" y="36"/>
                    <a:pt x="63" y="37"/>
                    <a:pt x="63" y="37"/>
                  </a:cubicBezTo>
                  <a:cubicBezTo>
                    <a:pt x="69" y="40"/>
                    <a:pt x="70" y="44"/>
                    <a:pt x="69" y="51"/>
                  </a:cubicBezTo>
                  <a:cubicBezTo>
                    <a:pt x="69" y="65"/>
                    <a:pt x="70" y="44"/>
                    <a:pt x="69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7" name="Freeform 36"/>
            <p:cNvSpPr>
              <a:spLocks noEditPoints="1"/>
            </p:cNvSpPr>
            <p:nvPr/>
          </p:nvSpPr>
          <p:spPr bwMode="auto">
            <a:xfrm>
              <a:off x="7215188" y="5397500"/>
              <a:ext cx="209550" cy="79375"/>
            </a:xfrm>
            <a:custGeom>
              <a:avLst/>
              <a:gdLst>
                <a:gd name="T0" fmla="*/ 49 w 56"/>
                <a:gd name="T1" fmla="*/ 0 h 21"/>
                <a:gd name="T2" fmla="*/ 6 w 56"/>
                <a:gd name="T3" fmla="*/ 0 h 21"/>
                <a:gd name="T4" fmla="*/ 0 w 56"/>
                <a:gd name="T5" fmla="*/ 7 h 21"/>
                <a:gd name="T6" fmla="*/ 0 w 56"/>
                <a:gd name="T7" fmla="*/ 15 h 21"/>
                <a:gd name="T8" fmla="*/ 6 w 56"/>
                <a:gd name="T9" fmla="*/ 21 h 21"/>
                <a:gd name="T10" fmla="*/ 49 w 56"/>
                <a:gd name="T11" fmla="*/ 21 h 21"/>
                <a:gd name="T12" fmla="*/ 56 w 56"/>
                <a:gd name="T13" fmla="*/ 15 h 21"/>
                <a:gd name="T14" fmla="*/ 56 w 56"/>
                <a:gd name="T15" fmla="*/ 7 h 21"/>
                <a:gd name="T16" fmla="*/ 49 w 56"/>
                <a:gd name="T17" fmla="*/ 0 h 21"/>
                <a:gd name="T18" fmla="*/ 45 w 56"/>
                <a:gd name="T19" fmla="*/ 14 h 21"/>
                <a:gd name="T20" fmla="*/ 41 w 56"/>
                <a:gd name="T21" fmla="*/ 11 h 21"/>
                <a:gd name="T22" fmla="*/ 45 w 56"/>
                <a:gd name="T23" fmla="*/ 7 h 21"/>
                <a:gd name="T24" fmla="*/ 48 w 56"/>
                <a:gd name="T25" fmla="*/ 11 h 21"/>
                <a:gd name="T26" fmla="*/ 45 w 56"/>
                <a:gd name="T27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21">
                  <a:moveTo>
                    <a:pt x="49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3" y="21"/>
                    <a:pt x="6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53" y="21"/>
                    <a:pt x="56" y="18"/>
                    <a:pt x="56" y="15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3"/>
                    <a:pt x="53" y="0"/>
                    <a:pt x="49" y="0"/>
                  </a:cubicBezTo>
                  <a:close/>
                  <a:moveTo>
                    <a:pt x="45" y="14"/>
                  </a:moveTo>
                  <a:cubicBezTo>
                    <a:pt x="43" y="14"/>
                    <a:pt x="41" y="13"/>
                    <a:pt x="41" y="11"/>
                  </a:cubicBezTo>
                  <a:cubicBezTo>
                    <a:pt x="41" y="9"/>
                    <a:pt x="43" y="7"/>
                    <a:pt x="45" y="7"/>
                  </a:cubicBezTo>
                  <a:cubicBezTo>
                    <a:pt x="47" y="7"/>
                    <a:pt x="48" y="9"/>
                    <a:pt x="48" y="11"/>
                  </a:cubicBezTo>
                  <a:cubicBezTo>
                    <a:pt x="48" y="13"/>
                    <a:pt x="47" y="14"/>
                    <a:pt x="4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7121525" y="4951413"/>
              <a:ext cx="269875" cy="206375"/>
            </a:xfrm>
            <a:custGeom>
              <a:avLst/>
              <a:gdLst>
                <a:gd name="T0" fmla="*/ 72 w 72"/>
                <a:gd name="T1" fmla="*/ 31 h 55"/>
                <a:gd name="T2" fmla="*/ 57 w 72"/>
                <a:gd name="T3" fmla="*/ 23 h 55"/>
                <a:gd name="T4" fmla="*/ 57 w 72"/>
                <a:gd name="T5" fmla="*/ 23 h 55"/>
                <a:gd name="T6" fmla="*/ 56 w 72"/>
                <a:gd name="T7" fmla="*/ 23 h 55"/>
                <a:gd name="T8" fmla="*/ 56 w 72"/>
                <a:gd name="T9" fmla="*/ 24 h 55"/>
                <a:gd name="T10" fmla="*/ 56 w 72"/>
                <a:gd name="T11" fmla="*/ 27 h 55"/>
                <a:gd name="T12" fmla="*/ 41 w 72"/>
                <a:gd name="T13" fmla="*/ 33 h 55"/>
                <a:gd name="T14" fmla="*/ 41 w 72"/>
                <a:gd name="T15" fmla="*/ 17 h 55"/>
                <a:gd name="T16" fmla="*/ 45 w 72"/>
                <a:gd name="T17" fmla="*/ 17 h 55"/>
                <a:gd name="T18" fmla="*/ 45 w 72"/>
                <a:gd name="T19" fmla="*/ 16 h 55"/>
                <a:gd name="T20" fmla="*/ 45 w 72"/>
                <a:gd name="T21" fmla="*/ 15 h 55"/>
                <a:gd name="T22" fmla="*/ 37 w 72"/>
                <a:gd name="T23" fmla="*/ 1 h 55"/>
                <a:gd name="T24" fmla="*/ 36 w 72"/>
                <a:gd name="T25" fmla="*/ 0 h 55"/>
                <a:gd name="T26" fmla="*/ 35 w 72"/>
                <a:gd name="T27" fmla="*/ 1 h 55"/>
                <a:gd name="T28" fmla="*/ 27 w 72"/>
                <a:gd name="T29" fmla="*/ 15 h 55"/>
                <a:gd name="T30" fmla="*/ 27 w 72"/>
                <a:gd name="T31" fmla="*/ 16 h 55"/>
                <a:gd name="T32" fmla="*/ 28 w 72"/>
                <a:gd name="T33" fmla="*/ 17 h 55"/>
                <a:gd name="T34" fmla="*/ 31 w 72"/>
                <a:gd name="T35" fmla="*/ 17 h 55"/>
                <a:gd name="T36" fmla="*/ 31 w 72"/>
                <a:gd name="T37" fmla="*/ 33 h 55"/>
                <a:gd name="T38" fmla="*/ 17 w 72"/>
                <a:gd name="T39" fmla="*/ 27 h 55"/>
                <a:gd name="T40" fmla="*/ 17 w 72"/>
                <a:gd name="T41" fmla="*/ 24 h 55"/>
                <a:gd name="T42" fmla="*/ 16 w 72"/>
                <a:gd name="T43" fmla="*/ 23 h 55"/>
                <a:gd name="T44" fmla="*/ 16 w 72"/>
                <a:gd name="T45" fmla="*/ 23 h 55"/>
                <a:gd name="T46" fmla="*/ 15 w 72"/>
                <a:gd name="T47" fmla="*/ 23 h 55"/>
                <a:gd name="T48" fmla="*/ 0 w 72"/>
                <a:gd name="T49" fmla="*/ 31 h 55"/>
                <a:gd name="T50" fmla="*/ 0 w 72"/>
                <a:gd name="T51" fmla="*/ 32 h 55"/>
                <a:gd name="T52" fmla="*/ 0 w 72"/>
                <a:gd name="T53" fmla="*/ 33 h 55"/>
                <a:gd name="T54" fmla="*/ 15 w 72"/>
                <a:gd name="T55" fmla="*/ 41 h 55"/>
                <a:gd name="T56" fmla="*/ 16 w 72"/>
                <a:gd name="T57" fmla="*/ 41 h 55"/>
                <a:gd name="T58" fmla="*/ 16 w 72"/>
                <a:gd name="T59" fmla="*/ 41 h 55"/>
                <a:gd name="T60" fmla="*/ 17 w 72"/>
                <a:gd name="T61" fmla="*/ 40 h 55"/>
                <a:gd name="T62" fmla="*/ 17 w 72"/>
                <a:gd name="T63" fmla="*/ 38 h 55"/>
                <a:gd name="T64" fmla="*/ 31 w 72"/>
                <a:gd name="T65" fmla="*/ 55 h 55"/>
                <a:gd name="T66" fmla="*/ 41 w 72"/>
                <a:gd name="T67" fmla="*/ 55 h 55"/>
                <a:gd name="T68" fmla="*/ 56 w 72"/>
                <a:gd name="T69" fmla="*/ 38 h 55"/>
                <a:gd name="T70" fmla="*/ 56 w 72"/>
                <a:gd name="T71" fmla="*/ 40 h 55"/>
                <a:gd name="T72" fmla="*/ 56 w 72"/>
                <a:gd name="T73" fmla="*/ 41 h 55"/>
                <a:gd name="T74" fmla="*/ 57 w 72"/>
                <a:gd name="T75" fmla="*/ 41 h 55"/>
                <a:gd name="T76" fmla="*/ 57 w 72"/>
                <a:gd name="T77" fmla="*/ 41 h 55"/>
                <a:gd name="T78" fmla="*/ 72 w 72"/>
                <a:gd name="T79" fmla="*/ 33 h 55"/>
                <a:gd name="T80" fmla="*/ 72 w 72"/>
                <a:gd name="T81" fmla="*/ 32 h 55"/>
                <a:gd name="T82" fmla="*/ 72 w 72"/>
                <a:gd name="T83" fmla="*/ 3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2" h="55">
                  <a:moveTo>
                    <a:pt x="72" y="31"/>
                  </a:move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4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0" y="28"/>
                    <a:pt x="46" y="30"/>
                    <a:pt x="41" y="33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7"/>
                    <a:pt x="45" y="16"/>
                    <a:pt x="45" y="16"/>
                  </a:cubicBezTo>
                  <a:cubicBezTo>
                    <a:pt x="46" y="16"/>
                    <a:pt x="46" y="15"/>
                    <a:pt x="45" y="15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ubicBezTo>
                    <a:pt x="36" y="0"/>
                    <a:pt x="35" y="0"/>
                    <a:pt x="35" y="1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6"/>
                    <a:pt x="27" y="16"/>
                  </a:cubicBezTo>
                  <a:cubicBezTo>
                    <a:pt x="27" y="16"/>
                    <a:pt x="27" y="17"/>
                    <a:pt x="28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7" y="30"/>
                    <a:pt x="22" y="28"/>
                    <a:pt x="17" y="27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1"/>
                    <a:pt x="17" y="41"/>
                    <a:pt x="17" y="40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25" y="39"/>
                    <a:pt x="31" y="47"/>
                    <a:pt x="31" y="5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2" y="47"/>
                    <a:pt x="48" y="39"/>
                    <a:pt x="56" y="38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33"/>
                    <a:pt x="72" y="32"/>
                    <a:pt x="72" y="32"/>
                  </a:cubicBezTo>
                  <a:cubicBezTo>
                    <a:pt x="72" y="32"/>
                    <a:pt x="72" y="31"/>
                    <a:pt x="7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8024911" y="2006112"/>
            <a:ext cx="2433242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35" dirty="0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343348" y="2927818"/>
            <a:ext cx="2433242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35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639871" y="3815042"/>
            <a:ext cx="2433242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35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343348" y="4678433"/>
            <a:ext cx="2433242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35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046826" y="5541824"/>
            <a:ext cx="2433242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35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0"/>
                            </p:stCondLst>
                            <p:childTnLst>
                              <p:par>
                                <p:cTn id="9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Graphic spid="16" grpId="0">
        <p:bldAsOne/>
      </p:bldGraphic>
      <p:bldP spid="17" grpId="0" animBg="1"/>
      <p:bldP spid="18" grpId="0" animBg="1"/>
      <p:bldP spid="19" grpId="0" animBg="1"/>
      <p:bldP spid="20" grpId="0" animBg="1"/>
      <p:bldP spid="21" grpId="0" animBg="1"/>
      <p:bldP spid="39" grpId="0"/>
      <p:bldP spid="40" grpId="0"/>
      <p:bldP spid="41" grpId="0"/>
      <p:bldP spid="42" grpId="0"/>
      <p:bldP spid="4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Diagram 15"/>
          <p:cNvGraphicFramePr/>
          <p:nvPr/>
        </p:nvGraphicFramePr>
        <p:xfrm>
          <a:off x="2211416" y="2006601"/>
          <a:ext cx="2235200" cy="2654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890616" y="3215440"/>
            <a:ext cx="4798984" cy="1625600"/>
            <a:chOff x="667962" y="2411580"/>
            <a:chExt cx="3599238" cy="1219200"/>
          </a:xfrm>
        </p:grpSpPr>
        <p:sp>
          <p:nvSpPr>
            <p:cNvPr id="10" name="Freeform 9"/>
            <p:cNvSpPr/>
            <p:nvPr/>
          </p:nvSpPr>
          <p:spPr bwMode="auto">
            <a:xfrm>
              <a:off x="667962" y="2411580"/>
              <a:ext cx="988979" cy="499895"/>
            </a:xfrm>
            <a:custGeom>
              <a:avLst/>
              <a:gdLst>
                <a:gd name="T0" fmla="*/ 151 w 154"/>
                <a:gd name="T1" fmla="*/ 47 h 78"/>
                <a:gd name="T2" fmla="*/ 117 w 154"/>
                <a:gd name="T3" fmla="*/ 25 h 78"/>
                <a:gd name="T4" fmla="*/ 35 w 154"/>
                <a:gd name="T5" fmla="*/ 0 h 78"/>
                <a:gd name="T6" fmla="*/ 0 w 154"/>
                <a:gd name="T7" fmla="*/ 44 h 78"/>
                <a:gd name="T8" fmla="*/ 100 w 154"/>
                <a:gd name="T9" fmla="*/ 75 h 78"/>
                <a:gd name="T10" fmla="*/ 140 w 154"/>
                <a:gd name="T11" fmla="*/ 63 h 78"/>
                <a:gd name="T12" fmla="*/ 151 w 154"/>
                <a:gd name="T13" fmla="*/ 4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78">
                  <a:moveTo>
                    <a:pt x="151" y="47"/>
                  </a:moveTo>
                  <a:cubicBezTo>
                    <a:pt x="154" y="42"/>
                    <a:pt x="147" y="29"/>
                    <a:pt x="117" y="25"/>
                  </a:cubicBezTo>
                  <a:cubicBezTo>
                    <a:pt x="86" y="21"/>
                    <a:pt x="41" y="5"/>
                    <a:pt x="35" y="0"/>
                  </a:cubicBezTo>
                  <a:cubicBezTo>
                    <a:pt x="31" y="16"/>
                    <a:pt x="15" y="32"/>
                    <a:pt x="0" y="44"/>
                  </a:cubicBezTo>
                  <a:cubicBezTo>
                    <a:pt x="26" y="61"/>
                    <a:pt x="78" y="72"/>
                    <a:pt x="100" y="75"/>
                  </a:cubicBezTo>
                  <a:cubicBezTo>
                    <a:pt x="121" y="78"/>
                    <a:pt x="140" y="63"/>
                    <a:pt x="140" y="63"/>
                  </a:cubicBezTo>
                  <a:lnTo>
                    <a:pt x="151" y="47"/>
                  </a:lnTo>
                  <a:close/>
                </a:path>
              </a:pathLst>
            </a:custGeom>
            <a:solidFill>
              <a:srgbClr val="DE6E0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1162453" y="2679630"/>
              <a:ext cx="472873" cy="335064"/>
            </a:xfrm>
            <a:custGeom>
              <a:avLst/>
              <a:gdLst>
                <a:gd name="T0" fmla="*/ 11 w 74"/>
                <a:gd name="T1" fmla="*/ 6 h 52"/>
                <a:gd name="T2" fmla="*/ 41 w 74"/>
                <a:gd name="T3" fmla="*/ 17 h 52"/>
                <a:gd name="T4" fmla="*/ 74 w 74"/>
                <a:gd name="T5" fmla="*/ 17 h 52"/>
                <a:gd name="T6" fmla="*/ 53 w 74"/>
                <a:gd name="T7" fmla="*/ 52 h 52"/>
                <a:gd name="T8" fmla="*/ 2 w 74"/>
                <a:gd name="T9" fmla="*/ 27 h 52"/>
                <a:gd name="T10" fmla="*/ 11 w 74"/>
                <a:gd name="T11" fmla="*/ 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52">
                  <a:moveTo>
                    <a:pt x="11" y="6"/>
                  </a:moveTo>
                  <a:cubicBezTo>
                    <a:pt x="16" y="0"/>
                    <a:pt x="31" y="11"/>
                    <a:pt x="41" y="17"/>
                  </a:cubicBezTo>
                  <a:cubicBezTo>
                    <a:pt x="52" y="24"/>
                    <a:pt x="70" y="23"/>
                    <a:pt x="74" y="17"/>
                  </a:cubicBezTo>
                  <a:cubicBezTo>
                    <a:pt x="69" y="24"/>
                    <a:pt x="53" y="52"/>
                    <a:pt x="53" y="52"/>
                  </a:cubicBezTo>
                  <a:cubicBezTo>
                    <a:pt x="53" y="52"/>
                    <a:pt x="0" y="34"/>
                    <a:pt x="2" y="27"/>
                  </a:cubicBezTo>
                  <a:cubicBezTo>
                    <a:pt x="4" y="19"/>
                    <a:pt x="11" y="6"/>
                    <a:pt x="11" y="6"/>
                  </a:cubicBezTo>
                  <a:close/>
                </a:path>
              </a:pathLst>
            </a:custGeom>
            <a:solidFill>
              <a:srgbClr val="F3C30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3286326" y="3182226"/>
              <a:ext cx="980874" cy="448554"/>
            </a:xfrm>
            <a:custGeom>
              <a:avLst/>
              <a:gdLst>
                <a:gd name="T0" fmla="*/ 4 w 153"/>
                <a:gd name="T1" fmla="*/ 32 h 70"/>
                <a:gd name="T2" fmla="*/ 33 w 153"/>
                <a:gd name="T3" fmla="*/ 51 h 70"/>
                <a:gd name="T4" fmla="*/ 124 w 153"/>
                <a:gd name="T5" fmla="*/ 70 h 70"/>
                <a:gd name="T6" fmla="*/ 153 w 153"/>
                <a:gd name="T7" fmla="*/ 22 h 70"/>
                <a:gd name="T8" fmla="*/ 63 w 153"/>
                <a:gd name="T9" fmla="*/ 3 h 70"/>
                <a:gd name="T10" fmla="*/ 10 w 153"/>
                <a:gd name="T11" fmla="*/ 24 h 70"/>
                <a:gd name="T12" fmla="*/ 4 w 153"/>
                <a:gd name="T13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70">
                  <a:moveTo>
                    <a:pt x="4" y="32"/>
                  </a:moveTo>
                  <a:cubicBezTo>
                    <a:pt x="0" y="38"/>
                    <a:pt x="4" y="48"/>
                    <a:pt x="33" y="51"/>
                  </a:cubicBezTo>
                  <a:cubicBezTo>
                    <a:pt x="69" y="55"/>
                    <a:pt x="109" y="65"/>
                    <a:pt x="124" y="70"/>
                  </a:cubicBezTo>
                  <a:cubicBezTo>
                    <a:pt x="134" y="45"/>
                    <a:pt x="153" y="22"/>
                    <a:pt x="153" y="22"/>
                  </a:cubicBezTo>
                  <a:cubicBezTo>
                    <a:pt x="153" y="22"/>
                    <a:pt x="85" y="5"/>
                    <a:pt x="63" y="3"/>
                  </a:cubicBezTo>
                  <a:cubicBezTo>
                    <a:pt x="41" y="0"/>
                    <a:pt x="12" y="21"/>
                    <a:pt x="10" y="24"/>
                  </a:cubicBezTo>
                  <a:cubicBezTo>
                    <a:pt x="7" y="28"/>
                    <a:pt x="4" y="32"/>
                    <a:pt x="4" y="32"/>
                  </a:cubicBezTo>
                  <a:close/>
                </a:path>
              </a:pathLst>
            </a:custGeom>
            <a:solidFill>
              <a:srgbClr val="DE6E0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3310645" y="3130887"/>
              <a:ext cx="532320" cy="364788"/>
            </a:xfrm>
            <a:custGeom>
              <a:avLst/>
              <a:gdLst>
                <a:gd name="T0" fmla="*/ 57 w 83"/>
                <a:gd name="T1" fmla="*/ 48 h 57"/>
                <a:gd name="T2" fmla="*/ 0 w 83"/>
                <a:gd name="T3" fmla="*/ 40 h 57"/>
                <a:gd name="T4" fmla="*/ 26 w 83"/>
                <a:gd name="T5" fmla="*/ 0 h 57"/>
                <a:gd name="T6" fmla="*/ 74 w 83"/>
                <a:gd name="T7" fmla="*/ 19 h 57"/>
                <a:gd name="T8" fmla="*/ 57 w 83"/>
                <a:gd name="T9" fmla="*/ 4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57">
                  <a:moveTo>
                    <a:pt x="57" y="48"/>
                  </a:moveTo>
                  <a:cubicBezTo>
                    <a:pt x="49" y="57"/>
                    <a:pt x="14" y="21"/>
                    <a:pt x="0" y="40"/>
                  </a:cubicBezTo>
                  <a:cubicBezTo>
                    <a:pt x="15" y="19"/>
                    <a:pt x="26" y="0"/>
                    <a:pt x="26" y="0"/>
                  </a:cubicBezTo>
                  <a:cubicBezTo>
                    <a:pt x="26" y="0"/>
                    <a:pt x="83" y="7"/>
                    <a:pt x="74" y="19"/>
                  </a:cubicBezTo>
                  <a:cubicBezTo>
                    <a:pt x="65" y="32"/>
                    <a:pt x="57" y="48"/>
                    <a:pt x="57" y="48"/>
                  </a:cubicBezTo>
                  <a:close/>
                </a:path>
              </a:pathLst>
            </a:custGeom>
            <a:solidFill>
              <a:srgbClr val="F3C30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892240" y="2717460"/>
              <a:ext cx="3215534" cy="721469"/>
            </a:xfrm>
            <a:custGeom>
              <a:avLst/>
              <a:gdLst>
                <a:gd name="T0" fmla="*/ 211 w 501"/>
                <a:gd name="T1" fmla="*/ 31 h 112"/>
                <a:gd name="T2" fmla="*/ 475 w 501"/>
                <a:gd name="T3" fmla="*/ 55 h 112"/>
                <a:gd name="T4" fmla="*/ 434 w 501"/>
                <a:gd name="T5" fmla="*/ 112 h 112"/>
                <a:gd name="T6" fmla="*/ 201 w 501"/>
                <a:gd name="T7" fmla="*/ 89 h 112"/>
                <a:gd name="T8" fmla="*/ 13 w 501"/>
                <a:gd name="T9" fmla="*/ 58 h 112"/>
                <a:gd name="T10" fmla="*/ 53 w 501"/>
                <a:gd name="T11" fmla="*/ 0 h 112"/>
                <a:gd name="T12" fmla="*/ 211 w 501"/>
                <a:gd name="T13" fmla="*/ 3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1" h="112">
                  <a:moveTo>
                    <a:pt x="211" y="31"/>
                  </a:moveTo>
                  <a:cubicBezTo>
                    <a:pt x="305" y="31"/>
                    <a:pt x="501" y="23"/>
                    <a:pt x="475" y="55"/>
                  </a:cubicBezTo>
                  <a:cubicBezTo>
                    <a:pt x="450" y="87"/>
                    <a:pt x="438" y="105"/>
                    <a:pt x="434" y="112"/>
                  </a:cubicBezTo>
                  <a:cubicBezTo>
                    <a:pt x="447" y="92"/>
                    <a:pt x="357" y="83"/>
                    <a:pt x="201" y="89"/>
                  </a:cubicBezTo>
                  <a:cubicBezTo>
                    <a:pt x="45" y="94"/>
                    <a:pt x="0" y="75"/>
                    <a:pt x="13" y="58"/>
                  </a:cubicBezTo>
                  <a:cubicBezTo>
                    <a:pt x="25" y="40"/>
                    <a:pt x="44" y="11"/>
                    <a:pt x="53" y="0"/>
                  </a:cubicBezTo>
                  <a:cubicBezTo>
                    <a:pt x="40" y="18"/>
                    <a:pt x="117" y="32"/>
                    <a:pt x="211" y="31"/>
                  </a:cubicBezTo>
                  <a:close/>
                </a:path>
              </a:pathLst>
            </a:custGeom>
            <a:solidFill>
              <a:srgbClr val="00C3D9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919406" y="3922671"/>
            <a:ext cx="2902126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65">
                <a:solidFill>
                  <a:schemeClr val="bg1"/>
                </a:solidFill>
                <a:latin typeface="+mj-lt"/>
              </a:rPr>
              <a:t>SAMPLE CONTENT HERE.</a:t>
            </a:r>
          </a:p>
        </p:txBody>
      </p:sp>
      <p:graphicFrame>
        <p:nvGraphicFramePr>
          <p:cNvPr id="18" name="Diagram 17"/>
          <p:cNvGraphicFramePr/>
          <p:nvPr/>
        </p:nvGraphicFramePr>
        <p:xfrm>
          <a:off x="7620000" y="2006601"/>
          <a:ext cx="2235200" cy="2654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6299200" y="3317040"/>
            <a:ext cx="4798984" cy="1524000"/>
            <a:chOff x="4724400" y="2487780"/>
            <a:chExt cx="3599238" cy="1143000"/>
          </a:xfrm>
        </p:grpSpPr>
        <p:sp>
          <p:nvSpPr>
            <p:cNvPr id="19" name="Freeform 18"/>
            <p:cNvSpPr/>
            <p:nvPr/>
          </p:nvSpPr>
          <p:spPr bwMode="auto">
            <a:xfrm>
              <a:off x="4724400" y="2487780"/>
              <a:ext cx="988979" cy="499895"/>
            </a:xfrm>
            <a:custGeom>
              <a:avLst/>
              <a:gdLst>
                <a:gd name="T0" fmla="*/ 151 w 154"/>
                <a:gd name="T1" fmla="*/ 47 h 78"/>
                <a:gd name="T2" fmla="*/ 117 w 154"/>
                <a:gd name="T3" fmla="*/ 25 h 78"/>
                <a:gd name="T4" fmla="*/ 35 w 154"/>
                <a:gd name="T5" fmla="*/ 0 h 78"/>
                <a:gd name="T6" fmla="*/ 0 w 154"/>
                <a:gd name="T7" fmla="*/ 44 h 78"/>
                <a:gd name="T8" fmla="*/ 100 w 154"/>
                <a:gd name="T9" fmla="*/ 75 h 78"/>
                <a:gd name="T10" fmla="*/ 140 w 154"/>
                <a:gd name="T11" fmla="*/ 63 h 78"/>
                <a:gd name="T12" fmla="*/ 151 w 154"/>
                <a:gd name="T13" fmla="*/ 4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78">
                  <a:moveTo>
                    <a:pt x="151" y="47"/>
                  </a:moveTo>
                  <a:cubicBezTo>
                    <a:pt x="154" y="42"/>
                    <a:pt x="147" y="29"/>
                    <a:pt x="117" y="25"/>
                  </a:cubicBezTo>
                  <a:cubicBezTo>
                    <a:pt x="86" y="21"/>
                    <a:pt x="41" y="5"/>
                    <a:pt x="35" y="0"/>
                  </a:cubicBezTo>
                  <a:cubicBezTo>
                    <a:pt x="31" y="16"/>
                    <a:pt x="15" y="32"/>
                    <a:pt x="0" y="44"/>
                  </a:cubicBezTo>
                  <a:cubicBezTo>
                    <a:pt x="26" y="61"/>
                    <a:pt x="78" y="72"/>
                    <a:pt x="100" y="75"/>
                  </a:cubicBezTo>
                  <a:cubicBezTo>
                    <a:pt x="121" y="78"/>
                    <a:pt x="140" y="63"/>
                    <a:pt x="140" y="63"/>
                  </a:cubicBezTo>
                  <a:lnTo>
                    <a:pt x="151" y="47"/>
                  </a:lnTo>
                  <a:close/>
                </a:path>
              </a:pathLst>
            </a:custGeom>
            <a:solidFill>
              <a:srgbClr val="DE6E0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5218891" y="2679630"/>
              <a:ext cx="472873" cy="335064"/>
            </a:xfrm>
            <a:custGeom>
              <a:avLst/>
              <a:gdLst>
                <a:gd name="T0" fmla="*/ 11 w 74"/>
                <a:gd name="T1" fmla="*/ 6 h 52"/>
                <a:gd name="T2" fmla="*/ 41 w 74"/>
                <a:gd name="T3" fmla="*/ 17 h 52"/>
                <a:gd name="T4" fmla="*/ 74 w 74"/>
                <a:gd name="T5" fmla="*/ 17 h 52"/>
                <a:gd name="T6" fmla="*/ 53 w 74"/>
                <a:gd name="T7" fmla="*/ 52 h 52"/>
                <a:gd name="T8" fmla="*/ 2 w 74"/>
                <a:gd name="T9" fmla="*/ 27 h 52"/>
                <a:gd name="T10" fmla="*/ 11 w 74"/>
                <a:gd name="T11" fmla="*/ 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52">
                  <a:moveTo>
                    <a:pt x="11" y="6"/>
                  </a:moveTo>
                  <a:cubicBezTo>
                    <a:pt x="16" y="0"/>
                    <a:pt x="31" y="11"/>
                    <a:pt x="41" y="17"/>
                  </a:cubicBezTo>
                  <a:cubicBezTo>
                    <a:pt x="52" y="24"/>
                    <a:pt x="70" y="23"/>
                    <a:pt x="74" y="17"/>
                  </a:cubicBezTo>
                  <a:cubicBezTo>
                    <a:pt x="69" y="24"/>
                    <a:pt x="53" y="52"/>
                    <a:pt x="53" y="52"/>
                  </a:cubicBezTo>
                  <a:cubicBezTo>
                    <a:pt x="53" y="52"/>
                    <a:pt x="0" y="34"/>
                    <a:pt x="2" y="27"/>
                  </a:cubicBezTo>
                  <a:cubicBezTo>
                    <a:pt x="4" y="19"/>
                    <a:pt x="11" y="6"/>
                    <a:pt x="11" y="6"/>
                  </a:cubicBezTo>
                  <a:close/>
                </a:path>
              </a:pathLst>
            </a:custGeom>
            <a:solidFill>
              <a:srgbClr val="F3C30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7342764" y="3182226"/>
              <a:ext cx="980874" cy="448554"/>
            </a:xfrm>
            <a:custGeom>
              <a:avLst/>
              <a:gdLst>
                <a:gd name="T0" fmla="*/ 4 w 153"/>
                <a:gd name="T1" fmla="*/ 32 h 70"/>
                <a:gd name="T2" fmla="*/ 33 w 153"/>
                <a:gd name="T3" fmla="*/ 51 h 70"/>
                <a:gd name="T4" fmla="*/ 124 w 153"/>
                <a:gd name="T5" fmla="*/ 70 h 70"/>
                <a:gd name="T6" fmla="*/ 153 w 153"/>
                <a:gd name="T7" fmla="*/ 22 h 70"/>
                <a:gd name="T8" fmla="*/ 63 w 153"/>
                <a:gd name="T9" fmla="*/ 3 h 70"/>
                <a:gd name="T10" fmla="*/ 10 w 153"/>
                <a:gd name="T11" fmla="*/ 24 h 70"/>
                <a:gd name="T12" fmla="*/ 4 w 153"/>
                <a:gd name="T13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70">
                  <a:moveTo>
                    <a:pt x="4" y="32"/>
                  </a:moveTo>
                  <a:cubicBezTo>
                    <a:pt x="0" y="38"/>
                    <a:pt x="4" y="48"/>
                    <a:pt x="33" y="51"/>
                  </a:cubicBezTo>
                  <a:cubicBezTo>
                    <a:pt x="69" y="55"/>
                    <a:pt x="109" y="65"/>
                    <a:pt x="124" y="70"/>
                  </a:cubicBezTo>
                  <a:cubicBezTo>
                    <a:pt x="134" y="45"/>
                    <a:pt x="153" y="22"/>
                    <a:pt x="153" y="22"/>
                  </a:cubicBezTo>
                  <a:cubicBezTo>
                    <a:pt x="153" y="22"/>
                    <a:pt x="85" y="5"/>
                    <a:pt x="63" y="3"/>
                  </a:cubicBezTo>
                  <a:cubicBezTo>
                    <a:pt x="41" y="0"/>
                    <a:pt x="12" y="21"/>
                    <a:pt x="10" y="24"/>
                  </a:cubicBezTo>
                  <a:cubicBezTo>
                    <a:pt x="7" y="28"/>
                    <a:pt x="4" y="32"/>
                    <a:pt x="4" y="32"/>
                  </a:cubicBezTo>
                  <a:close/>
                </a:path>
              </a:pathLst>
            </a:custGeom>
            <a:solidFill>
              <a:srgbClr val="DE6E0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7367083" y="3130887"/>
              <a:ext cx="532320" cy="364788"/>
            </a:xfrm>
            <a:custGeom>
              <a:avLst/>
              <a:gdLst>
                <a:gd name="T0" fmla="*/ 57 w 83"/>
                <a:gd name="T1" fmla="*/ 48 h 57"/>
                <a:gd name="T2" fmla="*/ 0 w 83"/>
                <a:gd name="T3" fmla="*/ 40 h 57"/>
                <a:gd name="T4" fmla="*/ 26 w 83"/>
                <a:gd name="T5" fmla="*/ 0 h 57"/>
                <a:gd name="T6" fmla="*/ 74 w 83"/>
                <a:gd name="T7" fmla="*/ 19 h 57"/>
                <a:gd name="T8" fmla="*/ 57 w 83"/>
                <a:gd name="T9" fmla="*/ 4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57">
                  <a:moveTo>
                    <a:pt x="57" y="48"/>
                  </a:moveTo>
                  <a:cubicBezTo>
                    <a:pt x="49" y="57"/>
                    <a:pt x="14" y="21"/>
                    <a:pt x="0" y="40"/>
                  </a:cubicBezTo>
                  <a:cubicBezTo>
                    <a:pt x="15" y="19"/>
                    <a:pt x="26" y="0"/>
                    <a:pt x="26" y="0"/>
                  </a:cubicBezTo>
                  <a:cubicBezTo>
                    <a:pt x="26" y="0"/>
                    <a:pt x="83" y="7"/>
                    <a:pt x="74" y="19"/>
                  </a:cubicBezTo>
                  <a:cubicBezTo>
                    <a:pt x="65" y="32"/>
                    <a:pt x="57" y="48"/>
                    <a:pt x="57" y="48"/>
                  </a:cubicBezTo>
                  <a:close/>
                </a:path>
              </a:pathLst>
            </a:custGeom>
            <a:solidFill>
              <a:srgbClr val="F3C30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4948678" y="2717460"/>
              <a:ext cx="3215534" cy="721469"/>
            </a:xfrm>
            <a:custGeom>
              <a:avLst/>
              <a:gdLst>
                <a:gd name="T0" fmla="*/ 211 w 501"/>
                <a:gd name="T1" fmla="*/ 31 h 112"/>
                <a:gd name="T2" fmla="*/ 475 w 501"/>
                <a:gd name="T3" fmla="*/ 55 h 112"/>
                <a:gd name="T4" fmla="*/ 434 w 501"/>
                <a:gd name="T5" fmla="*/ 112 h 112"/>
                <a:gd name="T6" fmla="*/ 201 w 501"/>
                <a:gd name="T7" fmla="*/ 89 h 112"/>
                <a:gd name="T8" fmla="*/ 13 w 501"/>
                <a:gd name="T9" fmla="*/ 58 h 112"/>
                <a:gd name="T10" fmla="*/ 53 w 501"/>
                <a:gd name="T11" fmla="*/ 0 h 112"/>
                <a:gd name="T12" fmla="*/ 211 w 501"/>
                <a:gd name="T13" fmla="*/ 3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1" h="112">
                  <a:moveTo>
                    <a:pt x="211" y="31"/>
                  </a:moveTo>
                  <a:cubicBezTo>
                    <a:pt x="305" y="31"/>
                    <a:pt x="501" y="23"/>
                    <a:pt x="475" y="55"/>
                  </a:cubicBezTo>
                  <a:cubicBezTo>
                    <a:pt x="450" y="87"/>
                    <a:pt x="438" y="105"/>
                    <a:pt x="434" y="112"/>
                  </a:cubicBezTo>
                  <a:cubicBezTo>
                    <a:pt x="447" y="92"/>
                    <a:pt x="357" y="83"/>
                    <a:pt x="201" y="89"/>
                  </a:cubicBezTo>
                  <a:cubicBezTo>
                    <a:pt x="45" y="94"/>
                    <a:pt x="0" y="75"/>
                    <a:pt x="13" y="58"/>
                  </a:cubicBezTo>
                  <a:cubicBezTo>
                    <a:pt x="25" y="40"/>
                    <a:pt x="44" y="11"/>
                    <a:pt x="53" y="0"/>
                  </a:cubicBezTo>
                  <a:cubicBezTo>
                    <a:pt x="40" y="18"/>
                    <a:pt x="117" y="32"/>
                    <a:pt x="211" y="31"/>
                  </a:cubicBezTo>
                  <a:close/>
                </a:path>
              </a:pathLst>
            </a:custGeom>
            <a:solidFill>
              <a:srgbClr val="01D48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7327990" y="3922671"/>
            <a:ext cx="2902126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65">
                <a:solidFill>
                  <a:schemeClr val="bg1"/>
                </a:solidFill>
                <a:latin typeface="+mj-lt"/>
              </a:rPr>
              <a:t>SAMPLE CONTENT HERE.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643796" y="4851401"/>
            <a:ext cx="35975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CONTENT </a:t>
            </a:r>
            <a:r>
              <a:rPr lang="en-US" sz="2400">
                <a:solidFill>
                  <a:srgbClr val="00C3D9"/>
                </a:solidFill>
                <a:latin typeface="+mj-lt"/>
              </a:rPr>
              <a:t>DESCRIPTION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915666" y="5412025"/>
            <a:ext cx="28595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>
                <a:solidFill>
                  <a:schemeClr val="bg1">
                    <a:lumMod val="65000"/>
                  </a:schemeClr>
                </a:solidFill>
              </a:rPr>
              <a:t>Lorem Ipsum is simply dummy text of the printing and typesetting industry. </a:t>
            </a:r>
          </a:p>
        </p:txBody>
      </p:sp>
      <p:cxnSp>
        <p:nvCxnSpPr>
          <p:cNvPr id="32" name="Straight Connector 31"/>
          <p:cNvCxnSpPr/>
          <p:nvPr/>
        </p:nvCxnSpPr>
        <p:spPr>
          <a:xfrm>
            <a:off x="2084580" y="5351355"/>
            <a:ext cx="2497525" cy="0"/>
          </a:xfrm>
          <a:prstGeom prst="line">
            <a:avLst/>
          </a:prstGeom>
          <a:ln w="12700">
            <a:solidFill>
              <a:srgbClr val="13918D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7063983" y="4841041"/>
            <a:ext cx="35975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CONTENT </a:t>
            </a:r>
            <a:r>
              <a:rPr lang="en-US" sz="2400">
                <a:solidFill>
                  <a:srgbClr val="01D48F"/>
                </a:solidFill>
                <a:latin typeface="+mj-lt"/>
              </a:rPr>
              <a:t>DESCRIPTION</a:t>
            </a:r>
          </a:p>
        </p:txBody>
      </p:sp>
      <p:sp>
        <p:nvSpPr>
          <p:cNvPr id="35" name="Rectangle 34"/>
          <p:cNvSpPr/>
          <p:nvPr/>
        </p:nvSpPr>
        <p:spPr>
          <a:xfrm>
            <a:off x="7335853" y="5401665"/>
            <a:ext cx="28595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>
                <a:solidFill>
                  <a:schemeClr val="bg1">
                    <a:lumMod val="65000"/>
                  </a:schemeClr>
                </a:solidFill>
              </a:rPr>
              <a:t>Lorem Ipsum is simply dummy text of the printing and typesetting industry. </a:t>
            </a:r>
          </a:p>
        </p:txBody>
      </p:sp>
      <p:cxnSp>
        <p:nvCxnSpPr>
          <p:cNvPr id="36" name="Straight Connector 35"/>
          <p:cNvCxnSpPr/>
          <p:nvPr/>
        </p:nvCxnSpPr>
        <p:spPr>
          <a:xfrm>
            <a:off x="7504767" y="5340995"/>
            <a:ext cx="2497525" cy="0"/>
          </a:xfrm>
          <a:prstGeom prst="line">
            <a:avLst/>
          </a:prstGeom>
          <a:ln w="12700">
            <a:solidFill>
              <a:srgbClr val="13918D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  <p:bldP spid="17" grpId="0"/>
      <p:bldGraphic spid="18" grpId="0">
        <p:bldAsOne/>
      </p:bldGraphic>
      <p:bldP spid="24" grpId="0"/>
      <p:bldP spid="25" grpId="0"/>
      <p:bldP spid="26" grpId="0"/>
      <p:bldP spid="34" grpId="0"/>
      <p:bldP spid="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>
            <a:spLocks noEditPoints="1"/>
          </p:cNvSpPr>
          <p:nvPr/>
        </p:nvSpPr>
        <p:spPr bwMode="auto">
          <a:xfrm>
            <a:off x="1389781" y="1968741"/>
            <a:ext cx="4096620" cy="4101593"/>
          </a:xfrm>
          <a:custGeom>
            <a:avLst/>
            <a:gdLst>
              <a:gd name="T0" fmla="*/ 347 w 347"/>
              <a:gd name="T1" fmla="*/ 171 h 347"/>
              <a:gd name="T2" fmla="*/ 333 w 347"/>
              <a:gd name="T3" fmla="*/ 146 h 347"/>
              <a:gd name="T4" fmla="*/ 338 w 347"/>
              <a:gd name="T5" fmla="*/ 118 h 347"/>
              <a:gd name="T6" fmla="*/ 317 w 347"/>
              <a:gd name="T7" fmla="*/ 98 h 347"/>
              <a:gd name="T8" fmla="*/ 313 w 347"/>
              <a:gd name="T9" fmla="*/ 70 h 347"/>
              <a:gd name="T10" fmla="*/ 287 w 347"/>
              <a:gd name="T11" fmla="*/ 58 h 347"/>
              <a:gd name="T12" fmla="*/ 274 w 347"/>
              <a:gd name="T13" fmla="*/ 32 h 347"/>
              <a:gd name="T14" fmla="*/ 246 w 347"/>
              <a:gd name="T15" fmla="*/ 28 h 347"/>
              <a:gd name="T16" fmla="*/ 226 w 347"/>
              <a:gd name="T17" fmla="*/ 8 h 347"/>
              <a:gd name="T18" fmla="*/ 197 w 347"/>
              <a:gd name="T19" fmla="*/ 13 h 347"/>
              <a:gd name="T20" fmla="*/ 172 w 347"/>
              <a:gd name="T21" fmla="*/ 0 h 347"/>
              <a:gd name="T22" fmla="*/ 147 w 347"/>
              <a:gd name="T23" fmla="*/ 14 h 347"/>
              <a:gd name="T24" fmla="*/ 118 w 347"/>
              <a:gd name="T25" fmla="*/ 9 h 347"/>
              <a:gd name="T26" fmla="*/ 99 w 347"/>
              <a:gd name="T27" fmla="*/ 30 h 347"/>
              <a:gd name="T28" fmla="*/ 70 w 347"/>
              <a:gd name="T29" fmla="*/ 34 h 347"/>
              <a:gd name="T30" fmla="*/ 58 w 347"/>
              <a:gd name="T31" fmla="*/ 60 h 347"/>
              <a:gd name="T32" fmla="*/ 32 w 347"/>
              <a:gd name="T33" fmla="*/ 73 h 347"/>
              <a:gd name="T34" fmla="*/ 29 w 347"/>
              <a:gd name="T35" fmla="*/ 101 h 347"/>
              <a:gd name="T36" fmla="*/ 8 w 347"/>
              <a:gd name="T37" fmla="*/ 121 h 347"/>
              <a:gd name="T38" fmla="*/ 13 w 347"/>
              <a:gd name="T39" fmla="*/ 149 h 347"/>
              <a:gd name="T40" fmla="*/ 0 w 347"/>
              <a:gd name="T41" fmla="*/ 175 h 347"/>
              <a:gd name="T42" fmla="*/ 14 w 347"/>
              <a:gd name="T43" fmla="*/ 200 h 347"/>
              <a:gd name="T44" fmla="*/ 9 w 347"/>
              <a:gd name="T45" fmla="*/ 228 h 347"/>
              <a:gd name="T46" fmla="*/ 30 w 347"/>
              <a:gd name="T47" fmla="*/ 248 h 347"/>
              <a:gd name="T48" fmla="*/ 34 w 347"/>
              <a:gd name="T49" fmla="*/ 277 h 347"/>
              <a:gd name="T50" fmla="*/ 60 w 347"/>
              <a:gd name="T51" fmla="*/ 289 h 347"/>
              <a:gd name="T52" fmla="*/ 73 w 347"/>
              <a:gd name="T53" fmla="*/ 315 h 347"/>
              <a:gd name="T54" fmla="*/ 102 w 347"/>
              <a:gd name="T55" fmla="*/ 318 h 347"/>
              <a:gd name="T56" fmla="*/ 122 w 347"/>
              <a:gd name="T57" fmla="*/ 339 h 347"/>
              <a:gd name="T58" fmla="*/ 150 w 347"/>
              <a:gd name="T59" fmla="*/ 333 h 347"/>
              <a:gd name="T60" fmla="*/ 175 w 347"/>
              <a:gd name="T61" fmla="*/ 347 h 347"/>
              <a:gd name="T62" fmla="*/ 201 w 347"/>
              <a:gd name="T63" fmla="*/ 333 h 347"/>
              <a:gd name="T64" fmla="*/ 229 w 347"/>
              <a:gd name="T65" fmla="*/ 338 h 347"/>
              <a:gd name="T66" fmla="*/ 249 w 347"/>
              <a:gd name="T67" fmla="*/ 317 h 347"/>
              <a:gd name="T68" fmla="*/ 277 w 347"/>
              <a:gd name="T69" fmla="*/ 313 h 347"/>
              <a:gd name="T70" fmla="*/ 289 w 347"/>
              <a:gd name="T71" fmla="*/ 287 h 347"/>
              <a:gd name="T72" fmla="*/ 315 w 347"/>
              <a:gd name="T73" fmla="*/ 274 h 347"/>
              <a:gd name="T74" fmla="*/ 319 w 347"/>
              <a:gd name="T75" fmla="*/ 245 h 347"/>
              <a:gd name="T76" fmla="*/ 339 w 347"/>
              <a:gd name="T77" fmla="*/ 225 h 347"/>
              <a:gd name="T78" fmla="*/ 334 w 347"/>
              <a:gd name="T79" fmla="*/ 197 h 347"/>
              <a:gd name="T80" fmla="*/ 347 w 347"/>
              <a:gd name="T81" fmla="*/ 171 h 347"/>
              <a:gd name="T82" fmla="*/ 163 w 347"/>
              <a:gd name="T83" fmla="*/ 243 h 347"/>
              <a:gd name="T84" fmla="*/ 104 w 347"/>
              <a:gd name="T85" fmla="*/ 163 h 347"/>
              <a:gd name="T86" fmla="*/ 184 w 347"/>
              <a:gd name="T87" fmla="*/ 104 h 347"/>
              <a:gd name="T88" fmla="*/ 243 w 347"/>
              <a:gd name="T89" fmla="*/ 184 h 347"/>
              <a:gd name="T90" fmla="*/ 163 w 347"/>
              <a:gd name="T91" fmla="*/ 243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47" h="347">
                <a:moveTo>
                  <a:pt x="347" y="171"/>
                </a:moveTo>
                <a:cubicBezTo>
                  <a:pt x="347" y="164"/>
                  <a:pt x="335" y="153"/>
                  <a:pt x="333" y="146"/>
                </a:cubicBezTo>
                <a:cubicBezTo>
                  <a:pt x="332" y="139"/>
                  <a:pt x="340" y="125"/>
                  <a:pt x="338" y="118"/>
                </a:cubicBezTo>
                <a:cubicBezTo>
                  <a:pt x="336" y="111"/>
                  <a:pt x="321" y="105"/>
                  <a:pt x="317" y="98"/>
                </a:cubicBezTo>
                <a:cubicBezTo>
                  <a:pt x="314" y="92"/>
                  <a:pt x="318" y="75"/>
                  <a:pt x="313" y="70"/>
                </a:cubicBezTo>
                <a:cubicBezTo>
                  <a:pt x="308" y="64"/>
                  <a:pt x="292" y="63"/>
                  <a:pt x="287" y="58"/>
                </a:cubicBezTo>
                <a:cubicBezTo>
                  <a:pt x="282" y="53"/>
                  <a:pt x="280" y="36"/>
                  <a:pt x="274" y="32"/>
                </a:cubicBezTo>
                <a:cubicBezTo>
                  <a:pt x="268" y="28"/>
                  <a:pt x="252" y="31"/>
                  <a:pt x="246" y="28"/>
                </a:cubicBezTo>
                <a:cubicBezTo>
                  <a:pt x="239" y="25"/>
                  <a:pt x="232" y="10"/>
                  <a:pt x="226" y="8"/>
                </a:cubicBezTo>
                <a:cubicBezTo>
                  <a:pt x="219" y="6"/>
                  <a:pt x="205" y="14"/>
                  <a:pt x="197" y="13"/>
                </a:cubicBezTo>
                <a:cubicBezTo>
                  <a:pt x="190" y="12"/>
                  <a:pt x="179" y="0"/>
                  <a:pt x="172" y="0"/>
                </a:cubicBezTo>
                <a:cubicBezTo>
                  <a:pt x="165" y="0"/>
                  <a:pt x="154" y="12"/>
                  <a:pt x="147" y="14"/>
                </a:cubicBezTo>
                <a:cubicBezTo>
                  <a:pt x="140" y="15"/>
                  <a:pt x="125" y="6"/>
                  <a:pt x="118" y="9"/>
                </a:cubicBezTo>
                <a:cubicBezTo>
                  <a:pt x="112" y="11"/>
                  <a:pt x="105" y="26"/>
                  <a:pt x="99" y="30"/>
                </a:cubicBezTo>
                <a:cubicBezTo>
                  <a:pt x="92" y="33"/>
                  <a:pt x="76" y="30"/>
                  <a:pt x="70" y="34"/>
                </a:cubicBezTo>
                <a:cubicBezTo>
                  <a:pt x="65" y="38"/>
                  <a:pt x="63" y="55"/>
                  <a:pt x="58" y="60"/>
                </a:cubicBezTo>
                <a:cubicBezTo>
                  <a:pt x="53" y="65"/>
                  <a:pt x="37" y="67"/>
                  <a:pt x="32" y="73"/>
                </a:cubicBezTo>
                <a:cubicBezTo>
                  <a:pt x="28" y="78"/>
                  <a:pt x="32" y="95"/>
                  <a:pt x="29" y="101"/>
                </a:cubicBezTo>
                <a:cubicBezTo>
                  <a:pt x="25" y="108"/>
                  <a:pt x="10" y="114"/>
                  <a:pt x="8" y="121"/>
                </a:cubicBezTo>
                <a:cubicBezTo>
                  <a:pt x="6" y="128"/>
                  <a:pt x="15" y="142"/>
                  <a:pt x="13" y="149"/>
                </a:cubicBezTo>
                <a:cubicBezTo>
                  <a:pt x="12" y="157"/>
                  <a:pt x="0" y="168"/>
                  <a:pt x="0" y="175"/>
                </a:cubicBezTo>
                <a:cubicBezTo>
                  <a:pt x="0" y="182"/>
                  <a:pt x="13" y="193"/>
                  <a:pt x="14" y="200"/>
                </a:cubicBezTo>
                <a:cubicBezTo>
                  <a:pt x="15" y="207"/>
                  <a:pt x="7" y="222"/>
                  <a:pt x="9" y="228"/>
                </a:cubicBezTo>
                <a:cubicBezTo>
                  <a:pt x="11" y="235"/>
                  <a:pt x="27" y="242"/>
                  <a:pt x="30" y="248"/>
                </a:cubicBezTo>
                <a:cubicBezTo>
                  <a:pt x="33" y="255"/>
                  <a:pt x="30" y="271"/>
                  <a:pt x="34" y="277"/>
                </a:cubicBezTo>
                <a:cubicBezTo>
                  <a:pt x="39" y="282"/>
                  <a:pt x="55" y="284"/>
                  <a:pt x="60" y="289"/>
                </a:cubicBezTo>
                <a:cubicBezTo>
                  <a:pt x="65" y="294"/>
                  <a:pt x="67" y="310"/>
                  <a:pt x="73" y="315"/>
                </a:cubicBezTo>
                <a:cubicBezTo>
                  <a:pt x="79" y="319"/>
                  <a:pt x="95" y="315"/>
                  <a:pt x="102" y="318"/>
                </a:cubicBezTo>
                <a:cubicBezTo>
                  <a:pt x="108" y="321"/>
                  <a:pt x="115" y="337"/>
                  <a:pt x="122" y="339"/>
                </a:cubicBezTo>
                <a:cubicBezTo>
                  <a:pt x="129" y="341"/>
                  <a:pt x="143" y="332"/>
                  <a:pt x="150" y="333"/>
                </a:cubicBezTo>
                <a:cubicBezTo>
                  <a:pt x="157" y="335"/>
                  <a:pt x="168" y="347"/>
                  <a:pt x="175" y="347"/>
                </a:cubicBezTo>
                <a:cubicBezTo>
                  <a:pt x="183" y="347"/>
                  <a:pt x="193" y="334"/>
                  <a:pt x="201" y="333"/>
                </a:cubicBezTo>
                <a:cubicBezTo>
                  <a:pt x="208" y="332"/>
                  <a:pt x="222" y="340"/>
                  <a:pt x="229" y="338"/>
                </a:cubicBezTo>
                <a:cubicBezTo>
                  <a:pt x="236" y="335"/>
                  <a:pt x="242" y="320"/>
                  <a:pt x="249" y="317"/>
                </a:cubicBezTo>
                <a:cubicBezTo>
                  <a:pt x="255" y="313"/>
                  <a:pt x="271" y="317"/>
                  <a:pt x="277" y="313"/>
                </a:cubicBezTo>
                <a:cubicBezTo>
                  <a:pt x="283" y="308"/>
                  <a:pt x="284" y="292"/>
                  <a:pt x="289" y="287"/>
                </a:cubicBezTo>
                <a:cubicBezTo>
                  <a:pt x="294" y="281"/>
                  <a:pt x="311" y="280"/>
                  <a:pt x="315" y="274"/>
                </a:cubicBezTo>
                <a:cubicBezTo>
                  <a:pt x="319" y="268"/>
                  <a:pt x="315" y="252"/>
                  <a:pt x="319" y="245"/>
                </a:cubicBezTo>
                <a:cubicBezTo>
                  <a:pt x="322" y="239"/>
                  <a:pt x="337" y="232"/>
                  <a:pt x="339" y="225"/>
                </a:cubicBezTo>
                <a:cubicBezTo>
                  <a:pt x="341" y="218"/>
                  <a:pt x="333" y="204"/>
                  <a:pt x="334" y="197"/>
                </a:cubicBezTo>
                <a:cubicBezTo>
                  <a:pt x="335" y="190"/>
                  <a:pt x="347" y="179"/>
                  <a:pt x="347" y="171"/>
                </a:cubicBezTo>
                <a:close/>
                <a:moveTo>
                  <a:pt x="163" y="243"/>
                </a:moveTo>
                <a:cubicBezTo>
                  <a:pt x="125" y="237"/>
                  <a:pt x="98" y="201"/>
                  <a:pt x="104" y="163"/>
                </a:cubicBezTo>
                <a:cubicBezTo>
                  <a:pt x="110" y="125"/>
                  <a:pt x="146" y="98"/>
                  <a:pt x="184" y="104"/>
                </a:cubicBezTo>
                <a:cubicBezTo>
                  <a:pt x="222" y="109"/>
                  <a:pt x="249" y="145"/>
                  <a:pt x="243" y="184"/>
                </a:cubicBezTo>
                <a:cubicBezTo>
                  <a:pt x="237" y="222"/>
                  <a:pt x="202" y="248"/>
                  <a:pt x="163" y="243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1474297" y="2048285"/>
            <a:ext cx="3932559" cy="3927584"/>
          </a:xfrm>
          <a:custGeom>
            <a:avLst/>
            <a:gdLst>
              <a:gd name="T0" fmla="*/ 332 w 333"/>
              <a:gd name="T1" fmla="*/ 140 h 332"/>
              <a:gd name="T2" fmla="*/ 315 w 333"/>
              <a:gd name="T3" fmla="*/ 118 h 332"/>
              <a:gd name="T4" fmla="*/ 316 w 333"/>
              <a:gd name="T5" fmla="*/ 90 h 332"/>
              <a:gd name="T6" fmla="*/ 293 w 333"/>
              <a:gd name="T7" fmla="*/ 75 h 332"/>
              <a:gd name="T8" fmla="*/ 285 w 333"/>
              <a:gd name="T9" fmla="*/ 48 h 332"/>
              <a:gd name="T10" fmla="*/ 258 w 333"/>
              <a:gd name="T11" fmla="*/ 40 h 332"/>
              <a:gd name="T12" fmla="*/ 243 w 333"/>
              <a:gd name="T13" fmla="*/ 17 h 332"/>
              <a:gd name="T14" fmla="*/ 215 w 333"/>
              <a:gd name="T15" fmla="*/ 18 h 332"/>
              <a:gd name="T16" fmla="*/ 193 w 333"/>
              <a:gd name="T17" fmla="*/ 1 h 332"/>
              <a:gd name="T18" fmla="*/ 167 w 333"/>
              <a:gd name="T19" fmla="*/ 10 h 332"/>
              <a:gd name="T20" fmla="*/ 141 w 333"/>
              <a:gd name="T21" fmla="*/ 1 h 332"/>
              <a:gd name="T22" fmla="*/ 119 w 333"/>
              <a:gd name="T23" fmla="*/ 18 h 332"/>
              <a:gd name="T24" fmla="*/ 91 w 333"/>
              <a:gd name="T25" fmla="*/ 17 h 332"/>
              <a:gd name="T26" fmla="*/ 75 w 333"/>
              <a:gd name="T27" fmla="*/ 40 h 332"/>
              <a:gd name="T28" fmla="*/ 49 w 333"/>
              <a:gd name="T29" fmla="*/ 48 h 332"/>
              <a:gd name="T30" fmla="*/ 41 w 333"/>
              <a:gd name="T31" fmla="*/ 74 h 332"/>
              <a:gd name="T32" fmla="*/ 18 w 333"/>
              <a:gd name="T33" fmla="*/ 90 h 332"/>
              <a:gd name="T34" fmla="*/ 18 w 333"/>
              <a:gd name="T35" fmla="*/ 118 h 332"/>
              <a:gd name="T36" fmla="*/ 2 w 333"/>
              <a:gd name="T37" fmla="*/ 140 h 332"/>
              <a:gd name="T38" fmla="*/ 11 w 333"/>
              <a:gd name="T39" fmla="*/ 166 h 332"/>
              <a:gd name="T40" fmla="*/ 2 w 333"/>
              <a:gd name="T41" fmla="*/ 192 h 332"/>
              <a:gd name="T42" fmla="*/ 18 w 333"/>
              <a:gd name="T43" fmla="*/ 214 h 332"/>
              <a:gd name="T44" fmla="*/ 18 w 333"/>
              <a:gd name="T45" fmla="*/ 242 h 332"/>
              <a:gd name="T46" fmla="*/ 40 w 333"/>
              <a:gd name="T47" fmla="*/ 258 h 332"/>
              <a:gd name="T48" fmla="*/ 48 w 333"/>
              <a:gd name="T49" fmla="*/ 284 h 332"/>
              <a:gd name="T50" fmla="*/ 75 w 333"/>
              <a:gd name="T51" fmla="*/ 292 h 332"/>
              <a:gd name="T52" fmla="*/ 91 w 333"/>
              <a:gd name="T53" fmla="*/ 315 h 332"/>
              <a:gd name="T54" fmla="*/ 118 w 333"/>
              <a:gd name="T55" fmla="*/ 315 h 332"/>
              <a:gd name="T56" fmla="*/ 140 w 333"/>
              <a:gd name="T57" fmla="*/ 331 h 332"/>
              <a:gd name="T58" fmla="*/ 167 w 333"/>
              <a:gd name="T59" fmla="*/ 322 h 332"/>
              <a:gd name="T60" fmla="*/ 193 w 333"/>
              <a:gd name="T61" fmla="*/ 331 h 332"/>
              <a:gd name="T62" fmla="*/ 215 w 333"/>
              <a:gd name="T63" fmla="*/ 315 h 332"/>
              <a:gd name="T64" fmla="*/ 242 w 333"/>
              <a:gd name="T65" fmla="*/ 315 h 332"/>
              <a:gd name="T66" fmla="*/ 258 w 333"/>
              <a:gd name="T67" fmla="*/ 292 h 332"/>
              <a:gd name="T68" fmla="*/ 285 w 333"/>
              <a:gd name="T69" fmla="*/ 284 h 332"/>
              <a:gd name="T70" fmla="*/ 293 w 333"/>
              <a:gd name="T71" fmla="*/ 258 h 332"/>
              <a:gd name="T72" fmla="*/ 315 w 333"/>
              <a:gd name="T73" fmla="*/ 242 h 332"/>
              <a:gd name="T74" fmla="*/ 315 w 333"/>
              <a:gd name="T75" fmla="*/ 215 h 332"/>
              <a:gd name="T76" fmla="*/ 332 w 333"/>
              <a:gd name="T77" fmla="*/ 192 h 332"/>
              <a:gd name="T78" fmla="*/ 323 w 333"/>
              <a:gd name="T79" fmla="*/ 166 h 332"/>
              <a:gd name="T80" fmla="*/ 332 w 333"/>
              <a:gd name="T81" fmla="*/ 140 h 332"/>
              <a:gd name="T82" fmla="*/ 167 w 333"/>
              <a:gd name="T83" fmla="*/ 234 h 332"/>
              <a:gd name="T84" fmla="*/ 99 w 333"/>
              <a:gd name="T85" fmla="*/ 166 h 332"/>
              <a:gd name="T86" fmla="*/ 167 w 333"/>
              <a:gd name="T87" fmla="*/ 99 h 332"/>
              <a:gd name="T88" fmla="*/ 234 w 333"/>
              <a:gd name="T89" fmla="*/ 166 h 332"/>
              <a:gd name="T90" fmla="*/ 167 w 333"/>
              <a:gd name="T91" fmla="*/ 23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33" h="332">
                <a:moveTo>
                  <a:pt x="332" y="140"/>
                </a:moveTo>
                <a:cubicBezTo>
                  <a:pt x="331" y="133"/>
                  <a:pt x="317" y="125"/>
                  <a:pt x="315" y="118"/>
                </a:cubicBezTo>
                <a:cubicBezTo>
                  <a:pt x="313" y="112"/>
                  <a:pt x="319" y="97"/>
                  <a:pt x="316" y="90"/>
                </a:cubicBezTo>
                <a:cubicBezTo>
                  <a:pt x="312" y="84"/>
                  <a:pt x="297" y="80"/>
                  <a:pt x="293" y="75"/>
                </a:cubicBezTo>
                <a:cubicBezTo>
                  <a:pt x="289" y="69"/>
                  <a:pt x="290" y="53"/>
                  <a:pt x="285" y="48"/>
                </a:cubicBezTo>
                <a:cubicBezTo>
                  <a:pt x="280" y="44"/>
                  <a:pt x="264" y="44"/>
                  <a:pt x="258" y="40"/>
                </a:cubicBezTo>
                <a:cubicBezTo>
                  <a:pt x="253" y="36"/>
                  <a:pt x="249" y="21"/>
                  <a:pt x="243" y="17"/>
                </a:cubicBezTo>
                <a:cubicBezTo>
                  <a:pt x="236" y="14"/>
                  <a:pt x="222" y="20"/>
                  <a:pt x="215" y="18"/>
                </a:cubicBezTo>
                <a:cubicBezTo>
                  <a:pt x="208" y="16"/>
                  <a:pt x="200" y="2"/>
                  <a:pt x="193" y="1"/>
                </a:cubicBezTo>
                <a:cubicBezTo>
                  <a:pt x="186" y="0"/>
                  <a:pt x="174" y="10"/>
                  <a:pt x="167" y="10"/>
                </a:cubicBezTo>
                <a:cubicBezTo>
                  <a:pt x="160" y="10"/>
                  <a:pt x="147" y="0"/>
                  <a:pt x="141" y="1"/>
                </a:cubicBezTo>
                <a:cubicBezTo>
                  <a:pt x="134" y="2"/>
                  <a:pt x="125" y="16"/>
                  <a:pt x="119" y="18"/>
                </a:cubicBezTo>
                <a:cubicBezTo>
                  <a:pt x="112" y="20"/>
                  <a:pt x="97" y="14"/>
                  <a:pt x="91" y="17"/>
                </a:cubicBezTo>
                <a:cubicBezTo>
                  <a:pt x="85" y="20"/>
                  <a:pt x="81" y="36"/>
                  <a:pt x="75" y="40"/>
                </a:cubicBezTo>
                <a:cubicBezTo>
                  <a:pt x="69" y="44"/>
                  <a:pt x="53" y="43"/>
                  <a:pt x="49" y="48"/>
                </a:cubicBezTo>
                <a:cubicBezTo>
                  <a:pt x="44" y="53"/>
                  <a:pt x="45" y="69"/>
                  <a:pt x="41" y="74"/>
                </a:cubicBezTo>
                <a:cubicBezTo>
                  <a:pt x="36" y="80"/>
                  <a:pt x="21" y="84"/>
                  <a:pt x="18" y="90"/>
                </a:cubicBezTo>
                <a:cubicBezTo>
                  <a:pt x="14" y="96"/>
                  <a:pt x="20" y="111"/>
                  <a:pt x="18" y="118"/>
                </a:cubicBezTo>
                <a:cubicBezTo>
                  <a:pt x="16" y="124"/>
                  <a:pt x="3" y="133"/>
                  <a:pt x="2" y="140"/>
                </a:cubicBezTo>
                <a:cubicBezTo>
                  <a:pt x="1" y="147"/>
                  <a:pt x="11" y="159"/>
                  <a:pt x="11" y="166"/>
                </a:cubicBezTo>
                <a:cubicBezTo>
                  <a:pt x="11" y="173"/>
                  <a:pt x="0" y="185"/>
                  <a:pt x="2" y="192"/>
                </a:cubicBezTo>
                <a:cubicBezTo>
                  <a:pt x="3" y="199"/>
                  <a:pt x="17" y="208"/>
                  <a:pt x="18" y="214"/>
                </a:cubicBezTo>
                <a:cubicBezTo>
                  <a:pt x="20" y="221"/>
                  <a:pt x="15" y="236"/>
                  <a:pt x="18" y="242"/>
                </a:cubicBezTo>
                <a:cubicBezTo>
                  <a:pt x="21" y="248"/>
                  <a:pt x="36" y="252"/>
                  <a:pt x="40" y="258"/>
                </a:cubicBezTo>
                <a:cubicBezTo>
                  <a:pt x="44" y="263"/>
                  <a:pt x="43" y="279"/>
                  <a:pt x="48" y="284"/>
                </a:cubicBezTo>
                <a:cubicBezTo>
                  <a:pt x="53" y="289"/>
                  <a:pt x="69" y="288"/>
                  <a:pt x="75" y="292"/>
                </a:cubicBezTo>
                <a:cubicBezTo>
                  <a:pt x="80" y="296"/>
                  <a:pt x="84" y="312"/>
                  <a:pt x="91" y="315"/>
                </a:cubicBezTo>
                <a:cubicBezTo>
                  <a:pt x="97" y="318"/>
                  <a:pt x="112" y="312"/>
                  <a:pt x="118" y="315"/>
                </a:cubicBezTo>
                <a:cubicBezTo>
                  <a:pt x="125" y="317"/>
                  <a:pt x="134" y="330"/>
                  <a:pt x="140" y="331"/>
                </a:cubicBezTo>
                <a:cubicBezTo>
                  <a:pt x="147" y="332"/>
                  <a:pt x="160" y="322"/>
                  <a:pt x="167" y="322"/>
                </a:cubicBezTo>
                <a:cubicBezTo>
                  <a:pt x="173" y="323"/>
                  <a:pt x="186" y="332"/>
                  <a:pt x="193" y="331"/>
                </a:cubicBezTo>
                <a:cubicBezTo>
                  <a:pt x="199" y="330"/>
                  <a:pt x="208" y="317"/>
                  <a:pt x="215" y="315"/>
                </a:cubicBezTo>
                <a:cubicBezTo>
                  <a:pt x="221" y="312"/>
                  <a:pt x="236" y="318"/>
                  <a:pt x="242" y="315"/>
                </a:cubicBezTo>
                <a:cubicBezTo>
                  <a:pt x="249" y="312"/>
                  <a:pt x="253" y="297"/>
                  <a:pt x="258" y="292"/>
                </a:cubicBezTo>
                <a:cubicBezTo>
                  <a:pt x="264" y="288"/>
                  <a:pt x="280" y="289"/>
                  <a:pt x="285" y="284"/>
                </a:cubicBezTo>
                <a:cubicBezTo>
                  <a:pt x="290" y="280"/>
                  <a:pt x="289" y="264"/>
                  <a:pt x="293" y="258"/>
                </a:cubicBezTo>
                <a:cubicBezTo>
                  <a:pt x="297" y="252"/>
                  <a:pt x="313" y="249"/>
                  <a:pt x="315" y="242"/>
                </a:cubicBezTo>
                <a:cubicBezTo>
                  <a:pt x="318" y="236"/>
                  <a:pt x="313" y="221"/>
                  <a:pt x="315" y="215"/>
                </a:cubicBezTo>
                <a:cubicBezTo>
                  <a:pt x="317" y="208"/>
                  <a:pt x="331" y="199"/>
                  <a:pt x="332" y="192"/>
                </a:cubicBezTo>
                <a:cubicBezTo>
                  <a:pt x="333" y="186"/>
                  <a:pt x="323" y="173"/>
                  <a:pt x="323" y="166"/>
                </a:cubicBezTo>
                <a:cubicBezTo>
                  <a:pt x="323" y="159"/>
                  <a:pt x="333" y="147"/>
                  <a:pt x="332" y="140"/>
                </a:cubicBezTo>
                <a:close/>
                <a:moveTo>
                  <a:pt x="167" y="234"/>
                </a:moveTo>
                <a:cubicBezTo>
                  <a:pt x="129" y="234"/>
                  <a:pt x="99" y="204"/>
                  <a:pt x="99" y="166"/>
                </a:cubicBezTo>
                <a:cubicBezTo>
                  <a:pt x="99" y="129"/>
                  <a:pt x="129" y="99"/>
                  <a:pt x="167" y="99"/>
                </a:cubicBezTo>
                <a:cubicBezTo>
                  <a:pt x="204" y="99"/>
                  <a:pt x="234" y="129"/>
                  <a:pt x="234" y="166"/>
                </a:cubicBezTo>
                <a:cubicBezTo>
                  <a:pt x="234" y="204"/>
                  <a:pt x="204" y="234"/>
                  <a:pt x="167" y="2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3" name="Freeform 12"/>
          <p:cNvSpPr>
            <a:spLocks noEditPoints="1"/>
          </p:cNvSpPr>
          <p:nvPr/>
        </p:nvSpPr>
        <p:spPr bwMode="auto">
          <a:xfrm>
            <a:off x="1663218" y="2227265"/>
            <a:ext cx="3564657" cy="3569628"/>
          </a:xfrm>
          <a:custGeom>
            <a:avLst/>
            <a:gdLst>
              <a:gd name="T0" fmla="*/ 301 w 302"/>
              <a:gd name="T1" fmla="*/ 127 h 302"/>
              <a:gd name="T2" fmla="*/ 285 w 302"/>
              <a:gd name="T3" fmla="*/ 107 h 302"/>
              <a:gd name="T4" fmla="*/ 286 w 302"/>
              <a:gd name="T5" fmla="*/ 82 h 302"/>
              <a:gd name="T6" fmla="*/ 265 w 302"/>
              <a:gd name="T7" fmla="*/ 68 h 302"/>
              <a:gd name="T8" fmla="*/ 258 w 302"/>
              <a:gd name="T9" fmla="*/ 44 h 302"/>
              <a:gd name="T10" fmla="*/ 234 w 302"/>
              <a:gd name="T11" fmla="*/ 37 h 302"/>
              <a:gd name="T12" fmla="*/ 220 w 302"/>
              <a:gd name="T13" fmla="*/ 16 h 302"/>
              <a:gd name="T14" fmla="*/ 194 w 302"/>
              <a:gd name="T15" fmla="*/ 17 h 302"/>
              <a:gd name="T16" fmla="*/ 174 w 302"/>
              <a:gd name="T17" fmla="*/ 1 h 302"/>
              <a:gd name="T18" fmla="*/ 151 w 302"/>
              <a:gd name="T19" fmla="*/ 10 h 302"/>
              <a:gd name="T20" fmla="*/ 127 w 302"/>
              <a:gd name="T21" fmla="*/ 1 h 302"/>
              <a:gd name="T22" fmla="*/ 107 w 302"/>
              <a:gd name="T23" fmla="*/ 17 h 302"/>
              <a:gd name="T24" fmla="*/ 82 w 302"/>
              <a:gd name="T25" fmla="*/ 16 h 302"/>
              <a:gd name="T26" fmla="*/ 67 w 302"/>
              <a:gd name="T27" fmla="*/ 37 h 302"/>
              <a:gd name="T28" fmla="*/ 43 w 302"/>
              <a:gd name="T29" fmla="*/ 44 h 302"/>
              <a:gd name="T30" fmla="*/ 36 w 302"/>
              <a:gd name="T31" fmla="*/ 68 h 302"/>
              <a:gd name="T32" fmla="*/ 15 w 302"/>
              <a:gd name="T33" fmla="*/ 82 h 302"/>
              <a:gd name="T34" fmla="*/ 16 w 302"/>
              <a:gd name="T35" fmla="*/ 107 h 302"/>
              <a:gd name="T36" fmla="*/ 1 w 302"/>
              <a:gd name="T37" fmla="*/ 127 h 302"/>
              <a:gd name="T38" fmla="*/ 9 w 302"/>
              <a:gd name="T39" fmla="*/ 151 h 302"/>
              <a:gd name="T40" fmla="*/ 1 w 302"/>
              <a:gd name="T41" fmla="*/ 175 h 302"/>
              <a:gd name="T42" fmla="*/ 16 w 302"/>
              <a:gd name="T43" fmla="*/ 195 h 302"/>
              <a:gd name="T44" fmla="*/ 15 w 302"/>
              <a:gd name="T45" fmla="*/ 220 h 302"/>
              <a:gd name="T46" fmla="*/ 36 w 302"/>
              <a:gd name="T47" fmla="*/ 234 h 302"/>
              <a:gd name="T48" fmla="*/ 43 w 302"/>
              <a:gd name="T49" fmla="*/ 259 h 302"/>
              <a:gd name="T50" fmla="*/ 67 w 302"/>
              <a:gd name="T51" fmla="*/ 266 h 302"/>
              <a:gd name="T52" fmla="*/ 82 w 302"/>
              <a:gd name="T53" fmla="*/ 286 h 302"/>
              <a:gd name="T54" fmla="*/ 107 w 302"/>
              <a:gd name="T55" fmla="*/ 286 h 302"/>
              <a:gd name="T56" fmla="*/ 127 w 302"/>
              <a:gd name="T57" fmla="*/ 301 h 302"/>
              <a:gd name="T58" fmla="*/ 151 w 302"/>
              <a:gd name="T59" fmla="*/ 293 h 302"/>
              <a:gd name="T60" fmla="*/ 174 w 302"/>
              <a:gd name="T61" fmla="*/ 301 h 302"/>
              <a:gd name="T62" fmla="*/ 194 w 302"/>
              <a:gd name="T63" fmla="*/ 286 h 302"/>
              <a:gd name="T64" fmla="*/ 220 w 302"/>
              <a:gd name="T65" fmla="*/ 286 h 302"/>
              <a:gd name="T66" fmla="*/ 234 w 302"/>
              <a:gd name="T67" fmla="*/ 266 h 302"/>
              <a:gd name="T68" fmla="*/ 258 w 302"/>
              <a:gd name="T69" fmla="*/ 259 h 302"/>
              <a:gd name="T70" fmla="*/ 265 w 302"/>
              <a:gd name="T71" fmla="*/ 234 h 302"/>
              <a:gd name="T72" fmla="*/ 286 w 302"/>
              <a:gd name="T73" fmla="*/ 220 h 302"/>
              <a:gd name="T74" fmla="*/ 285 w 302"/>
              <a:gd name="T75" fmla="*/ 195 h 302"/>
              <a:gd name="T76" fmla="*/ 301 w 302"/>
              <a:gd name="T77" fmla="*/ 175 h 302"/>
              <a:gd name="T78" fmla="*/ 292 w 302"/>
              <a:gd name="T79" fmla="*/ 151 h 302"/>
              <a:gd name="T80" fmla="*/ 301 w 302"/>
              <a:gd name="T81" fmla="*/ 127 h 302"/>
              <a:gd name="T82" fmla="*/ 151 w 302"/>
              <a:gd name="T83" fmla="*/ 213 h 302"/>
              <a:gd name="T84" fmla="*/ 89 w 302"/>
              <a:gd name="T85" fmla="*/ 151 h 302"/>
              <a:gd name="T86" fmla="*/ 151 w 302"/>
              <a:gd name="T87" fmla="*/ 90 h 302"/>
              <a:gd name="T88" fmla="*/ 212 w 302"/>
              <a:gd name="T89" fmla="*/ 151 h 302"/>
              <a:gd name="T90" fmla="*/ 151 w 302"/>
              <a:gd name="T91" fmla="*/ 213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2" h="302">
                <a:moveTo>
                  <a:pt x="301" y="127"/>
                </a:moveTo>
                <a:cubicBezTo>
                  <a:pt x="300" y="121"/>
                  <a:pt x="287" y="113"/>
                  <a:pt x="285" y="107"/>
                </a:cubicBezTo>
                <a:cubicBezTo>
                  <a:pt x="283" y="101"/>
                  <a:pt x="289" y="88"/>
                  <a:pt x="286" y="82"/>
                </a:cubicBezTo>
                <a:cubicBezTo>
                  <a:pt x="283" y="77"/>
                  <a:pt x="269" y="73"/>
                  <a:pt x="265" y="68"/>
                </a:cubicBezTo>
                <a:cubicBezTo>
                  <a:pt x="262" y="63"/>
                  <a:pt x="263" y="48"/>
                  <a:pt x="258" y="44"/>
                </a:cubicBezTo>
                <a:cubicBezTo>
                  <a:pt x="253" y="40"/>
                  <a:pt x="239" y="40"/>
                  <a:pt x="234" y="37"/>
                </a:cubicBezTo>
                <a:cubicBezTo>
                  <a:pt x="229" y="33"/>
                  <a:pt x="225" y="19"/>
                  <a:pt x="220" y="16"/>
                </a:cubicBezTo>
                <a:cubicBezTo>
                  <a:pt x="214" y="13"/>
                  <a:pt x="200" y="18"/>
                  <a:pt x="194" y="17"/>
                </a:cubicBezTo>
                <a:cubicBezTo>
                  <a:pt x="188" y="15"/>
                  <a:pt x="181" y="2"/>
                  <a:pt x="174" y="1"/>
                </a:cubicBezTo>
                <a:cubicBezTo>
                  <a:pt x="168" y="0"/>
                  <a:pt x="157" y="10"/>
                  <a:pt x="151" y="10"/>
                </a:cubicBezTo>
                <a:cubicBezTo>
                  <a:pt x="144" y="10"/>
                  <a:pt x="133" y="0"/>
                  <a:pt x="127" y="1"/>
                </a:cubicBezTo>
                <a:cubicBezTo>
                  <a:pt x="121" y="2"/>
                  <a:pt x="113" y="15"/>
                  <a:pt x="107" y="17"/>
                </a:cubicBezTo>
                <a:cubicBezTo>
                  <a:pt x="101" y="18"/>
                  <a:pt x="87" y="13"/>
                  <a:pt x="82" y="16"/>
                </a:cubicBezTo>
                <a:cubicBezTo>
                  <a:pt x="76" y="19"/>
                  <a:pt x="72" y="33"/>
                  <a:pt x="67" y="37"/>
                </a:cubicBezTo>
                <a:cubicBezTo>
                  <a:pt x="62" y="40"/>
                  <a:pt x="48" y="39"/>
                  <a:pt x="43" y="44"/>
                </a:cubicBezTo>
                <a:cubicBezTo>
                  <a:pt x="39" y="48"/>
                  <a:pt x="40" y="63"/>
                  <a:pt x="36" y="68"/>
                </a:cubicBezTo>
                <a:cubicBezTo>
                  <a:pt x="32" y="73"/>
                  <a:pt x="19" y="77"/>
                  <a:pt x="15" y="82"/>
                </a:cubicBezTo>
                <a:cubicBezTo>
                  <a:pt x="12" y="88"/>
                  <a:pt x="18" y="101"/>
                  <a:pt x="16" y="107"/>
                </a:cubicBezTo>
                <a:cubicBezTo>
                  <a:pt x="14" y="113"/>
                  <a:pt x="2" y="121"/>
                  <a:pt x="1" y="127"/>
                </a:cubicBezTo>
                <a:cubicBezTo>
                  <a:pt x="0" y="134"/>
                  <a:pt x="9" y="145"/>
                  <a:pt x="9" y="151"/>
                </a:cubicBezTo>
                <a:cubicBezTo>
                  <a:pt x="9" y="157"/>
                  <a:pt x="0" y="169"/>
                  <a:pt x="1" y="175"/>
                </a:cubicBezTo>
                <a:cubicBezTo>
                  <a:pt x="2" y="181"/>
                  <a:pt x="14" y="189"/>
                  <a:pt x="16" y="195"/>
                </a:cubicBezTo>
                <a:cubicBezTo>
                  <a:pt x="17" y="201"/>
                  <a:pt x="13" y="215"/>
                  <a:pt x="15" y="220"/>
                </a:cubicBezTo>
                <a:cubicBezTo>
                  <a:pt x="18" y="226"/>
                  <a:pt x="32" y="229"/>
                  <a:pt x="36" y="234"/>
                </a:cubicBezTo>
                <a:cubicBezTo>
                  <a:pt x="40" y="240"/>
                  <a:pt x="39" y="254"/>
                  <a:pt x="43" y="259"/>
                </a:cubicBezTo>
                <a:cubicBezTo>
                  <a:pt x="48" y="263"/>
                  <a:pt x="62" y="262"/>
                  <a:pt x="67" y="266"/>
                </a:cubicBezTo>
                <a:cubicBezTo>
                  <a:pt x="72" y="269"/>
                  <a:pt x="76" y="284"/>
                  <a:pt x="82" y="286"/>
                </a:cubicBezTo>
                <a:cubicBezTo>
                  <a:pt x="87" y="289"/>
                  <a:pt x="101" y="284"/>
                  <a:pt x="107" y="286"/>
                </a:cubicBezTo>
                <a:cubicBezTo>
                  <a:pt x="113" y="288"/>
                  <a:pt x="121" y="300"/>
                  <a:pt x="127" y="301"/>
                </a:cubicBezTo>
                <a:cubicBezTo>
                  <a:pt x="133" y="302"/>
                  <a:pt x="144" y="292"/>
                  <a:pt x="151" y="293"/>
                </a:cubicBezTo>
                <a:cubicBezTo>
                  <a:pt x="157" y="293"/>
                  <a:pt x="168" y="302"/>
                  <a:pt x="174" y="301"/>
                </a:cubicBezTo>
                <a:cubicBezTo>
                  <a:pt x="181" y="300"/>
                  <a:pt x="188" y="288"/>
                  <a:pt x="194" y="286"/>
                </a:cubicBezTo>
                <a:cubicBezTo>
                  <a:pt x="200" y="284"/>
                  <a:pt x="214" y="289"/>
                  <a:pt x="220" y="286"/>
                </a:cubicBezTo>
                <a:cubicBezTo>
                  <a:pt x="225" y="284"/>
                  <a:pt x="229" y="269"/>
                  <a:pt x="234" y="266"/>
                </a:cubicBezTo>
                <a:cubicBezTo>
                  <a:pt x="239" y="262"/>
                  <a:pt x="253" y="263"/>
                  <a:pt x="258" y="259"/>
                </a:cubicBezTo>
                <a:cubicBezTo>
                  <a:pt x="262" y="254"/>
                  <a:pt x="262" y="240"/>
                  <a:pt x="265" y="234"/>
                </a:cubicBezTo>
                <a:cubicBezTo>
                  <a:pt x="269" y="229"/>
                  <a:pt x="283" y="226"/>
                  <a:pt x="286" y="220"/>
                </a:cubicBezTo>
                <a:cubicBezTo>
                  <a:pt x="288" y="214"/>
                  <a:pt x="283" y="201"/>
                  <a:pt x="285" y="195"/>
                </a:cubicBezTo>
                <a:cubicBezTo>
                  <a:pt x="287" y="189"/>
                  <a:pt x="300" y="181"/>
                  <a:pt x="301" y="175"/>
                </a:cubicBezTo>
                <a:cubicBezTo>
                  <a:pt x="302" y="169"/>
                  <a:pt x="292" y="157"/>
                  <a:pt x="292" y="151"/>
                </a:cubicBezTo>
                <a:cubicBezTo>
                  <a:pt x="292" y="145"/>
                  <a:pt x="302" y="134"/>
                  <a:pt x="301" y="127"/>
                </a:cubicBezTo>
                <a:close/>
                <a:moveTo>
                  <a:pt x="151" y="213"/>
                </a:moveTo>
                <a:cubicBezTo>
                  <a:pt x="117" y="213"/>
                  <a:pt x="89" y="185"/>
                  <a:pt x="89" y="151"/>
                </a:cubicBezTo>
                <a:cubicBezTo>
                  <a:pt x="89" y="117"/>
                  <a:pt x="117" y="90"/>
                  <a:pt x="151" y="90"/>
                </a:cubicBezTo>
                <a:cubicBezTo>
                  <a:pt x="185" y="90"/>
                  <a:pt x="212" y="117"/>
                  <a:pt x="212" y="151"/>
                </a:cubicBezTo>
                <a:cubicBezTo>
                  <a:pt x="212" y="185"/>
                  <a:pt x="185" y="213"/>
                  <a:pt x="151" y="213"/>
                </a:cubicBezTo>
                <a:close/>
              </a:path>
            </a:pathLst>
          </a:cu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4" name="Freeform 13"/>
          <p:cNvSpPr>
            <a:spLocks noEditPoints="1"/>
          </p:cNvSpPr>
          <p:nvPr/>
        </p:nvSpPr>
        <p:spPr bwMode="auto">
          <a:xfrm>
            <a:off x="1956546" y="2520592"/>
            <a:ext cx="2963089" cy="2978005"/>
          </a:xfrm>
          <a:custGeom>
            <a:avLst/>
            <a:gdLst>
              <a:gd name="T0" fmla="*/ 126 w 251"/>
              <a:gd name="T1" fmla="*/ 252 h 252"/>
              <a:gd name="T2" fmla="*/ 0 w 251"/>
              <a:gd name="T3" fmla="*/ 126 h 252"/>
              <a:gd name="T4" fmla="*/ 126 w 251"/>
              <a:gd name="T5" fmla="*/ 0 h 252"/>
              <a:gd name="T6" fmla="*/ 251 w 251"/>
              <a:gd name="T7" fmla="*/ 126 h 252"/>
              <a:gd name="T8" fmla="*/ 126 w 251"/>
              <a:gd name="T9" fmla="*/ 252 h 252"/>
              <a:gd name="T10" fmla="*/ 126 w 251"/>
              <a:gd name="T11" fmla="*/ 8 h 252"/>
              <a:gd name="T12" fmla="*/ 8 w 251"/>
              <a:gd name="T13" fmla="*/ 126 h 252"/>
              <a:gd name="T14" fmla="*/ 126 w 251"/>
              <a:gd name="T15" fmla="*/ 244 h 252"/>
              <a:gd name="T16" fmla="*/ 243 w 251"/>
              <a:gd name="T17" fmla="*/ 126 h 252"/>
              <a:gd name="T18" fmla="*/ 126 w 251"/>
              <a:gd name="T19" fmla="*/ 8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1" h="252">
                <a:moveTo>
                  <a:pt x="126" y="252"/>
                </a:moveTo>
                <a:cubicBezTo>
                  <a:pt x="56" y="252"/>
                  <a:pt x="0" y="196"/>
                  <a:pt x="0" y="126"/>
                </a:cubicBezTo>
                <a:cubicBezTo>
                  <a:pt x="0" y="57"/>
                  <a:pt x="56" y="0"/>
                  <a:pt x="126" y="0"/>
                </a:cubicBezTo>
                <a:cubicBezTo>
                  <a:pt x="195" y="0"/>
                  <a:pt x="251" y="57"/>
                  <a:pt x="251" y="126"/>
                </a:cubicBezTo>
                <a:cubicBezTo>
                  <a:pt x="251" y="196"/>
                  <a:pt x="195" y="252"/>
                  <a:pt x="126" y="252"/>
                </a:cubicBezTo>
                <a:close/>
                <a:moveTo>
                  <a:pt x="126" y="8"/>
                </a:moveTo>
                <a:cubicBezTo>
                  <a:pt x="61" y="8"/>
                  <a:pt x="8" y="61"/>
                  <a:pt x="8" y="126"/>
                </a:cubicBezTo>
                <a:cubicBezTo>
                  <a:pt x="8" y="191"/>
                  <a:pt x="61" y="244"/>
                  <a:pt x="126" y="244"/>
                </a:cubicBezTo>
                <a:cubicBezTo>
                  <a:pt x="191" y="244"/>
                  <a:pt x="243" y="191"/>
                  <a:pt x="243" y="126"/>
                </a:cubicBezTo>
                <a:cubicBezTo>
                  <a:pt x="243" y="61"/>
                  <a:pt x="191" y="8"/>
                  <a:pt x="126" y="8"/>
                </a:cubicBezTo>
                <a:close/>
              </a:path>
            </a:pathLst>
          </a:custGeom>
          <a:solidFill>
            <a:srgbClr val="F3C30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graphicFrame>
        <p:nvGraphicFramePr>
          <p:cNvPr id="15" name="Diagram 14"/>
          <p:cNvGraphicFramePr/>
          <p:nvPr/>
        </p:nvGraphicFramePr>
        <p:xfrm>
          <a:off x="2313586" y="2880118"/>
          <a:ext cx="2263921" cy="22639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40" name="Group 39"/>
          <p:cNvGrpSpPr/>
          <p:nvPr/>
        </p:nvGrpSpPr>
        <p:grpSpPr>
          <a:xfrm>
            <a:off x="6821806" y="1990455"/>
            <a:ext cx="2056781" cy="2056680"/>
            <a:chOff x="4417217" y="1579076"/>
            <a:chExt cx="1355376" cy="1355309"/>
          </a:xfrm>
          <a:solidFill>
            <a:srgbClr val="01D48F"/>
          </a:solidFill>
        </p:grpSpPr>
        <p:sp>
          <p:nvSpPr>
            <p:cNvPr id="16" name="Freeform 25"/>
            <p:cNvSpPr/>
            <p:nvPr/>
          </p:nvSpPr>
          <p:spPr bwMode="auto">
            <a:xfrm>
              <a:off x="4417217" y="1979938"/>
              <a:ext cx="684256" cy="954447"/>
            </a:xfrm>
            <a:custGeom>
              <a:avLst/>
              <a:gdLst>
                <a:gd name="T0" fmla="*/ 40 w 40"/>
                <a:gd name="T1" fmla="*/ 17 h 56"/>
                <a:gd name="T2" fmla="*/ 23 w 40"/>
                <a:gd name="T3" fmla="*/ 0 h 56"/>
                <a:gd name="T4" fmla="*/ 0 w 40"/>
                <a:gd name="T5" fmla="*/ 56 h 56"/>
                <a:gd name="T6" fmla="*/ 24 w 40"/>
                <a:gd name="T7" fmla="*/ 56 h 56"/>
                <a:gd name="T8" fmla="*/ 40 w 40"/>
                <a:gd name="T9" fmla="*/ 1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6">
                  <a:moveTo>
                    <a:pt x="40" y="17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9" y="14"/>
                    <a:pt x="0" y="34"/>
                    <a:pt x="0" y="5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4" y="41"/>
                    <a:pt x="30" y="27"/>
                    <a:pt x="40" y="1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9" name="Freeform 38"/>
            <p:cNvSpPr/>
            <p:nvPr/>
          </p:nvSpPr>
          <p:spPr bwMode="auto">
            <a:xfrm>
              <a:off x="4800600" y="1579076"/>
              <a:ext cx="971993" cy="698292"/>
            </a:xfrm>
            <a:custGeom>
              <a:avLst/>
              <a:gdLst>
                <a:gd name="T0" fmla="*/ 57 w 57"/>
                <a:gd name="T1" fmla="*/ 24 h 41"/>
                <a:gd name="T2" fmla="*/ 57 w 57"/>
                <a:gd name="T3" fmla="*/ 0 h 41"/>
                <a:gd name="T4" fmla="*/ 0 w 57"/>
                <a:gd name="T5" fmla="*/ 24 h 41"/>
                <a:gd name="T6" fmla="*/ 17 w 57"/>
                <a:gd name="T7" fmla="*/ 41 h 41"/>
                <a:gd name="T8" fmla="*/ 57 w 57"/>
                <a:gd name="T9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41">
                  <a:moveTo>
                    <a:pt x="57" y="24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35" y="0"/>
                    <a:pt x="15" y="9"/>
                    <a:pt x="0" y="24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27" y="31"/>
                    <a:pt x="41" y="24"/>
                    <a:pt x="57" y="2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824469" y="3658419"/>
            <a:ext cx="2071387" cy="2412181"/>
            <a:chOff x="4407592" y="2740553"/>
            <a:chExt cx="1365001" cy="1589577"/>
          </a:xfrm>
        </p:grpSpPr>
        <p:sp>
          <p:nvSpPr>
            <p:cNvPr id="19" name="Freeform 28"/>
            <p:cNvSpPr/>
            <p:nvPr/>
          </p:nvSpPr>
          <p:spPr bwMode="auto">
            <a:xfrm>
              <a:off x="4407592" y="2740553"/>
              <a:ext cx="410554" cy="203522"/>
            </a:xfrm>
            <a:custGeom>
              <a:avLst/>
              <a:gdLst>
                <a:gd name="T0" fmla="*/ 0 w 117"/>
                <a:gd name="T1" fmla="*/ 58 h 58"/>
                <a:gd name="T2" fmla="*/ 58 w 117"/>
                <a:gd name="T3" fmla="*/ 0 h 58"/>
                <a:gd name="T4" fmla="*/ 117 w 117"/>
                <a:gd name="T5" fmla="*/ 58 h 58"/>
                <a:gd name="T6" fmla="*/ 0 w 117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58">
                  <a:moveTo>
                    <a:pt x="0" y="58"/>
                  </a:moveTo>
                  <a:lnTo>
                    <a:pt x="58" y="0"/>
                  </a:lnTo>
                  <a:lnTo>
                    <a:pt x="117" y="58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F4C60E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0" name="Freeform 29"/>
            <p:cNvSpPr/>
            <p:nvPr/>
          </p:nvSpPr>
          <p:spPr bwMode="auto">
            <a:xfrm>
              <a:off x="4407592" y="2944075"/>
              <a:ext cx="1365001" cy="1386055"/>
            </a:xfrm>
            <a:custGeom>
              <a:avLst/>
              <a:gdLst>
                <a:gd name="T0" fmla="*/ 41 w 80"/>
                <a:gd name="T1" fmla="*/ 40 h 81"/>
                <a:gd name="T2" fmla="*/ 41 w 80"/>
                <a:gd name="T3" fmla="*/ 40 h 81"/>
                <a:gd name="T4" fmla="*/ 24 w 80"/>
                <a:gd name="T5" fmla="*/ 0 h 81"/>
                <a:gd name="T6" fmla="*/ 0 w 80"/>
                <a:gd name="T7" fmla="*/ 0 h 81"/>
                <a:gd name="T8" fmla="*/ 23 w 80"/>
                <a:gd name="T9" fmla="*/ 57 h 81"/>
                <a:gd name="T10" fmla="*/ 23 w 80"/>
                <a:gd name="T11" fmla="*/ 57 h 81"/>
                <a:gd name="T12" fmla="*/ 80 w 80"/>
                <a:gd name="T13" fmla="*/ 81 h 81"/>
                <a:gd name="T14" fmla="*/ 80 w 80"/>
                <a:gd name="T15" fmla="*/ 57 h 81"/>
                <a:gd name="T16" fmla="*/ 41 w 80"/>
                <a:gd name="T17" fmla="*/ 4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81">
                  <a:moveTo>
                    <a:pt x="41" y="40"/>
                  </a:moveTo>
                  <a:cubicBezTo>
                    <a:pt x="41" y="40"/>
                    <a:pt x="41" y="40"/>
                    <a:pt x="41" y="40"/>
                  </a:cubicBezTo>
                  <a:cubicBezTo>
                    <a:pt x="30" y="30"/>
                    <a:pt x="24" y="16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2"/>
                    <a:pt x="9" y="43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38" y="72"/>
                    <a:pt x="58" y="81"/>
                    <a:pt x="80" y="81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65" y="57"/>
                    <a:pt x="51" y="50"/>
                    <a:pt x="41" y="40"/>
                  </a:cubicBezTo>
                </a:path>
              </a:pathLst>
            </a:custGeom>
            <a:solidFill>
              <a:srgbClr val="F4C60E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8560618" y="3966997"/>
            <a:ext cx="2412180" cy="2103336"/>
            <a:chOff x="5569071" y="2944075"/>
            <a:chExt cx="1589577" cy="1386055"/>
          </a:xfrm>
        </p:grpSpPr>
        <p:sp>
          <p:nvSpPr>
            <p:cNvPr id="23" name="Freeform 32"/>
            <p:cNvSpPr/>
            <p:nvPr/>
          </p:nvSpPr>
          <p:spPr bwMode="auto">
            <a:xfrm>
              <a:off x="5569071" y="3919576"/>
              <a:ext cx="203522" cy="410554"/>
            </a:xfrm>
            <a:custGeom>
              <a:avLst/>
              <a:gdLst>
                <a:gd name="T0" fmla="*/ 58 w 58"/>
                <a:gd name="T1" fmla="*/ 117 h 117"/>
                <a:gd name="T2" fmla="*/ 0 w 58"/>
                <a:gd name="T3" fmla="*/ 58 h 117"/>
                <a:gd name="T4" fmla="*/ 58 w 58"/>
                <a:gd name="T5" fmla="*/ 0 h 117"/>
                <a:gd name="T6" fmla="*/ 58 w 58"/>
                <a:gd name="T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117">
                  <a:moveTo>
                    <a:pt x="58" y="117"/>
                  </a:moveTo>
                  <a:lnTo>
                    <a:pt x="0" y="58"/>
                  </a:lnTo>
                  <a:lnTo>
                    <a:pt x="58" y="0"/>
                  </a:lnTo>
                  <a:lnTo>
                    <a:pt x="58" y="117"/>
                  </a:lnTo>
                  <a:close/>
                </a:path>
              </a:pathLst>
            </a:custGeom>
            <a:solidFill>
              <a:srgbClr val="00C3D9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4" name="Freeform 33"/>
            <p:cNvSpPr/>
            <p:nvPr/>
          </p:nvSpPr>
          <p:spPr bwMode="auto">
            <a:xfrm>
              <a:off x="5772593" y="2944075"/>
              <a:ext cx="1386055" cy="1386055"/>
            </a:xfrm>
            <a:custGeom>
              <a:avLst/>
              <a:gdLst>
                <a:gd name="T0" fmla="*/ 81 w 81"/>
                <a:gd name="T1" fmla="*/ 0 h 81"/>
                <a:gd name="T2" fmla="*/ 56 w 81"/>
                <a:gd name="T3" fmla="*/ 0 h 81"/>
                <a:gd name="T4" fmla="*/ 39 w 81"/>
                <a:gd name="T5" fmla="*/ 41 h 81"/>
                <a:gd name="T6" fmla="*/ 39 w 81"/>
                <a:gd name="T7" fmla="*/ 41 h 81"/>
                <a:gd name="T8" fmla="*/ 0 w 81"/>
                <a:gd name="T9" fmla="*/ 57 h 81"/>
                <a:gd name="T10" fmla="*/ 0 w 81"/>
                <a:gd name="T11" fmla="*/ 81 h 81"/>
                <a:gd name="T12" fmla="*/ 56 w 81"/>
                <a:gd name="T13" fmla="*/ 58 h 81"/>
                <a:gd name="T14" fmla="*/ 56 w 81"/>
                <a:gd name="T15" fmla="*/ 58 h 81"/>
                <a:gd name="T16" fmla="*/ 81 w 81"/>
                <a:gd name="T1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81">
                  <a:moveTo>
                    <a:pt x="81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16"/>
                    <a:pt x="50" y="3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29" y="51"/>
                    <a:pt x="15" y="57"/>
                    <a:pt x="0" y="57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2" y="81"/>
                    <a:pt x="42" y="72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71" y="43"/>
                    <a:pt x="81" y="23"/>
                    <a:pt x="81" y="0"/>
                  </a:cubicBezTo>
                </a:path>
              </a:pathLst>
            </a:custGeom>
            <a:solidFill>
              <a:srgbClr val="00C3D9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8827968" y="1990456"/>
            <a:ext cx="2144833" cy="2412177"/>
            <a:chOff x="5772594" y="1579076"/>
            <a:chExt cx="1386055" cy="1589575"/>
          </a:xfrm>
          <a:solidFill>
            <a:srgbClr val="DF7307"/>
          </a:solidFill>
        </p:grpSpPr>
        <p:sp>
          <p:nvSpPr>
            <p:cNvPr id="27" name="Freeform 36"/>
            <p:cNvSpPr/>
            <p:nvPr/>
          </p:nvSpPr>
          <p:spPr bwMode="auto">
            <a:xfrm>
              <a:off x="6748094" y="2944075"/>
              <a:ext cx="410554" cy="224576"/>
            </a:xfrm>
            <a:custGeom>
              <a:avLst/>
              <a:gdLst>
                <a:gd name="T0" fmla="*/ 117 w 117"/>
                <a:gd name="T1" fmla="*/ 0 h 64"/>
                <a:gd name="T2" fmla="*/ 58 w 117"/>
                <a:gd name="T3" fmla="*/ 64 h 64"/>
                <a:gd name="T4" fmla="*/ 0 w 117"/>
                <a:gd name="T5" fmla="*/ 0 h 64"/>
                <a:gd name="T6" fmla="*/ 117 w 117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64">
                  <a:moveTo>
                    <a:pt x="117" y="0"/>
                  </a:moveTo>
                  <a:lnTo>
                    <a:pt x="58" y="64"/>
                  </a:lnTo>
                  <a:lnTo>
                    <a:pt x="0" y="0"/>
                  </a:lnTo>
                  <a:lnTo>
                    <a:pt x="1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8" name="Freeform 37"/>
            <p:cNvSpPr/>
            <p:nvPr/>
          </p:nvSpPr>
          <p:spPr bwMode="auto">
            <a:xfrm>
              <a:off x="5772594" y="1579076"/>
              <a:ext cx="1386055" cy="1365001"/>
            </a:xfrm>
            <a:custGeom>
              <a:avLst/>
              <a:gdLst>
                <a:gd name="T0" fmla="*/ 57 w 81"/>
                <a:gd name="T1" fmla="*/ 23 h 80"/>
                <a:gd name="T2" fmla="*/ 57 w 81"/>
                <a:gd name="T3" fmla="*/ 24 h 80"/>
                <a:gd name="T4" fmla="*/ 57 w 81"/>
                <a:gd name="T5" fmla="*/ 23 h 80"/>
                <a:gd name="T6" fmla="*/ 0 w 81"/>
                <a:gd name="T7" fmla="*/ 0 h 80"/>
                <a:gd name="T8" fmla="*/ 0 w 81"/>
                <a:gd name="T9" fmla="*/ 24 h 80"/>
                <a:gd name="T10" fmla="*/ 40 w 81"/>
                <a:gd name="T11" fmla="*/ 40 h 80"/>
                <a:gd name="T12" fmla="*/ 40 w 81"/>
                <a:gd name="T13" fmla="*/ 40 h 80"/>
                <a:gd name="T14" fmla="*/ 40 w 81"/>
                <a:gd name="T15" fmla="*/ 41 h 80"/>
                <a:gd name="T16" fmla="*/ 57 w 81"/>
                <a:gd name="T17" fmla="*/ 80 h 80"/>
                <a:gd name="T18" fmla="*/ 81 w 81"/>
                <a:gd name="T19" fmla="*/ 80 h 80"/>
                <a:gd name="T20" fmla="*/ 57 w 81"/>
                <a:gd name="T21" fmla="*/ 2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80">
                  <a:moveTo>
                    <a:pt x="57" y="23"/>
                  </a:move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43" y="9"/>
                    <a:pt x="23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6" y="24"/>
                    <a:pt x="30" y="30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50" y="51"/>
                    <a:pt x="57" y="65"/>
                    <a:pt x="57" y="80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1" y="58"/>
                    <a:pt x="72" y="38"/>
                    <a:pt x="57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sp>
        <p:nvSpPr>
          <p:cNvPr id="34" name="Freeform 43"/>
          <p:cNvSpPr/>
          <p:nvPr/>
        </p:nvSpPr>
        <p:spPr bwMode="auto">
          <a:xfrm>
            <a:off x="8827967" y="1975747"/>
            <a:ext cx="314171" cy="623015"/>
          </a:xfrm>
          <a:custGeom>
            <a:avLst/>
            <a:gdLst>
              <a:gd name="T0" fmla="*/ 0 w 59"/>
              <a:gd name="T1" fmla="*/ 0 h 117"/>
              <a:gd name="T2" fmla="*/ 59 w 59"/>
              <a:gd name="T3" fmla="*/ 58 h 117"/>
              <a:gd name="T4" fmla="*/ 0 w 59"/>
              <a:gd name="T5" fmla="*/ 117 h 117"/>
              <a:gd name="T6" fmla="*/ 0 w 59"/>
              <a:gd name="T7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117">
                <a:moveTo>
                  <a:pt x="0" y="0"/>
                </a:moveTo>
                <a:lnTo>
                  <a:pt x="59" y="58"/>
                </a:lnTo>
                <a:lnTo>
                  <a:pt x="0" y="117"/>
                </a:lnTo>
                <a:lnTo>
                  <a:pt x="0" y="0"/>
                </a:ln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graphicFrame>
        <p:nvGraphicFramePr>
          <p:cNvPr id="43" name="Diagram 42"/>
          <p:cNvGraphicFramePr/>
          <p:nvPr/>
        </p:nvGraphicFramePr>
        <p:xfrm>
          <a:off x="7808426" y="2978850"/>
          <a:ext cx="2122071" cy="21220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44" name="TextBox 43"/>
          <p:cNvSpPr txBox="1"/>
          <p:nvPr/>
        </p:nvSpPr>
        <p:spPr>
          <a:xfrm rot="18906182">
            <a:off x="7134172" y="2385925"/>
            <a:ext cx="1229920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35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45" name="TextBox 44"/>
          <p:cNvSpPr txBox="1"/>
          <p:nvPr/>
        </p:nvSpPr>
        <p:spPr>
          <a:xfrm rot="2951394">
            <a:off x="9583792" y="2529407"/>
            <a:ext cx="1229920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35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46" name="TextBox 45"/>
          <p:cNvSpPr txBox="1"/>
          <p:nvPr/>
        </p:nvSpPr>
        <p:spPr>
          <a:xfrm rot="2951394">
            <a:off x="6972564" y="4771469"/>
            <a:ext cx="1229920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35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47" name="TextBox 46"/>
          <p:cNvSpPr txBox="1"/>
          <p:nvPr/>
        </p:nvSpPr>
        <p:spPr>
          <a:xfrm rot="19480104">
            <a:off x="9384824" y="4945120"/>
            <a:ext cx="1229920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35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Graphic spid="15" grpId="0">
        <p:bldAsOne/>
      </p:bldGraphic>
      <p:bldP spid="34" grpId="0" animBg="1"/>
      <p:bldGraphic spid="43" grpId="0">
        <p:bldAsOne/>
      </p:bldGraphic>
      <p:bldP spid="44" grpId="0"/>
      <p:bldP spid="45" grpId="0"/>
      <p:bldP spid="46" grpId="0"/>
      <p:bldP spid="4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25"/>
          <p:cNvSpPr/>
          <p:nvPr/>
        </p:nvSpPr>
        <p:spPr bwMode="auto">
          <a:xfrm rot="303674">
            <a:off x="3623559" y="2058056"/>
            <a:ext cx="1594435" cy="1892131"/>
          </a:xfrm>
          <a:custGeom>
            <a:avLst/>
            <a:gdLst>
              <a:gd name="T0" fmla="*/ 120 w 133"/>
              <a:gd name="T1" fmla="*/ 98 h 158"/>
              <a:gd name="T2" fmla="*/ 107 w 133"/>
              <a:gd name="T3" fmla="*/ 114 h 158"/>
              <a:gd name="T4" fmla="*/ 64 w 133"/>
              <a:gd name="T5" fmla="*/ 145 h 158"/>
              <a:gd name="T6" fmla="*/ 22 w 133"/>
              <a:gd name="T7" fmla="*/ 156 h 158"/>
              <a:gd name="T8" fmla="*/ 0 w 133"/>
              <a:gd name="T9" fmla="*/ 157 h 158"/>
              <a:gd name="T10" fmla="*/ 8 w 133"/>
              <a:gd name="T11" fmla="*/ 152 h 158"/>
              <a:gd name="T12" fmla="*/ 27 w 133"/>
              <a:gd name="T13" fmla="*/ 132 h 158"/>
              <a:gd name="T14" fmla="*/ 28 w 133"/>
              <a:gd name="T15" fmla="*/ 129 h 158"/>
              <a:gd name="T16" fmla="*/ 38 w 133"/>
              <a:gd name="T17" fmla="*/ 96 h 158"/>
              <a:gd name="T18" fmla="*/ 38 w 133"/>
              <a:gd name="T19" fmla="*/ 66 h 158"/>
              <a:gd name="T20" fmla="*/ 39 w 133"/>
              <a:gd name="T21" fmla="*/ 43 h 158"/>
              <a:gd name="T22" fmla="*/ 39 w 133"/>
              <a:gd name="T23" fmla="*/ 42 h 158"/>
              <a:gd name="T24" fmla="*/ 45 w 133"/>
              <a:gd name="T25" fmla="*/ 27 h 158"/>
              <a:gd name="T26" fmla="*/ 48 w 133"/>
              <a:gd name="T27" fmla="*/ 22 h 158"/>
              <a:gd name="T28" fmla="*/ 70 w 133"/>
              <a:gd name="T29" fmla="*/ 5 h 158"/>
              <a:gd name="T30" fmla="*/ 100 w 133"/>
              <a:gd name="T31" fmla="*/ 3 h 158"/>
              <a:gd name="T32" fmla="*/ 126 w 133"/>
              <a:gd name="T33" fmla="*/ 26 h 158"/>
              <a:gd name="T34" fmla="*/ 126 w 133"/>
              <a:gd name="T35" fmla="*/ 26 h 158"/>
              <a:gd name="T36" fmla="*/ 132 w 133"/>
              <a:gd name="T37" fmla="*/ 45 h 158"/>
              <a:gd name="T38" fmla="*/ 131 w 133"/>
              <a:gd name="T39" fmla="*/ 68 h 158"/>
              <a:gd name="T40" fmla="*/ 120 w 133"/>
              <a:gd name="T41" fmla="*/ 9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3" h="158">
                <a:moveTo>
                  <a:pt x="120" y="98"/>
                </a:moveTo>
                <a:cubicBezTo>
                  <a:pt x="116" y="104"/>
                  <a:pt x="112" y="109"/>
                  <a:pt x="107" y="114"/>
                </a:cubicBezTo>
                <a:cubicBezTo>
                  <a:pt x="96" y="127"/>
                  <a:pt x="81" y="138"/>
                  <a:pt x="64" y="145"/>
                </a:cubicBezTo>
                <a:cubicBezTo>
                  <a:pt x="51" y="151"/>
                  <a:pt x="37" y="155"/>
                  <a:pt x="22" y="156"/>
                </a:cubicBezTo>
                <a:cubicBezTo>
                  <a:pt x="17" y="157"/>
                  <a:pt x="9" y="158"/>
                  <a:pt x="0" y="157"/>
                </a:cubicBezTo>
                <a:cubicBezTo>
                  <a:pt x="2" y="156"/>
                  <a:pt x="5" y="154"/>
                  <a:pt x="8" y="152"/>
                </a:cubicBezTo>
                <a:cubicBezTo>
                  <a:pt x="15" y="147"/>
                  <a:pt x="22" y="140"/>
                  <a:pt x="27" y="132"/>
                </a:cubicBezTo>
                <a:cubicBezTo>
                  <a:pt x="27" y="131"/>
                  <a:pt x="28" y="130"/>
                  <a:pt x="28" y="129"/>
                </a:cubicBezTo>
                <a:cubicBezTo>
                  <a:pt x="33" y="120"/>
                  <a:pt x="37" y="108"/>
                  <a:pt x="38" y="96"/>
                </a:cubicBezTo>
                <a:cubicBezTo>
                  <a:pt x="39" y="85"/>
                  <a:pt x="39" y="75"/>
                  <a:pt x="38" y="66"/>
                </a:cubicBezTo>
                <a:cubicBezTo>
                  <a:pt x="38" y="57"/>
                  <a:pt x="37" y="49"/>
                  <a:pt x="39" y="43"/>
                </a:cubicBezTo>
                <a:cubicBezTo>
                  <a:pt x="39" y="42"/>
                  <a:pt x="39" y="42"/>
                  <a:pt x="39" y="42"/>
                </a:cubicBezTo>
                <a:cubicBezTo>
                  <a:pt x="40" y="37"/>
                  <a:pt x="42" y="32"/>
                  <a:pt x="45" y="27"/>
                </a:cubicBezTo>
                <a:cubicBezTo>
                  <a:pt x="46" y="26"/>
                  <a:pt x="47" y="24"/>
                  <a:pt x="48" y="22"/>
                </a:cubicBezTo>
                <a:cubicBezTo>
                  <a:pt x="54" y="15"/>
                  <a:pt x="61" y="9"/>
                  <a:pt x="70" y="5"/>
                </a:cubicBezTo>
                <a:cubicBezTo>
                  <a:pt x="80" y="1"/>
                  <a:pt x="91" y="0"/>
                  <a:pt x="100" y="3"/>
                </a:cubicBezTo>
                <a:cubicBezTo>
                  <a:pt x="111" y="7"/>
                  <a:pt x="121" y="15"/>
                  <a:pt x="126" y="26"/>
                </a:cubicBezTo>
                <a:cubicBezTo>
                  <a:pt x="126" y="26"/>
                  <a:pt x="126" y="26"/>
                  <a:pt x="126" y="26"/>
                </a:cubicBezTo>
                <a:cubicBezTo>
                  <a:pt x="129" y="32"/>
                  <a:pt x="131" y="38"/>
                  <a:pt x="132" y="45"/>
                </a:cubicBezTo>
                <a:cubicBezTo>
                  <a:pt x="133" y="53"/>
                  <a:pt x="133" y="60"/>
                  <a:pt x="131" y="68"/>
                </a:cubicBezTo>
                <a:cubicBezTo>
                  <a:pt x="129" y="78"/>
                  <a:pt x="125" y="88"/>
                  <a:pt x="120" y="98"/>
                </a:cubicBezTo>
                <a:close/>
              </a:path>
            </a:pathLst>
          </a:custGeom>
          <a:solidFill>
            <a:srgbClr val="F3C30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1" name="Freeform 29"/>
          <p:cNvSpPr/>
          <p:nvPr/>
        </p:nvSpPr>
        <p:spPr bwMode="auto">
          <a:xfrm rot="1620146">
            <a:off x="3513056" y="3509549"/>
            <a:ext cx="2204963" cy="1352241"/>
          </a:xfrm>
          <a:custGeom>
            <a:avLst/>
            <a:gdLst>
              <a:gd name="T0" fmla="*/ 130 w 184"/>
              <a:gd name="T1" fmla="*/ 106 h 113"/>
              <a:gd name="T2" fmla="*/ 110 w 184"/>
              <a:gd name="T3" fmla="*/ 110 h 113"/>
              <a:gd name="T4" fmla="*/ 58 w 184"/>
              <a:gd name="T5" fmla="*/ 106 h 113"/>
              <a:gd name="T6" fmla="*/ 18 w 184"/>
              <a:gd name="T7" fmla="*/ 88 h 113"/>
              <a:gd name="T8" fmla="*/ 0 w 184"/>
              <a:gd name="T9" fmla="*/ 74 h 113"/>
              <a:gd name="T10" fmla="*/ 10 w 184"/>
              <a:gd name="T11" fmla="*/ 75 h 113"/>
              <a:gd name="T12" fmla="*/ 37 w 184"/>
              <a:gd name="T13" fmla="*/ 72 h 113"/>
              <a:gd name="T14" fmla="*/ 40 w 184"/>
              <a:gd name="T15" fmla="*/ 71 h 113"/>
              <a:gd name="T16" fmla="*/ 69 w 184"/>
              <a:gd name="T17" fmla="*/ 52 h 113"/>
              <a:gd name="T18" fmla="*/ 89 w 184"/>
              <a:gd name="T19" fmla="*/ 29 h 113"/>
              <a:gd name="T20" fmla="*/ 104 w 184"/>
              <a:gd name="T21" fmla="*/ 11 h 113"/>
              <a:gd name="T22" fmla="*/ 104 w 184"/>
              <a:gd name="T23" fmla="*/ 11 h 113"/>
              <a:gd name="T24" fmla="*/ 118 w 184"/>
              <a:gd name="T25" fmla="*/ 3 h 113"/>
              <a:gd name="T26" fmla="*/ 124 w 184"/>
              <a:gd name="T27" fmla="*/ 2 h 113"/>
              <a:gd name="T28" fmla="*/ 152 w 184"/>
              <a:gd name="T29" fmla="*/ 3 h 113"/>
              <a:gd name="T30" fmla="*/ 176 w 184"/>
              <a:gd name="T31" fmla="*/ 21 h 113"/>
              <a:gd name="T32" fmla="*/ 182 w 184"/>
              <a:gd name="T33" fmla="*/ 55 h 113"/>
              <a:gd name="T34" fmla="*/ 182 w 184"/>
              <a:gd name="T35" fmla="*/ 55 h 113"/>
              <a:gd name="T36" fmla="*/ 174 w 184"/>
              <a:gd name="T37" fmla="*/ 73 h 113"/>
              <a:gd name="T38" fmla="*/ 158 w 184"/>
              <a:gd name="T39" fmla="*/ 90 h 113"/>
              <a:gd name="T40" fmla="*/ 130 w 184"/>
              <a:gd name="T41" fmla="*/ 10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84" h="113">
                <a:moveTo>
                  <a:pt x="130" y="106"/>
                </a:moveTo>
                <a:cubicBezTo>
                  <a:pt x="124" y="108"/>
                  <a:pt x="117" y="109"/>
                  <a:pt x="110" y="110"/>
                </a:cubicBezTo>
                <a:cubicBezTo>
                  <a:pt x="93" y="113"/>
                  <a:pt x="75" y="111"/>
                  <a:pt x="58" y="106"/>
                </a:cubicBezTo>
                <a:cubicBezTo>
                  <a:pt x="44" y="102"/>
                  <a:pt x="31" y="96"/>
                  <a:pt x="18" y="88"/>
                </a:cubicBezTo>
                <a:cubicBezTo>
                  <a:pt x="13" y="85"/>
                  <a:pt x="7" y="80"/>
                  <a:pt x="0" y="74"/>
                </a:cubicBezTo>
                <a:cubicBezTo>
                  <a:pt x="3" y="75"/>
                  <a:pt x="6" y="75"/>
                  <a:pt x="10" y="75"/>
                </a:cubicBezTo>
                <a:cubicBezTo>
                  <a:pt x="19" y="76"/>
                  <a:pt x="28" y="75"/>
                  <a:pt x="37" y="72"/>
                </a:cubicBezTo>
                <a:cubicBezTo>
                  <a:pt x="38" y="72"/>
                  <a:pt x="39" y="71"/>
                  <a:pt x="40" y="71"/>
                </a:cubicBezTo>
                <a:cubicBezTo>
                  <a:pt x="50" y="67"/>
                  <a:pt x="60" y="61"/>
                  <a:pt x="69" y="52"/>
                </a:cubicBezTo>
                <a:cubicBezTo>
                  <a:pt x="77" y="44"/>
                  <a:pt x="83" y="36"/>
                  <a:pt x="89" y="29"/>
                </a:cubicBezTo>
                <a:cubicBezTo>
                  <a:pt x="94" y="22"/>
                  <a:pt x="99" y="16"/>
                  <a:pt x="104" y="11"/>
                </a:cubicBezTo>
                <a:cubicBezTo>
                  <a:pt x="104" y="11"/>
                  <a:pt x="104" y="11"/>
                  <a:pt x="104" y="11"/>
                </a:cubicBezTo>
                <a:cubicBezTo>
                  <a:pt x="108" y="8"/>
                  <a:pt x="113" y="5"/>
                  <a:pt x="118" y="3"/>
                </a:cubicBezTo>
                <a:cubicBezTo>
                  <a:pt x="120" y="3"/>
                  <a:pt x="122" y="2"/>
                  <a:pt x="124" y="2"/>
                </a:cubicBezTo>
                <a:cubicBezTo>
                  <a:pt x="133" y="0"/>
                  <a:pt x="143" y="0"/>
                  <a:pt x="152" y="3"/>
                </a:cubicBezTo>
                <a:cubicBezTo>
                  <a:pt x="162" y="6"/>
                  <a:pt x="171" y="12"/>
                  <a:pt x="176" y="21"/>
                </a:cubicBezTo>
                <a:cubicBezTo>
                  <a:pt x="183" y="31"/>
                  <a:pt x="184" y="43"/>
                  <a:pt x="182" y="55"/>
                </a:cubicBezTo>
                <a:cubicBezTo>
                  <a:pt x="182" y="55"/>
                  <a:pt x="182" y="55"/>
                  <a:pt x="182" y="55"/>
                </a:cubicBezTo>
                <a:cubicBezTo>
                  <a:pt x="180" y="61"/>
                  <a:pt x="178" y="67"/>
                  <a:pt x="174" y="73"/>
                </a:cubicBezTo>
                <a:cubicBezTo>
                  <a:pt x="170" y="80"/>
                  <a:pt x="164" y="85"/>
                  <a:pt x="158" y="90"/>
                </a:cubicBezTo>
                <a:cubicBezTo>
                  <a:pt x="150" y="97"/>
                  <a:pt x="141" y="102"/>
                  <a:pt x="130" y="106"/>
                </a:cubicBezTo>
                <a:close/>
              </a:path>
            </a:pathLst>
          </a:custGeom>
          <a:solidFill>
            <a:srgbClr val="1FD89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2" name="Freeform 33"/>
          <p:cNvSpPr/>
          <p:nvPr/>
        </p:nvSpPr>
        <p:spPr bwMode="auto">
          <a:xfrm rot="20869508">
            <a:off x="2552695" y="1673906"/>
            <a:ext cx="1306832" cy="2230189"/>
          </a:xfrm>
          <a:custGeom>
            <a:avLst/>
            <a:gdLst>
              <a:gd name="T0" fmla="*/ 105 w 109"/>
              <a:gd name="T1" fmla="*/ 59 h 186"/>
              <a:gd name="T2" fmla="*/ 108 w 109"/>
              <a:gd name="T3" fmla="*/ 79 h 186"/>
              <a:gd name="T4" fmla="*/ 100 w 109"/>
              <a:gd name="T5" fmla="*/ 131 h 186"/>
              <a:gd name="T6" fmla="*/ 79 w 109"/>
              <a:gd name="T7" fmla="*/ 169 h 186"/>
              <a:gd name="T8" fmla="*/ 64 w 109"/>
              <a:gd name="T9" fmla="*/ 186 h 186"/>
              <a:gd name="T10" fmla="*/ 66 w 109"/>
              <a:gd name="T11" fmla="*/ 177 h 186"/>
              <a:gd name="T12" fmla="*/ 64 w 109"/>
              <a:gd name="T13" fmla="*/ 149 h 186"/>
              <a:gd name="T14" fmla="*/ 63 w 109"/>
              <a:gd name="T15" fmla="*/ 146 h 186"/>
              <a:gd name="T16" fmla="*/ 47 w 109"/>
              <a:gd name="T17" fmla="*/ 116 h 186"/>
              <a:gd name="T18" fmla="*/ 26 w 109"/>
              <a:gd name="T19" fmla="*/ 94 h 186"/>
              <a:gd name="T20" fmla="*/ 9 w 109"/>
              <a:gd name="T21" fmla="*/ 78 h 186"/>
              <a:gd name="T22" fmla="*/ 9 w 109"/>
              <a:gd name="T23" fmla="*/ 78 h 186"/>
              <a:gd name="T24" fmla="*/ 2 w 109"/>
              <a:gd name="T25" fmla="*/ 63 h 186"/>
              <a:gd name="T26" fmla="*/ 1 w 109"/>
              <a:gd name="T27" fmla="*/ 57 h 186"/>
              <a:gd name="T28" fmla="*/ 4 w 109"/>
              <a:gd name="T29" fmla="*/ 29 h 186"/>
              <a:gd name="T30" fmla="*/ 24 w 109"/>
              <a:gd name="T31" fmla="*/ 6 h 186"/>
              <a:gd name="T32" fmla="*/ 58 w 109"/>
              <a:gd name="T33" fmla="*/ 4 h 186"/>
              <a:gd name="T34" fmla="*/ 58 w 109"/>
              <a:gd name="T35" fmla="*/ 4 h 186"/>
              <a:gd name="T36" fmla="*/ 76 w 109"/>
              <a:gd name="T37" fmla="*/ 13 h 186"/>
              <a:gd name="T38" fmla="*/ 92 w 109"/>
              <a:gd name="T39" fmla="*/ 30 h 186"/>
              <a:gd name="T40" fmla="*/ 105 w 109"/>
              <a:gd name="T41" fmla="*/ 59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9" h="186">
                <a:moveTo>
                  <a:pt x="105" y="59"/>
                </a:moveTo>
                <a:cubicBezTo>
                  <a:pt x="107" y="65"/>
                  <a:pt x="108" y="72"/>
                  <a:pt x="108" y="79"/>
                </a:cubicBezTo>
                <a:cubicBezTo>
                  <a:pt x="109" y="96"/>
                  <a:pt x="106" y="114"/>
                  <a:pt x="100" y="131"/>
                </a:cubicBezTo>
                <a:cubicBezTo>
                  <a:pt x="95" y="145"/>
                  <a:pt x="88" y="157"/>
                  <a:pt x="79" y="169"/>
                </a:cubicBezTo>
                <a:cubicBezTo>
                  <a:pt x="75" y="174"/>
                  <a:pt x="70" y="180"/>
                  <a:pt x="64" y="186"/>
                </a:cubicBezTo>
                <a:cubicBezTo>
                  <a:pt x="65" y="183"/>
                  <a:pt x="65" y="180"/>
                  <a:pt x="66" y="177"/>
                </a:cubicBezTo>
                <a:cubicBezTo>
                  <a:pt x="67" y="168"/>
                  <a:pt x="67" y="158"/>
                  <a:pt x="64" y="149"/>
                </a:cubicBezTo>
                <a:cubicBezTo>
                  <a:pt x="64" y="148"/>
                  <a:pt x="64" y="147"/>
                  <a:pt x="63" y="146"/>
                </a:cubicBezTo>
                <a:cubicBezTo>
                  <a:pt x="60" y="136"/>
                  <a:pt x="55" y="125"/>
                  <a:pt x="47" y="116"/>
                </a:cubicBezTo>
                <a:cubicBezTo>
                  <a:pt x="40" y="107"/>
                  <a:pt x="32" y="100"/>
                  <a:pt x="26" y="94"/>
                </a:cubicBezTo>
                <a:cubicBezTo>
                  <a:pt x="19" y="89"/>
                  <a:pt x="13" y="83"/>
                  <a:pt x="9" y="78"/>
                </a:cubicBezTo>
                <a:cubicBezTo>
                  <a:pt x="9" y="78"/>
                  <a:pt x="9" y="78"/>
                  <a:pt x="9" y="78"/>
                </a:cubicBezTo>
                <a:cubicBezTo>
                  <a:pt x="6" y="73"/>
                  <a:pt x="4" y="68"/>
                  <a:pt x="2" y="63"/>
                </a:cubicBezTo>
                <a:cubicBezTo>
                  <a:pt x="2" y="61"/>
                  <a:pt x="2" y="59"/>
                  <a:pt x="1" y="57"/>
                </a:cubicBezTo>
                <a:cubicBezTo>
                  <a:pt x="0" y="48"/>
                  <a:pt x="1" y="38"/>
                  <a:pt x="4" y="29"/>
                </a:cubicBezTo>
                <a:cubicBezTo>
                  <a:pt x="8" y="19"/>
                  <a:pt x="15" y="11"/>
                  <a:pt x="24" y="6"/>
                </a:cubicBezTo>
                <a:cubicBezTo>
                  <a:pt x="34" y="1"/>
                  <a:pt x="47" y="0"/>
                  <a:pt x="58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65" y="6"/>
                  <a:pt x="71" y="9"/>
                  <a:pt x="76" y="13"/>
                </a:cubicBezTo>
                <a:cubicBezTo>
                  <a:pt x="82" y="18"/>
                  <a:pt x="88" y="23"/>
                  <a:pt x="92" y="30"/>
                </a:cubicBezTo>
                <a:cubicBezTo>
                  <a:pt x="98" y="38"/>
                  <a:pt x="102" y="48"/>
                  <a:pt x="105" y="59"/>
                </a:cubicBezTo>
                <a:close/>
              </a:path>
            </a:pathLst>
          </a:cu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4" name="Freeform 33"/>
          <p:cNvSpPr/>
          <p:nvPr/>
        </p:nvSpPr>
        <p:spPr bwMode="auto">
          <a:xfrm rot="17158586">
            <a:off x="1768312" y="2576226"/>
            <a:ext cx="1306832" cy="2230189"/>
          </a:xfrm>
          <a:custGeom>
            <a:avLst/>
            <a:gdLst>
              <a:gd name="T0" fmla="*/ 105 w 109"/>
              <a:gd name="T1" fmla="*/ 59 h 186"/>
              <a:gd name="T2" fmla="*/ 108 w 109"/>
              <a:gd name="T3" fmla="*/ 79 h 186"/>
              <a:gd name="T4" fmla="*/ 100 w 109"/>
              <a:gd name="T5" fmla="*/ 131 h 186"/>
              <a:gd name="T6" fmla="*/ 79 w 109"/>
              <a:gd name="T7" fmla="*/ 169 h 186"/>
              <a:gd name="T8" fmla="*/ 64 w 109"/>
              <a:gd name="T9" fmla="*/ 186 h 186"/>
              <a:gd name="T10" fmla="*/ 66 w 109"/>
              <a:gd name="T11" fmla="*/ 177 h 186"/>
              <a:gd name="T12" fmla="*/ 64 w 109"/>
              <a:gd name="T13" fmla="*/ 149 h 186"/>
              <a:gd name="T14" fmla="*/ 63 w 109"/>
              <a:gd name="T15" fmla="*/ 146 h 186"/>
              <a:gd name="T16" fmla="*/ 47 w 109"/>
              <a:gd name="T17" fmla="*/ 116 h 186"/>
              <a:gd name="T18" fmla="*/ 26 w 109"/>
              <a:gd name="T19" fmla="*/ 94 h 186"/>
              <a:gd name="T20" fmla="*/ 9 w 109"/>
              <a:gd name="T21" fmla="*/ 78 h 186"/>
              <a:gd name="T22" fmla="*/ 9 w 109"/>
              <a:gd name="T23" fmla="*/ 78 h 186"/>
              <a:gd name="T24" fmla="*/ 2 w 109"/>
              <a:gd name="T25" fmla="*/ 63 h 186"/>
              <a:gd name="T26" fmla="*/ 1 w 109"/>
              <a:gd name="T27" fmla="*/ 57 h 186"/>
              <a:gd name="T28" fmla="*/ 4 w 109"/>
              <a:gd name="T29" fmla="*/ 29 h 186"/>
              <a:gd name="T30" fmla="*/ 24 w 109"/>
              <a:gd name="T31" fmla="*/ 6 h 186"/>
              <a:gd name="T32" fmla="*/ 58 w 109"/>
              <a:gd name="T33" fmla="*/ 4 h 186"/>
              <a:gd name="T34" fmla="*/ 58 w 109"/>
              <a:gd name="T35" fmla="*/ 4 h 186"/>
              <a:gd name="T36" fmla="*/ 76 w 109"/>
              <a:gd name="T37" fmla="*/ 13 h 186"/>
              <a:gd name="T38" fmla="*/ 92 w 109"/>
              <a:gd name="T39" fmla="*/ 30 h 186"/>
              <a:gd name="T40" fmla="*/ 105 w 109"/>
              <a:gd name="T41" fmla="*/ 59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9" h="186">
                <a:moveTo>
                  <a:pt x="105" y="59"/>
                </a:moveTo>
                <a:cubicBezTo>
                  <a:pt x="107" y="65"/>
                  <a:pt x="108" y="72"/>
                  <a:pt x="108" y="79"/>
                </a:cubicBezTo>
                <a:cubicBezTo>
                  <a:pt x="109" y="96"/>
                  <a:pt x="106" y="114"/>
                  <a:pt x="100" y="131"/>
                </a:cubicBezTo>
                <a:cubicBezTo>
                  <a:pt x="95" y="145"/>
                  <a:pt x="88" y="157"/>
                  <a:pt x="79" y="169"/>
                </a:cubicBezTo>
                <a:cubicBezTo>
                  <a:pt x="75" y="174"/>
                  <a:pt x="70" y="180"/>
                  <a:pt x="64" y="186"/>
                </a:cubicBezTo>
                <a:cubicBezTo>
                  <a:pt x="65" y="183"/>
                  <a:pt x="65" y="180"/>
                  <a:pt x="66" y="177"/>
                </a:cubicBezTo>
                <a:cubicBezTo>
                  <a:pt x="67" y="168"/>
                  <a:pt x="67" y="158"/>
                  <a:pt x="64" y="149"/>
                </a:cubicBezTo>
                <a:cubicBezTo>
                  <a:pt x="64" y="148"/>
                  <a:pt x="64" y="147"/>
                  <a:pt x="63" y="146"/>
                </a:cubicBezTo>
                <a:cubicBezTo>
                  <a:pt x="60" y="136"/>
                  <a:pt x="55" y="125"/>
                  <a:pt x="47" y="116"/>
                </a:cubicBezTo>
                <a:cubicBezTo>
                  <a:pt x="40" y="107"/>
                  <a:pt x="32" y="100"/>
                  <a:pt x="26" y="94"/>
                </a:cubicBezTo>
                <a:cubicBezTo>
                  <a:pt x="19" y="89"/>
                  <a:pt x="13" y="83"/>
                  <a:pt x="9" y="78"/>
                </a:cubicBezTo>
                <a:cubicBezTo>
                  <a:pt x="9" y="78"/>
                  <a:pt x="9" y="78"/>
                  <a:pt x="9" y="78"/>
                </a:cubicBezTo>
                <a:cubicBezTo>
                  <a:pt x="6" y="73"/>
                  <a:pt x="4" y="68"/>
                  <a:pt x="2" y="63"/>
                </a:cubicBezTo>
                <a:cubicBezTo>
                  <a:pt x="2" y="61"/>
                  <a:pt x="2" y="59"/>
                  <a:pt x="1" y="57"/>
                </a:cubicBezTo>
                <a:cubicBezTo>
                  <a:pt x="0" y="48"/>
                  <a:pt x="1" y="38"/>
                  <a:pt x="4" y="29"/>
                </a:cubicBezTo>
                <a:cubicBezTo>
                  <a:pt x="8" y="19"/>
                  <a:pt x="15" y="11"/>
                  <a:pt x="24" y="6"/>
                </a:cubicBezTo>
                <a:cubicBezTo>
                  <a:pt x="34" y="1"/>
                  <a:pt x="47" y="0"/>
                  <a:pt x="58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65" y="6"/>
                  <a:pt x="71" y="9"/>
                  <a:pt x="76" y="13"/>
                </a:cubicBezTo>
                <a:cubicBezTo>
                  <a:pt x="82" y="18"/>
                  <a:pt x="88" y="23"/>
                  <a:pt x="92" y="30"/>
                </a:cubicBezTo>
                <a:cubicBezTo>
                  <a:pt x="98" y="38"/>
                  <a:pt x="102" y="48"/>
                  <a:pt x="105" y="59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graphicFrame>
        <p:nvGraphicFramePr>
          <p:cNvPr id="15" name="Diagram 14"/>
          <p:cNvGraphicFramePr/>
          <p:nvPr/>
        </p:nvGraphicFramePr>
        <p:xfrm>
          <a:off x="2476404" y="2950019"/>
          <a:ext cx="21336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663604" y="5257801"/>
            <a:ext cx="3784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CONTENT </a:t>
            </a:r>
            <a:r>
              <a:rPr lang="en-US" sz="2400" dirty="0">
                <a:solidFill>
                  <a:srgbClr val="00C3D9"/>
                </a:solidFill>
                <a:latin typeface="+mj-lt"/>
              </a:rPr>
              <a:t>DESCRIPTION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663605" y="5630453"/>
            <a:ext cx="37843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>
                <a:solidFill>
                  <a:schemeClr val="bg1">
                    <a:lumMod val="65000"/>
                  </a:schemeClr>
                </a:solidFill>
              </a:rPr>
              <a:t>Lorem Ipsum is simply dummy text of the printing and typesetting industry. </a:t>
            </a:r>
          </a:p>
        </p:txBody>
      </p:sp>
      <p:sp>
        <p:nvSpPr>
          <p:cNvPr id="18" name="Freeform 25"/>
          <p:cNvSpPr/>
          <p:nvPr/>
        </p:nvSpPr>
        <p:spPr bwMode="auto">
          <a:xfrm rot="303674">
            <a:off x="8790907" y="2024493"/>
            <a:ext cx="1594435" cy="1892131"/>
          </a:xfrm>
          <a:custGeom>
            <a:avLst/>
            <a:gdLst>
              <a:gd name="T0" fmla="*/ 120 w 133"/>
              <a:gd name="T1" fmla="*/ 98 h 158"/>
              <a:gd name="T2" fmla="*/ 107 w 133"/>
              <a:gd name="T3" fmla="*/ 114 h 158"/>
              <a:gd name="T4" fmla="*/ 64 w 133"/>
              <a:gd name="T5" fmla="*/ 145 h 158"/>
              <a:gd name="T6" fmla="*/ 22 w 133"/>
              <a:gd name="T7" fmla="*/ 156 h 158"/>
              <a:gd name="T8" fmla="*/ 0 w 133"/>
              <a:gd name="T9" fmla="*/ 157 h 158"/>
              <a:gd name="T10" fmla="*/ 8 w 133"/>
              <a:gd name="T11" fmla="*/ 152 h 158"/>
              <a:gd name="T12" fmla="*/ 27 w 133"/>
              <a:gd name="T13" fmla="*/ 132 h 158"/>
              <a:gd name="T14" fmla="*/ 28 w 133"/>
              <a:gd name="T15" fmla="*/ 129 h 158"/>
              <a:gd name="T16" fmla="*/ 38 w 133"/>
              <a:gd name="T17" fmla="*/ 96 h 158"/>
              <a:gd name="T18" fmla="*/ 38 w 133"/>
              <a:gd name="T19" fmla="*/ 66 h 158"/>
              <a:gd name="T20" fmla="*/ 39 w 133"/>
              <a:gd name="T21" fmla="*/ 43 h 158"/>
              <a:gd name="T22" fmla="*/ 39 w 133"/>
              <a:gd name="T23" fmla="*/ 42 h 158"/>
              <a:gd name="T24" fmla="*/ 45 w 133"/>
              <a:gd name="T25" fmla="*/ 27 h 158"/>
              <a:gd name="T26" fmla="*/ 48 w 133"/>
              <a:gd name="T27" fmla="*/ 22 h 158"/>
              <a:gd name="T28" fmla="*/ 70 w 133"/>
              <a:gd name="T29" fmla="*/ 5 h 158"/>
              <a:gd name="T30" fmla="*/ 100 w 133"/>
              <a:gd name="T31" fmla="*/ 3 h 158"/>
              <a:gd name="T32" fmla="*/ 126 w 133"/>
              <a:gd name="T33" fmla="*/ 26 h 158"/>
              <a:gd name="T34" fmla="*/ 126 w 133"/>
              <a:gd name="T35" fmla="*/ 26 h 158"/>
              <a:gd name="T36" fmla="*/ 132 w 133"/>
              <a:gd name="T37" fmla="*/ 45 h 158"/>
              <a:gd name="T38" fmla="*/ 131 w 133"/>
              <a:gd name="T39" fmla="*/ 68 h 158"/>
              <a:gd name="T40" fmla="*/ 120 w 133"/>
              <a:gd name="T41" fmla="*/ 9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3" h="158">
                <a:moveTo>
                  <a:pt x="120" y="98"/>
                </a:moveTo>
                <a:cubicBezTo>
                  <a:pt x="116" y="104"/>
                  <a:pt x="112" y="109"/>
                  <a:pt x="107" y="114"/>
                </a:cubicBezTo>
                <a:cubicBezTo>
                  <a:pt x="96" y="127"/>
                  <a:pt x="81" y="138"/>
                  <a:pt x="64" y="145"/>
                </a:cubicBezTo>
                <a:cubicBezTo>
                  <a:pt x="51" y="151"/>
                  <a:pt x="37" y="155"/>
                  <a:pt x="22" y="156"/>
                </a:cubicBezTo>
                <a:cubicBezTo>
                  <a:pt x="17" y="157"/>
                  <a:pt x="9" y="158"/>
                  <a:pt x="0" y="157"/>
                </a:cubicBezTo>
                <a:cubicBezTo>
                  <a:pt x="2" y="156"/>
                  <a:pt x="5" y="154"/>
                  <a:pt x="8" y="152"/>
                </a:cubicBezTo>
                <a:cubicBezTo>
                  <a:pt x="15" y="147"/>
                  <a:pt x="22" y="140"/>
                  <a:pt x="27" y="132"/>
                </a:cubicBezTo>
                <a:cubicBezTo>
                  <a:pt x="27" y="131"/>
                  <a:pt x="28" y="130"/>
                  <a:pt x="28" y="129"/>
                </a:cubicBezTo>
                <a:cubicBezTo>
                  <a:pt x="33" y="120"/>
                  <a:pt x="37" y="108"/>
                  <a:pt x="38" y="96"/>
                </a:cubicBezTo>
                <a:cubicBezTo>
                  <a:pt x="39" y="85"/>
                  <a:pt x="39" y="75"/>
                  <a:pt x="38" y="66"/>
                </a:cubicBezTo>
                <a:cubicBezTo>
                  <a:pt x="38" y="57"/>
                  <a:pt x="37" y="49"/>
                  <a:pt x="39" y="43"/>
                </a:cubicBezTo>
                <a:cubicBezTo>
                  <a:pt x="39" y="42"/>
                  <a:pt x="39" y="42"/>
                  <a:pt x="39" y="42"/>
                </a:cubicBezTo>
                <a:cubicBezTo>
                  <a:pt x="40" y="37"/>
                  <a:pt x="42" y="32"/>
                  <a:pt x="45" y="27"/>
                </a:cubicBezTo>
                <a:cubicBezTo>
                  <a:pt x="46" y="26"/>
                  <a:pt x="47" y="24"/>
                  <a:pt x="48" y="22"/>
                </a:cubicBezTo>
                <a:cubicBezTo>
                  <a:pt x="54" y="15"/>
                  <a:pt x="61" y="9"/>
                  <a:pt x="70" y="5"/>
                </a:cubicBezTo>
                <a:cubicBezTo>
                  <a:pt x="80" y="1"/>
                  <a:pt x="91" y="0"/>
                  <a:pt x="100" y="3"/>
                </a:cubicBezTo>
                <a:cubicBezTo>
                  <a:pt x="111" y="7"/>
                  <a:pt x="121" y="15"/>
                  <a:pt x="126" y="26"/>
                </a:cubicBezTo>
                <a:cubicBezTo>
                  <a:pt x="126" y="26"/>
                  <a:pt x="126" y="26"/>
                  <a:pt x="126" y="26"/>
                </a:cubicBezTo>
                <a:cubicBezTo>
                  <a:pt x="129" y="32"/>
                  <a:pt x="131" y="38"/>
                  <a:pt x="132" y="45"/>
                </a:cubicBezTo>
                <a:cubicBezTo>
                  <a:pt x="133" y="53"/>
                  <a:pt x="133" y="60"/>
                  <a:pt x="131" y="68"/>
                </a:cubicBezTo>
                <a:cubicBezTo>
                  <a:pt x="129" y="78"/>
                  <a:pt x="125" y="88"/>
                  <a:pt x="120" y="98"/>
                </a:cubicBezTo>
                <a:close/>
              </a:path>
            </a:pathLst>
          </a:cu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9" name="Freeform 29"/>
          <p:cNvSpPr/>
          <p:nvPr/>
        </p:nvSpPr>
        <p:spPr bwMode="auto">
          <a:xfrm rot="1620146">
            <a:off x="8680404" y="3475986"/>
            <a:ext cx="2204963" cy="1352241"/>
          </a:xfrm>
          <a:custGeom>
            <a:avLst/>
            <a:gdLst>
              <a:gd name="T0" fmla="*/ 130 w 184"/>
              <a:gd name="T1" fmla="*/ 106 h 113"/>
              <a:gd name="T2" fmla="*/ 110 w 184"/>
              <a:gd name="T3" fmla="*/ 110 h 113"/>
              <a:gd name="T4" fmla="*/ 58 w 184"/>
              <a:gd name="T5" fmla="*/ 106 h 113"/>
              <a:gd name="T6" fmla="*/ 18 w 184"/>
              <a:gd name="T7" fmla="*/ 88 h 113"/>
              <a:gd name="T8" fmla="*/ 0 w 184"/>
              <a:gd name="T9" fmla="*/ 74 h 113"/>
              <a:gd name="T10" fmla="*/ 10 w 184"/>
              <a:gd name="T11" fmla="*/ 75 h 113"/>
              <a:gd name="T12" fmla="*/ 37 w 184"/>
              <a:gd name="T13" fmla="*/ 72 h 113"/>
              <a:gd name="T14" fmla="*/ 40 w 184"/>
              <a:gd name="T15" fmla="*/ 71 h 113"/>
              <a:gd name="T16" fmla="*/ 69 w 184"/>
              <a:gd name="T17" fmla="*/ 52 h 113"/>
              <a:gd name="T18" fmla="*/ 89 w 184"/>
              <a:gd name="T19" fmla="*/ 29 h 113"/>
              <a:gd name="T20" fmla="*/ 104 w 184"/>
              <a:gd name="T21" fmla="*/ 11 h 113"/>
              <a:gd name="T22" fmla="*/ 104 w 184"/>
              <a:gd name="T23" fmla="*/ 11 h 113"/>
              <a:gd name="T24" fmla="*/ 118 w 184"/>
              <a:gd name="T25" fmla="*/ 3 h 113"/>
              <a:gd name="T26" fmla="*/ 124 w 184"/>
              <a:gd name="T27" fmla="*/ 2 h 113"/>
              <a:gd name="T28" fmla="*/ 152 w 184"/>
              <a:gd name="T29" fmla="*/ 3 h 113"/>
              <a:gd name="T30" fmla="*/ 176 w 184"/>
              <a:gd name="T31" fmla="*/ 21 h 113"/>
              <a:gd name="T32" fmla="*/ 182 w 184"/>
              <a:gd name="T33" fmla="*/ 55 h 113"/>
              <a:gd name="T34" fmla="*/ 182 w 184"/>
              <a:gd name="T35" fmla="*/ 55 h 113"/>
              <a:gd name="T36" fmla="*/ 174 w 184"/>
              <a:gd name="T37" fmla="*/ 73 h 113"/>
              <a:gd name="T38" fmla="*/ 158 w 184"/>
              <a:gd name="T39" fmla="*/ 90 h 113"/>
              <a:gd name="T40" fmla="*/ 130 w 184"/>
              <a:gd name="T41" fmla="*/ 10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84" h="113">
                <a:moveTo>
                  <a:pt x="130" y="106"/>
                </a:moveTo>
                <a:cubicBezTo>
                  <a:pt x="124" y="108"/>
                  <a:pt x="117" y="109"/>
                  <a:pt x="110" y="110"/>
                </a:cubicBezTo>
                <a:cubicBezTo>
                  <a:pt x="93" y="113"/>
                  <a:pt x="75" y="111"/>
                  <a:pt x="58" y="106"/>
                </a:cubicBezTo>
                <a:cubicBezTo>
                  <a:pt x="44" y="102"/>
                  <a:pt x="31" y="96"/>
                  <a:pt x="18" y="88"/>
                </a:cubicBezTo>
                <a:cubicBezTo>
                  <a:pt x="13" y="85"/>
                  <a:pt x="7" y="80"/>
                  <a:pt x="0" y="74"/>
                </a:cubicBezTo>
                <a:cubicBezTo>
                  <a:pt x="3" y="75"/>
                  <a:pt x="6" y="75"/>
                  <a:pt x="10" y="75"/>
                </a:cubicBezTo>
                <a:cubicBezTo>
                  <a:pt x="19" y="76"/>
                  <a:pt x="28" y="75"/>
                  <a:pt x="37" y="72"/>
                </a:cubicBezTo>
                <a:cubicBezTo>
                  <a:pt x="38" y="72"/>
                  <a:pt x="39" y="71"/>
                  <a:pt x="40" y="71"/>
                </a:cubicBezTo>
                <a:cubicBezTo>
                  <a:pt x="50" y="67"/>
                  <a:pt x="60" y="61"/>
                  <a:pt x="69" y="52"/>
                </a:cubicBezTo>
                <a:cubicBezTo>
                  <a:pt x="77" y="44"/>
                  <a:pt x="83" y="36"/>
                  <a:pt x="89" y="29"/>
                </a:cubicBezTo>
                <a:cubicBezTo>
                  <a:pt x="94" y="22"/>
                  <a:pt x="99" y="16"/>
                  <a:pt x="104" y="11"/>
                </a:cubicBezTo>
                <a:cubicBezTo>
                  <a:pt x="104" y="11"/>
                  <a:pt x="104" y="11"/>
                  <a:pt x="104" y="11"/>
                </a:cubicBezTo>
                <a:cubicBezTo>
                  <a:pt x="108" y="8"/>
                  <a:pt x="113" y="5"/>
                  <a:pt x="118" y="3"/>
                </a:cubicBezTo>
                <a:cubicBezTo>
                  <a:pt x="120" y="3"/>
                  <a:pt x="122" y="2"/>
                  <a:pt x="124" y="2"/>
                </a:cubicBezTo>
                <a:cubicBezTo>
                  <a:pt x="133" y="0"/>
                  <a:pt x="143" y="0"/>
                  <a:pt x="152" y="3"/>
                </a:cubicBezTo>
                <a:cubicBezTo>
                  <a:pt x="162" y="6"/>
                  <a:pt x="171" y="12"/>
                  <a:pt x="176" y="21"/>
                </a:cubicBezTo>
                <a:cubicBezTo>
                  <a:pt x="183" y="31"/>
                  <a:pt x="184" y="43"/>
                  <a:pt x="182" y="55"/>
                </a:cubicBezTo>
                <a:cubicBezTo>
                  <a:pt x="182" y="55"/>
                  <a:pt x="182" y="55"/>
                  <a:pt x="182" y="55"/>
                </a:cubicBezTo>
                <a:cubicBezTo>
                  <a:pt x="180" y="61"/>
                  <a:pt x="178" y="67"/>
                  <a:pt x="174" y="73"/>
                </a:cubicBezTo>
                <a:cubicBezTo>
                  <a:pt x="170" y="80"/>
                  <a:pt x="164" y="85"/>
                  <a:pt x="158" y="90"/>
                </a:cubicBezTo>
                <a:cubicBezTo>
                  <a:pt x="150" y="97"/>
                  <a:pt x="141" y="102"/>
                  <a:pt x="130" y="106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0" name="Freeform 33"/>
          <p:cNvSpPr/>
          <p:nvPr/>
        </p:nvSpPr>
        <p:spPr bwMode="auto">
          <a:xfrm rot="20869508">
            <a:off x="7720043" y="1640343"/>
            <a:ext cx="1306832" cy="2230189"/>
          </a:xfrm>
          <a:custGeom>
            <a:avLst/>
            <a:gdLst>
              <a:gd name="T0" fmla="*/ 105 w 109"/>
              <a:gd name="T1" fmla="*/ 59 h 186"/>
              <a:gd name="T2" fmla="*/ 108 w 109"/>
              <a:gd name="T3" fmla="*/ 79 h 186"/>
              <a:gd name="T4" fmla="*/ 100 w 109"/>
              <a:gd name="T5" fmla="*/ 131 h 186"/>
              <a:gd name="T6" fmla="*/ 79 w 109"/>
              <a:gd name="T7" fmla="*/ 169 h 186"/>
              <a:gd name="T8" fmla="*/ 64 w 109"/>
              <a:gd name="T9" fmla="*/ 186 h 186"/>
              <a:gd name="T10" fmla="*/ 66 w 109"/>
              <a:gd name="T11" fmla="*/ 177 h 186"/>
              <a:gd name="T12" fmla="*/ 64 w 109"/>
              <a:gd name="T13" fmla="*/ 149 h 186"/>
              <a:gd name="T14" fmla="*/ 63 w 109"/>
              <a:gd name="T15" fmla="*/ 146 h 186"/>
              <a:gd name="T16" fmla="*/ 47 w 109"/>
              <a:gd name="T17" fmla="*/ 116 h 186"/>
              <a:gd name="T18" fmla="*/ 26 w 109"/>
              <a:gd name="T19" fmla="*/ 94 h 186"/>
              <a:gd name="T20" fmla="*/ 9 w 109"/>
              <a:gd name="T21" fmla="*/ 78 h 186"/>
              <a:gd name="T22" fmla="*/ 9 w 109"/>
              <a:gd name="T23" fmla="*/ 78 h 186"/>
              <a:gd name="T24" fmla="*/ 2 w 109"/>
              <a:gd name="T25" fmla="*/ 63 h 186"/>
              <a:gd name="T26" fmla="*/ 1 w 109"/>
              <a:gd name="T27" fmla="*/ 57 h 186"/>
              <a:gd name="T28" fmla="*/ 4 w 109"/>
              <a:gd name="T29" fmla="*/ 29 h 186"/>
              <a:gd name="T30" fmla="*/ 24 w 109"/>
              <a:gd name="T31" fmla="*/ 6 h 186"/>
              <a:gd name="T32" fmla="*/ 58 w 109"/>
              <a:gd name="T33" fmla="*/ 4 h 186"/>
              <a:gd name="T34" fmla="*/ 58 w 109"/>
              <a:gd name="T35" fmla="*/ 4 h 186"/>
              <a:gd name="T36" fmla="*/ 76 w 109"/>
              <a:gd name="T37" fmla="*/ 13 h 186"/>
              <a:gd name="T38" fmla="*/ 92 w 109"/>
              <a:gd name="T39" fmla="*/ 30 h 186"/>
              <a:gd name="T40" fmla="*/ 105 w 109"/>
              <a:gd name="T41" fmla="*/ 59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9" h="186">
                <a:moveTo>
                  <a:pt x="105" y="59"/>
                </a:moveTo>
                <a:cubicBezTo>
                  <a:pt x="107" y="65"/>
                  <a:pt x="108" y="72"/>
                  <a:pt x="108" y="79"/>
                </a:cubicBezTo>
                <a:cubicBezTo>
                  <a:pt x="109" y="96"/>
                  <a:pt x="106" y="114"/>
                  <a:pt x="100" y="131"/>
                </a:cubicBezTo>
                <a:cubicBezTo>
                  <a:pt x="95" y="145"/>
                  <a:pt x="88" y="157"/>
                  <a:pt x="79" y="169"/>
                </a:cubicBezTo>
                <a:cubicBezTo>
                  <a:pt x="75" y="174"/>
                  <a:pt x="70" y="180"/>
                  <a:pt x="64" y="186"/>
                </a:cubicBezTo>
                <a:cubicBezTo>
                  <a:pt x="65" y="183"/>
                  <a:pt x="65" y="180"/>
                  <a:pt x="66" y="177"/>
                </a:cubicBezTo>
                <a:cubicBezTo>
                  <a:pt x="67" y="168"/>
                  <a:pt x="67" y="158"/>
                  <a:pt x="64" y="149"/>
                </a:cubicBezTo>
                <a:cubicBezTo>
                  <a:pt x="64" y="148"/>
                  <a:pt x="64" y="147"/>
                  <a:pt x="63" y="146"/>
                </a:cubicBezTo>
                <a:cubicBezTo>
                  <a:pt x="60" y="136"/>
                  <a:pt x="55" y="125"/>
                  <a:pt x="47" y="116"/>
                </a:cubicBezTo>
                <a:cubicBezTo>
                  <a:pt x="40" y="107"/>
                  <a:pt x="32" y="100"/>
                  <a:pt x="26" y="94"/>
                </a:cubicBezTo>
                <a:cubicBezTo>
                  <a:pt x="19" y="89"/>
                  <a:pt x="13" y="83"/>
                  <a:pt x="9" y="78"/>
                </a:cubicBezTo>
                <a:cubicBezTo>
                  <a:pt x="9" y="78"/>
                  <a:pt x="9" y="78"/>
                  <a:pt x="9" y="78"/>
                </a:cubicBezTo>
                <a:cubicBezTo>
                  <a:pt x="6" y="73"/>
                  <a:pt x="4" y="68"/>
                  <a:pt x="2" y="63"/>
                </a:cubicBezTo>
                <a:cubicBezTo>
                  <a:pt x="2" y="61"/>
                  <a:pt x="2" y="59"/>
                  <a:pt x="1" y="57"/>
                </a:cubicBezTo>
                <a:cubicBezTo>
                  <a:pt x="0" y="48"/>
                  <a:pt x="1" y="38"/>
                  <a:pt x="4" y="29"/>
                </a:cubicBezTo>
                <a:cubicBezTo>
                  <a:pt x="8" y="19"/>
                  <a:pt x="15" y="11"/>
                  <a:pt x="24" y="6"/>
                </a:cubicBezTo>
                <a:cubicBezTo>
                  <a:pt x="34" y="1"/>
                  <a:pt x="47" y="0"/>
                  <a:pt x="58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65" y="6"/>
                  <a:pt x="71" y="9"/>
                  <a:pt x="76" y="13"/>
                </a:cubicBezTo>
                <a:cubicBezTo>
                  <a:pt x="82" y="18"/>
                  <a:pt x="88" y="23"/>
                  <a:pt x="92" y="30"/>
                </a:cubicBezTo>
                <a:cubicBezTo>
                  <a:pt x="98" y="38"/>
                  <a:pt x="102" y="48"/>
                  <a:pt x="105" y="59"/>
                </a:cubicBezTo>
                <a:close/>
              </a:path>
            </a:pathLst>
          </a:custGeom>
          <a:solidFill>
            <a:srgbClr val="F4C60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1" name="Freeform 33"/>
          <p:cNvSpPr/>
          <p:nvPr/>
        </p:nvSpPr>
        <p:spPr bwMode="auto">
          <a:xfrm rot="17158586">
            <a:off x="6935660" y="2542663"/>
            <a:ext cx="1306832" cy="2230189"/>
          </a:xfrm>
          <a:custGeom>
            <a:avLst/>
            <a:gdLst>
              <a:gd name="T0" fmla="*/ 105 w 109"/>
              <a:gd name="T1" fmla="*/ 59 h 186"/>
              <a:gd name="T2" fmla="*/ 108 w 109"/>
              <a:gd name="T3" fmla="*/ 79 h 186"/>
              <a:gd name="T4" fmla="*/ 100 w 109"/>
              <a:gd name="T5" fmla="*/ 131 h 186"/>
              <a:gd name="T6" fmla="*/ 79 w 109"/>
              <a:gd name="T7" fmla="*/ 169 h 186"/>
              <a:gd name="T8" fmla="*/ 64 w 109"/>
              <a:gd name="T9" fmla="*/ 186 h 186"/>
              <a:gd name="T10" fmla="*/ 66 w 109"/>
              <a:gd name="T11" fmla="*/ 177 h 186"/>
              <a:gd name="T12" fmla="*/ 64 w 109"/>
              <a:gd name="T13" fmla="*/ 149 h 186"/>
              <a:gd name="T14" fmla="*/ 63 w 109"/>
              <a:gd name="T15" fmla="*/ 146 h 186"/>
              <a:gd name="T16" fmla="*/ 47 w 109"/>
              <a:gd name="T17" fmla="*/ 116 h 186"/>
              <a:gd name="T18" fmla="*/ 26 w 109"/>
              <a:gd name="T19" fmla="*/ 94 h 186"/>
              <a:gd name="T20" fmla="*/ 9 w 109"/>
              <a:gd name="T21" fmla="*/ 78 h 186"/>
              <a:gd name="T22" fmla="*/ 9 w 109"/>
              <a:gd name="T23" fmla="*/ 78 h 186"/>
              <a:gd name="T24" fmla="*/ 2 w 109"/>
              <a:gd name="T25" fmla="*/ 63 h 186"/>
              <a:gd name="T26" fmla="*/ 1 w 109"/>
              <a:gd name="T27" fmla="*/ 57 h 186"/>
              <a:gd name="T28" fmla="*/ 4 w 109"/>
              <a:gd name="T29" fmla="*/ 29 h 186"/>
              <a:gd name="T30" fmla="*/ 24 w 109"/>
              <a:gd name="T31" fmla="*/ 6 h 186"/>
              <a:gd name="T32" fmla="*/ 58 w 109"/>
              <a:gd name="T33" fmla="*/ 4 h 186"/>
              <a:gd name="T34" fmla="*/ 58 w 109"/>
              <a:gd name="T35" fmla="*/ 4 h 186"/>
              <a:gd name="T36" fmla="*/ 76 w 109"/>
              <a:gd name="T37" fmla="*/ 13 h 186"/>
              <a:gd name="T38" fmla="*/ 92 w 109"/>
              <a:gd name="T39" fmla="*/ 30 h 186"/>
              <a:gd name="T40" fmla="*/ 105 w 109"/>
              <a:gd name="T41" fmla="*/ 59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9" h="186">
                <a:moveTo>
                  <a:pt x="105" y="59"/>
                </a:moveTo>
                <a:cubicBezTo>
                  <a:pt x="107" y="65"/>
                  <a:pt x="108" y="72"/>
                  <a:pt x="108" y="79"/>
                </a:cubicBezTo>
                <a:cubicBezTo>
                  <a:pt x="109" y="96"/>
                  <a:pt x="106" y="114"/>
                  <a:pt x="100" y="131"/>
                </a:cubicBezTo>
                <a:cubicBezTo>
                  <a:pt x="95" y="145"/>
                  <a:pt x="88" y="157"/>
                  <a:pt x="79" y="169"/>
                </a:cubicBezTo>
                <a:cubicBezTo>
                  <a:pt x="75" y="174"/>
                  <a:pt x="70" y="180"/>
                  <a:pt x="64" y="186"/>
                </a:cubicBezTo>
                <a:cubicBezTo>
                  <a:pt x="65" y="183"/>
                  <a:pt x="65" y="180"/>
                  <a:pt x="66" y="177"/>
                </a:cubicBezTo>
                <a:cubicBezTo>
                  <a:pt x="67" y="168"/>
                  <a:pt x="67" y="158"/>
                  <a:pt x="64" y="149"/>
                </a:cubicBezTo>
                <a:cubicBezTo>
                  <a:pt x="64" y="148"/>
                  <a:pt x="64" y="147"/>
                  <a:pt x="63" y="146"/>
                </a:cubicBezTo>
                <a:cubicBezTo>
                  <a:pt x="60" y="136"/>
                  <a:pt x="55" y="125"/>
                  <a:pt x="47" y="116"/>
                </a:cubicBezTo>
                <a:cubicBezTo>
                  <a:pt x="40" y="107"/>
                  <a:pt x="32" y="100"/>
                  <a:pt x="26" y="94"/>
                </a:cubicBezTo>
                <a:cubicBezTo>
                  <a:pt x="19" y="89"/>
                  <a:pt x="13" y="83"/>
                  <a:pt x="9" y="78"/>
                </a:cubicBezTo>
                <a:cubicBezTo>
                  <a:pt x="9" y="78"/>
                  <a:pt x="9" y="78"/>
                  <a:pt x="9" y="78"/>
                </a:cubicBezTo>
                <a:cubicBezTo>
                  <a:pt x="6" y="73"/>
                  <a:pt x="4" y="68"/>
                  <a:pt x="2" y="63"/>
                </a:cubicBezTo>
                <a:cubicBezTo>
                  <a:pt x="2" y="61"/>
                  <a:pt x="2" y="59"/>
                  <a:pt x="1" y="57"/>
                </a:cubicBezTo>
                <a:cubicBezTo>
                  <a:pt x="0" y="48"/>
                  <a:pt x="1" y="38"/>
                  <a:pt x="4" y="29"/>
                </a:cubicBezTo>
                <a:cubicBezTo>
                  <a:pt x="8" y="19"/>
                  <a:pt x="15" y="11"/>
                  <a:pt x="24" y="6"/>
                </a:cubicBezTo>
                <a:cubicBezTo>
                  <a:pt x="34" y="1"/>
                  <a:pt x="47" y="0"/>
                  <a:pt x="58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65" y="6"/>
                  <a:pt x="71" y="9"/>
                  <a:pt x="76" y="13"/>
                </a:cubicBezTo>
                <a:cubicBezTo>
                  <a:pt x="82" y="18"/>
                  <a:pt x="88" y="23"/>
                  <a:pt x="92" y="30"/>
                </a:cubicBezTo>
                <a:cubicBezTo>
                  <a:pt x="98" y="38"/>
                  <a:pt x="102" y="48"/>
                  <a:pt x="105" y="59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graphicFrame>
        <p:nvGraphicFramePr>
          <p:cNvPr id="22" name="Diagram 21"/>
          <p:cNvGraphicFramePr/>
          <p:nvPr/>
        </p:nvGraphicFramePr>
        <p:xfrm>
          <a:off x="7643752" y="2916456"/>
          <a:ext cx="21336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6830952" y="5257801"/>
            <a:ext cx="3784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CONTENT </a:t>
            </a:r>
            <a:r>
              <a:rPr lang="en-US" sz="2400">
                <a:solidFill>
                  <a:srgbClr val="01D48F"/>
                </a:solidFill>
                <a:latin typeface="+mj-lt"/>
              </a:rPr>
              <a:t>DESCRIPTION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830953" y="5630453"/>
            <a:ext cx="37843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>
                <a:solidFill>
                  <a:schemeClr val="bg1">
                    <a:lumMod val="65000"/>
                  </a:schemeClr>
                </a:solidFill>
              </a:rPr>
              <a:t>Lorem Ipsum is simply dummy text of the printing and typesetting industry. </a:t>
            </a:r>
          </a:p>
        </p:txBody>
      </p:sp>
      <p:sp>
        <p:nvSpPr>
          <p:cNvPr id="26" name="Freeform 25"/>
          <p:cNvSpPr>
            <a:spLocks noEditPoints="1"/>
          </p:cNvSpPr>
          <p:nvPr/>
        </p:nvSpPr>
        <p:spPr bwMode="auto">
          <a:xfrm>
            <a:off x="4450375" y="2569640"/>
            <a:ext cx="412215" cy="335121"/>
          </a:xfrm>
          <a:custGeom>
            <a:avLst/>
            <a:gdLst>
              <a:gd name="T0" fmla="*/ 92 w 111"/>
              <a:gd name="T1" fmla="*/ 0 h 90"/>
              <a:gd name="T2" fmla="*/ 18 w 111"/>
              <a:gd name="T3" fmla="*/ 0 h 90"/>
              <a:gd name="T4" fmla="*/ 0 w 111"/>
              <a:gd name="T5" fmla="*/ 19 h 90"/>
              <a:gd name="T6" fmla="*/ 0 w 111"/>
              <a:gd name="T7" fmla="*/ 72 h 90"/>
              <a:gd name="T8" fmla="*/ 18 w 111"/>
              <a:gd name="T9" fmla="*/ 90 h 90"/>
              <a:gd name="T10" fmla="*/ 92 w 111"/>
              <a:gd name="T11" fmla="*/ 90 h 90"/>
              <a:gd name="T12" fmla="*/ 111 w 111"/>
              <a:gd name="T13" fmla="*/ 72 h 90"/>
              <a:gd name="T14" fmla="*/ 111 w 111"/>
              <a:gd name="T15" fmla="*/ 19 h 90"/>
              <a:gd name="T16" fmla="*/ 92 w 111"/>
              <a:gd name="T17" fmla="*/ 0 h 90"/>
              <a:gd name="T18" fmla="*/ 76 w 111"/>
              <a:gd name="T19" fmla="*/ 71 h 90"/>
              <a:gd name="T20" fmla="*/ 73 w 111"/>
              <a:gd name="T21" fmla="*/ 73 h 90"/>
              <a:gd name="T22" fmla="*/ 17 w 111"/>
              <a:gd name="T23" fmla="*/ 73 h 90"/>
              <a:gd name="T24" fmla="*/ 14 w 111"/>
              <a:gd name="T25" fmla="*/ 71 h 90"/>
              <a:gd name="T26" fmla="*/ 14 w 111"/>
              <a:gd name="T27" fmla="*/ 70 h 90"/>
              <a:gd name="T28" fmla="*/ 14 w 111"/>
              <a:gd name="T29" fmla="*/ 68 h 90"/>
              <a:gd name="T30" fmla="*/ 35 w 111"/>
              <a:gd name="T31" fmla="*/ 27 h 90"/>
              <a:gd name="T32" fmla="*/ 38 w 111"/>
              <a:gd name="T33" fmla="*/ 25 h 90"/>
              <a:gd name="T34" fmla="*/ 38 w 111"/>
              <a:gd name="T35" fmla="*/ 25 h 90"/>
              <a:gd name="T36" fmla="*/ 41 w 111"/>
              <a:gd name="T37" fmla="*/ 26 h 90"/>
              <a:gd name="T38" fmla="*/ 52 w 111"/>
              <a:gd name="T39" fmla="*/ 43 h 90"/>
              <a:gd name="T40" fmla="*/ 56 w 111"/>
              <a:gd name="T41" fmla="*/ 39 h 90"/>
              <a:gd name="T42" fmla="*/ 59 w 111"/>
              <a:gd name="T43" fmla="*/ 38 h 90"/>
              <a:gd name="T44" fmla="*/ 59 w 111"/>
              <a:gd name="T45" fmla="*/ 39 h 90"/>
              <a:gd name="T46" fmla="*/ 62 w 111"/>
              <a:gd name="T47" fmla="*/ 40 h 90"/>
              <a:gd name="T48" fmla="*/ 76 w 111"/>
              <a:gd name="T49" fmla="*/ 68 h 90"/>
              <a:gd name="T50" fmla="*/ 76 w 111"/>
              <a:gd name="T51" fmla="*/ 70 h 90"/>
              <a:gd name="T52" fmla="*/ 76 w 111"/>
              <a:gd name="T53" fmla="*/ 71 h 90"/>
              <a:gd name="T54" fmla="*/ 83 w 111"/>
              <a:gd name="T55" fmla="*/ 45 h 90"/>
              <a:gd name="T56" fmla="*/ 69 w 111"/>
              <a:gd name="T57" fmla="*/ 32 h 90"/>
              <a:gd name="T58" fmla="*/ 83 w 111"/>
              <a:gd name="T59" fmla="*/ 18 h 90"/>
              <a:gd name="T60" fmla="*/ 97 w 111"/>
              <a:gd name="T61" fmla="*/ 32 h 90"/>
              <a:gd name="T62" fmla="*/ 83 w 111"/>
              <a:gd name="T63" fmla="*/ 45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1" h="90">
                <a:moveTo>
                  <a:pt x="92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9"/>
                  <a:pt x="0" y="19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82"/>
                  <a:pt x="8" y="90"/>
                  <a:pt x="18" y="90"/>
                </a:cubicBezTo>
                <a:cubicBezTo>
                  <a:pt x="92" y="90"/>
                  <a:pt x="92" y="90"/>
                  <a:pt x="92" y="90"/>
                </a:cubicBezTo>
                <a:cubicBezTo>
                  <a:pt x="102" y="90"/>
                  <a:pt x="111" y="82"/>
                  <a:pt x="111" y="72"/>
                </a:cubicBezTo>
                <a:cubicBezTo>
                  <a:pt x="111" y="19"/>
                  <a:pt x="111" y="19"/>
                  <a:pt x="111" y="19"/>
                </a:cubicBezTo>
                <a:cubicBezTo>
                  <a:pt x="111" y="9"/>
                  <a:pt x="102" y="0"/>
                  <a:pt x="92" y="0"/>
                </a:cubicBezTo>
                <a:close/>
                <a:moveTo>
                  <a:pt x="76" y="71"/>
                </a:moveTo>
                <a:cubicBezTo>
                  <a:pt x="75" y="72"/>
                  <a:pt x="74" y="73"/>
                  <a:pt x="73" y="73"/>
                </a:cubicBezTo>
                <a:cubicBezTo>
                  <a:pt x="17" y="73"/>
                  <a:pt x="17" y="73"/>
                  <a:pt x="17" y="73"/>
                </a:cubicBezTo>
                <a:cubicBezTo>
                  <a:pt x="16" y="73"/>
                  <a:pt x="15" y="72"/>
                  <a:pt x="14" y="71"/>
                </a:cubicBezTo>
                <a:cubicBezTo>
                  <a:pt x="14" y="71"/>
                  <a:pt x="14" y="70"/>
                  <a:pt x="14" y="70"/>
                </a:cubicBezTo>
                <a:cubicBezTo>
                  <a:pt x="14" y="69"/>
                  <a:pt x="14" y="69"/>
                  <a:pt x="14" y="68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5"/>
                  <a:pt x="37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9" y="25"/>
                  <a:pt x="40" y="25"/>
                  <a:pt x="41" y="26"/>
                </a:cubicBezTo>
                <a:cubicBezTo>
                  <a:pt x="52" y="43"/>
                  <a:pt x="52" y="43"/>
                  <a:pt x="52" y="43"/>
                </a:cubicBezTo>
                <a:cubicBezTo>
                  <a:pt x="56" y="39"/>
                  <a:pt x="56" y="39"/>
                  <a:pt x="56" y="39"/>
                </a:cubicBezTo>
                <a:cubicBezTo>
                  <a:pt x="57" y="39"/>
                  <a:pt x="58" y="38"/>
                  <a:pt x="59" y="38"/>
                </a:cubicBezTo>
                <a:cubicBezTo>
                  <a:pt x="59" y="38"/>
                  <a:pt x="59" y="38"/>
                  <a:pt x="59" y="39"/>
                </a:cubicBezTo>
                <a:cubicBezTo>
                  <a:pt x="60" y="39"/>
                  <a:pt x="61" y="39"/>
                  <a:pt x="62" y="40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69"/>
                  <a:pt x="76" y="69"/>
                  <a:pt x="76" y="70"/>
                </a:cubicBezTo>
                <a:cubicBezTo>
                  <a:pt x="76" y="70"/>
                  <a:pt x="76" y="71"/>
                  <a:pt x="76" y="71"/>
                </a:cubicBezTo>
                <a:close/>
                <a:moveTo>
                  <a:pt x="83" y="45"/>
                </a:moveTo>
                <a:cubicBezTo>
                  <a:pt x="75" y="45"/>
                  <a:pt x="69" y="39"/>
                  <a:pt x="69" y="32"/>
                </a:cubicBezTo>
                <a:cubicBezTo>
                  <a:pt x="69" y="24"/>
                  <a:pt x="75" y="18"/>
                  <a:pt x="83" y="18"/>
                </a:cubicBezTo>
                <a:cubicBezTo>
                  <a:pt x="91" y="18"/>
                  <a:pt x="97" y="24"/>
                  <a:pt x="97" y="32"/>
                </a:cubicBezTo>
                <a:cubicBezTo>
                  <a:pt x="97" y="39"/>
                  <a:pt x="91" y="45"/>
                  <a:pt x="83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7" name="Freeform 26"/>
          <p:cNvSpPr>
            <a:spLocks noEditPoints="1"/>
          </p:cNvSpPr>
          <p:nvPr/>
        </p:nvSpPr>
        <p:spPr bwMode="auto">
          <a:xfrm>
            <a:off x="8026401" y="2096393"/>
            <a:ext cx="412215" cy="335121"/>
          </a:xfrm>
          <a:custGeom>
            <a:avLst/>
            <a:gdLst>
              <a:gd name="T0" fmla="*/ 92 w 111"/>
              <a:gd name="T1" fmla="*/ 0 h 90"/>
              <a:gd name="T2" fmla="*/ 18 w 111"/>
              <a:gd name="T3" fmla="*/ 0 h 90"/>
              <a:gd name="T4" fmla="*/ 0 w 111"/>
              <a:gd name="T5" fmla="*/ 19 h 90"/>
              <a:gd name="T6" fmla="*/ 0 w 111"/>
              <a:gd name="T7" fmla="*/ 72 h 90"/>
              <a:gd name="T8" fmla="*/ 18 w 111"/>
              <a:gd name="T9" fmla="*/ 90 h 90"/>
              <a:gd name="T10" fmla="*/ 92 w 111"/>
              <a:gd name="T11" fmla="*/ 90 h 90"/>
              <a:gd name="T12" fmla="*/ 111 w 111"/>
              <a:gd name="T13" fmla="*/ 72 h 90"/>
              <a:gd name="T14" fmla="*/ 111 w 111"/>
              <a:gd name="T15" fmla="*/ 19 h 90"/>
              <a:gd name="T16" fmla="*/ 92 w 111"/>
              <a:gd name="T17" fmla="*/ 0 h 90"/>
              <a:gd name="T18" fmla="*/ 76 w 111"/>
              <a:gd name="T19" fmla="*/ 71 h 90"/>
              <a:gd name="T20" fmla="*/ 73 w 111"/>
              <a:gd name="T21" fmla="*/ 73 h 90"/>
              <a:gd name="T22" fmla="*/ 17 w 111"/>
              <a:gd name="T23" fmla="*/ 73 h 90"/>
              <a:gd name="T24" fmla="*/ 14 w 111"/>
              <a:gd name="T25" fmla="*/ 71 h 90"/>
              <a:gd name="T26" fmla="*/ 14 w 111"/>
              <a:gd name="T27" fmla="*/ 70 h 90"/>
              <a:gd name="T28" fmla="*/ 14 w 111"/>
              <a:gd name="T29" fmla="*/ 68 h 90"/>
              <a:gd name="T30" fmla="*/ 35 w 111"/>
              <a:gd name="T31" fmla="*/ 27 h 90"/>
              <a:gd name="T32" fmla="*/ 38 w 111"/>
              <a:gd name="T33" fmla="*/ 25 h 90"/>
              <a:gd name="T34" fmla="*/ 38 w 111"/>
              <a:gd name="T35" fmla="*/ 25 h 90"/>
              <a:gd name="T36" fmla="*/ 41 w 111"/>
              <a:gd name="T37" fmla="*/ 26 h 90"/>
              <a:gd name="T38" fmla="*/ 52 w 111"/>
              <a:gd name="T39" fmla="*/ 43 h 90"/>
              <a:gd name="T40" fmla="*/ 56 w 111"/>
              <a:gd name="T41" fmla="*/ 39 h 90"/>
              <a:gd name="T42" fmla="*/ 59 w 111"/>
              <a:gd name="T43" fmla="*/ 38 h 90"/>
              <a:gd name="T44" fmla="*/ 59 w 111"/>
              <a:gd name="T45" fmla="*/ 39 h 90"/>
              <a:gd name="T46" fmla="*/ 62 w 111"/>
              <a:gd name="T47" fmla="*/ 40 h 90"/>
              <a:gd name="T48" fmla="*/ 76 w 111"/>
              <a:gd name="T49" fmla="*/ 68 h 90"/>
              <a:gd name="T50" fmla="*/ 76 w 111"/>
              <a:gd name="T51" fmla="*/ 70 h 90"/>
              <a:gd name="T52" fmla="*/ 76 w 111"/>
              <a:gd name="T53" fmla="*/ 71 h 90"/>
              <a:gd name="T54" fmla="*/ 83 w 111"/>
              <a:gd name="T55" fmla="*/ 45 h 90"/>
              <a:gd name="T56" fmla="*/ 69 w 111"/>
              <a:gd name="T57" fmla="*/ 32 h 90"/>
              <a:gd name="T58" fmla="*/ 83 w 111"/>
              <a:gd name="T59" fmla="*/ 18 h 90"/>
              <a:gd name="T60" fmla="*/ 97 w 111"/>
              <a:gd name="T61" fmla="*/ 32 h 90"/>
              <a:gd name="T62" fmla="*/ 83 w 111"/>
              <a:gd name="T63" fmla="*/ 45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1" h="90">
                <a:moveTo>
                  <a:pt x="92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9"/>
                  <a:pt x="0" y="19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82"/>
                  <a:pt x="8" y="90"/>
                  <a:pt x="18" y="90"/>
                </a:cubicBezTo>
                <a:cubicBezTo>
                  <a:pt x="92" y="90"/>
                  <a:pt x="92" y="90"/>
                  <a:pt x="92" y="90"/>
                </a:cubicBezTo>
                <a:cubicBezTo>
                  <a:pt x="102" y="90"/>
                  <a:pt x="111" y="82"/>
                  <a:pt x="111" y="72"/>
                </a:cubicBezTo>
                <a:cubicBezTo>
                  <a:pt x="111" y="19"/>
                  <a:pt x="111" y="19"/>
                  <a:pt x="111" y="19"/>
                </a:cubicBezTo>
                <a:cubicBezTo>
                  <a:pt x="111" y="9"/>
                  <a:pt x="102" y="0"/>
                  <a:pt x="92" y="0"/>
                </a:cubicBezTo>
                <a:close/>
                <a:moveTo>
                  <a:pt x="76" y="71"/>
                </a:moveTo>
                <a:cubicBezTo>
                  <a:pt x="75" y="72"/>
                  <a:pt x="74" y="73"/>
                  <a:pt x="73" y="73"/>
                </a:cubicBezTo>
                <a:cubicBezTo>
                  <a:pt x="17" y="73"/>
                  <a:pt x="17" y="73"/>
                  <a:pt x="17" y="73"/>
                </a:cubicBezTo>
                <a:cubicBezTo>
                  <a:pt x="16" y="73"/>
                  <a:pt x="15" y="72"/>
                  <a:pt x="14" y="71"/>
                </a:cubicBezTo>
                <a:cubicBezTo>
                  <a:pt x="14" y="71"/>
                  <a:pt x="14" y="70"/>
                  <a:pt x="14" y="70"/>
                </a:cubicBezTo>
                <a:cubicBezTo>
                  <a:pt x="14" y="69"/>
                  <a:pt x="14" y="69"/>
                  <a:pt x="14" y="68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5"/>
                  <a:pt x="37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9" y="25"/>
                  <a:pt x="40" y="25"/>
                  <a:pt x="41" y="26"/>
                </a:cubicBezTo>
                <a:cubicBezTo>
                  <a:pt x="52" y="43"/>
                  <a:pt x="52" y="43"/>
                  <a:pt x="52" y="43"/>
                </a:cubicBezTo>
                <a:cubicBezTo>
                  <a:pt x="56" y="39"/>
                  <a:pt x="56" y="39"/>
                  <a:pt x="56" y="39"/>
                </a:cubicBezTo>
                <a:cubicBezTo>
                  <a:pt x="57" y="39"/>
                  <a:pt x="58" y="38"/>
                  <a:pt x="59" y="38"/>
                </a:cubicBezTo>
                <a:cubicBezTo>
                  <a:pt x="59" y="38"/>
                  <a:pt x="59" y="38"/>
                  <a:pt x="59" y="39"/>
                </a:cubicBezTo>
                <a:cubicBezTo>
                  <a:pt x="60" y="39"/>
                  <a:pt x="61" y="39"/>
                  <a:pt x="62" y="40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69"/>
                  <a:pt x="76" y="69"/>
                  <a:pt x="76" y="70"/>
                </a:cubicBezTo>
                <a:cubicBezTo>
                  <a:pt x="76" y="70"/>
                  <a:pt x="76" y="71"/>
                  <a:pt x="76" y="71"/>
                </a:cubicBezTo>
                <a:close/>
                <a:moveTo>
                  <a:pt x="83" y="45"/>
                </a:moveTo>
                <a:cubicBezTo>
                  <a:pt x="75" y="45"/>
                  <a:pt x="69" y="39"/>
                  <a:pt x="69" y="32"/>
                </a:cubicBezTo>
                <a:cubicBezTo>
                  <a:pt x="69" y="24"/>
                  <a:pt x="75" y="18"/>
                  <a:pt x="83" y="18"/>
                </a:cubicBezTo>
                <a:cubicBezTo>
                  <a:pt x="91" y="18"/>
                  <a:pt x="97" y="24"/>
                  <a:pt x="97" y="32"/>
                </a:cubicBezTo>
                <a:cubicBezTo>
                  <a:pt x="97" y="39"/>
                  <a:pt x="91" y="45"/>
                  <a:pt x="83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grpSp>
        <p:nvGrpSpPr>
          <p:cNvPr id="29" name="Group 28"/>
          <p:cNvGrpSpPr/>
          <p:nvPr/>
        </p:nvGrpSpPr>
        <p:grpSpPr>
          <a:xfrm>
            <a:off x="10070109" y="4117707"/>
            <a:ext cx="395588" cy="442860"/>
            <a:chOff x="3292475" y="2798763"/>
            <a:chExt cx="452438" cy="484187"/>
          </a:xfrm>
          <a:solidFill>
            <a:schemeClr val="bg1"/>
          </a:solidFill>
        </p:grpSpPr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3405188" y="2919413"/>
              <a:ext cx="58738" cy="603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3603625" y="3009900"/>
              <a:ext cx="55563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3322638" y="2828925"/>
              <a:ext cx="422275" cy="334962"/>
            </a:xfrm>
            <a:custGeom>
              <a:avLst/>
              <a:gdLst>
                <a:gd name="T0" fmla="*/ 103 w 113"/>
                <a:gd name="T1" fmla="*/ 24 h 89"/>
                <a:gd name="T2" fmla="*/ 62 w 113"/>
                <a:gd name="T3" fmla="*/ 24 h 89"/>
                <a:gd name="T4" fmla="*/ 60 w 113"/>
                <a:gd name="T5" fmla="*/ 24 h 89"/>
                <a:gd name="T6" fmla="*/ 60 w 113"/>
                <a:gd name="T7" fmla="*/ 10 h 89"/>
                <a:gd name="T8" fmla="*/ 51 w 113"/>
                <a:gd name="T9" fmla="*/ 0 h 89"/>
                <a:gd name="T10" fmla="*/ 9 w 113"/>
                <a:gd name="T11" fmla="*/ 0 h 89"/>
                <a:gd name="T12" fmla="*/ 0 w 113"/>
                <a:gd name="T13" fmla="*/ 10 h 89"/>
                <a:gd name="T14" fmla="*/ 0 w 113"/>
                <a:gd name="T15" fmla="*/ 54 h 89"/>
                <a:gd name="T16" fmla="*/ 9 w 113"/>
                <a:gd name="T17" fmla="*/ 65 h 89"/>
                <a:gd name="T18" fmla="*/ 51 w 113"/>
                <a:gd name="T19" fmla="*/ 65 h 89"/>
                <a:gd name="T20" fmla="*/ 53 w 113"/>
                <a:gd name="T21" fmla="*/ 64 h 89"/>
                <a:gd name="T22" fmla="*/ 53 w 113"/>
                <a:gd name="T23" fmla="*/ 79 h 89"/>
                <a:gd name="T24" fmla="*/ 62 w 113"/>
                <a:gd name="T25" fmla="*/ 89 h 89"/>
                <a:gd name="T26" fmla="*/ 103 w 113"/>
                <a:gd name="T27" fmla="*/ 89 h 89"/>
                <a:gd name="T28" fmla="*/ 113 w 113"/>
                <a:gd name="T29" fmla="*/ 79 h 89"/>
                <a:gd name="T30" fmla="*/ 113 w 113"/>
                <a:gd name="T31" fmla="*/ 34 h 89"/>
                <a:gd name="T32" fmla="*/ 103 w 113"/>
                <a:gd name="T33" fmla="*/ 24 h 89"/>
                <a:gd name="T34" fmla="*/ 38 w 113"/>
                <a:gd name="T35" fmla="*/ 40 h 89"/>
                <a:gd name="T36" fmla="*/ 38 w 113"/>
                <a:gd name="T37" fmla="*/ 57 h 89"/>
                <a:gd name="T38" fmla="*/ 22 w 113"/>
                <a:gd name="T39" fmla="*/ 57 h 89"/>
                <a:gd name="T40" fmla="*/ 22 w 113"/>
                <a:gd name="T41" fmla="*/ 40 h 89"/>
                <a:gd name="T42" fmla="*/ 7 w 113"/>
                <a:gd name="T43" fmla="*/ 40 h 89"/>
                <a:gd name="T44" fmla="*/ 7 w 113"/>
                <a:gd name="T45" fmla="*/ 24 h 89"/>
                <a:gd name="T46" fmla="*/ 22 w 113"/>
                <a:gd name="T47" fmla="*/ 24 h 89"/>
                <a:gd name="T48" fmla="*/ 22 w 113"/>
                <a:gd name="T49" fmla="*/ 8 h 89"/>
                <a:gd name="T50" fmla="*/ 38 w 113"/>
                <a:gd name="T51" fmla="*/ 8 h 89"/>
                <a:gd name="T52" fmla="*/ 38 w 113"/>
                <a:gd name="T53" fmla="*/ 24 h 89"/>
                <a:gd name="T54" fmla="*/ 53 w 113"/>
                <a:gd name="T55" fmla="*/ 24 h 89"/>
                <a:gd name="T56" fmla="*/ 53 w 113"/>
                <a:gd name="T57" fmla="*/ 34 h 89"/>
                <a:gd name="T58" fmla="*/ 53 w 113"/>
                <a:gd name="T59" fmla="*/ 40 h 89"/>
                <a:gd name="T60" fmla="*/ 38 w 113"/>
                <a:gd name="T61" fmla="*/ 40 h 89"/>
                <a:gd name="T62" fmla="*/ 105 w 113"/>
                <a:gd name="T63" fmla="*/ 65 h 89"/>
                <a:gd name="T64" fmla="*/ 90 w 113"/>
                <a:gd name="T65" fmla="*/ 65 h 89"/>
                <a:gd name="T66" fmla="*/ 90 w 113"/>
                <a:gd name="T67" fmla="*/ 81 h 89"/>
                <a:gd name="T68" fmla="*/ 75 w 113"/>
                <a:gd name="T69" fmla="*/ 81 h 89"/>
                <a:gd name="T70" fmla="*/ 75 w 113"/>
                <a:gd name="T71" fmla="*/ 65 h 89"/>
                <a:gd name="T72" fmla="*/ 60 w 113"/>
                <a:gd name="T73" fmla="*/ 65 h 89"/>
                <a:gd name="T74" fmla="*/ 60 w 113"/>
                <a:gd name="T75" fmla="*/ 54 h 89"/>
                <a:gd name="T76" fmla="*/ 60 w 113"/>
                <a:gd name="T77" fmla="*/ 48 h 89"/>
                <a:gd name="T78" fmla="*/ 75 w 113"/>
                <a:gd name="T79" fmla="*/ 48 h 89"/>
                <a:gd name="T80" fmla="*/ 75 w 113"/>
                <a:gd name="T81" fmla="*/ 32 h 89"/>
                <a:gd name="T82" fmla="*/ 90 w 113"/>
                <a:gd name="T83" fmla="*/ 32 h 89"/>
                <a:gd name="T84" fmla="*/ 90 w 113"/>
                <a:gd name="T85" fmla="*/ 48 h 89"/>
                <a:gd name="T86" fmla="*/ 105 w 113"/>
                <a:gd name="T87" fmla="*/ 48 h 89"/>
                <a:gd name="T88" fmla="*/ 105 w 113"/>
                <a:gd name="T89" fmla="*/ 6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3" h="89">
                  <a:moveTo>
                    <a:pt x="103" y="24"/>
                  </a:move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60" y="24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5"/>
                    <a:pt x="56" y="0"/>
                    <a:pt x="5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0"/>
                    <a:pt x="4" y="65"/>
                    <a:pt x="9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2" y="64"/>
                    <a:pt x="53" y="64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84"/>
                    <a:pt x="57" y="89"/>
                    <a:pt x="62" y="89"/>
                  </a:cubicBezTo>
                  <a:cubicBezTo>
                    <a:pt x="103" y="89"/>
                    <a:pt x="103" y="89"/>
                    <a:pt x="103" y="89"/>
                  </a:cubicBezTo>
                  <a:cubicBezTo>
                    <a:pt x="109" y="89"/>
                    <a:pt x="113" y="84"/>
                    <a:pt x="113" y="79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3" y="29"/>
                    <a:pt x="109" y="24"/>
                    <a:pt x="103" y="24"/>
                  </a:cubicBezTo>
                  <a:close/>
                  <a:moveTo>
                    <a:pt x="38" y="40"/>
                  </a:moveTo>
                  <a:cubicBezTo>
                    <a:pt x="38" y="57"/>
                    <a:pt x="38" y="57"/>
                    <a:pt x="38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40"/>
                    <a:pt x="53" y="40"/>
                    <a:pt x="53" y="40"/>
                  </a:cubicBezTo>
                  <a:lnTo>
                    <a:pt x="38" y="40"/>
                  </a:lnTo>
                  <a:close/>
                  <a:moveTo>
                    <a:pt x="105" y="65"/>
                  </a:moveTo>
                  <a:cubicBezTo>
                    <a:pt x="90" y="65"/>
                    <a:pt x="90" y="65"/>
                    <a:pt x="90" y="65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65"/>
                    <a:pt x="75" y="65"/>
                    <a:pt x="75" y="65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105" y="48"/>
                    <a:pt x="105" y="48"/>
                    <a:pt x="105" y="48"/>
                  </a:cubicBezTo>
                  <a:lnTo>
                    <a:pt x="105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3292475" y="2798763"/>
              <a:ext cx="60325" cy="484187"/>
            </a:xfrm>
            <a:custGeom>
              <a:avLst/>
              <a:gdLst>
                <a:gd name="T0" fmla="*/ 16 w 16"/>
                <a:gd name="T1" fmla="*/ 121 h 129"/>
                <a:gd name="T2" fmla="*/ 8 w 16"/>
                <a:gd name="T3" fmla="*/ 129 h 129"/>
                <a:gd name="T4" fmla="*/ 8 w 16"/>
                <a:gd name="T5" fmla="*/ 129 h 129"/>
                <a:gd name="T6" fmla="*/ 0 w 16"/>
                <a:gd name="T7" fmla="*/ 121 h 129"/>
                <a:gd name="T8" fmla="*/ 0 w 16"/>
                <a:gd name="T9" fmla="*/ 8 h 129"/>
                <a:gd name="T10" fmla="*/ 8 w 16"/>
                <a:gd name="T11" fmla="*/ 0 h 129"/>
                <a:gd name="T12" fmla="*/ 8 w 16"/>
                <a:gd name="T13" fmla="*/ 0 h 129"/>
                <a:gd name="T14" fmla="*/ 16 w 16"/>
                <a:gd name="T15" fmla="*/ 8 h 129"/>
                <a:gd name="T16" fmla="*/ 16 w 16"/>
                <a:gd name="T17" fmla="*/ 12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9">
                  <a:moveTo>
                    <a:pt x="16" y="121"/>
                  </a:moveTo>
                  <a:cubicBezTo>
                    <a:pt x="16" y="126"/>
                    <a:pt x="12" y="129"/>
                    <a:pt x="8" y="12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3" y="129"/>
                    <a:pt x="0" y="126"/>
                    <a:pt x="0" y="12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lnTo>
                    <a:pt x="16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808589" y="3327401"/>
            <a:ext cx="395588" cy="442860"/>
            <a:chOff x="3292475" y="2798763"/>
            <a:chExt cx="452438" cy="484187"/>
          </a:xfrm>
          <a:solidFill>
            <a:schemeClr val="bg1"/>
          </a:solidFill>
        </p:grpSpPr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3405188" y="2919413"/>
              <a:ext cx="58738" cy="603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3603625" y="3009900"/>
              <a:ext cx="55563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7" name="Freeform 36"/>
            <p:cNvSpPr>
              <a:spLocks noEditPoints="1"/>
            </p:cNvSpPr>
            <p:nvPr/>
          </p:nvSpPr>
          <p:spPr bwMode="auto">
            <a:xfrm>
              <a:off x="3322638" y="2828925"/>
              <a:ext cx="422275" cy="334962"/>
            </a:xfrm>
            <a:custGeom>
              <a:avLst/>
              <a:gdLst>
                <a:gd name="T0" fmla="*/ 103 w 113"/>
                <a:gd name="T1" fmla="*/ 24 h 89"/>
                <a:gd name="T2" fmla="*/ 62 w 113"/>
                <a:gd name="T3" fmla="*/ 24 h 89"/>
                <a:gd name="T4" fmla="*/ 60 w 113"/>
                <a:gd name="T5" fmla="*/ 24 h 89"/>
                <a:gd name="T6" fmla="*/ 60 w 113"/>
                <a:gd name="T7" fmla="*/ 10 h 89"/>
                <a:gd name="T8" fmla="*/ 51 w 113"/>
                <a:gd name="T9" fmla="*/ 0 h 89"/>
                <a:gd name="T10" fmla="*/ 9 w 113"/>
                <a:gd name="T11" fmla="*/ 0 h 89"/>
                <a:gd name="T12" fmla="*/ 0 w 113"/>
                <a:gd name="T13" fmla="*/ 10 h 89"/>
                <a:gd name="T14" fmla="*/ 0 w 113"/>
                <a:gd name="T15" fmla="*/ 54 h 89"/>
                <a:gd name="T16" fmla="*/ 9 w 113"/>
                <a:gd name="T17" fmla="*/ 65 h 89"/>
                <a:gd name="T18" fmla="*/ 51 w 113"/>
                <a:gd name="T19" fmla="*/ 65 h 89"/>
                <a:gd name="T20" fmla="*/ 53 w 113"/>
                <a:gd name="T21" fmla="*/ 64 h 89"/>
                <a:gd name="T22" fmla="*/ 53 w 113"/>
                <a:gd name="T23" fmla="*/ 79 h 89"/>
                <a:gd name="T24" fmla="*/ 62 w 113"/>
                <a:gd name="T25" fmla="*/ 89 h 89"/>
                <a:gd name="T26" fmla="*/ 103 w 113"/>
                <a:gd name="T27" fmla="*/ 89 h 89"/>
                <a:gd name="T28" fmla="*/ 113 w 113"/>
                <a:gd name="T29" fmla="*/ 79 h 89"/>
                <a:gd name="T30" fmla="*/ 113 w 113"/>
                <a:gd name="T31" fmla="*/ 34 h 89"/>
                <a:gd name="T32" fmla="*/ 103 w 113"/>
                <a:gd name="T33" fmla="*/ 24 h 89"/>
                <a:gd name="T34" fmla="*/ 38 w 113"/>
                <a:gd name="T35" fmla="*/ 40 h 89"/>
                <a:gd name="T36" fmla="*/ 38 w 113"/>
                <a:gd name="T37" fmla="*/ 57 h 89"/>
                <a:gd name="T38" fmla="*/ 22 w 113"/>
                <a:gd name="T39" fmla="*/ 57 h 89"/>
                <a:gd name="T40" fmla="*/ 22 w 113"/>
                <a:gd name="T41" fmla="*/ 40 h 89"/>
                <a:gd name="T42" fmla="*/ 7 w 113"/>
                <a:gd name="T43" fmla="*/ 40 h 89"/>
                <a:gd name="T44" fmla="*/ 7 w 113"/>
                <a:gd name="T45" fmla="*/ 24 h 89"/>
                <a:gd name="T46" fmla="*/ 22 w 113"/>
                <a:gd name="T47" fmla="*/ 24 h 89"/>
                <a:gd name="T48" fmla="*/ 22 w 113"/>
                <a:gd name="T49" fmla="*/ 8 h 89"/>
                <a:gd name="T50" fmla="*/ 38 w 113"/>
                <a:gd name="T51" fmla="*/ 8 h 89"/>
                <a:gd name="T52" fmla="*/ 38 w 113"/>
                <a:gd name="T53" fmla="*/ 24 h 89"/>
                <a:gd name="T54" fmla="*/ 53 w 113"/>
                <a:gd name="T55" fmla="*/ 24 h 89"/>
                <a:gd name="T56" fmla="*/ 53 w 113"/>
                <a:gd name="T57" fmla="*/ 34 h 89"/>
                <a:gd name="T58" fmla="*/ 53 w 113"/>
                <a:gd name="T59" fmla="*/ 40 h 89"/>
                <a:gd name="T60" fmla="*/ 38 w 113"/>
                <a:gd name="T61" fmla="*/ 40 h 89"/>
                <a:gd name="T62" fmla="*/ 105 w 113"/>
                <a:gd name="T63" fmla="*/ 65 h 89"/>
                <a:gd name="T64" fmla="*/ 90 w 113"/>
                <a:gd name="T65" fmla="*/ 65 h 89"/>
                <a:gd name="T66" fmla="*/ 90 w 113"/>
                <a:gd name="T67" fmla="*/ 81 h 89"/>
                <a:gd name="T68" fmla="*/ 75 w 113"/>
                <a:gd name="T69" fmla="*/ 81 h 89"/>
                <a:gd name="T70" fmla="*/ 75 w 113"/>
                <a:gd name="T71" fmla="*/ 65 h 89"/>
                <a:gd name="T72" fmla="*/ 60 w 113"/>
                <a:gd name="T73" fmla="*/ 65 h 89"/>
                <a:gd name="T74" fmla="*/ 60 w 113"/>
                <a:gd name="T75" fmla="*/ 54 h 89"/>
                <a:gd name="T76" fmla="*/ 60 w 113"/>
                <a:gd name="T77" fmla="*/ 48 h 89"/>
                <a:gd name="T78" fmla="*/ 75 w 113"/>
                <a:gd name="T79" fmla="*/ 48 h 89"/>
                <a:gd name="T80" fmla="*/ 75 w 113"/>
                <a:gd name="T81" fmla="*/ 32 h 89"/>
                <a:gd name="T82" fmla="*/ 90 w 113"/>
                <a:gd name="T83" fmla="*/ 32 h 89"/>
                <a:gd name="T84" fmla="*/ 90 w 113"/>
                <a:gd name="T85" fmla="*/ 48 h 89"/>
                <a:gd name="T86" fmla="*/ 105 w 113"/>
                <a:gd name="T87" fmla="*/ 48 h 89"/>
                <a:gd name="T88" fmla="*/ 105 w 113"/>
                <a:gd name="T89" fmla="*/ 6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3" h="89">
                  <a:moveTo>
                    <a:pt x="103" y="24"/>
                  </a:move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60" y="24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5"/>
                    <a:pt x="56" y="0"/>
                    <a:pt x="5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0"/>
                    <a:pt x="4" y="65"/>
                    <a:pt x="9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2" y="64"/>
                    <a:pt x="53" y="64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84"/>
                    <a:pt x="57" y="89"/>
                    <a:pt x="62" y="89"/>
                  </a:cubicBezTo>
                  <a:cubicBezTo>
                    <a:pt x="103" y="89"/>
                    <a:pt x="103" y="89"/>
                    <a:pt x="103" y="89"/>
                  </a:cubicBezTo>
                  <a:cubicBezTo>
                    <a:pt x="109" y="89"/>
                    <a:pt x="113" y="84"/>
                    <a:pt x="113" y="79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3" y="29"/>
                    <a:pt x="109" y="24"/>
                    <a:pt x="103" y="24"/>
                  </a:cubicBezTo>
                  <a:close/>
                  <a:moveTo>
                    <a:pt x="38" y="40"/>
                  </a:moveTo>
                  <a:cubicBezTo>
                    <a:pt x="38" y="57"/>
                    <a:pt x="38" y="57"/>
                    <a:pt x="38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40"/>
                    <a:pt x="53" y="40"/>
                    <a:pt x="53" y="40"/>
                  </a:cubicBezTo>
                  <a:lnTo>
                    <a:pt x="38" y="40"/>
                  </a:lnTo>
                  <a:close/>
                  <a:moveTo>
                    <a:pt x="105" y="65"/>
                  </a:moveTo>
                  <a:cubicBezTo>
                    <a:pt x="90" y="65"/>
                    <a:pt x="90" y="65"/>
                    <a:pt x="90" y="65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65"/>
                    <a:pt x="75" y="65"/>
                    <a:pt x="75" y="65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105" y="48"/>
                    <a:pt x="105" y="48"/>
                    <a:pt x="105" y="48"/>
                  </a:cubicBezTo>
                  <a:lnTo>
                    <a:pt x="105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3292475" y="2798763"/>
              <a:ext cx="60325" cy="484187"/>
            </a:xfrm>
            <a:custGeom>
              <a:avLst/>
              <a:gdLst>
                <a:gd name="T0" fmla="*/ 16 w 16"/>
                <a:gd name="T1" fmla="*/ 121 h 129"/>
                <a:gd name="T2" fmla="*/ 8 w 16"/>
                <a:gd name="T3" fmla="*/ 129 h 129"/>
                <a:gd name="T4" fmla="*/ 8 w 16"/>
                <a:gd name="T5" fmla="*/ 129 h 129"/>
                <a:gd name="T6" fmla="*/ 0 w 16"/>
                <a:gd name="T7" fmla="*/ 121 h 129"/>
                <a:gd name="T8" fmla="*/ 0 w 16"/>
                <a:gd name="T9" fmla="*/ 8 h 129"/>
                <a:gd name="T10" fmla="*/ 8 w 16"/>
                <a:gd name="T11" fmla="*/ 0 h 129"/>
                <a:gd name="T12" fmla="*/ 8 w 16"/>
                <a:gd name="T13" fmla="*/ 0 h 129"/>
                <a:gd name="T14" fmla="*/ 16 w 16"/>
                <a:gd name="T15" fmla="*/ 8 h 129"/>
                <a:gd name="T16" fmla="*/ 16 w 16"/>
                <a:gd name="T17" fmla="*/ 12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9">
                  <a:moveTo>
                    <a:pt x="16" y="121"/>
                  </a:moveTo>
                  <a:cubicBezTo>
                    <a:pt x="16" y="126"/>
                    <a:pt x="12" y="129"/>
                    <a:pt x="8" y="12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3" y="129"/>
                    <a:pt x="0" y="126"/>
                    <a:pt x="0" y="12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lnTo>
                    <a:pt x="16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2671690" y="2048922"/>
            <a:ext cx="7355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+mj-lt"/>
              </a:rPr>
              <a:t>17k.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485760" y="2381373"/>
            <a:ext cx="7355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+mj-lt"/>
              </a:rPr>
              <a:t>23k.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727446" y="3309450"/>
            <a:ext cx="7355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+mj-lt"/>
              </a:rPr>
              <a:t>5M.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807433" y="4090461"/>
            <a:ext cx="7355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+mj-lt"/>
              </a:rPr>
              <a:t>9M.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4" grpId="0" animBg="1"/>
      <p:bldGraphic spid="15" grpId="0">
        <p:bldAsOne/>
      </p:bldGraphic>
      <p:bldP spid="16" grpId="0"/>
      <p:bldP spid="17" grpId="0"/>
      <p:bldP spid="18" grpId="0" animBg="1"/>
      <p:bldP spid="19" grpId="0" animBg="1"/>
      <p:bldP spid="20" grpId="0" animBg="1"/>
      <p:bldP spid="21" grpId="0" animBg="1"/>
      <p:bldGraphic spid="22" grpId="0">
        <p:bldAsOne/>
      </p:bldGraphic>
      <p:bldP spid="23" grpId="0"/>
      <p:bldP spid="24" grpId="0"/>
      <p:bldP spid="26" grpId="0" animBg="1"/>
      <p:bldP spid="27" grpId="0" animBg="1"/>
      <p:bldP spid="39" grpId="0"/>
      <p:bldP spid="40" grpId="0"/>
      <p:bldP spid="41" grpId="0"/>
      <p:bldP spid="4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5"/>
          <p:cNvSpPr/>
          <p:nvPr/>
        </p:nvSpPr>
        <p:spPr bwMode="auto">
          <a:xfrm>
            <a:off x="4268329" y="4012042"/>
            <a:ext cx="1402060" cy="2058559"/>
          </a:xfrm>
          <a:custGeom>
            <a:avLst/>
            <a:gdLst>
              <a:gd name="T0" fmla="*/ 0 w 551"/>
              <a:gd name="T1" fmla="*/ 809 h 809"/>
              <a:gd name="T2" fmla="*/ 551 w 551"/>
              <a:gd name="T3" fmla="*/ 0 h 809"/>
              <a:gd name="T4" fmla="*/ 0 w 551"/>
              <a:gd name="T5" fmla="*/ 531 h 809"/>
              <a:gd name="T6" fmla="*/ 0 w 551"/>
              <a:gd name="T7" fmla="*/ 809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1" h="809">
                <a:moveTo>
                  <a:pt x="0" y="809"/>
                </a:moveTo>
                <a:lnTo>
                  <a:pt x="551" y="0"/>
                </a:lnTo>
                <a:lnTo>
                  <a:pt x="0" y="531"/>
                </a:lnTo>
                <a:lnTo>
                  <a:pt x="0" y="809"/>
                </a:lnTo>
                <a:close/>
              </a:path>
            </a:pathLst>
          </a:custGeom>
          <a:solidFill>
            <a:srgbClr val="028985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22" name="Freeform 6"/>
          <p:cNvSpPr/>
          <p:nvPr/>
        </p:nvSpPr>
        <p:spPr bwMode="auto">
          <a:xfrm>
            <a:off x="4268329" y="4012042"/>
            <a:ext cx="1402060" cy="1229029"/>
          </a:xfrm>
          <a:custGeom>
            <a:avLst/>
            <a:gdLst>
              <a:gd name="T0" fmla="*/ 0 w 551"/>
              <a:gd name="T1" fmla="*/ 483 h 483"/>
              <a:gd name="T2" fmla="*/ 551 w 551"/>
              <a:gd name="T3" fmla="*/ 0 h 483"/>
              <a:gd name="T4" fmla="*/ 0 w 551"/>
              <a:gd name="T5" fmla="*/ 205 h 483"/>
              <a:gd name="T6" fmla="*/ 0 w 551"/>
              <a:gd name="T7" fmla="*/ 483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1" h="483">
                <a:moveTo>
                  <a:pt x="0" y="483"/>
                </a:moveTo>
                <a:lnTo>
                  <a:pt x="551" y="0"/>
                </a:lnTo>
                <a:lnTo>
                  <a:pt x="0" y="205"/>
                </a:lnTo>
                <a:lnTo>
                  <a:pt x="0" y="483"/>
                </a:lnTo>
                <a:close/>
              </a:path>
            </a:pathLst>
          </a:custGeom>
          <a:solidFill>
            <a:srgbClr val="F3C30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23" name="Freeform 7"/>
          <p:cNvSpPr/>
          <p:nvPr/>
        </p:nvSpPr>
        <p:spPr bwMode="auto">
          <a:xfrm>
            <a:off x="4268329" y="3704147"/>
            <a:ext cx="1402060" cy="704847"/>
          </a:xfrm>
          <a:custGeom>
            <a:avLst/>
            <a:gdLst>
              <a:gd name="T0" fmla="*/ 0 w 551"/>
              <a:gd name="T1" fmla="*/ 277 h 277"/>
              <a:gd name="T2" fmla="*/ 551 w 551"/>
              <a:gd name="T3" fmla="*/ 121 h 277"/>
              <a:gd name="T4" fmla="*/ 0 w 551"/>
              <a:gd name="T5" fmla="*/ 0 h 277"/>
              <a:gd name="T6" fmla="*/ 0 w 551"/>
              <a:gd name="T7" fmla="*/ 277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1" h="277">
                <a:moveTo>
                  <a:pt x="0" y="277"/>
                </a:moveTo>
                <a:lnTo>
                  <a:pt x="551" y="121"/>
                </a:lnTo>
                <a:lnTo>
                  <a:pt x="0" y="0"/>
                </a:lnTo>
                <a:lnTo>
                  <a:pt x="0" y="277"/>
                </a:ln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24" name="Freeform 8"/>
          <p:cNvSpPr/>
          <p:nvPr/>
        </p:nvSpPr>
        <p:spPr bwMode="auto">
          <a:xfrm>
            <a:off x="4268329" y="2872073"/>
            <a:ext cx="1402060" cy="1139968"/>
          </a:xfrm>
          <a:custGeom>
            <a:avLst/>
            <a:gdLst>
              <a:gd name="T0" fmla="*/ 0 w 551"/>
              <a:gd name="T1" fmla="*/ 278 h 448"/>
              <a:gd name="T2" fmla="*/ 551 w 551"/>
              <a:gd name="T3" fmla="*/ 448 h 448"/>
              <a:gd name="T4" fmla="*/ 0 w 551"/>
              <a:gd name="T5" fmla="*/ 0 h 448"/>
              <a:gd name="T6" fmla="*/ 0 w 551"/>
              <a:gd name="T7" fmla="*/ 278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1" h="448">
                <a:moveTo>
                  <a:pt x="0" y="278"/>
                </a:moveTo>
                <a:lnTo>
                  <a:pt x="551" y="448"/>
                </a:lnTo>
                <a:lnTo>
                  <a:pt x="0" y="0"/>
                </a:lnTo>
                <a:lnTo>
                  <a:pt x="0" y="278"/>
                </a:lnTo>
                <a:close/>
              </a:path>
            </a:pathLst>
          </a:cu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25" name="Freeform 9"/>
          <p:cNvSpPr/>
          <p:nvPr/>
        </p:nvSpPr>
        <p:spPr bwMode="auto">
          <a:xfrm>
            <a:off x="4268329" y="2042543"/>
            <a:ext cx="1402060" cy="1969499"/>
          </a:xfrm>
          <a:custGeom>
            <a:avLst/>
            <a:gdLst>
              <a:gd name="T0" fmla="*/ 551 w 551"/>
              <a:gd name="T1" fmla="*/ 774 h 774"/>
              <a:gd name="T2" fmla="*/ 0 w 551"/>
              <a:gd name="T3" fmla="*/ 273 h 774"/>
              <a:gd name="T4" fmla="*/ 0 w 551"/>
              <a:gd name="T5" fmla="*/ 0 h 774"/>
              <a:gd name="T6" fmla="*/ 551 w 551"/>
              <a:gd name="T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1" h="774">
                <a:moveTo>
                  <a:pt x="551" y="774"/>
                </a:moveTo>
                <a:lnTo>
                  <a:pt x="0" y="273"/>
                </a:lnTo>
                <a:lnTo>
                  <a:pt x="0" y="0"/>
                </a:lnTo>
                <a:lnTo>
                  <a:pt x="551" y="774"/>
                </a:ln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26" name="Freeform 10"/>
          <p:cNvSpPr/>
          <p:nvPr/>
        </p:nvSpPr>
        <p:spPr bwMode="auto">
          <a:xfrm>
            <a:off x="825525" y="2042543"/>
            <a:ext cx="3442807" cy="694669"/>
          </a:xfrm>
          <a:custGeom>
            <a:avLst/>
            <a:gdLst>
              <a:gd name="T0" fmla="*/ 1353 w 1353"/>
              <a:gd name="T1" fmla="*/ 273 h 273"/>
              <a:gd name="T2" fmla="*/ 1353 w 1353"/>
              <a:gd name="T3" fmla="*/ 0 h 273"/>
              <a:gd name="T4" fmla="*/ 954 w 1353"/>
              <a:gd name="T5" fmla="*/ 0 h 273"/>
              <a:gd name="T6" fmla="*/ 954 w 1353"/>
              <a:gd name="T7" fmla="*/ 0 h 273"/>
              <a:gd name="T8" fmla="*/ 126 w 1353"/>
              <a:gd name="T9" fmla="*/ 0 h 273"/>
              <a:gd name="T10" fmla="*/ 126 w 1353"/>
              <a:gd name="T11" fmla="*/ 0 h 273"/>
              <a:gd name="T12" fmla="*/ 73 w 1353"/>
              <a:gd name="T13" fmla="*/ 0 h 273"/>
              <a:gd name="T14" fmla="*/ 0 w 1353"/>
              <a:gd name="T15" fmla="*/ 34 h 273"/>
              <a:gd name="T16" fmla="*/ 9 w 1353"/>
              <a:gd name="T17" fmla="*/ 83 h 273"/>
              <a:gd name="T18" fmla="*/ 63 w 1353"/>
              <a:gd name="T19" fmla="*/ 54 h 273"/>
              <a:gd name="T20" fmla="*/ 63 w 1353"/>
              <a:gd name="T21" fmla="*/ 54 h 273"/>
              <a:gd name="T22" fmla="*/ 63 w 1353"/>
              <a:gd name="T23" fmla="*/ 273 h 273"/>
              <a:gd name="T24" fmla="*/ 126 w 1353"/>
              <a:gd name="T25" fmla="*/ 273 h 273"/>
              <a:gd name="T26" fmla="*/ 126 w 1353"/>
              <a:gd name="T27" fmla="*/ 273 h 273"/>
              <a:gd name="T28" fmla="*/ 131 w 1353"/>
              <a:gd name="T29" fmla="*/ 273 h 273"/>
              <a:gd name="T30" fmla="*/ 131 w 1353"/>
              <a:gd name="T31" fmla="*/ 273 h 273"/>
              <a:gd name="T32" fmla="*/ 1353 w 1353"/>
              <a:gd name="T33" fmla="*/ 2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53" h="273">
                <a:moveTo>
                  <a:pt x="1353" y="273"/>
                </a:moveTo>
                <a:lnTo>
                  <a:pt x="1353" y="0"/>
                </a:lnTo>
                <a:lnTo>
                  <a:pt x="954" y="0"/>
                </a:lnTo>
                <a:lnTo>
                  <a:pt x="954" y="0"/>
                </a:lnTo>
                <a:lnTo>
                  <a:pt x="126" y="0"/>
                </a:lnTo>
                <a:lnTo>
                  <a:pt x="126" y="0"/>
                </a:lnTo>
                <a:lnTo>
                  <a:pt x="73" y="0"/>
                </a:lnTo>
                <a:lnTo>
                  <a:pt x="0" y="34"/>
                </a:lnTo>
                <a:lnTo>
                  <a:pt x="9" y="83"/>
                </a:lnTo>
                <a:lnTo>
                  <a:pt x="63" y="54"/>
                </a:lnTo>
                <a:lnTo>
                  <a:pt x="63" y="54"/>
                </a:lnTo>
                <a:lnTo>
                  <a:pt x="63" y="273"/>
                </a:lnTo>
                <a:lnTo>
                  <a:pt x="126" y="273"/>
                </a:lnTo>
                <a:lnTo>
                  <a:pt x="126" y="273"/>
                </a:lnTo>
                <a:lnTo>
                  <a:pt x="131" y="273"/>
                </a:lnTo>
                <a:lnTo>
                  <a:pt x="131" y="273"/>
                </a:lnTo>
                <a:lnTo>
                  <a:pt x="1353" y="273"/>
                </a:lnTo>
                <a:close/>
              </a:path>
            </a:pathLst>
          </a:custGeom>
          <a:solidFill>
            <a:srgbClr val="23CAD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27" name="Freeform 11"/>
          <p:cNvSpPr>
            <a:spLocks noEditPoints="1"/>
          </p:cNvSpPr>
          <p:nvPr/>
        </p:nvSpPr>
        <p:spPr bwMode="auto">
          <a:xfrm>
            <a:off x="838245" y="2872074"/>
            <a:ext cx="3430083" cy="707391"/>
          </a:xfrm>
          <a:custGeom>
            <a:avLst/>
            <a:gdLst>
              <a:gd name="T0" fmla="*/ 196 w 277"/>
              <a:gd name="T1" fmla="*/ 0 h 57"/>
              <a:gd name="T2" fmla="*/ 196 w 277"/>
              <a:gd name="T3" fmla="*/ 0 h 57"/>
              <a:gd name="T4" fmla="*/ 25 w 277"/>
              <a:gd name="T5" fmla="*/ 0 h 57"/>
              <a:gd name="T6" fmla="*/ 25 w 277"/>
              <a:gd name="T7" fmla="*/ 1 h 57"/>
              <a:gd name="T8" fmla="*/ 19 w 277"/>
              <a:gd name="T9" fmla="*/ 0 h 57"/>
              <a:gd name="T10" fmla="*/ 1 w 277"/>
              <a:gd name="T11" fmla="*/ 6 h 57"/>
              <a:gd name="T12" fmla="*/ 4 w 277"/>
              <a:gd name="T13" fmla="*/ 15 h 57"/>
              <a:gd name="T14" fmla="*/ 16 w 277"/>
              <a:gd name="T15" fmla="*/ 10 h 57"/>
              <a:gd name="T16" fmla="*/ 25 w 277"/>
              <a:gd name="T17" fmla="*/ 17 h 57"/>
              <a:gd name="T18" fmla="*/ 25 w 277"/>
              <a:gd name="T19" fmla="*/ 20 h 57"/>
              <a:gd name="T20" fmla="*/ 7 w 277"/>
              <a:gd name="T21" fmla="*/ 42 h 57"/>
              <a:gd name="T22" fmla="*/ 0 w 277"/>
              <a:gd name="T23" fmla="*/ 49 h 57"/>
              <a:gd name="T24" fmla="*/ 0 w 277"/>
              <a:gd name="T25" fmla="*/ 57 h 57"/>
              <a:gd name="T26" fmla="*/ 25 w 277"/>
              <a:gd name="T27" fmla="*/ 57 h 57"/>
              <a:gd name="T28" fmla="*/ 26 w 277"/>
              <a:gd name="T29" fmla="*/ 57 h 57"/>
              <a:gd name="T30" fmla="*/ 277 w 277"/>
              <a:gd name="T31" fmla="*/ 57 h 57"/>
              <a:gd name="T32" fmla="*/ 277 w 277"/>
              <a:gd name="T33" fmla="*/ 0 h 57"/>
              <a:gd name="T34" fmla="*/ 196 w 277"/>
              <a:gd name="T35" fmla="*/ 0 h 57"/>
              <a:gd name="T36" fmla="*/ 25 w 277"/>
              <a:gd name="T37" fmla="*/ 46 h 57"/>
              <a:gd name="T38" fmla="*/ 18 w 277"/>
              <a:gd name="T39" fmla="*/ 46 h 57"/>
              <a:gd name="T40" fmla="*/ 18 w 277"/>
              <a:gd name="T41" fmla="*/ 46 h 57"/>
              <a:gd name="T42" fmla="*/ 24 w 277"/>
              <a:gd name="T43" fmla="*/ 41 h 57"/>
              <a:gd name="T44" fmla="*/ 25 w 277"/>
              <a:gd name="T45" fmla="*/ 40 h 57"/>
              <a:gd name="T46" fmla="*/ 25 w 277"/>
              <a:gd name="T4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77" h="57">
                <a:moveTo>
                  <a:pt x="196" y="0"/>
                </a:moveTo>
                <a:cubicBezTo>
                  <a:pt x="196" y="0"/>
                  <a:pt x="196" y="0"/>
                  <a:pt x="196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1"/>
                  <a:pt x="25" y="1"/>
                  <a:pt x="25" y="1"/>
                </a:cubicBezTo>
                <a:cubicBezTo>
                  <a:pt x="23" y="0"/>
                  <a:pt x="21" y="0"/>
                  <a:pt x="19" y="0"/>
                </a:cubicBezTo>
                <a:cubicBezTo>
                  <a:pt x="11" y="0"/>
                  <a:pt x="5" y="3"/>
                  <a:pt x="1" y="6"/>
                </a:cubicBezTo>
                <a:cubicBezTo>
                  <a:pt x="4" y="15"/>
                  <a:pt x="4" y="15"/>
                  <a:pt x="4" y="15"/>
                </a:cubicBezTo>
                <a:cubicBezTo>
                  <a:pt x="7" y="13"/>
                  <a:pt x="12" y="10"/>
                  <a:pt x="16" y="10"/>
                </a:cubicBezTo>
                <a:cubicBezTo>
                  <a:pt x="22" y="10"/>
                  <a:pt x="25" y="13"/>
                  <a:pt x="25" y="17"/>
                </a:cubicBezTo>
                <a:cubicBezTo>
                  <a:pt x="25" y="20"/>
                  <a:pt x="25" y="20"/>
                  <a:pt x="25" y="20"/>
                </a:cubicBezTo>
                <a:cubicBezTo>
                  <a:pt x="24" y="26"/>
                  <a:pt x="19" y="32"/>
                  <a:pt x="7" y="42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7"/>
                  <a:pt x="0" y="57"/>
                  <a:pt x="0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77" y="57"/>
                  <a:pt x="277" y="57"/>
                  <a:pt x="277" y="57"/>
                </a:cubicBezTo>
                <a:cubicBezTo>
                  <a:pt x="277" y="0"/>
                  <a:pt x="277" y="0"/>
                  <a:pt x="277" y="0"/>
                </a:cubicBezTo>
                <a:lnTo>
                  <a:pt x="196" y="0"/>
                </a:lnTo>
                <a:close/>
                <a:moveTo>
                  <a:pt x="25" y="46"/>
                </a:move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41"/>
                  <a:pt x="25" y="40"/>
                  <a:pt x="25" y="40"/>
                </a:cubicBezTo>
                <a:lnTo>
                  <a:pt x="25" y="46"/>
                </a:lnTo>
                <a:close/>
              </a:path>
            </a:pathLst>
          </a:custGeom>
          <a:solidFill>
            <a:srgbClr val="DF730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28" name="Freeform 12"/>
          <p:cNvSpPr>
            <a:spLocks noEditPoints="1"/>
          </p:cNvSpPr>
          <p:nvPr/>
        </p:nvSpPr>
        <p:spPr bwMode="auto">
          <a:xfrm>
            <a:off x="812800" y="4533678"/>
            <a:ext cx="3455528" cy="707391"/>
          </a:xfrm>
          <a:custGeom>
            <a:avLst/>
            <a:gdLst>
              <a:gd name="T0" fmla="*/ 205 w 279"/>
              <a:gd name="T1" fmla="*/ 0 h 57"/>
              <a:gd name="T2" fmla="*/ 205 w 279"/>
              <a:gd name="T3" fmla="*/ 0 h 57"/>
              <a:gd name="T4" fmla="*/ 39 w 279"/>
              <a:gd name="T5" fmla="*/ 0 h 57"/>
              <a:gd name="T6" fmla="*/ 35 w 279"/>
              <a:gd name="T7" fmla="*/ 0 h 57"/>
              <a:gd name="T8" fmla="*/ 22 w 279"/>
              <a:gd name="T9" fmla="*/ 0 h 57"/>
              <a:gd name="T10" fmla="*/ 0 w 279"/>
              <a:gd name="T11" fmla="*/ 35 h 57"/>
              <a:gd name="T12" fmla="*/ 0 w 279"/>
              <a:gd name="T13" fmla="*/ 44 h 57"/>
              <a:gd name="T14" fmla="*/ 26 w 279"/>
              <a:gd name="T15" fmla="*/ 44 h 57"/>
              <a:gd name="T16" fmla="*/ 26 w 279"/>
              <a:gd name="T17" fmla="*/ 56 h 57"/>
              <a:gd name="T18" fmla="*/ 28 w 279"/>
              <a:gd name="T19" fmla="*/ 56 h 57"/>
              <a:gd name="T20" fmla="*/ 28 w 279"/>
              <a:gd name="T21" fmla="*/ 57 h 57"/>
              <a:gd name="T22" fmla="*/ 279 w 279"/>
              <a:gd name="T23" fmla="*/ 57 h 57"/>
              <a:gd name="T24" fmla="*/ 279 w 279"/>
              <a:gd name="T25" fmla="*/ 0 h 57"/>
              <a:gd name="T26" fmla="*/ 205 w 279"/>
              <a:gd name="T27" fmla="*/ 0 h 57"/>
              <a:gd name="T28" fmla="*/ 26 w 279"/>
              <a:gd name="T29" fmla="*/ 21 h 57"/>
              <a:gd name="T30" fmla="*/ 26 w 279"/>
              <a:gd name="T31" fmla="*/ 34 h 57"/>
              <a:gd name="T32" fmla="*/ 13 w 279"/>
              <a:gd name="T33" fmla="*/ 34 h 57"/>
              <a:gd name="T34" fmla="*/ 13 w 279"/>
              <a:gd name="T35" fmla="*/ 34 h 57"/>
              <a:gd name="T36" fmla="*/ 21 w 279"/>
              <a:gd name="T37" fmla="*/ 21 h 57"/>
              <a:gd name="T38" fmla="*/ 26 w 279"/>
              <a:gd name="T39" fmla="*/ 10 h 57"/>
              <a:gd name="T40" fmla="*/ 26 w 279"/>
              <a:gd name="T41" fmla="*/ 10 h 57"/>
              <a:gd name="T42" fmla="*/ 26 w 279"/>
              <a:gd name="T43" fmla="*/ 21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9" h="57">
                <a:moveTo>
                  <a:pt x="205" y="0"/>
                </a:moveTo>
                <a:cubicBezTo>
                  <a:pt x="205" y="0"/>
                  <a:pt x="205" y="0"/>
                  <a:pt x="205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44"/>
                  <a:pt x="0" y="44"/>
                  <a:pt x="0" y="44"/>
                </a:cubicBezTo>
                <a:cubicBezTo>
                  <a:pt x="26" y="44"/>
                  <a:pt x="26" y="44"/>
                  <a:pt x="26" y="44"/>
                </a:cubicBezTo>
                <a:cubicBezTo>
                  <a:pt x="26" y="56"/>
                  <a:pt x="26" y="56"/>
                  <a:pt x="26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7"/>
                  <a:pt x="28" y="57"/>
                  <a:pt x="28" y="57"/>
                </a:cubicBezTo>
                <a:cubicBezTo>
                  <a:pt x="279" y="57"/>
                  <a:pt x="279" y="57"/>
                  <a:pt x="279" y="57"/>
                </a:cubicBezTo>
                <a:cubicBezTo>
                  <a:pt x="279" y="0"/>
                  <a:pt x="279" y="0"/>
                  <a:pt x="279" y="0"/>
                </a:cubicBezTo>
                <a:lnTo>
                  <a:pt x="205" y="0"/>
                </a:lnTo>
                <a:close/>
                <a:moveTo>
                  <a:pt x="26" y="21"/>
                </a:moveTo>
                <a:cubicBezTo>
                  <a:pt x="26" y="34"/>
                  <a:pt x="26" y="34"/>
                  <a:pt x="26" y="34"/>
                </a:cubicBezTo>
                <a:cubicBezTo>
                  <a:pt x="13" y="34"/>
                  <a:pt x="13" y="34"/>
                  <a:pt x="13" y="34"/>
                </a:cubicBezTo>
                <a:cubicBezTo>
                  <a:pt x="13" y="34"/>
                  <a:pt x="13" y="34"/>
                  <a:pt x="13" y="34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18"/>
                  <a:pt x="24" y="14"/>
                  <a:pt x="26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4"/>
                  <a:pt x="26" y="18"/>
                  <a:pt x="26" y="21"/>
                </a:cubicBezTo>
                <a:close/>
              </a:path>
            </a:pathLst>
          </a:custGeom>
          <a:solidFill>
            <a:srgbClr val="F4C60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29" name="Freeform 13"/>
          <p:cNvSpPr>
            <a:spLocks noEditPoints="1"/>
          </p:cNvSpPr>
          <p:nvPr/>
        </p:nvSpPr>
        <p:spPr bwMode="auto">
          <a:xfrm>
            <a:off x="812800" y="5363209"/>
            <a:ext cx="3455528" cy="707391"/>
          </a:xfrm>
          <a:custGeom>
            <a:avLst/>
            <a:gdLst>
              <a:gd name="T0" fmla="*/ 198 w 279"/>
              <a:gd name="T1" fmla="*/ 0 h 57"/>
              <a:gd name="T2" fmla="*/ 198 w 279"/>
              <a:gd name="T3" fmla="*/ 0 h 57"/>
              <a:gd name="T4" fmla="*/ 25 w 279"/>
              <a:gd name="T5" fmla="*/ 0 h 57"/>
              <a:gd name="T6" fmla="*/ 25 w 279"/>
              <a:gd name="T7" fmla="*/ 0 h 57"/>
              <a:gd name="T8" fmla="*/ 7 w 279"/>
              <a:gd name="T9" fmla="*/ 0 h 57"/>
              <a:gd name="T10" fmla="*/ 3 w 279"/>
              <a:gd name="T11" fmla="*/ 29 h 57"/>
              <a:gd name="T12" fmla="*/ 10 w 279"/>
              <a:gd name="T13" fmla="*/ 29 h 57"/>
              <a:gd name="T14" fmla="*/ 25 w 279"/>
              <a:gd name="T15" fmla="*/ 34 h 57"/>
              <a:gd name="T16" fmla="*/ 25 w 279"/>
              <a:gd name="T17" fmla="*/ 42 h 57"/>
              <a:gd name="T18" fmla="*/ 15 w 279"/>
              <a:gd name="T19" fmla="*/ 47 h 57"/>
              <a:gd name="T20" fmla="*/ 2 w 279"/>
              <a:gd name="T21" fmla="*/ 44 h 57"/>
              <a:gd name="T22" fmla="*/ 0 w 279"/>
              <a:gd name="T23" fmla="*/ 54 h 57"/>
              <a:gd name="T24" fmla="*/ 16 w 279"/>
              <a:gd name="T25" fmla="*/ 57 h 57"/>
              <a:gd name="T26" fmla="*/ 25 w 279"/>
              <a:gd name="T27" fmla="*/ 55 h 57"/>
              <a:gd name="T28" fmla="*/ 25 w 279"/>
              <a:gd name="T29" fmla="*/ 57 h 57"/>
              <a:gd name="T30" fmla="*/ 28 w 279"/>
              <a:gd name="T31" fmla="*/ 57 h 57"/>
              <a:gd name="T32" fmla="*/ 198 w 279"/>
              <a:gd name="T33" fmla="*/ 57 h 57"/>
              <a:gd name="T34" fmla="*/ 279 w 279"/>
              <a:gd name="T35" fmla="*/ 57 h 57"/>
              <a:gd name="T36" fmla="*/ 279 w 279"/>
              <a:gd name="T37" fmla="*/ 0 h 57"/>
              <a:gd name="T38" fmla="*/ 198 w 279"/>
              <a:gd name="T39" fmla="*/ 0 h 57"/>
              <a:gd name="T40" fmla="*/ 25 w 279"/>
              <a:gd name="T41" fmla="*/ 20 h 57"/>
              <a:gd name="T42" fmla="*/ 18 w 279"/>
              <a:gd name="T43" fmla="*/ 19 h 57"/>
              <a:gd name="T44" fmla="*/ 15 w 279"/>
              <a:gd name="T45" fmla="*/ 20 h 57"/>
              <a:gd name="T46" fmla="*/ 16 w 279"/>
              <a:gd name="T47" fmla="*/ 11 h 57"/>
              <a:gd name="T48" fmla="*/ 25 w 279"/>
              <a:gd name="T49" fmla="*/ 11 h 57"/>
              <a:gd name="T50" fmla="*/ 25 w 279"/>
              <a:gd name="T51" fmla="*/ 2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79" h="57">
                <a:moveTo>
                  <a:pt x="198" y="0"/>
                </a:moveTo>
                <a:cubicBezTo>
                  <a:pt x="198" y="0"/>
                  <a:pt x="198" y="0"/>
                  <a:pt x="198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29"/>
                  <a:pt x="3" y="29"/>
                  <a:pt x="3" y="29"/>
                </a:cubicBezTo>
                <a:cubicBezTo>
                  <a:pt x="5" y="29"/>
                  <a:pt x="7" y="29"/>
                  <a:pt x="10" y="29"/>
                </a:cubicBezTo>
                <a:cubicBezTo>
                  <a:pt x="19" y="29"/>
                  <a:pt x="24" y="31"/>
                  <a:pt x="25" y="34"/>
                </a:cubicBezTo>
                <a:cubicBezTo>
                  <a:pt x="25" y="42"/>
                  <a:pt x="25" y="42"/>
                  <a:pt x="25" y="42"/>
                </a:cubicBezTo>
                <a:cubicBezTo>
                  <a:pt x="24" y="45"/>
                  <a:pt x="19" y="47"/>
                  <a:pt x="15" y="47"/>
                </a:cubicBezTo>
                <a:cubicBezTo>
                  <a:pt x="10" y="47"/>
                  <a:pt x="5" y="45"/>
                  <a:pt x="2" y="44"/>
                </a:cubicBezTo>
                <a:cubicBezTo>
                  <a:pt x="0" y="54"/>
                  <a:pt x="0" y="54"/>
                  <a:pt x="0" y="54"/>
                </a:cubicBezTo>
                <a:cubicBezTo>
                  <a:pt x="3" y="55"/>
                  <a:pt x="9" y="57"/>
                  <a:pt x="16" y="57"/>
                </a:cubicBezTo>
                <a:cubicBezTo>
                  <a:pt x="19" y="57"/>
                  <a:pt x="23" y="56"/>
                  <a:pt x="25" y="55"/>
                </a:cubicBezTo>
                <a:cubicBezTo>
                  <a:pt x="25" y="57"/>
                  <a:pt x="25" y="57"/>
                  <a:pt x="25" y="57"/>
                </a:cubicBezTo>
                <a:cubicBezTo>
                  <a:pt x="28" y="57"/>
                  <a:pt x="28" y="57"/>
                  <a:pt x="28" y="57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279" y="57"/>
                  <a:pt x="279" y="57"/>
                  <a:pt x="279" y="57"/>
                </a:cubicBezTo>
                <a:cubicBezTo>
                  <a:pt x="279" y="0"/>
                  <a:pt x="279" y="0"/>
                  <a:pt x="279" y="0"/>
                </a:cubicBezTo>
                <a:lnTo>
                  <a:pt x="198" y="0"/>
                </a:lnTo>
                <a:close/>
                <a:moveTo>
                  <a:pt x="25" y="20"/>
                </a:moveTo>
                <a:cubicBezTo>
                  <a:pt x="23" y="20"/>
                  <a:pt x="21" y="19"/>
                  <a:pt x="18" y="19"/>
                </a:cubicBezTo>
                <a:cubicBezTo>
                  <a:pt x="17" y="19"/>
                  <a:pt x="16" y="19"/>
                  <a:pt x="15" y="20"/>
                </a:cubicBezTo>
                <a:cubicBezTo>
                  <a:pt x="16" y="11"/>
                  <a:pt x="16" y="11"/>
                  <a:pt x="16" y="11"/>
                </a:cubicBezTo>
                <a:cubicBezTo>
                  <a:pt x="25" y="11"/>
                  <a:pt x="25" y="11"/>
                  <a:pt x="25" y="11"/>
                </a:cubicBezTo>
                <a:lnTo>
                  <a:pt x="25" y="20"/>
                </a:lnTo>
                <a:close/>
              </a:path>
            </a:pathLst>
          </a:custGeom>
          <a:solidFill>
            <a:srgbClr val="13918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30" name="Freeform 14"/>
          <p:cNvSpPr/>
          <p:nvPr/>
        </p:nvSpPr>
        <p:spPr bwMode="auto">
          <a:xfrm>
            <a:off x="861149" y="3704147"/>
            <a:ext cx="3407183" cy="704847"/>
          </a:xfrm>
          <a:custGeom>
            <a:avLst/>
            <a:gdLst>
              <a:gd name="T0" fmla="*/ 275 w 275"/>
              <a:gd name="T1" fmla="*/ 0 h 57"/>
              <a:gd name="T2" fmla="*/ 193 w 275"/>
              <a:gd name="T3" fmla="*/ 0 h 57"/>
              <a:gd name="T4" fmla="*/ 24 w 275"/>
              <a:gd name="T5" fmla="*/ 0 h 57"/>
              <a:gd name="T6" fmla="*/ 24 w 275"/>
              <a:gd name="T7" fmla="*/ 0 h 57"/>
              <a:gd name="T8" fmla="*/ 24 w 275"/>
              <a:gd name="T9" fmla="*/ 1 h 57"/>
              <a:gd name="T10" fmla="*/ 18 w 275"/>
              <a:gd name="T11" fmla="*/ 0 h 57"/>
              <a:gd name="T12" fmla="*/ 1 w 275"/>
              <a:gd name="T13" fmla="*/ 4 h 57"/>
              <a:gd name="T14" fmla="*/ 4 w 275"/>
              <a:gd name="T15" fmla="*/ 13 h 57"/>
              <a:gd name="T16" fmla="*/ 15 w 275"/>
              <a:gd name="T17" fmla="*/ 10 h 57"/>
              <a:gd name="T18" fmla="*/ 23 w 275"/>
              <a:gd name="T19" fmla="*/ 16 h 57"/>
              <a:gd name="T20" fmla="*/ 14 w 275"/>
              <a:gd name="T21" fmla="*/ 22 h 57"/>
              <a:gd name="T22" fmla="*/ 9 w 275"/>
              <a:gd name="T23" fmla="*/ 22 h 57"/>
              <a:gd name="T24" fmla="*/ 9 w 275"/>
              <a:gd name="T25" fmla="*/ 31 h 57"/>
              <a:gd name="T26" fmla="*/ 14 w 275"/>
              <a:gd name="T27" fmla="*/ 31 h 57"/>
              <a:gd name="T28" fmla="*/ 24 w 275"/>
              <a:gd name="T29" fmla="*/ 36 h 57"/>
              <a:gd name="T30" fmla="*/ 24 w 275"/>
              <a:gd name="T31" fmla="*/ 42 h 57"/>
              <a:gd name="T32" fmla="*/ 15 w 275"/>
              <a:gd name="T33" fmla="*/ 46 h 57"/>
              <a:gd name="T34" fmla="*/ 2 w 275"/>
              <a:gd name="T35" fmla="*/ 43 h 57"/>
              <a:gd name="T36" fmla="*/ 0 w 275"/>
              <a:gd name="T37" fmla="*/ 53 h 57"/>
              <a:gd name="T38" fmla="*/ 16 w 275"/>
              <a:gd name="T39" fmla="*/ 56 h 57"/>
              <a:gd name="T40" fmla="*/ 24 w 275"/>
              <a:gd name="T41" fmla="*/ 55 h 57"/>
              <a:gd name="T42" fmla="*/ 24 w 275"/>
              <a:gd name="T43" fmla="*/ 57 h 57"/>
              <a:gd name="T44" fmla="*/ 193 w 275"/>
              <a:gd name="T45" fmla="*/ 57 h 57"/>
              <a:gd name="T46" fmla="*/ 193 w 275"/>
              <a:gd name="T47" fmla="*/ 57 h 57"/>
              <a:gd name="T48" fmla="*/ 275 w 275"/>
              <a:gd name="T49" fmla="*/ 57 h 57"/>
              <a:gd name="T50" fmla="*/ 275 w 275"/>
              <a:gd name="T5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75" h="57">
                <a:moveTo>
                  <a:pt x="275" y="0"/>
                </a:moveTo>
                <a:cubicBezTo>
                  <a:pt x="193" y="0"/>
                  <a:pt x="193" y="0"/>
                  <a:pt x="193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1"/>
                  <a:pt x="24" y="1"/>
                  <a:pt x="24" y="1"/>
                </a:cubicBezTo>
                <a:cubicBezTo>
                  <a:pt x="22" y="0"/>
                  <a:pt x="20" y="0"/>
                  <a:pt x="18" y="0"/>
                </a:cubicBezTo>
                <a:cubicBezTo>
                  <a:pt x="11" y="0"/>
                  <a:pt x="5" y="2"/>
                  <a:pt x="1" y="4"/>
                </a:cubicBezTo>
                <a:cubicBezTo>
                  <a:pt x="4" y="13"/>
                  <a:pt x="4" y="13"/>
                  <a:pt x="4" y="13"/>
                </a:cubicBezTo>
                <a:cubicBezTo>
                  <a:pt x="6" y="12"/>
                  <a:pt x="11" y="10"/>
                  <a:pt x="15" y="10"/>
                </a:cubicBezTo>
                <a:cubicBezTo>
                  <a:pt x="21" y="10"/>
                  <a:pt x="23" y="13"/>
                  <a:pt x="23" y="16"/>
                </a:cubicBezTo>
                <a:cubicBezTo>
                  <a:pt x="23" y="20"/>
                  <a:pt x="18" y="22"/>
                  <a:pt x="14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31"/>
                  <a:pt x="9" y="31"/>
                  <a:pt x="9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8" y="31"/>
                  <a:pt x="22" y="33"/>
                  <a:pt x="24" y="36"/>
                </a:cubicBezTo>
                <a:cubicBezTo>
                  <a:pt x="24" y="42"/>
                  <a:pt x="24" y="42"/>
                  <a:pt x="24" y="42"/>
                </a:cubicBezTo>
                <a:cubicBezTo>
                  <a:pt x="22" y="45"/>
                  <a:pt x="19" y="46"/>
                  <a:pt x="15" y="46"/>
                </a:cubicBezTo>
                <a:cubicBezTo>
                  <a:pt x="10" y="46"/>
                  <a:pt x="4" y="44"/>
                  <a:pt x="2" y="43"/>
                </a:cubicBezTo>
                <a:cubicBezTo>
                  <a:pt x="0" y="53"/>
                  <a:pt x="0" y="53"/>
                  <a:pt x="0" y="53"/>
                </a:cubicBezTo>
                <a:cubicBezTo>
                  <a:pt x="3" y="54"/>
                  <a:pt x="9" y="56"/>
                  <a:pt x="16" y="56"/>
                </a:cubicBezTo>
                <a:cubicBezTo>
                  <a:pt x="19" y="56"/>
                  <a:pt x="21" y="56"/>
                  <a:pt x="24" y="55"/>
                </a:cubicBezTo>
                <a:cubicBezTo>
                  <a:pt x="24" y="57"/>
                  <a:pt x="24" y="57"/>
                  <a:pt x="24" y="57"/>
                </a:cubicBezTo>
                <a:cubicBezTo>
                  <a:pt x="193" y="57"/>
                  <a:pt x="193" y="57"/>
                  <a:pt x="193" y="57"/>
                </a:cubicBezTo>
                <a:cubicBezTo>
                  <a:pt x="193" y="57"/>
                  <a:pt x="193" y="57"/>
                  <a:pt x="193" y="57"/>
                </a:cubicBezTo>
                <a:cubicBezTo>
                  <a:pt x="275" y="57"/>
                  <a:pt x="275" y="57"/>
                  <a:pt x="275" y="57"/>
                </a:cubicBezTo>
                <a:lnTo>
                  <a:pt x="275" y="0"/>
                </a:lnTo>
                <a:close/>
              </a:path>
            </a:pathLst>
          </a:custGeom>
          <a:solidFill>
            <a:srgbClr val="1FD89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31" name="Freeform 26"/>
          <p:cNvSpPr/>
          <p:nvPr/>
        </p:nvSpPr>
        <p:spPr bwMode="auto">
          <a:xfrm>
            <a:off x="5989933" y="4961661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D47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22400" y="2143657"/>
            <a:ext cx="2845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 dirty="0">
                <a:solidFill>
                  <a:prstClr val="white"/>
                </a:solidFill>
                <a:latin typeface="Bebas Neue"/>
              </a:rPr>
              <a:t>SAMPLE TITLE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422400" y="2979547"/>
            <a:ext cx="2845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>
                <a:solidFill>
                  <a:prstClr val="white"/>
                </a:solidFill>
                <a:latin typeface="Bebas Neue"/>
              </a:rPr>
              <a:t>SAMPLE TITLE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422400" y="3811621"/>
            <a:ext cx="2845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>
                <a:solidFill>
                  <a:prstClr val="white"/>
                </a:solidFill>
                <a:latin typeface="Bebas Neue"/>
              </a:rPr>
              <a:t>SAMPLE TITLE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422400" y="4643694"/>
            <a:ext cx="2845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>
                <a:solidFill>
                  <a:prstClr val="white"/>
                </a:solidFill>
                <a:latin typeface="Bebas Neue"/>
              </a:rPr>
              <a:t>SAMPLE TITLE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422400" y="5475767"/>
            <a:ext cx="2845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>
                <a:solidFill>
                  <a:prstClr val="white"/>
                </a:solidFill>
                <a:latin typeface="Bebas Neue"/>
              </a:rPr>
              <a:t>SAMPLE TITLE</a:t>
            </a:r>
          </a:p>
        </p:txBody>
      </p:sp>
      <p:graphicFrame>
        <p:nvGraphicFramePr>
          <p:cNvPr id="38" name="Diagram 37"/>
          <p:cNvGraphicFramePr/>
          <p:nvPr/>
        </p:nvGraphicFramePr>
        <p:xfrm>
          <a:off x="5947739" y="4041673"/>
          <a:ext cx="2715731" cy="18399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9" name="Diagram 38"/>
          <p:cNvGraphicFramePr/>
          <p:nvPr/>
        </p:nvGraphicFramePr>
        <p:xfrm>
          <a:off x="8561869" y="4041673"/>
          <a:ext cx="2715731" cy="18399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40" name="Diagram 39"/>
          <p:cNvGraphicFramePr/>
          <p:nvPr/>
        </p:nvGraphicFramePr>
        <p:xfrm>
          <a:off x="7265237" y="2192397"/>
          <a:ext cx="2715731" cy="18399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3" grpId="0"/>
      <p:bldP spid="34" grpId="0"/>
      <p:bldP spid="35" grpId="0"/>
      <p:bldP spid="36" grpId="0"/>
      <p:bldP spid="37" grpId="0"/>
      <p:bldGraphic spid="38" grpId="0">
        <p:bldAsOne/>
      </p:bldGraphic>
      <p:bldGraphic spid="39" grpId="0">
        <p:bldAsOne/>
      </p:bldGraphic>
      <p:bldGraphic spid="40" grpId="0">
        <p:bldAsOne/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47"/>
          <p:cNvSpPr/>
          <p:nvPr/>
        </p:nvSpPr>
        <p:spPr bwMode="auto">
          <a:xfrm>
            <a:off x="5757975" y="1956010"/>
            <a:ext cx="1086797" cy="952036"/>
          </a:xfrm>
          <a:custGeom>
            <a:avLst/>
            <a:gdLst>
              <a:gd name="T0" fmla="*/ 199 w 250"/>
              <a:gd name="T1" fmla="*/ 133 h 219"/>
              <a:gd name="T2" fmla="*/ 224 w 250"/>
              <a:gd name="T3" fmla="*/ 117 h 219"/>
              <a:gd name="T4" fmla="*/ 199 w 250"/>
              <a:gd name="T5" fmla="*/ 107 h 219"/>
              <a:gd name="T6" fmla="*/ 178 w 250"/>
              <a:gd name="T7" fmla="*/ 92 h 219"/>
              <a:gd name="T8" fmla="*/ 127 w 250"/>
              <a:gd name="T9" fmla="*/ 0 h 219"/>
              <a:gd name="T10" fmla="*/ 0 w 250"/>
              <a:gd name="T11" fmla="*/ 219 h 219"/>
              <a:gd name="T12" fmla="*/ 250 w 250"/>
              <a:gd name="T13" fmla="*/ 219 h 219"/>
              <a:gd name="T14" fmla="*/ 199 w 250"/>
              <a:gd name="T15" fmla="*/ 133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0" h="219">
                <a:moveTo>
                  <a:pt x="199" y="133"/>
                </a:moveTo>
                <a:lnTo>
                  <a:pt x="224" y="117"/>
                </a:lnTo>
                <a:lnTo>
                  <a:pt x="199" y="107"/>
                </a:lnTo>
                <a:lnTo>
                  <a:pt x="178" y="92"/>
                </a:lnTo>
                <a:lnTo>
                  <a:pt x="127" y="0"/>
                </a:lnTo>
                <a:lnTo>
                  <a:pt x="0" y="219"/>
                </a:lnTo>
                <a:lnTo>
                  <a:pt x="250" y="219"/>
                </a:lnTo>
                <a:lnTo>
                  <a:pt x="199" y="133"/>
                </a:lnTo>
                <a:close/>
              </a:path>
            </a:pathLst>
          </a:custGeom>
          <a:solidFill>
            <a:srgbClr val="13918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1" name="Freeform 48"/>
          <p:cNvSpPr/>
          <p:nvPr/>
        </p:nvSpPr>
        <p:spPr bwMode="auto">
          <a:xfrm>
            <a:off x="5314561" y="3108016"/>
            <a:ext cx="1973624" cy="556440"/>
          </a:xfrm>
          <a:custGeom>
            <a:avLst/>
            <a:gdLst>
              <a:gd name="T0" fmla="*/ 428 w 454"/>
              <a:gd name="T1" fmla="*/ 87 h 128"/>
              <a:gd name="T2" fmla="*/ 454 w 454"/>
              <a:gd name="T3" fmla="*/ 72 h 128"/>
              <a:gd name="T4" fmla="*/ 428 w 454"/>
              <a:gd name="T5" fmla="*/ 57 h 128"/>
              <a:gd name="T6" fmla="*/ 403 w 454"/>
              <a:gd name="T7" fmla="*/ 41 h 128"/>
              <a:gd name="T8" fmla="*/ 403 w 454"/>
              <a:gd name="T9" fmla="*/ 46 h 128"/>
              <a:gd name="T10" fmla="*/ 377 w 454"/>
              <a:gd name="T11" fmla="*/ 0 h 128"/>
              <a:gd name="T12" fmla="*/ 76 w 454"/>
              <a:gd name="T13" fmla="*/ 0 h 128"/>
              <a:gd name="T14" fmla="*/ 0 w 454"/>
              <a:gd name="T15" fmla="*/ 128 h 128"/>
              <a:gd name="T16" fmla="*/ 454 w 454"/>
              <a:gd name="T17" fmla="*/ 128 h 128"/>
              <a:gd name="T18" fmla="*/ 428 w 454"/>
              <a:gd name="T19" fmla="*/ 87 h 128"/>
              <a:gd name="T20" fmla="*/ 428 w 454"/>
              <a:gd name="T21" fmla="*/ 8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4" h="128">
                <a:moveTo>
                  <a:pt x="428" y="87"/>
                </a:moveTo>
                <a:lnTo>
                  <a:pt x="454" y="72"/>
                </a:lnTo>
                <a:lnTo>
                  <a:pt x="428" y="57"/>
                </a:lnTo>
                <a:lnTo>
                  <a:pt x="403" y="41"/>
                </a:lnTo>
                <a:lnTo>
                  <a:pt x="403" y="46"/>
                </a:lnTo>
                <a:lnTo>
                  <a:pt x="377" y="0"/>
                </a:lnTo>
                <a:lnTo>
                  <a:pt x="76" y="0"/>
                </a:lnTo>
                <a:lnTo>
                  <a:pt x="0" y="128"/>
                </a:lnTo>
                <a:lnTo>
                  <a:pt x="454" y="128"/>
                </a:lnTo>
                <a:lnTo>
                  <a:pt x="428" y="87"/>
                </a:lnTo>
                <a:lnTo>
                  <a:pt x="428" y="87"/>
                </a:lnTo>
                <a:close/>
              </a:path>
            </a:pathLst>
          </a:custGeom>
          <a:solidFill>
            <a:srgbClr val="F4C60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2" name="Freeform 49"/>
          <p:cNvSpPr/>
          <p:nvPr/>
        </p:nvSpPr>
        <p:spPr bwMode="auto">
          <a:xfrm>
            <a:off x="4892882" y="3860425"/>
            <a:ext cx="2838716" cy="556440"/>
          </a:xfrm>
          <a:custGeom>
            <a:avLst/>
            <a:gdLst>
              <a:gd name="T0" fmla="*/ 622 w 653"/>
              <a:gd name="T1" fmla="*/ 76 h 128"/>
              <a:gd name="T2" fmla="*/ 643 w 653"/>
              <a:gd name="T3" fmla="*/ 61 h 128"/>
              <a:gd name="T4" fmla="*/ 617 w 653"/>
              <a:gd name="T5" fmla="*/ 46 h 128"/>
              <a:gd name="T6" fmla="*/ 597 w 653"/>
              <a:gd name="T7" fmla="*/ 36 h 128"/>
              <a:gd name="T8" fmla="*/ 592 w 653"/>
              <a:gd name="T9" fmla="*/ 31 h 128"/>
              <a:gd name="T10" fmla="*/ 576 w 653"/>
              <a:gd name="T11" fmla="*/ 0 h 128"/>
              <a:gd name="T12" fmla="*/ 71 w 653"/>
              <a:gd name="T13" fmla="*/ 0 h 128"/>
              <a:gd name="T14" fmla="*/ 56 w 653"/>
              <a:gd name="T15" fmla="*/ 31 h 128"/>
              <a:gd name="T16" fmla="*/ 0 w 653"/>
              <a:gd name="T17" fmla="*/ 128 h 128"/>
              <a:gd name="T18" fmla="*/ 653 w 653"/>
              <a:gd name="T19" fmla="*/ 128 h 128"/>
              <a:gd name="T20" fmla="*/ 622 w 653"/>
              <a:gd name="T21" fmla="*/ 7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53" h="128">
                <a:moveTo>
                  <a:pt x="622" y="76"/>
                </a:moveTo>
                <a:lnTo>
                  <a:pt x="643" y="61"/>
                </a:lnTo>
                <a:lnTo>
                  <a:pt x="617" y="46"/>
                </a:lnTo>
                <a:lnTo>
                  <a:pt x="597" y="36"/>
                </a:lnTo>
                <a:lnTo>
                  <a:pt x="592" y="31"/>
                </a:lnTo>
                <a:lnTo>
                  <a:pt x="576" y="0"/>
                </a:lnTo>
                <a:lnTo>
                  <a:pt x="71" y="0"/>
                </a:lnTo>
                <a:lnTo>
                  <a:pt x="56" y="31"/>
                </a:lnTo>
                <a:lnTo>
                  <a:pt x="0" y="128"/>
                </a:lnTo>
                <a:lnTo>
                  <a:pt x="653" y="128"/>
                </a:lnTo>
                <a:lnTo>
                  <a:pt x="622" y="76"/>
                </a:ln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3" name="Freeform 50"/>
          <p:cNvSpPr/>
          <p:nvPr/>
        </p:nvSpPr>
        <p:spPr bwMode="auto">
          <a:xfrm>
            <a:off x="4449469" y="4616489"/>
            <a:ext cx="3703807" cy="556440"/>
          </a:xfrm>
          <a:custGeom>
            <a:avLst/>
            <a:gdLst>
              <a:gd name="T0" fmla="*/ 821 w 852"/>
              <a:gd name="T1" fmla="*/ 77 h 128"/>
              <a:gd name="T2" fmla="*/ 847 w 852"/>
              <a:gd name="T3" fmla="*/ 62 h 128"/>
              <a:gd name="T4" fmla="*/ 821 w 852"/>
              <a:gd name="T5" fmla="*/ 46 h 128"/>
              <a:gd name="T6" fmla="*/ 801 w 852"/>
              <a:gd name="T7" fmla="*/ 36 h 128"/>
              <a:gd name="T8" fmla="*/ 780 w 852"/>
              <a:gd name="T9" fmla="*/ 0 h 128"/>
              <a:gd name="T10" fmla="*/ 76 w 852"/>
              <a:gd name="T11" fmla="*/ 0 h 128"/>
              <a:gd name="T12" fmla="*/ 0 w 852"/>
              <a:gd name="T13" fmla="*/ 128 h 128"/>
              <a:gd name="T14" fmla="*/ 852 w 852"/>
              <a:gd name="T15" fmla="*/ 128 h 128"/>
              <a:gd name="T16" fmla="*/ 821 w 852"/>
              <a:gd name="T17" fmla="*/ 7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2" h="128">
                <a:moveTo>
                  <a:pt x="821" y="77"/>
                </a:moveTo>
                <a:lnTo>
                  <a:pt x="847" y="62"/>
                </a:lnTo>
                <a:lnTo>
                  <a:pt x="821" y="46"/>
                </a:lnTo>
                <a:lnTo>
                  <a:pt x="801" y="36"/>
                </a:lnTo>
                <a:lnTo>
                  <a:pt x="780" y="0"/>
                </a:lnTo>
                <a:lnTo>
                  <a:pt x="76" y="0"/>
                </a:lnTo>
                <a:lnTo>
                  <a:pt x="0" y="128"/>
                </a:lnTo>
                <a:lnTo>
                  <a:pt x="852" y="128"/>
                </a:lnTo>
                <a:lnTo>
                  <a:pt x="821" y="77"/>
                </a:lnTo>
                <a:close/>
              </a:path>
            </a:pathLst>
          </a:custGeom>
          <a:solidFill>
            <a:srgbClr val="DF730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4" name="Freeform 51"/>
          <p:cNvSpPr/>
          <p:nvPr/>
        </p:nvSpPr>
        <p:spPr bwMode="auto">
          <a:xfrm>
            <a:off x="3958238" y="5372901"/>
            <a:ext cx="4681925" cy="643384"/>
          </a:xfrm>
          <a:custGeom>
            <a:avLst/>
            <a:gdLst>
              <a:gd name="T0" fmla="*/ 1041 w 1077"/>
              <a:gd name="T1" fmla="*/ 87 h 148"/>
              <a:gd name="T2" fmla="*/ 1067 w 1077"/>
              <a:gd name="T3" fmla="*/ 71 h 148"/>
              <a:gd name="T4" fmla="*/ 1041 w 1077"/>
              <a:gd name="T5" fmla="*/ 56 h 148"/>
              <a:gd name="T6" fmla="*/ 1016 w 1077"/>
              <a:gd name="T7" fmla="*/ 41 h 148"/>
              <a:gd name="T8" fmla="*/ 990 w 1077"/>
              <a:gd name="T9" fmla="*/ 0 h 148"/>
              <a:gd name="T10" fmla="*/ 87 w 1077"/>
              <a:gd name="T11" fmla="*/ 0 h 148"/>
              <a:gd name="T12" fmla="*/ 0 w 1077"/>
              <a:gd name="T13" fmla="*/ 148 h 148"/>
              <a:gd name="T14" fmla="*/ 541 w 1077"/>
              <a:gd name="T15" fmla="*/ 148 h 148"/>
              <a:gd name="T16" fmla="*/ 1077 w 1077"/>
              <a:gd name="T17" fmla="*/ 148 h 148"/>
              <a:gd name="T18" fmla="*/ 1041 w 1077"/>
              <a:gd name="T19" fmla="*/ 8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77" h="148">
                <a:moveTo>
                  <a:pt x="1041" y="87"/>
                </a:moveTo>
                <a:lnTo>
                  <a:pt x="1067" y="71"/>
                </a:lnTo>
                <a:lnTo>
                  <a:pt x="1041" y="56"/>
                </a:lnTo>
                <a:lnTo>
                  <a:pt x="1016" y="41"/>
                </a:lnTo>
                <a:lnTo>
                  <a:pt x="990" y="0"/>
                </a:lnTo>
                <a:lnTo>
                  <a:pt x="87" y="0"/>
                </a:lnTo>
                <a:lnTo>
                  <a:pt x="0" y="148"/>
                </a:lnTo>
                <a:lnTo>
                  <a:pt x="541" y="148"/>
                </a:lnTo>
                <a:lnTo>
                  <a:pt x="1077" y="148"/>
                </a:lnTo>
                <a:lnTo>
                  <a:pt x="1041" y="87"/>
                </a:ln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graphicFrame>
        <p:nvGraphicFramePr>
          <p:cNvPr id="16" name="Diagram 15"/>
          <p:cNvGraphicFramePr/>
          <p:nvPr/>
        </p:nvGraphicFramePr>
        <p:xfrm>
          <a:off x="3048000" y="1905000"/>
          <a:ext cx="1775600" cy="1203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7" name="Diagram 16"/>
          <p:cNvGraphicFramePr/>
          <p:nvPr/>
        </p:nvGraphicFramePr>
        <p:xfrm>
          <a:off x="1979437" y="3364608"/>
          <a:ext cx="1775600" cy="1203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8" name="Diagram 17"/>
          <p:cNvGraphicFramePr/>
          <p:nvPr/>
        </p:nvGraphicFramePr>
        <p:xfrm>
          <a:off x="914400" y="4787008"/>
          <a:ext cx="1775600" cy="1203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9253284" y="5468892"/>
            <a:ext cx="279417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135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135">
                <a:solidFill>
                  <a:srgbClr val="00C3D9"/>
                </a:solidFill>
                <a:latin typeface="Bebas Neue"/>
              </a:rPr>
              <a:t>TEXT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22884" y="2206325"/>
            <a:ext cx="279417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135" dirty="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135" dirty="0">
                <a:solidFill>
                  <a:srgbClr val="028985"/>
                </a:solidFill>
                <a:latin typeface="Bebas Neue"/>
              </a:rPr>
              <a:t>TEXT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932484" y="3160534"/>
            <a:ext cx="279417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135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135">
                <a:solidFill>
                  <a:srgbClr val="F3C301"/>
                </a:solidFill>
                <a:latin typeface="Bebas Neue"/>
              </a:rPr>
              <a:t>TEXT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338884" y="3912944"/>
            <a:ext cx="279417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135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135">
                <a:solidFill>
                  <a:srgbClr val="1FD89C"/>
                </a:solidFill>
                <a:latin typeface="Bebas Neue"/>
              </a:rPr>
              <a:t>TEXT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737600" y="4669008"/>
            <a:ext cx="279417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135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135">
                <a:solidFill>
                  <a:srgbClr val="DE6E00"/>
                </a:solidFill>
                <a:latin typeface="Bebas Neue"/>
              </a:rPr>
              <a:t>TEXT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481518" y="5468892"/>
            <a:ext cx="366144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2135">
                <a:solidFill>
                  <a:prstClr val="white"/>
                </a:solidFill>
                <a:latin typeface="Bebas Neue"/>
              </a:rPr>
              <a:t>International business process</a:t>
            </a:r>
          </a:p>
        </p:txBody>
      </p:sp>
      <p:sp>
        <p:nvSpPr>
          <p:cNvPr id="26" name="Oval 25"/>
          <p:cNvSpPr/>
          <p:nvPr/>
        </p:nvSpPr>
        <p:spPr>
          <a:xfrm>
            <a:off x="3906888" y="2784912"/>
            <a:ext cx="563513" cy="563513"/>
          </a:xfrm>
          <a:prstGeom prst="ellipse">
            <a:avLst/>
          </a:prstGeom>
          <a:solidFill>
            <a:srgbClr val="23C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2890888" y="4262825"/>
            <a:ext cx="563513" cy="563513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1819689" y="5694594"/>
            <a:ext cx="563513" cy="563513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809072" y="4669008"/>
            <a:ext cx="354422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2135" dirty="0">
                <a:solidFill>
                  <a:prstClr val="white"/>
                </a:solidFill>
                <a:latin typeface="Bebas Neue"/>
              </a:rPr>
              <a:t>Social media marketing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190798" y="3912944"/>
            <a:ext cx="224288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2135">
                <a:solidFill>
                  <a:prstClr val="white"/>
                </a:solidFill>
                <a:latin typeface="Bebas Neue"/>
              </a:rPr>
              <a:t>business process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514506" y="3160534"/>
            <a:ext cx="1511146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2135">
                <a:solidFill>
                  <a:prstClr val="white"/>
                </a:solidFill>
                <a:latin typeface="Bebas Neue"/>
              </a:rPr>
              <a:t>creative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028588" y="2449300"/>
            <a:ext cx="541225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2135">
                <a:solidFill>
                  <a:prstClr val="white"/>
                </a:solidFill>
                <a:latin typeface="Bebas Neue"/>
              </a:rPr>
              <a:t>5K.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929176" y="2866794"/>
            <a:ext cx="541225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1865">
                <a:solidFill>
                  <a:prstClr val="white"/>
                </a:solidFill>
                <a:latin typeface="Bebas Neue"/>
              </a:rPr>
              <a:t>01.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902032" y="4339397"/>
            <a:ext cx="541225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1865">
                <a:solidFill>
                  <a:prstClr val="white"/>
                </a:solidFill>
                <a:latin typeface="Bebas Neue"/>
              </a:rPr>
              <a:t>02.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841977" y="5771165"/>
            <a:ext cx="541225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1865">
                <a:solidFill>
                  <a:prstClr val="white"/>
                </a:solidFill>
                <a:latin typeface="Bebas Neue"/>
              </a:rPr>
              <a:t>03.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Graphic spid="16" grpId="0">
        <p:bldAsOne/>
      </p:bldGraphic>
      <p:bldGraphic spid="17" grpId="0">
        <p:bldAsOne/>
      </p:bldGraphic>
      <p:bldGraphic spid="18" grpId="0">
        <p:bldAsOne/>
      </p:bldGraphic>
      <p:bldP spid="19" grpId="0"/>
      <p:bldP spid="21" grpId="0"/>
      <p:bldP spid="23" grpId="0"/>
      <p:bldP spid="24" grpId="0"/>
      <p:bldP spid="25" grpId="0"/>
      <p:bldP spid="30" grpId="0"/>
      <p:bldP spid="26" grpId="0" animBg="1"/>
      <p:bldP spid="27" grpId="0" animBg="1"/>
      <p:bldP spid="28" grpId="0" animBg="1"/>
      <p:bldP spid="29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6"/>
          <p:cNvSpPr/>
          <p:nvPr/>
        </p:nvSpPr>
        <p:spPr bwMode="auto">
          <a:xfrm>
            <a:off x="1527432" y="2108201"/>
            <a:ext cx="1534545" cy="1163783"/>
          </a:xfrm>
          <a:custGeom>
            <a:avLst/>
            <a:gdLst>
              <a:gd name="T0" fmla="*/ 91 w 104"/>
              <a:gd name="T1" fmla="*/ 1 h 79"/>
              <a:gd name="T2" fmla="*/ 88 w 104"/>
              <a:gd name="T3" fmla="*/ 0 h 79"/>
              <a:gd name="T4" fmla="*/ 0 w 104"/>
              <a:gd name="T5" fmla="*/ 0 h 79"/>
              <a:gd name="T6" fmla="*/ 0 w 104"/>
              <a:gd name="T7" fmla="*/ 79 h 79"/>
              <a:gd name="T8" fmla="*/ 104 w 104"/>
              <a:gd name="T9" fmla="*/ 79 h 79"/>
              <a:gd name="T10" fmla="*/ 104 w 104"/>
              <a:gd name="T11" fmla="*/ 17 h 79"/>
              <a:gd name="T12" fmla="*/ 91 w 104"/>
              <a:gd name="T13" fmla="*/ 1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4" h="79">
                <a:moveTo>
                  <a:pt x="91" y="1"/>
                </a:moveTo>
                <a:cubicBezTo>
                  <a:pt x="90" y="1"/>
                  <a:pt x="89" y="0"/>
                  <a:pt x="8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9"/>
                  <a:pt x="0" y="79"/>
                  <a:pt x="0" y="79"/>
                </a:cubicBezTo>
                <a:cubicBezTo>
                  <a:pt x="104" y="79"/>
                  <a:pt x="104" y="79"/>
                  <a:pt x="104" y="79"/>
                </a:cubicBezTo>
                <a:cubicBezTo>
                  <a:pt x="104" y="17"/>
                  <a:pt x="104" y="17"/>
                  <a:pt x="104" y="17"/>
                </a:cubicBezTo>
                <a:cubicBezTo>
                  <a:pt x="104" y="9"/>
                  <a:pt x="98" y="2"/>
                  <a:pt x="91" y="1"/>
                </a:cubicBezTo>
                <a:close/>
              </a:path>
            </a:pathLst>
          </a:custGeom>
          <a:solidFill>
            <a:srgbClr val="F4C60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1" name="Freeform 77"/>
          <p:cNvSpPr/>
          <p:nvPr/>
        </p:nvSpPr>
        <p:spPr bwMode="auto">
          <a:xfrm>
            <a:off x="4256656" y="4703536"/>
            <a:ext cx="1534545" cy="1153483"/>
          </a:xfrm>
          <a:custGeom>
            <a:avLst/>
            <a:gdLst>
              <a:gd name="T0" fmla="*/ 104 w 104"/>
              <a:gd name="T1" fmla="*/ 0 h 78"/>
              <a:gd name="T2" fmla="*/ 23 w 104"/>
              <a:gd name="T3" fmla="*/ 0 h 78"/>
              <a:gd name="T4" fmla="*/ 0 w 104"/>
              <a:gd name="T5" fmla="*/ 0 h 78"/>
              <a:gd name="T6" fmla="*/ 0 w 104"/>
              <a:gd name="T7" fmla="*/ 62 h 78"/>
              <a:gd name="T8" fmla="*/ 13 w 104"/>
              <a:gd name="T9" fmla="*/ 78 h 78"/>
              <a:gd name="T10" fmla="*/ 17 w 104"/>
              <a:gd name="T11" fmla="*/ 78 h 78"/>
              <a:gd name="T12" fmla="*/ 23 w 104"/>
              <a:gd name="T13" fmla="*/ 78 h 78"/>
              <a:gd name="T14" fmla="*/ 104 w 104"/>
              <a:gd name="T15" fmla="*/ 78 h 78"/>
              <a:gd name="T16" fmla="*/ 104 w 104"/>
              <a:gd name="T1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78">
                <a:moveTo>
                  <a:pt x="104" y="0"/>
                </a:moveTo>
                <a:cubicBezTo>
                  <a:pt x="23" y="0"/>
                  <a:pt x="23" y="0"/>
                  <a:pt x="2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70"/>
                  <a:pt x="6" y="76"/>
                  <a:pt x="13" y="78"/>
                </a:cubicBezTo>
                <a:cubicBezTo>
                  <a:pt x="14" y="78"/>
                  <a:pt x="15" y="78"/>
                  <a:pt x="17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104" y="78"/>
                  <a:pt x="104" y="78"/>
                  <a:pt x="104" y="78"/>
                </a:cubicBezTo>
                <a:lnTo>
                  <a:pt x="104" y="0"/>
                </a:lnTo>
                <a:close/>
              </a:path>
            </a:pathLst>
          </a:custGeom>
          <a:solidFill>
            <a:srgbClr val="DF730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2" name="Freeform 78"/>
          <p:cNvSpPr/>
          <p:nvPr/>
        </p:nvSpPr>
        <p:spPr bwMode="auto">
          <a:xfrm>
            <a:off x="2869730" y="2108200"/>
            <a:ext cx="1579172" cy="3748819"/>
          </a:xfrm>
          <a:custGeom>
            <a:avLst/>
            <a:gdLst>
              <a:gd name="T0" fmla="*/ 107 w 107"/>
              <a:gd name="T1" fmla="*/ 254 h 254"/>
              <a:gd name="T2" fmla="*/ 94 w 107"/>
              <a:gd name="T3" fmla="*/ 238 h 254"/>
              <a:gd name="T4" fmla="*/ 94 w 107"/>
              <a:gd name="T5" fmla="*/ 189 h 254"/>
              <a:gd name="T6" fmla="*/ 94 w 107"/>
              <a:gd name="T7" fmla="*/ 176 h 254"/>
              <a:gd name="T8" fmla="*/ 94 w 107"/>
              <a:gd name="T9" fmla="*/ 87 h 254"/>
              <a:gd name="T10" fmla="*/ 94 w 107"/>
              <a:gd name="T11" fmla="*/ 45 h 254"/>
              <a:gd name="T12" fmla="*/ 88 w 107"/>
              <a:gd name="T13" fmla="*/ 34 h 254"/>
              <a:gd name="T14" fmla="*/ 83 w 107"/>
              <a:gd name="T15" fmla="*/ 32 h 254"/>
              <a:gd name="T16" fmla="*/ 0 w 107"/>
              <a:gd name="T17" fmla="*/ 0 h 254"/>
              <a:gd name="T18" fmla="*/ 0 w 107"/>
              <a:gd name="T19" fmla="*/ 1 h 254"/>
              <a:gd name="T20" fmla="*/ 13 w 107"/>
              <a:gd name="T21" fmla="*/ 17 h 254"/>
              <a:gd name="T22" fmla="*/ 13 w 107"/>
              <a:gd name="T23" fmla="*/ 66 h 254"/>
              <a:gd name="T24" fmla="*/ 13 w 107"/>
              <a:gd name="T25" fmla="*/ 79 h 254"/>
              <a:gd name="T26" fmla="*/ 13 w 107"/>
              <a:gd name="T27" fmla="*/ 168 h 254"/>
              <a:gd name="T28" fmla="*/ 13 w 107"/>
              <a:gd name="T29" fmla="*/ 210 h 254"/>
              <a:gd name="T30" fmla="*/ 19 w 107"/>
              <a:gd name="T31" fmla="*/ 221 h 254"/>
              <a:gd name="T32" fmla="*/ 24 w 107"/>
              <a:gd name="T33" fmla="*/ 223 h 254"/>
              <a:gd name="T34" fmla="*/ 107 w 107"/>
              <a:gd name="T35" fmla="*/ 25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7" h="254">
                <a:moveTo>
                  <a:pt x="107" y="254"/>
                </a:moveTo>
                <a:cubicBezTo>
                  <a:pt x="100" y="252"/>
                  <a:pt x="94" y="246"/>
                  <a:pt x="94" y="238"/>
                </a:cubicBezTo>
                <a:cubicBezTo>
                  <a:pt x="94" y="189"/>
                  <a:pt x="94" y="189"/>
                  <a:pt x="94" y="189"/>
                </a:cubicBezTo>
                <a:cubicBezTo>
                  <a:pt x="94" y="176"/>
                  <a:pt x="94" y="176"/>
                  <a:pt x="94" y="176"/>
                </a:cubicBezTo>
                <a:cubicBezTo>
                  <a:pt x="94" y="87"/>
                  <a:pt x="94" y="87"/>
                  <a:pt x="94" y="87"/>
                </a:cubicBezTo>
                <a:cubicBezTo>
                  <a:pt x="94" y="45"/>
                  <a:pt x="94" y="45"/>
                  <a:pt x="94" y="45"/>
                </a:cubicBezTo>
                <a:cubicBezTo>
                  <a:pt x="94" y="40"/>
                  <a:pt x="92" y="36"/>
                  <a:pt x="88" y="34"/>
                </a:cubicBezTo>
                <a:cubicBezTo>
                  <a:pt x="83" y="32"/>
                  <a:pt x="83" y="32"/>
                  <a:pt x="83" y="32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7" y="2"/>
                  <a:pt x="13" y="9"/>
                  <a:pt x="13" y="17"/>
                </a:cubicBezTo>
                <a:cubicBezTo>
                  <a:pt x="13" y="66"/>
                  <a:pt x="13" y="66"/>
                  <a:pt x="13" y="66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168"/>
                  <a:pt x="13" y="168"/>
                  <a:pt x="13" y="168"/>
                </a:cubicBezTo>
                <a:cubicBezTo>
                  <a:pt x="13" y="210"/>
                  <a:pt x="13" y="210"/>
                  <a:pt x="13" y="210"/>
                </a:cubicBezTo>
                <a:cubicBezTo>
                  <a:pt x="13" y="214"/>
                  <a:pt x="15" y="218"/>
                  <a:pt x="19" y="221"/>
                </a:cubicBezTo>
                <a:cubicBezTo>
                  <a:pt x="24" y="223"/>
                  <a:pt x="24" y="223"/>
                  <a:pt x="24" y="223"/>
                </a:cubicBezTo>
                <a:cubicBezTo>
                  <a:pt x="107" y="254"/>
                  <a:pt x="107" y="254"/>
                  <a:pt x="107" y="254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056798" y="2453011"/>
            <a:ext cx="475809" cy="474159"/>
            <a:chOff x="6780213" y="5662613"/>
            <a:chExt cx="457199" cy="455612"/>
          </a:xfrm>
          <a:solidFill>
            <a:schemeClr val="bg1"/>
          </a:solidFill>
        </p:grpSpPr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7038975" y="5662613"/>
              <a:ext cx="198437" cy="198437"/>
            </a:xfrm>
            <a:custGeom>
              <a:avLst/>
              <a:gdLst>
                <a:gd name="T0" fmla="*/ 42 w 53"/>
                <a:gd name="T1" fmla="*/ 23 h 53"/>
                <a:gd name="T2" fmla="*/ 26 w 53"/>
                <a:gd name="T3" fmla="*/ 38 h 53"/>
                <a:gd name="T4" fmla="*/ 19 w 53"/>
                <a:gd name="T5" fmla="*/ 38 h 53"/>
                <a:gd name="T6" fmla="*/ 11 w 53"/>
                <a:gd name="T7" fmla="*/ 30 h 53"/>
                <a:gd name="T8" fmla="*/ 11 w 53"/>
                <a:gd name="T9" fmla="*/ 23 h 53"/>
                <a:gd name="T10" fmla="*/ 19 w 53"/>
                <a:gd name="T11" fmla="*/ 23 h 53"/>
                <a:gd name="T12" fmla="*/ 23 w 53"/>
                <a:gd name="T13" fmla="*/ 26 h 53"/>
                <a:gd name="T14" fmla="*/ 34 w 53"/>
                <a:gd name="T15" fmla="*/ 15 h 53"/>
                <a:gd name="T16" fmla="*/ 42 w 53"/>
                <a:gd name="T17" fmla="*/ 15 h 53"/>
                <a:gd name="T18" fmla="*/ 42 w 53"/>
                <a:gd name="T19" fmla="*/ 23 h 53"/>
                <a:gd name="T20" fmla="*/ 26 w 53"/>
                <a:gd name="T21" fmla="*/ 0 h 53"/>
                <a:gd name="T22" fmla="*/ 0 w 53"/>
                <a:gd name="T23" fmla="*/ 26 h 53"/>
                <a:gd name="T24" fmla="*/ 26 w 53"/>
                <a:gd name="T25" fmla="*/ 53 h 53"/>
                <a:gd name="T26" fmla="*/ 53 w 53"/>
                <a:gd name="T27" fmla="*/ 26 h 53"/>
                <a:gd name="T28" fmla="*/ 26 w 53"/>
                <a:gd name="T2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53">
                  <a:moveTo>
                    <a:pt x="42" y="23"/>
                  </a:moveTo>
                  <a:cubicBezTo>
                    <a:pt x="26" y="38"/>
                    <a:pt x="26" y="38"/>
                    <a:pt x="26" y="38"/>
                  </a:cubicBezTo>
                  <a:cubicBezTo>
                    <a:pt x="24" y="40"/>
                    <a:pt x="21" y="40"/>
                    <a:pt x="19" y="38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9" y="28"/>
                    <a:pt x="9" y="25"/>
                    <a:pt x="11" y="23"/>
                  </a:cubicBezTo>
                  <a:cubicBezTo>
                    <a:pt x="13" y="20"/>
                    <a:pt x="17" y="20"/>
                    <a:pt x="19" y="23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6" y="13"/>
                    <a:pt x="40" y="13"/>
                    <a:pt x="42" y="15"/>
                  </a:cubicBezTo>
                  <a:cubicBezTo>
                    <a:pt x="44" y="17"/>
                    <a:pt x="44" y="20"/>
                    <a:pt x="42" y="23"/>
                  </a:cubicBezTo>
                  <a:close/>
                  <a:moveTo>
                    <a:pt x="26" y="0"/>
                  </a:moveTo>
                  <a:cubicBezTo>
                    <a:pt x="12" y="0"/>
                    <a:pt x="0" y="11"/>
                    <a:pt x="0" y="26"/>
                  </a:cubicBezTo>
                  <a:cubicBezTo>
                    <a:pt x="0" y="41"/>
                    <a:pt x="12" y="53"/>
                    <a:pt x="26" y="53"/>
                  </a:cubicBezTo>
                  <a:cubicBezTo>
                    <a:pt x="41" y="53"/>
                    <a:pt x="53" y="41"/>
                    <a:pt x="53" y="26"/>
                  </a:cubicBezTo>
                  <a:cubicBezTo>
                    <a:pt x="53" y="11"/>
                    <a:pt x="41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6780213" y="5662613"/>
              <a:ext cx="346075" cy="455612"/>
            </a:xfrm>
            <a:custGeom>
              <a:avLst/>
              <a:gdLst>
                <a:gd name="T0" fmla="*/ 84 w 92"/>
                <a:gd name="T1" fmla="*/ 95 h 122"/>
                <a:gd name="T2" fmla="*/ 65 w 92"/>
                <a:gd name="T3" fmla="*/ 95 h 122"/>
                <a:gd name="T4" fmla="*/ 65 w 92"/>
                <a:gd name="T5" fmla="*/ 114 h 122"/>
                <a:gd name="T6" fmla="*/ 65 w 92"/>
                <a:gd name="T7" fmla="*/ 114 h 122"/>
                <a:gd name="T8" fmla="*/ 65 w 92"/>
                <a:gd name="T9" fmla="*/ 114 h 122"/>
                <a:gd name="T10" fmla="*/ 59 w 92"/>
                <a:gd name="T11" fmla="*/ 114 h 122"/>
                <a:gd name="T12" fmla="*/ 32 w 92"/>
                <a:gd name="T13" fmla="*/ 114 h 122"/>
                <a:gd name="T14" fmla="*/ 17 w 92"/>
                <a:gd name="T15" fmla="*/ 114 h 122"/>
                <a:gd name="T16" fmla="*/ 7 w 92"/>
                <a:gd name="T17" fmla="*/ 105 h 122"/>
                <a:gd name="T18" fmla="*/ 7 w 92"/>
                <a:gd name="T19" fmla="*/ 17 h 122"/>
                <a:gd name="T20" fmla="*/ 10 w 92"/>
                <a:gd name="T21" fmla="*/ 10 h 122"/>
                <a:gd name="T22" fmla="*/ 17 w 92"/>
                <a:gd name="T23" fmla="*/ 7 h 122"/>
                <a:gd name="T24" fmla="*/ 67 w 92"/>
                <a:gd name="T25" fmla="*/ 7 h 122"/>
                <a:gd name="T26" fmla="*/ 74 w 92"/>
                <a:gd name="T27" fmla="*/ 0 h 122"/>
                <a:gd name="T28" fmla="*/ 16 w 92"/>
                <a:gd name="T29" fmla="*/ 0 h 122"/>
                <a:gd name="T30" fmla="*/ 16 w 92"/>
                <a:gd name="T31" fmla="*/ 0 h 122"/>
                <a:gd name="T32" fmla="*/ 4 w 92"/>
                <a:gd name="T33" fmla="*/ 4 h 122"/>
                <a:gd name="T34" fmla="*/ 0 w 92"/>
                <a:gd name="T35" fmla="*/ 16 h 122"/>
                <a:gd name="T36" fmla="*/ 0 w 92"/>
                <a:gd name="T37" fmla="*/ 106 h 122"/>
                <a:gd name="T38" fmla="*/ 16 w 92"/>
                <a:gd name="T39" fmla="*/ 122 h 122"/>
                <a:gd name="T40" fmla="*/ 32 w 92"/>
                <a:gd name="T41" fmla="*/ 122 h 122"/>
                <a:gd name="T42" fmla="*/ 59 w 92"/>
                <a:gd name="T43" fmla="*/ 122 h 122"/>
                <a:gd name="T44" fmla="*/ 66 w 92"/>
                <a:gd name="T45" fmla="*/ 122 h 122"/>
                <a:gd name="T46" fmla="*/ 70 w 92"/>
                <a:gd name="T47" fmla="*/ 120 h 122"/>
                <a:gd name="T48" fmla="*/ 90 w 92"/>
                <a:gd name="T49" fmla="*/ 101 h 122"/>
                <a:gd name="T50" fmla="*/ 92 w 92"/>
                <a:gd name="T51" fmla="*/ 96 h 122"/>
                <a:gd name="T52" fmla="*/ 92 w 92"/>
                <a:gd name="T53" fmla="*/ 96 h 122"/>
                <a:gd name="T54" fmla="*/ 92 w 92"/>
                <a:gd name="T55" fmla="*/ 96 h 122"/>
                <a:gd name="T56" fmla="*/ 92 w 92"/>
                <a:gd name="T57" fmla="*/ 61 h 122"/>
                <a:gd name="T58" fmla="*/ 84 w 92"/>
                <a:gd name="T59" fmla="*/ 59 h 122"/>
                <a:gd name="T60" fmla="*/ 84 w 92"/>
                <a:gd name="T61" fmla="*/ 9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2" h="122">
                  <a:moveTo>
                    <a:pt x="84" y="95"/>
                  </a:moveTo>
                  <a:cubicBezTo>
                    <a:pt x="65" y="95"/>
                    <a:pt x="65" y="95"/>
                    <a:pt x="65" y="95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17" y="114"/>
                    <a:pt x="17" y="114"/>
                    <a:pt x="17" y="114"/>
                  </a:cubicBezTo>
                  <a:cubicBezTo>
                    <a:pt x="12" y="114"/>
                    <a:pt x="7" y="110"/>
                    <a:pt x="7" y="10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4"/>
                    <a:pt x="8" y="12"/>
                    <a:pt x="10" y="10"/>
                  </a:cubicBezTo>
                  <a:cubicBezTo>
                    <a:pt x="12" y="8"/>
                    <a:pt x="14" y="7"/>
                    <a:pt x="17" y="7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9" y="4"/>
                    <a:pt x="71" y="2"/>
                    <a:pt x="7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7" y="1"/>
                    <a:pt x="4" y="4"/>
                  </a:cubicBezTo>
                  <a:cubicBezTo>
                    <a:pt x="2" y="7"/>
                    <a:pt x="0" y="11"/>
                    <a:pt x="0" y="1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5"/>
                    <a:pt x="7" y="122"/>
                    <a:pt x="16" y="122"/>
                  </a:cubicBezTo>
                  <a:cubicBezTo>
                    <a:pt x="32" y="122"/>
                    <a:pt x="32" y="122"/>
                    <a:pt x="32" y="122"/>
                  </a:cubicBezTo>
                  <a:cubicBezTo>
                    <a:pt x="59" y="122"/>
                    <a:pt x="59" y="122"/>
                    <a:pt x="59" y="122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68" y="122"/>
                    <a:pt x="69" y="121"/>
                    <a:pt x="70" y="120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1" y="100"/>
                    <a:pt x="91" y="98"/>
                    <a:pt x="92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89" y="60"/>
                    <a:pt x="86" y="60"/>
                    <a:pt x="84" y="59"/>
                  </a:cubicBezTo>
                  <a:lnTo>
                    <a:pt x="84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6835775" y="5756275"/>
              <a:ext cx="60325" cy="58737"/>
            </a:xfrm>
            <a:custGeom>
              <a:avLst/>
              <a:gdLst>
                <a:gd name="T0" fmla="*/ 14 w 16"/>
                <a:gd name="T1" fmla="*/ 0 h 16"/>
                <a:gd name="T2" fmla="*/ 3 w 16"/>
                <a:gd name="T3" fmla="*/ 0 h 16"/>
                <a:gd name="T4" fmla="*/ 0 w 16"/>
                <a:gd name="T5" fmla="*/ 3 h 16"/>
                <a:gd name="T6" fmla="*/ 0 w 16"/>
                <a:gd name="T7" fmla="*/ 13 h 16"/>
                <a:gd name="T8" fmla="*/ 3 w 16"/>
                <a:gd name="T9" fmla="*/ 16 h 16"/>
                <a:gd name="T10" fmla="*/ 14 w 16"/>
                <a:gd name="T11" fmla="*/ 16 h 16"/>
                <a:gd name="T12" fmla="*/ 16 w 16"/>
                <a:gd name="T13" fmla="*/ 13 h 16"/>
                <a:gd name="T14" fmla="*/ 16 w 16"/>
                <a:gd name="T15" fmla="*/ 3 h 16"/>
                <a:gd name="T16" fmla="*/ 1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1" y="16"/>
                    <a:pt x="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6" y="15"/>
                    <a:pt x="16" y="1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6835775" y="5861050"/>
              <a:ext cx="60325" cy="58737"/>
            </a:xfrm>
            <a:custGeom>
              <a:avLst/>
              <a:gdLst>
                <a:gd name="T0" fmla="*/ 14 w 16"/>
                <a:gd name="T1" fmla="*/ 0 h 16"/>
                <a:gd name="T2" fmla="*/ 3 w 16"/>
                <a:gd name="T3" fmla="*/ 0 h 16"/>
                <a:gd name="T4" fmla="*/ 0 w 16"/>
                <a:gd name="T5" fmla="*/ 2 h 16"/>
                <a:gd name="T6" fmla="*/ 0 w 16"/>
                <a:gd name="T7" fmla="*/ 13 h 16"/>
                <a:gd name="T8" fmla="*/ 3 w 16"/>
                <a:gd name="T9" fmla="*/ 16 h 16"/>
                <a:gd name="T10" fmla="*/ 14 w 16"/>
                <a:gd name="T11" fmla="*/ 16 h 16"/>
                <a:gd name="T12" fmla="*/ 16 w 16"/>
                <a:gd name="T13" fmla="*/ 13 h 16"/>
                <a:gd name="T14" fmla="*/ 16 w 16"/>
                <a:gd name="T15" fmla="*/ 2 h 16"/>
                <a:gd name="T16" fmla="*/ 1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1" y="16"/>
                    <a:pt x="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6" y="15"/>
                    <a:pt x="16" y="1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6835775" y="5961063"/>
              <a:ext cx="60325" cy="63500"/>
            </a:xfrm>
            <a:custGeom>
              <a:avLst/>
              <a:gdLst>
                <a:gd name="T0" fmla="*/ 14 w 16"/>
                <a:gd name="T1" fmla="*/ 0 h 17"/>
                <a:gd name="T2" fmla="*/ 3 w 16"/>
                <a:gd name="T3" fmla="*/ 0 h 17"/>
                <a:gd name="T4" fmla="*/ 0 w 16"/>
                <a:gd name="T5" fmla="*/ 3 h 17"/>
                <a:gd name="T6" fmla="*/ 0 w 16"/>
                <a:gd name="T7" fmla="*/ 14 h 17"/>
                <a:gd name="T8" fmla="*/ 3 w 16"/>
                <a:gd name="T9" fmla="*/ 17 h 17"/>
                <a:gd name="T10" fmla="*/ 14 w 16"/>
                <a:gd name="T11" fmla="*/ 17 h 17"/>
                <a:gd name="T12" fmla="*/ 16 w 16"/>
                <a:gd name="T13" fmla="*/ 14 h 17"/>
                <a:gd name="T14" fmla="*/ 16 w 16"/>
                <a:gd name="T15" fmla="*/ 3 h 17"/>
                <a:gd name="T16" fmla="*/ 14 w 16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1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7"/>
                    <a:pt x="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6" y="15"/>
                    <a:pt x="16" y="1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6923088" y="5759450"/>
              <a:ext cx="90487" cy="30162"/>
            </a:xfrm>
            <a:custGeom>
              <a:avLst/>
              <a:gdLst>
                <a:gd name="T0" fmla="*/ 23 w 24"/>
                <a:gd name="T1" fmla="*/ 0 h 8"/>
                <a:gd name="T2" fmla="*/ 4 w 24"/>
                <a:gd name="T3" fmla="*/ 0 h 8"/>
                <a:gd name="T4" fmla="*/ 0 w 24"/>
                <a:gd name="T5" fmla="*/ 4 h 8"/>
                <a:gd name="T6" fmla="*/ 4 w 24"/>
                <a:gd name="T7" fmla="*/ 8 h 8"/>
                <a:gd name="T8" fmla="*/ 24 w 24"/>
                <a:gd name="T9" fmla="*/ 8 h 8"/>
                <a:gd name="T10" fmla="*/ 23 w 2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8">
                  <a:moveTo>
                    <a:pt x="2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5"/>
                    <a:pt x="23" y="3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6923088" y="5819775"/>
              <a:ext cx="120650" cy="25400"/>
            </a:xfrm>
            <a:custGeom>
              <a:avLst/>
              <a:gdLst>
                <a:gd name="T0" fmla="*/ 4 w 32"/>
                <a:gd name="T1" fmla="*/ 0 h 7"/>
                <a:gd name="T2" fmla="*/ 0 w 32"/>
                <a:gd name="T3" fmla="*/ 3 h 7"/>
                <a:gd name="T4" fmla="*/ 4 w 32"/>
                <a:gd name="T5" fmla="*/ 7 h 7"/>
                <a:gd name="T6" fmla="*/ 32 w 32"/>
                <a:gd name="T7" fmla="*/ 7 h 7"/>
                <a:gd name="T8" fmla="*/ 27 w 32"/>
                <a:gd name="T9" fmla="*/ 0 h 7"/>
                <a:gd name="T10" fmla="*/ 4 w 32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7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0" y="5"/>
                    <a:pt x="28" y="2"/>
                    <a:pt x="27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6923088" y="5875338"/>
              <a:ext cx="142875" cy="30162"/>
            </a:xfrm>
            <a:custGeom>
              <a:avLst/>
              <a:gdLst>
                <a:gd name="T0" fmla="*/ 0 w 38"/>
                <a:gd name="T1" fmla="*/ 4 h 8"/>
                <a:gd name="T2" fmla="*/ 4 w 38"/>
                <a:gd name="T3" fmla="*/ 8 h 8"/>
                <a:gd name="T4" fmla="*/ 34 w 38"/>
                <a:gd name="T5" fmla="*/ 8 h 8"/>
                <a:gd name="T6" fmla="*/ 38 w 38"/>
                <a:gd name="T7" fmla="*/ 4 h 8"/>
                <a:gd name="T8" fmla="*/ 34 w 38"/>
                <a:gd name="T9" fmla="*/ 0 h 8"/>
                <a:gd name="T10" fmla="*/ 4 w 38"/>
                <a:gd name="T11" fmla="*/ 0 h 8"/>
                <a:gd name="T12" fmla="*/ 0 w 3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7" y="8"/>
                    <a:pt x="38" y="6"/>
                    <a:pt x="38" y="4"/>
                  </a:cubicBezTo>
                  <a:cubicBezTo>
                    <a:pt x="38" y="2"/>
                    <a:pt x="37" y="0"/>
                    <a:pt x="3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6923088" y="5930900"/>
              <a:ext cx="142875" cy="30162"/>
            </a:xfrm>
            <a:custGeom>
              <a:avLst/>
              <a:gdLst>
                <a:gd name="T0" fmla="*/ 34 w 38"/>
                <a:gd name="T1" fmla="*/ 0 h 8"/>
                <a:gd name="T2" fmla="*/ 4 w 38"/>
                <a:gd name="T3" fmla="*/ 0 h 8"/>
                <a:gd name="T4" fmla="*/ 0 w 38"/>
                <a:gd name="T5" fmla="*/ 4 h 8"/>
                <a:gd name="T6" fmla="*/ 4 w 38"/>
                <a:gd name="T7" fmla="*/ 8 h 8"/>
                <a:gd name="T8" fmla="*/ 34 w 38"/>
                <a:gd name="T9" fmla="*/ 8 h 8"/>
                <a:gd name="T10" fmla="*/ 38 w 38"/>
                <a:gd name="T11" fmla="*/ 4 h 8"/>
                <a:gd name="T12" fmla="*/ 34 w 38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8">
                  <a:moveTo>
                    <a:pt x="3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7" y="8"/>
                    <a:pt x="38" y="6"/>
                    <a:pt x="38" y="4"/>
                  </a:cubicBezTo>
                  <a:cubicBezTo>
                    <a:pt x="38" y="2"/>
                    <a:pt x="37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6923088" y="5991225"/>
              <a:ext cx="85725" cy="26987"/>
            </a:xfrm>
            <a:custGeom>
              <a:avLst/>
              <a:gdLst>
                <a:gd name="T0" fmla="*/ 19 w 23"/>
                <a:gd name="T1" fmla="*/ 0 h 7"/>
                <a:gd name="T2" fmla="*/ 4 w 23"/>
                <a:gd name="T3" fmla="*/ 0 h 7"/>
                <a:gd name="T4" fmla="*/ 0 w 23"/>
                <a:gd name="T5" fmla="*/ 3 h 7"/>
                <a:gd name="T6" fmla="*/ 4 w 23"/>
                <a:gd name="T7" fmla="*/ 7 h 7"/>
                <a:gd name="T8" fmla="*/ 19 w 23"/>
                <a:gd name="T9" fmla="*/ 7 h 7"/>
                <a:gd name="T10" fmla="*/ 23 w 23"/>
                <a:gd name="T11" fmla="*/ 3 h 7"/>
                <a:gd name="T12" fmla="*/ 19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1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1" y="7"/>
                    <a:pt x="23" y="6"/>
                    <a:pt x="23" y="3"/>
                  </a:cubicBezTo>
                  <a:cubicBezTo>
                    <a:pt x="23" y="1"/>
                    <a:pt x="21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833421" y="5054763"/>
            <a:ext cx="451035" cy="451029"/>
            <a:chOff x="8601075" y="5575300"/>
            <a:chExt cx="433388" cy="433388"/>
          </a:xfrm>
          <a:solidFill>
            <a:schemeClr val="bg1"/>
          </a:solidFill>
        </p:grpSpPr>
        <p:sp>
          <p:nvSpPr>
            <p:cNvPr id="26" name="Freeform 25"/>
            <p:cNvSpPr/>
            <p:nvPr/>
          </p:nvSpPr>
          <p:spPr bwMode="auto">
            <a:xfrm>
              <a:off x="8780463" y="5803900"/>
              <a:ext cx="71438" cy="69850"/>
            </a:xfrm>
            <a:custGeom>
              <a:avLst/>
              <a:gdLst>
                <a:gd name="T0" fmla="*/ 18 w 19"/>
                <a:gd name="T1" fmla="*/ 11 h 19"/>
                <a:gd name="T2" fmla="*/ 16 w 19"/>
                <a:gd name="T3" fmla="*/ 14 h 19"/>
                <a:gd name="T4" fmla="*/ 3 w 19"/>
                <a:gd name="T5" fmla="*/ 19 h 19"/>
                <a:gd name="T6" fmla="*/ 0 w 19"/>
                <a:gd name="T7" fmla="*/ 16 h 19"/>
                <a:gd name="T8" fmla="*/ 3 w 19"/>
                <a:gd name="T9" fmla="*/ 2 h 19"/>
                <a:gd name="T10" fmla="*/ 5 w 19"/>
                <a:gd name="T11" fmla="*/ 1 h 19"/>
                <a:gd name="T12" fmla="*/ 18 w 19"/>
                <a:gd name="T13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9">
                  <a:moveTo>
                    <a:pt x="18" y="11"/>
                  </a:moveTo>
                  <a:cubicBezTo>
                    <a:pt x="19" y="12"/>
                    <a:pt x="18" y="13"/>
                    <a:pt x="16" y="14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" y="19"/>
                    <a:pt x="0" y="18"/>
                    <a:pt x="0" y="16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4" y="0"/>
                    <a:pt x="5" y="1"/>
                  </a:cubicBezTo>
                  <a:lnTo>
                    <a:pt x="18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8810625" y="5627688"/>
              <a:ext cx="187325" cy="198438"/>
            </a:xfrm>
            <a:custGeom>
              <a:avLst/>
              <a:gdLst>
                <a:gd name="T0" fmla="*/ 22 w 50"/>
                <a:gd name="T1" fmla="*/ 50 h 53"/>
                <a:gd name="T2" fmla="*/ 45 w 50"/>
                <a:gd name="T3" fmla="*/ 22 h 53"/>
                <a:gd name="T4" fmla="*/ 50 w 50"/>
                <a:gd name="T5" fmla="*/ 16 h 53"/>
                <a:gd name="T6" fmla="*/ 42 w 50"/>
                <a:gd name="T7" fmla="*/ 9 h 53"/>
                <a:gd name="T8" fmla="*/ 38 w 50"/>
                <a:gd name="T9" fmla="*/ 6 h 53"/>
                <a:gd name="T10" fmla="*/ 30 w 50"/>
                <a:gd name="T11" fmla="*/ 0 h 53"/>
                <a:gd name="T12" fmla="*/ 25 w 50"/>
                <a:gd name="T13" fmla="*/ 6 h 53"/>
                <a:gd name="T14" fmla="*/ 2 w 50"/>
                <a:gd name="T15" fmla="*/ 34 h 53"/>
                <a:gd name="T16" fmla="*/ 5 w 50"/>
                <a:gd name="T17" fmla="*/ 46 h 53"/>
                <a:gd name="T18" fmla="*/ 9 w 50"/>
                <a:gd name="T19" fmla="*/ 50 h 53"/>
                <a:gd name="T20" fmla="*/ 22 w 50"/>
                <a:gd name="T21" fmla="*/ 5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53">
                  <a:moveTo>
                    <a:pt x="22" y="50"/>
                  </a:moveTo>
                  <a:cubicBezTo>
                    <a:pt x="45" y="22"/>
                    <a:pt x="45" y="22"/>
                    <a:pt x="45" y="22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0" y="38"/>
                    <a:pt x="1" y="43"/>
                    <a:pt x="5" y="46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13" y="53"/>
                    <a:pt x="18" y="53"/>
                    <a:pt x="22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8934450" y="5575300"/>
              <a:ext cx="100013" cy="96838"/>
            </a:xfrm>
            <a:custGeom>
              <a:avLst/>
              <a:gdLst>
                <a:gd name="T0" fmla="*/ 0 w 27"/>
                <a:gd name="T1" fmla="*/ 9 h 26"/>
                <a:gd name="T2" fmla="*/ 5 w 27"/>
                <a:gd name="T3" fmla="*/ 14 h 26"/>
                <a:gd name="T4" fmla="*/ 15 w 27"/>
                <a:gd name="T5" fmla="*/ 22 h 26"/>
                <a:gd name="T6" fmla="*/ 20 w 27"/>
                <a:gd name="T7" fmla="*/ 26 h 26"/>
                <a:gd name="T8" fmla="*/ 25 w 27"/>
                <a:gd name="T9" fmla="*/ 20 h 26"/>
                <a:gd name="T10" fmla="*/ 24 w 27"/>
                <a:gd name="T11" fmla="*/ 11 h 26"/>
                <a:gd name="T12" fmla="*/ 14 w 27"/>
                <a:gd name="T13" fmla="*/ 3 h 26"/>
                <a:gd name="T14" fmla="*/ 5 w 27"/>
                <a:gd name="T15" fmla="*/ 4 h 26"/>
                <a:gd name="T16" fmla="*/ 0 w 27"/>
                <a:gd name="T1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6">
                  <a:moveTo>
                    <a:pt x="0" y="9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7" y="17"/>
                    <a:pt x="27" y="13"/>
                    <a:pt x="24" y="1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1" y="0"/>
                    <a:pt x="7" y="1"/>
                    <a:pt x="5" y="4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8659813" y="5878513"/>
              <a:ext cx="109538" cy="82550"/>
            </a:xfrm>
            <a:custGeom>
              <a:avLst/>
              <a:gdLst>
                <a:gd name="T0" fmla="*/ 27 w 29"/>
                <a:gd name="T1" fmla="*/ 8 h 22"/>
                <a:gd name="T2" fmla="*/ 14 w 29"/>
                <a:gd name="T3" fmla="*/ 20 h 22"/>
                <a:gd name="T4" fmla="*/ 8 w 29"/>
                <a:gd name="T5" fmla="*/ 20 h 22"/>
                <a:gd name="T6" fmla="*/ 2 w 29"/>
                <a:gd name="T7" fmla="*/ 14 h 22"/>
                <a:gd name="T8" fmla="*/ 2 w 29"/>
                <a:gd name="T9" fmla="*/ 8 h 22"/>
                <a:gd name="T10" fmla="*/ 8 w 29"/>
                <a:gd name="T11" fmla="*/ 8 h 22"/>
                <a:gd name="T12" fmla="*/ 11 w 29"/>
                <a:gd name="T13" fmla="*/ 11 h 22"/>
                <a:gd name="T14" fmla="*/ 21 w 29"/>
                <a:gd name="T15" fmla="*/ 2 h 22"/>
                <a:gd name="T16" fmla="*/ 27 w 29"/>
                <a:gd name="T17" fmla="*/ 2 h 22"/>
                <a:gd name="T18" fmla="*/ 27 w 29"/>
                <a:gd name="T1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2">
                  <a:moveTo>
                    <a:pt x="27" y="8"/>
                  </a:moveTo>
                  <a:cubicBezTo>
                    <a:pt x="14" y="20"/>
                    <a:pt x="14" y="20"/>
                    <a:pt x="14" y="20"/>
                  </a:cubicBezTo>
                  <a:cubicBezTo>
                    <a:pt x="13" y="22"/>
                    <a:pt x="10" y="22"/>
                    <a:pt x="8" y="20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4" y="6"/>
                    <a:pt x="6" y="6"/>
                    <a:pt x="8" y="8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0"/>
                    <a:pt x="25" y="0"/>
                    <a:pt x="27" y="2"/>
                  </a:cubicBezTo>
                  <a:cubicBezTo>
                    <a:pt x="29" y="3"/>
                    <a:pt x="29" y="6"/>
                    <a:pt x="2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8601075" y="5575300"/>
              <a:ext cx="322263" cy="433388"/>
            </a:xfrm>
            <a:custGeom>
              <a:avLst/>
              <a:gdLst>
                <a:gd name="T0" fmla="*/ 86 w 86"/>
                <a:gd name="T1" fmla="*/ 91 h 116"/>
                <a:gd name="T2" fmla="*/ 86 w 86"/>
                <a:gd name="T3" fmla="*/ 65 h 116"/>
                <a:gd name="T4" fmla="*/ 84 w 86"/>
                <a:gd name="T5" fmla="*/ 69 h 116"/>
                <a:gd name="T6" fmla="*/ 82 w 86"/>
                <a:gd name="T7" fmla="*/ 70 h 116"/>
                <a:gd name="T8" fmla="*/ 79 w 86"/>
                <a:gd name="T9" fmla="*/ 72 h 116"/>
                <a:gd name="T10" fmla="*/ 79 w 86"/>
                <a:gd name="T11" fmla="*/ 78 h 116"/>
                <a:gd name="T12" fmla="*/ 79 w 86"/>
                <a:gd name="T13" fmla="*/ 91 h 116"/>
                <a:gd name="T14" fmla="*/ 62 w 86"/>
                <a:gd name="T15" fmla="*/ 91 h 116"/>
                <a:gd name="T16" fmla="*/ 62 w 86"/>
                <a:gd name="T17" fmla="*/ 109 h 116"/>
                <a:gd name="T18" fmla="*/ 61 w 86"/>
                <a:gd name="T19" fmla="*/ 109 h 116"/>
                <a:gd name="T20" fmla="*/ 61 w 86"/>
                <a:gd name="T21" fmla="*/ 109 h 116"/>
                <a:gd name="T22" fmla="*/ 56 w 86"/>
                <a:gd name="T23" fmla="*/ 109 h 116"/>
                <a:gd name="T24" fmla="*/ 30 w 86"/>
                <a:gd name="T25" fmla="*/ 109 h 116"/>
                <a:gd name="T26" fmla="*/ 16 w 86"/>
                <a:gd name="T27" fmla="*/ 109 h 116"/>
                <a:gd name="T28" fmla="*/ 7 w 86"/>
                <a:gd name="T29" fmla="*/ 100 h 116"/>
                <a:gd name="T30" fmla="*/ 7 w 86"/>
                <a:gd name="T31" fmla="*/ 17 h 116"/>
                <a:gd name="T32" fmla="*/ 9 w 86"/>
                <a:gd name="T33" fmla="*/ 10 h 116"/>
                <a:gd name="T34" fmla="*/ 16 w 86"/>
                <a:gd name="T35" fmla="*/ 8 h 116"/>
                <a:gd name="T36" fmla="*/ 70 w 86"/>
                <a:gd name="T37" fmla="*/ 8 h 116"/>
                <a:gd name="T38" fmla="*/ 77 w 86"/>
                <a:gd name="T39" fmla="*/ 10 h 116"/>
                <a:gd name="T40" fmla="*/ 78 w 86"/>
                <a:gd name="T41" fmla="*/ 12 h 116"/>
                <a:gd name="T42" fmla="*/ 83 w 86"/>
                <a:gd name="T43" fmla="*/ 6 h 116"/>
                <a:gd name="T44" fmla="*/ 82 w 86"/>
                <a:gd name="T45" fmla="*/ 5 h 116"/>
                <a:gd name="T46" fmla="*/ 71 w 86"/>
                <a:gd name="T47" fmla="*/ 0 h 116"/>
                <a:gd name="T48" fmla="*/ 71 w 86"/>
                <a:gd name="T49" fmla="*/ 0 h 116"/>
                <a:gd name="T50" fmla="*/ 15 w 86"/>
                <a:gd name="T51" fmla="*/ 0 h 116"/>
                <a:gd name="T52" fmla="*/ 15 w 86"/>
                <a:gd name="T53" fmla="*/ 0 h 116"/>
                <a:gd name="T54" fmla="*/ 4 w 86"/>
                <a:gd name="T55" fmla="*/ 5 h 116"/>
                <a:gd name="T56" fmla="*/ 0 w 86"/>
                <a:gd name="T57" fmla="*/ 16 h 116"/>
                <a:gd name="T58" fmla="*/ 0 w 86"/>
                <a:gd name="T59" fmla="*/ 101 h 116"/>
                <a:gd name="T60" fmla="*/ 15 w 86"/>
                <a:gd name="T61" fmla="*/ 116 h 116"/>
                <a:gd name="T62" fmla="*/ 30 w 86"/>
                <a:gd name="T63" fmla="*/ 116 h 116"/>
                <a:gd name="T64" fmla="*/ 56 w 86"/>
                <a:gd name="T65" fmla="*/ 116 h 116"/>
                <a:gd name="T66" fmla="*/ 62 w 86"/>
                <a:gd name="T67" fmla="*/ 116 h 116"/>
                <a:gd name="T68" fmla="*/ 66 w 86"/>
                <a:gd name="T69" fmla="*/ 114 h 116"/>
                <a:gd name="T70" fmla="*/ 85 w 86"/>
                <a:gd name="T71" fmla="*/ 96 h 116"/>
                <a:gd name="T72" fmla="*/ 86 w 86"/>
                <a:gd name="T73" fmla="*/ 92 h 116"/>
                <a:gd name="T74" fmla="*/ 86 w 86"/>
                <a:gd name="T75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6" h="116">
                  <a:moveTo>
                    <a:pt x="86" y="91"/>
                  </a:moveTo>
                  <a:cubicBezTo>
                    <a:pt x="86" y="65"/>
                    <a:pt x="86" y="65"/>
                    <a:pt x="86" y="65"/>
                  </a:cubicBezTo>
                  <a:cubicBezTo>
                    <a:pt x="84" y="69"/>
                    <a:pt x="84" y="69"/>
                    <a:pt x="84" y="69"/>
                  </a:cubicBezTo>
                  <a:cubicBezTo>
                    <a:pt x="83" y="69"/>
                    <a:pt x="83" y="69"/>
                    <a:pt x="82" y="70"/>
                  </a:cubicBezTo>
                  <a:cubicBezTo>
                    <a:pt x="81" y="70"/>
                    <a:pt x="80" y="71"/>
                    <a:pt x="79" y="72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62" y="91"/>
                    <a:pt x="62" y="91"/>
                    <a:pt x="62" y="91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16" y="109"/>
                    <a:pt x="16" y="109"/>
                    <a:pt x="16" y="109"/>
                  </a:cubicBezTo>
                  <a:cubicBezTo>
                    <a:pt x="11" y="109"/>
                    <a:pt x="7" y="105"/>
                    <a:pt x="7" y="10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4"/>
                    <a:pt x="8" y="12"/>
                    <a:pt x="9" y="10"/>
                  </a:cubicBezTo>
                  <a:cubicBezTo>
                    <a:pt x="11" y="9"/>
                    <a:pt x="13" y="8"/>
                    <a:pt x="16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3" y="8"/>
                    <a:pt x="75" y="9"/>
                    <a:pt x="77" y="10"/>
                  </a:cubicBezTo>
                  <a:cubicBezTo>
                    <a:pt x="77" y="11"/>
                    <a:pt x="78" y="11"/>
                    <a:pt x="78" y="12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79" y="2"/>
                    <a:pt x="75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0"/>
                    <a:pt x="7" y="2"/>
                    <a:pt x="4" y="5"/>
                  </a:cubicBezTo>
                  <a:cubicBezTo>
                    <a:pt x="1" y="8"/>
                    <a:pt x="0" y="11"/>
                    <a:pt x="0" y="16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9"/>
                    <a:pt x="6" y="116"/>
                    <a:pt x="15" y="116"/>
                  </a:cubicBezTo>
                  <a:cubicBezTo>
                    <a:pt x="30" y="116"/>
                    <a:pt x="30" y="116"/>
                    <a:pt x="30" y="116"/>
                  </a:cubicBezTo>
                  <a:cubicBezTo>
                    <a:pt x="56" y="116"/>
                    <a:pt x="56" y="116"/>
                    <a:pt x="56" y="116"/>
                  </a:cubicBezTo>
                  <a:cubicBezTo>
                    <a:pt x="62" y="116"/>
                    <a:pt x="62" y="116"/>
                    <a:pt x="62" y="116"/>
                  </a:cubicBezTo>
                  <a:cubicBezTo>
                    <a:pt x="64" y="116"/>
                    <a:pt x="65" y="115"/>
                    <a:pt x="66" y="114"/>
                  </a:cubicBezTo>
                  <a:cubicBezTo>
                    <a:pt x="85" y="96"/>
                    <a:pt x="85" y="96"/>
                    <a:pt x="85" y="96"/>
                  </a:cubicBezTo>
                  <a:cubicBezTo>
                    <a:pt x="86" y="95"/>
                    <a:pt x="86" y="93"/>
                    <a:pt x="86" y="92"/>
                  </a:cubicBezTo>
                  <a:cubicBezTo>
                    <a:pt x="86" y="92"/>
                    <a:pt x="86" y="92"/>
                    <a:pt x="86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8653463" y="5657850"/>
              <a:ext cx="209550" cy="25400"/>
            </a:xfrm>
            <a:custGeom>
              <a:avLst/>
              <a:gdLst>
                <a:gd name="T0" fmla="*/ 54 w 56"/>
                <a:gd name="T1" fmla="*/ 0 h 7"/>
                <a:gd name="T2" fmla="*/ 4 w 56"/>
                <a:gd name="T3" fmla="*/ 0 h 7"/>
                <a:gd name="T4" fmla="*/ 0 w 56"/>
                <a:gd name="T5" fmla="*/ 4 h 7"/>
                <a:gd name="T6" fmla="*/ 4 w 56"/>
                <a:gd name="T7" fmla="*/ 7 h 7"/>
                <a:gd name="T8" fmla="*/ 50 w 56"/>
                <a:gd name="T9" fmla="*/ 7 h 7"/>
                <a:gd name="T10" fmla="*/ 56 w 56"/>
                <a:gd name="T11" fmla="*/ 0 h 7"/>
                <a:gd name="T12" fmla="*/ 54 w 5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7">
                  <a:moveTo>
                    <a:pt x="5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8653463" y="5713413"/>
              <a:ext cx="163513" cy="25400"/>
            </a:xfrm>
            <a:custGeom>
              <a:avLst/>
              <a:gdLst>
                <a:gd name="T0" fmla="*/ 44 w 44"/>
                <a:gd name="T1" fmla="*/ 0 h 7"/>
                <a:gd name="T2" fmla="*/ 4 w 44"/>
                <a:gd name="T3" fmla="*/ 0 h 7"/>
                <a:gd name="T4" fmla="*/ 0 w 44"/>
                <a:gd name="T5" fmla="*/ 3 h 7"/>
                <a:gd name="T6" fmla="*/ 4 w 44"/>
                <a:gd name="T7" fmla="*/ 7 h 7"/>
                <a:gd name="T8" fmla="*/ 38 w 44"/>
                <a:gd name="T9" fmla="*/ 7 h 7"/>
                <a:gd name="T10" fmla="*/ 39 w 44"/>
                <a:gd name="T11" fmla="*/ 6 h 7"/>
                <a:gd name="T12" fmla="*/ 44 w 44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7">
                  <a:moveTo>
                    <a:pt x="4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9" y="6"/>
                  </a:cubicBezTo>
                  <a:lnTo>
                    <a:pt x="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8653463" y="5765800"/>
              <a:ext cx="134938" cy="26988"/>
            </a:xfrm>
            <a:custGeom>
              <a:avLst/>
              <a:gdLst>
                <a:gd name="T0" fmla="*/ 36 w 36"/>
                <a:gd name="T1" fmla="*/ 3 h 7"/>
                <a:gd name="T2" fmla="*/ 36 w 36"/>
                <a:gd name="T3" fmla="*/ 0 h 7"/>
                <a:gd name="T4" fmla="*/ 4 w 36"/>
                <a:gd name="T5" fmla="*/ 0 h 7"/>
                <a:gd name="T6" fmla="*/ 0 w 36"/>
                <a:gd name="T7" fmla="*/ 4 h 7"/>
                <a:gd name="T8" fmla="*/ 4 w 36"/>
                <a:gd name="T9" fmla="*/ 7 h 7"/>
                <a:gd name="T10" fmla="*/ 31 w 36"/>
                <a:gd name="T11" fmla="*/ 7 h 7"/>
                <a:gd name="T12" fmla="*/ 36 w 36"/>
                <a:gd name="T1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7">
                  <a:moveTo>
                    <a:pt x="36" y="3"/>
                  </a:moveTo>
                  <a:cubicBezTo>
                    <a:pt x="36" y="2"/>
                    <a:pt x="36" y="1"/>
                    <a:pt x="3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5"/>
                    <a:pt x="34" y="4"/>
                    <a:pt x="3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8653463" y="5818188"/>
              <a:ext cx="107950" cy="30163"/>
            </a:xfrm>
            <a:custGeom>
              <a:avLst/>
              <a:gdLst>
                <a:gd name="T0" fmla="*/ 4 w 29"/>
                <a:gd name="T1" fmla="*/ 0 h 8"/>
                <a:gd name="T2" fmla="*/ 0 w 29"/>
                <a:gd name="T3" fmla="*/ 4 h 8"/>
                <a:gd name="T4" fmla="*/ 4 w 29"/>
                <a:gd name="T5" fmla="*/ 8 h 8"/>
                <a:gd name="T6" fmla="*/ 28 w 29"/>
                <a:gd name="T7" fmla="*/ 8 h 8"/>
                <a:gd name="T8" fmla="*/ 29 w 29"/>
                <a:gd name="T9" fmla="*/ 0 h 8"/>
                <a:gd name="T10" fmla="*/ 4 w 2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 rot="5400000">
            <a:off x="2942806" y="3567112"/>
            <a:ext cx="14330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>
                <a:solidFill>
                  <a:prstClr val="white"/>
                </a:solidFill>
                <a:latin typeface="Bebas Neue"/>
              </a:rPr>
              <a:t>TEXT HERE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684400" y="1217450"/>
            <a:ext cx="24598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400" dirty="0">
                <a:solidFill>
                  <a:srgbClr val="00C3D9"/>
                </a:solidFill>
                <a:latin typeface="Bebas Neue"/>
              </a:rPr>
              <a:t>TEXT</a:t>
            </a:r>
          </a:p>
        </p:txBody>
      </p:sp>
      <p:sp>
        <p:nvSpPr>
          <p:cNvPr id="37" name="Rectangle 36"/>
          <p:cNvSpPr/>
          <p:nvPr/>
        </p:nvSpPr>
        <p:spPr>
          <a:xfrm>
            <a:off x="8684400" y="1565271"/>
            <a:ext cx="2641600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/>
            <a:r>
              <a:rPr lang="en-US" sz="1465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make simply dummy text of the printing.</a:t>
            </a:r>
          </a:p>
        </p:txBody>
      </p:sp>
      <p:graphicFrame>
        <p:nvGraphicFramePr>
          <p:cNvPr id="38" name="Diagram 37"/>
          <p:cNvGraphicFramePr/>
          <p:nvPr/>
        </p:nvGraphicFramePr>
        <p:xfrm>
          <a:off x="6908800" y="1108384"/>
          <a:ext cx="1775600" cy="1203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8684400" y="2538250"/>
            <a:ext cx="24598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400">
                <a:solidFill>
                  <a:srgbClr val="DF7307"/>
                </a:solidFill>
                <a:latin typeface="Bebas Neue"/>
              </a:rPr>
              <a:t>TEXT</a:t>
            </a:r>
          </a:p>
        </p:txBody>
      </p:sp>
      <p:sp>
        <p:nvSpPr>
          <p:cNvPr id="40" name="Rectangle 39"/>
          <p:cNvSpPr/>
          <p:nvPr/>
        </p:nvSpPr>
        <p:spPr>
          <a:xfrm>
            <a:off x="8684400" y="2886071"/>
            <a:ext cx="2641600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/>
            <a:r>
              <a:rPr lang="en-US" sz="1465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make simply dummy text of the printing.</a:t>
            </a:r>
          </a:p>
        </p:txBody>
      </p:sp>
      <p:graphicFrame>
        <p:nvGraphicFramePr>
          <p:cNvPr id="41" name="Diagram 40"/>
          <p:cNvGraphicFramePr/>
          <p:nvPr/>
        </p:nvGraphicFramePr>
        <p:xfrm>
          <a:off x="6908800" y="2429184"/>
          <a:ext cx="1775600" cy="1203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42" name="TextBox 41"/>
          <p:cNvSpPr txBox="1"/>
          <p:nvPr/>
        </p:nvSpPr>
        <p:spPr>
          <a:xfrm>
            <a:off x="8684400" y="3859050"/>
            <a:ext cx="24598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400">
                <a:solidFill>
                  <a:srgbClr val="01D48F"/>
                </a:solidFill>
                <a:latin typeface="Bebas Neue"/>
              </a:rPr>
              <a:t>TEXT</a:t>
            </a:r>
          </a:p>
        </p:txBody>
      </p:sp>
      <p:sp>
        <p:nvSpPr>
          <p:cNvPr id="43" name="Rectangle 42"/>
          <p:cNvSpPr/>
          <p:nvPr/>
        </p:nvSpPr>
        <p:spPr>
          <a:xfrm>
            <a:off x="8684400" y="4206871"/>
            <a:ext cx="2641600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/>
            <a:r>
              <a:rPr lang="en-US" sz="1465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make simply dummy text of the printing.</a:t>
            </a:r>
          </a:p>
        </p:txBody>
      </p:sp>
      <p:graphicFrame>
        <p:nvGraphicFramePr>
          <p:cNvPr id="44" name="Diagram 43"/>
          <p:cNvGraphicFramePr/>
          <p:nvPr/>
        </p:nvGraphicFramePr>
        <p:xfrm>
          <a:off x="6908800" y="3749984"/>
          <a:ext cx="1775600" cy="1203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45" name="TextBox 44"/>
          <p:cNvSpPr txBox="1"/>
          <p:nvPr/>
        </p:nvSpPr>
        <p:spPr>
          <a:xfrm>
            <a:off x="8684400" y="5179850"/>
            <a:ext cx="24598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400">
                <a:solidFill>
                  <a:srgbClr val="F4C60E"/>
                </a:solidFill>
                <a:latin typeface="Bebas Neue"/>
              </a:rPr>
              <a:t>TEXT</a:t>
            </a:r>
          </a:p>
        </p:txBody>
      </p:sp>
      <p:sp>
        <p:nvSpPr>
          <p:cNvPr id="46" name="Rectangle 45"/>
          <p:cNvSpPr/>
          <p:nvPr/>
        </p:nvSpPr>
        <p:spPr>
          <a:xfrm>
            <a:off x="8684400" y="5527671"/>
            <a:ext cx="2641600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/>
            <a:r>
              <a:rPr lang="en-US" sz="1465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make simply dummy text of the printing.</a:t>
            </a:r>
          </a:p>
        </p:txBody>
      </p:sp>
      <p:graphicFrame>
        <p:nvGraphicFramePr>
          <p:cNvPr id="47" name="Diagram 46"/>
          <p:cNvGraphicFramePr/>
          <p:nvPr/>
        </p:nvGraphicFramePr>
        <p:xfrm>
          <a:off x="6908800" y="5070784"/>
          <a:ext cx="1775600" cy="1203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35" grpId="0"/>
      <p:bldP spid="36" grpId="0"/>
      <p:bldP spid="37" grpId="0"/>
      <p:bldGraphic spid="38" grpId="0">
        <p:bldAsOne/>
      </p:bldGraphic>
      <p:bldP spid="39" grpId="0"/>
      <p:bldP spid="40" grpId="0"/>
      <p:bldGraphic spid="41" grpId="0">
        <p:bldAsOne/>
      </p:bldGraphic>
      <p:bldP spid="42" grpId="0"/>
      <p:bldP spid="43" grpId="0"/>
      <p:bldGraphic spid="44" grpId="0">
        <p:bldAsOne/>
      </p:bldGraphic>
      <p:bldP spid="45" grpId="0"/>
      <p:bldP spid="46" grpId="0"/>
      <p:bldGraphic spid="47" grpId="0">
        <p:bldAsOne/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8"/>
          <p:cNvSpPr>
            <a:spLocks noChangeArrowheads="1"/>
          </p:cNvSpPr>
          <p:nvPr/>
        </p:nvSpPr>
        <p:spPr bwMode="auto">
          <a:xfrm>
            <a:off x="5650832" y="3264316"/>
            <a:ext cx="1051480" cy="105510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031002" y="1311517"/>
            <a:ext cx="2087716" cy="2471176"/>
            <a:chOff x="4523251" y="983638"/>
            <a:chExt cx="1565787" cy="1853382"/>
          </a:xfrm>
        </p:grpSpPr>
        <p:sp>
          <p:nvSpPr>
            <p:cNvPr id="11" name="Freeform 59"/>
            <p:cNvSpPr/>
            <p:nvPr/>
          </p:nvSpPr>
          <p:spPr bwMode="auto">
            <a:xfrm>
              <a:off x="4523251" y="1516219"/>
              <a:ext cx="703006" cy="529919"/>
            </a:xfrm>
            <a:custGeom>
              <a:avLst/>
              <a:gdLst>
                <a:gd name="T0" fmla="*/ 49 w 49"/>
                <a:gd name="T1" fmla="*/ 0 h 37"/>
                <a:gd name="T2" fmla="*/ 0 w 49"/>
                <a:gd name="T3" fmla="*/ 26 h 37"/>
                <a:gd name="T4" fmla="*/ 38 w 49"/>
                <a:gd name="T5" fmla="*/ 37 h 37"/>
                <a:gd name="T6" fmla="*/ 49 w 4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37">
                  <a:moveTo>
                    <a:pt x="49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17" y="23"/>
                    <a:pt x="38" y="37"/>
                    <a:pt x="38" y="37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00C3D9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2" name="Freeform 60"/>
            <p:cNvSpPr/>
            <p:nvPr/>
          </p:nvSpPr>
          <p:spPr bwMode="auto">
            <a:xfrm>
              <a:off x="5356739" y="1918318"/>
              <a:ext cx="444706" cy="790883"/>
            </a:xfrm>
            <a:custGeom>
              <a:avLst/>
              <a:gdLst>
                <a:gd name="T0" fmla="*/ 31 w 31"/>
                <a:gd name="T1" fmla="*/ 0 h 55"/>
                <a:gd name="T2" fmla="*/ 23 w 31"/>
                <a:gd name="T3" fmla="*/ 55 h 55"/>
                <a:gd name="T4" fmla="*/ 0 w 31"/>
                <a:gd name="T5" fmla="*/ 23 h 55"/>
                <a:gd name="T6" fmla="*/ 31 w 31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55">
                  <a:moveTo>
                    <a:pt x="31" y="0"/>
                  </a:moveTo>
                  <a:cubicBezTo>
                    <a:pt x="23" y="55"/>
                    <a:pt x="23" y="55"/>
                    <a:pt x="23" y="55"/>
                  </a:cubicBezTo>
                  <a:cubicBezTo>
                    <a:pt x="20" y="37"/>
                    <a:pt x="0" y="23"/>
                    <a:pt x="0" y="23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F4C60E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3" name="Freeform 61"/>
            <p:cNvSpPr/>
            <p:nvPr/>
          </p:nvSpPr>
          <p:spPr bwMode="auto">
            <a:xfrm>
              <a:off x="5069145" y="1114121"/>
              <a:ext cx="977286" cy="1134397"/>
            </a:xfrm>
            <a:custGeom>
              <a:avLst/>
              <a:gdLst>
                <a:gd name="T0" fmla="*/ 52 w 68"/>
                <a:gd name="T1" fmla="*/ 12 h 79"/>
                <a:gd name="T2" fmla="*/ 38 w 68"/>
                <a:gd name="T3" fmla="*/ 0 h 79"/>
                <a:gd name="T4" fmla="*/ 0 w 68"/>
                <a:gd name="T5" fmla="*/ 65 h 79"/>
                <a:gd name="T6" fmla="*/ 10 w 68"/>
                <a:gd name="T7" fmla="*/ 72 h 79"/>
                <a:gd name="T8" fmla="*/ 20 w 68"/>
                <a:gd name="T9" fmla="*/ 79 h 79"/>
                <a:gd name="T10" fmla="*/ 68 w 68"/>
                <a:gd name="T11" fmla="*/ 21 h 79"/>
                <a:gd name="T12" fmla="*/ 52 w 68"/>
                <a:gd name="T13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79">
                  <a:moveTo>
                    <a:pt x="52" y="12"/>
                  </a:moveTo>
                  <a:cubicBezTo>
                    <a:pt x="47" y="8"/>
                    <a:pt x="42" y="4"/>
                    <a:pt x="38" y="0"/>
                  </a:cubicBezTo>
                  <a:cubicBezTo>
                    <a:pt x="21" y="9"/>
                    <a:pt x="2" y="27"/>
                    <a:pt x="0" y="65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55" y="64"/>
                    <a:pt x="66" y="40"/>
                    <a:pt x="68" y="21"/>
                  </a:cubicBezTo>
                  <a:cubicBezTo>
                    <a:pt x="63" y="19"/>
                    <a:pt x="58" y="15"/>
                    <a:pt x="52" y="12"/>
                  </a:cubicBezTo>
                </a:path>
              </a:pathLst>
            </a:custGeom>
            <a:solidFill>
              <a:srgbClr val="01D48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4" name="Freeform 62"/>
            <p:cNvSpPr/>
            <p:nvPr/>
          </p:nvSpPr>
          <p:spPr bwMode="auto">
            <a:xfrm>
              <a:off x="5069145" y="1114121"/>
              <a:ext cx="745613" cy="1033206"/>
            </a:xfrm>
            <a:custGeom>
              <a:avLst/>
              <a:gdLst>
                <a:gd name="T0" fmla="*/ 38 w 52"/>
                <a:gd name="T1" fmla="*/ 0 h 72"/>
                <a:gd name="T2" fmla="*/ 0 w 52"/>
                <a:gd name="T3" fmla="*/ 65 h 72"/>
                <a:gd name="T4" fmla="*/ 10 w 52"/>
                <a:gd name="T5" fmla="*/ 72 h 72"/>
                <a:gd name="T6" fmla="*/ 52 w 52"/>
                <a:gd name="T7" fmla="*/ 12 h 72"/>
                <a:gd name="T8" fmla="*/ 38 w 5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72">
                  <a:moveTo>
                    <a:pt x="38" y="0"/>
                  </a:moveTo>
                  <a:cubicBezTo>
                    <a:pt x="21" y="9"/>
                    <a:pt x="2" y="27"/>
                    <a:pt x="0" y="65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7" y="8"/>
                    <a:pt x="42" y="4"/>
                    <a:pt x="38" y="0"/>
                  </a:cubicBezTo>
                </a:path>
              </a:pathLst>
            </a:custGeom>
            <a:solidFill>
              <a:srgbClr val="DF730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5" name="Freeform 63"/>
            <p:cNvSpPr/>
            <p:nvPr/>
          </p:nvSpPr>
          <p:spPr bwMode="auto">
            <a:xfrm>
              <a:off x="5615041" y="983638"/>
              <a:ext cx="402099" cy="303571"/>
            </a:xfrm>
            <a:custGeom>
              <a:avLst/>
              <a:gdLst>
                <a:gd name="T0" fmla="*/ 0 w 28"/>
                <a:gd name="T1" fmla="*/ 9 h 21"/>
                <a:gd name="T2" fmla="*/ 14 w 28"/>
                <a:gd name="T3" fmla="*/ 21 h 21"/>
                <a:gd name="T4" fmla="*/ 28 w 28"/>
                <a:gd name="T5" fmla="*/ 0 h 21"/>
                <a:gd name="T6" fmla="*/ 0 w 28"/>
                <a:gd name="T7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1">
                  <a:moveTo>
                    <a:pt x="0" y="9"/>
                  </a:moveTo>
                  <a:cubicBezTo>
                    <a:pt x="4" y="13"/>
                    <a:pt x="9" y="17"/>
                    <a:pt x="14" y="2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15" y="1"/>
                    <a:pt x="0" y="9"/>
                  </a:cubicBezTo>
                </a:path>
              </a:pathLst>
            </a:custGeom>
            <a:solidFill>
              <a:srgbClr val="DF730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6" name="Freeform 65"/>
            <p:cNvSpPr/>
            <p:nvPr/>
          </p:nvSpPr>
          <p:spPr bwMode="auto">
            <a:xfrm>
              <a:off x="5814758" y="983638"/>
              <a:ext cx="274280" cy="431390"/>
            </a:xfrm>
            <a:custGeom>
              <a:avLst/>
              <a:gdLst>
                <a:gd name="T0" fmla="*/ 14 w 19"/>
                <a:gd name="T1" fmla="*/ 0 h 30"/>
                <a:gd name="T2" fmla="*/ 0 w 19"/>
                <a:gd name="T3" fmla="*/ 21 h 30"/>
                <a:gd name="T4" fmla="*/ 16 w 19"/>
                <a:gd name="T5" fmla="*/ 30 h 30"/>
                <a:gd name="T6" fmla="*/ 14 w 19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0">
                  <a:moveTo>
                    <a:pt x="14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6" y="24"/>
                    <a:pt x="11" y="28"/>
                    <a:pt x="16" y="30"/>
                  </a:cubicBezTo>
                  <a:cubicBezTo>
                    <a:pt x="19" y="13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01D48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3" name="Freeform 72"/>
            <p:cNvSpPr/>
            <p:nvPr/>
          </p:nvSpPr>
          <p:spPr bwMode="auto">
            <a:xfrm>
              <a:off x="4653732" y="2046137"/>
              <a:ext cx="703006" cy="790883"/>
            </a:xfrm>
            <a:custGeom>
              <a:avLst/>
              <a:gdLst>
                <a:gd name="T0" fmla="*/ 45 w 49"/>
                <a:gd name="T1" fmla="*/ 42 h 55"/>
                <a:gd name="T2" fmla="*/ 49 w 49"/>
                <a:gd name="T3" fmla="*/ 14 h 55"/>
                <a:gd name="T4" fmla="*/ 39 w 49"/>
                <a:gd name="T5" fmla="*/ 7 h 55"/>
                <a:gd name="T6" fmla="*/ 29 w 49"/>
                <a:gd name="T7" fmla="*/ 0 h 55"/>
                <a:gd name="T8" fmla="*/ 4 w 49"/>
                <a:gd name="T9" fmla="*/ 13 h 55"/>
                <a:gd name="T10" fmla="*/ 0 w 49"/>
                <a:gd name="T11" fmla="*/ 41 h 55"/>
                <a:gd name="T12" fmla="*/ 17 w 49"/>
                <a:gd name="T13" fmla="*/ 38 h 55"/>
                <a:gd name="T14" fmla="*/ 20 w 49"/>
                <a:gd name="T15" fmla="*/ 55 h 55"/>
                <a:gd name="T16" fmla="*/ 45 w 49"/>
                <a:gd name="T17" fmla="*/ 4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55">
                  <a:moveTo>
                    <a:pt x="45" y="42"/>
                  </a:moveTo>
                  <a:cubicBezTo>
                    <a:pt x="42" y="24"/>
                    <a:pt x="49" y="14"/>
                    <a:pt x="49" y="14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2" y="10"/>
                    <a:pt x="4" y="13"/>
                  </a:cubicBezTo>
                  <a:cubicBezTo>
                    <a:pt x="4" y="13"/>
                    <a:pt x="25" y="27"/>
                    <a:pt x="0" y="4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5" y="27"/>
                    <a:pt x="45" y="42"/>
                    <a:pt x="45" y="42"/>
                  </a:cubicBezTo>
                </a:path>
              </a:pathLst>
            </a:custGeom>
            <a:solidFill>
              <a:srgbClr val="01D48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4" name="Freeform 73"/>
            <p:cNvSpPr/>
            <p:nvPr/>
          </p:nvSpPr>
          <p:spPr bwMode="auto">
            <a:xfrm>
              <a:off x="4653732" y="2046137"/>
              <a:ext cx="559210" cy="591165"/>
            </a:xfrm>
            <a:custGeom>
              <a:avLst/>
              <a:gdLst>
                <a:gd name="T0" fmla="*/ 29 w 39"/>
                <a:gd name="T1" fmla="*/ 0 h 41"/>
                <a:gd name="T2" fmla="*/ 4 w 39"/>
                <a:gd name="T3" fmla="*/ 13 h 41"/>
                <a:gd name="T4" fmla="*/ 12 w 39"/>
                <a:gd name="T5" fmla="*/ 26 h 41"/>
                <a:gd name="T6" fmla="*/ 0 w 39"/>
                <a:gd name="T7" fmla="*/ 41 h 41"/>
                <a:gd name="T8" fmla="*/ 17 w 39"/>
                <a:gd name="T9" fmla="*/ 38 h 41"/>
                <a:gd name="T10" fmla="*/ 39 w 39"/>
                <a:gd name="T11" fmla="*/ 7 h 41"/>
                <a:gd name="T12" fmla="*/ 29 w 39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1">
                  <a:moveTo>
                    <a:pt x="29" y="0"/>
                  </a:moveTo>
                  <a:cubicBezTo>
                    <a:pt x="29" y="0"/>
                    <a:pt x="22" y="10"/>
                    <a:pt x="4" y="13"/>
                  </a:cubicBezTo>
                  <a:cubicBezTo>
                    <a:pt x="4" y="13"/>
                    <a:pt x="12" y="19"/>
                    <a:pt x="12" y="26"/>
                  </a:cubicBezTo>
                  <a:cubicBezTo>
                    <a:pt x="12" y="31"/>
                    <a:pt x="9" y="36"/>
                    <a:pt x="0" y="4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DF730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5606801" y="1360313"/>
              <a:ext cx="194644" cy="194644"/>
            </a:xfrm>
            <a:prstGeom prst="ellipse">
              <a:avLst/>
            </a:prstGeom>
            <a:solidFill>
              <a:srgbClr val="F4C6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en-US" sz="240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5401110" y="1594586"/>
              <a:ext cx="238795" cy="238795"/>
            </a:xfrm>
            <a:prstGeom prst="ellipse">
              <a:avLst/>
            </a:prstGeom>
            <a:solidFill>
              <a:srgbClr val="F4C6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en-US" sz="240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sp>
        <p:nvSpPr>
          <p:cNvPr id="28" name="Rectangle 58"/>
          <p:cNvSpPr>
            <a:spLocks noChangeArrowheads="1"/>
          </p:cNvSpPr>
          <p:nvPr/>
        </p:nvSpPr>
        <p:spPr bwMode="auto">
          <a:xfrm>
            <a:off x="4248429" y="3733801"/>
            <a:ext cx="1300804" cy="1305289"/>
          </a:xfrm>
          <a:prstGeom prst="rect">
            <a:avLst/>
          </a:pr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29" name="Rectangle 58"/>
          <p:cNvSpPr>
            <a:spLocks noChangeArrowheads="1"/>
          </p:cNvSpPr>
          <p:nvPr/>
        </p:nvSpPr>
        <p:spPr bwMode="auto">
          <a:xfrm>
            <a:off x="5650832" y="4395946"/>
            <a:ext cx="554145" cy="919209"/>
          </a:xfrm>
          <a:prstGeom prst="rect">
            <a:avLst/>
          </a:prstGeom>
          <a:solidFill>
            <a:srgbClr val="F4C60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30" name="Rectangle 58"/>
          <p:cNvSpPr>
            <a:spLocks noChangeArrowheads="1"/>
          </p:cNvSpPr>
          <p:nvPr/>
        </p:nvSpPr>
        <p:spPr bwMode="auto">
          <a:xfrm>
            <a:off x="3048000" y="5136391"/>
            <a:ext cx="2501232" cy="609600"/>
          </a:xfrm>
          <a:prstGeom prst="rect">
            <a:avLst/>
          </a:prstGeom>
          <a:solidFill>
            <a:srgbClr val="DF730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31" name="Rectangle 58"/>
          <p:cNvSpPr>
            <a:spLocks noChangeArrowheads="1"/>
          </p:cNvSpPr>
          <p:nvPr/>
        </p:nvSpPr>
        <p:spPr bwMode="auto">
          <a:xfrm>
            <a:off x="3456154" y="5846325"/>
            <a:ext cx="912647" cy="1011675"/>
          </a:xfrm>
          <a:prstGeom prst="rect">
            <a:avLst/>
          </a:pr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32" name="Rectangle 58"/>
          <p:cNvSpPr>
            <a:spLocks noChangeArrowheads="1"/>
          </p:cNvSpPr>
          <p:nvPr/>
        </p:nvSpPr>
        <p:spPr bwMode="auto">
          <a:xfrm>
            <a:off x="4467672" y="5745991"/>
            <a:ext cx="2032000" cy="609600"/>
          </a:xfrm>
          <a:prstGeom prst="rect">
            <a:avLst/>
          </a:prstGeom>
          <a:solidFill>
            <a:srgbClr val="F3C30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3674562" y="6128016"/>
            <a:ext cx="491039" cy="448293"/>
            <a:chOff x="5422900" y="4983163"/>
            <a:chExt cx="711200" cy="649288"/>
          </a:xfrm>
          <a:solidFill>
            <a:schemeClr val="bg1">
              <a:lumMod val="95000"/>
            </a:schemeClr>
          </a:solidFill>
        </p:grpSpPr>
        <p:sp>
          <p:nvSpPr>
            <p:cNvPr id="34" name="Freeform 33"/>
            <p:cNvSpPr/>
            <p:nvPr/>
          </p:nvSpPr>
          <p:spPr bwMode="auto">
            <a:xfrm>
              <a:off x="5422900" y="4983163"/>
              <a:ext cx="711200" cy="255588"/>
            </a:xfrm>
            <a:custGeom>
              <a:avLst/>
              <a:gdLst>
                <a:gd name="T0" fmla="*/ 0 w 190"/>
                <a:gd name="T1" fmla="*/ 52 h 68"/>
                <a:gd name="T2" fmla="*/ 15 w 190"/>
                <a:gd name="T3" fmla="*/ 68 h 68"/>
                <a:gd name="T4" fmla="*/ 175 w 190"/>
                <a:gd name="T5" fmla="*/ 68 h 68"/>
                <a:gd name="T6" fmla="*/ 190 w 190"/>
                <a:gd name="T7" fmla="*/ 52 h 68"/>
                <a:gd name="T8" fmla="*/ 0 w 190"/>
                <a:gd name="T9" fmla="*/ 5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68">
                  <a:moveTo>
                    <a:pt x="0" y="52"/>
                  </a:moveTo>
                  <a:cubicBezTo>
                    <a:pt x="15" y="68"/>
                    <a:pt x="15" y="68"/>
                    <a:pt x="15" y="68"/>
                  </a:cubicBezTo>
                  <a:cubicBezTo>
                    <a:pt x="59" y="24"/>
                    <a:pt x="131" y="24"/>
                    <a:pt x="175" y="68"/>
                  </a:cubicBezTo>
                  <a:cubicBezTo>
                    <a:pt x="190" y="52"/>
                    <a:pt x="190" y="52"/>
                    <a:pt x="190" y="52"/>
                  </a:cubicBezTo>
                  <a:cubicBezTo>
                    <a:pt x="138" y="0"/>
                    <a:pt x="52" y="0"/>
                    <a:pt x="0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5530850" y="5153025"/>
              <a:ext cx="495300" cy="195263"/>
            </a:xfrm>
            <a:custGeom>
              <a:avLst/>
              <a:gdLst>
                <a:gd name="T0" fmla="*/ 0 w 132"/>
                <a:gd name="T1" fmla="*/ 36 h 52"/>
                <a:gd name="T2" fmla="*/ 16 w 132"/>
                <a:gd name="T3" fmla="*/ 52 h 52"/>
                <a:gd name="T4" fmla="*/ 116 w 132"/>
                <a:gd name="T5" fmla="*/ 52 h 52"/>
                <a:gd name="T6" fmla="*/ 132 w 132"/>
                <a:gd name="T7" fmla="*/ 36 h 52"/>
                <a:gd name="T8" fmla="*/ 0 w 132"/>
                <a:gd name="T9" fmla="*/ 3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52">
                  <a:moveTo>
                    <a:pt x="0" y="36"/>
                  </a:moveTo>
                  <a:cubicBezTo>
                    <a:pt x="16" y="52"/>
                    <a:pt x="16" y="52"/>
                    <a:pt x="16" y="52"/>
                  </a:cubicBezTo>
                  <a:cubicBezTo>
                    <a:pt x="43" y="24"/>
                    <a:pt x="89" y="24"/>
                    <a:pt x="116" y="52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96" y="0"/>
                    <a:pt x="36" y="0"/>
                    <a:pt x="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6" name="Freeform 35"/>
            <p:cNvSpPr/>
            <p:nvPr/>
          </p:nvSpPr>
          <p:spPr bwMode="auto">
            <a:xfrm>
              <a:off x="5638800" y="5321300"/>
              <a:ext cx="277813" cy="134938"/>
            </a:xfrm>
            <a:custGeom>
              <a:avLst/>
              <a:gdLst>
                <a:gd name="T0" fmla="*/ 0 w 74"/>
                <a:gd name="T1" fmla="*/ 20 h 36"/>
                <a:gd name="T2" fmla="*/ 16 w 74"/>
                <a:gd name="T3" fmla="*/ 36 h 36"/>
                <a:gd name="T4" fmla="*/ 58 w 74"/>
                <a:gd name="T5" fmla="*/ 36 h 36"/>
                <a:gd name="T6" fmla="*/ 74 w 74"/>
                <a:gd name="T7" fmla="*/ 20 h 36"/>
                <a:gd name="T8" fmla="*/ 0 w 74"/>
                <a:gd name="T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6">
                  <a:moveTo>
                    <a:pt x="0" y="20"/>
                  </a:moveTo>
                  <a:cubicBezTo>
                    <a:pt x="16" y="36"/>
                    <a:pt x="16" y="36"/>
                    <a:pt x="16" y="36"/>
                  </a:cubicBezTo>
                  <a:cubicBezTo>
                    <a:pt x="27" y="24"/>
                    <a:pt x="47" y="24"/>
                    <a:pt x="58" y="36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54" y="0"/>
                    <a:pt x="20" y="0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7" name="Freeform 36"/>
            <p:cNvSpPr/>
            <p:nvPr/>
          </p:nvSpPr>
          <p:spPr bwMode="auto">
            <a:xfrm>
              <a:off x="5699125" y="5478463"/>
              <a:ext cx="157163" cy="153988"/>
            </a:xfrm>
            <a:custGeom>
              <a:avLst/>
              <a:gdLst>
                <a:gd name="T0" fmla="*/ 8 w 42"/>
                <a:gd name="T1" fmla="*/ 7 h 41"/>
                <a:gd name="T2" fmla="*/ 8 w 42"/>
                <a:gd name="T3" fmla="*/ 34 h 41"/>
                <a:gd name="T4" fmla="*/ 34 w 42"/>
                <a:gd name="T5" fmla="*/ 34 h 41"/>
                <a:gd name="T6" fmla="*/ 34 w 42"/>
                <a:gd name="T7" fmla="*/ 7 h 41"/>
                <a:gd name="T8" fmla="*/ 8 w 42"/>
                <a:gd name="T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1">
                  <a:moveTo>
                    <a:pt x="8" y="7"/>
                  </a:moveTo>
                  <a:cubicBezTo>
                    <a:pt x="0" y="14"/>
                    <a:pt x="0" y="26"/>
                    <a:pt x="8" y="34"/>
                  </a:cubicBezTo>
                  <a:cubicBezTo>
                    <a:pt x="15" y="41"/>
                    <a:pt x="27" y="41"/>
                    <a:pt x="34" y="34"/>
                  </a:cubicBezTo>
                  <a:cubicBezTo>
                    <a:pt x="42" y="26"/>
                    <a:pt x="42" y="14"/>
                    <a:pt x="34" y="7"/>
                  </a:cubicBezTo>
                  <a:cubicBezTo>
                    <a:pt x="27" y="0"/>
                    <a:pt x="15" y="0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627886" y="4108143"/>
            <a:ext cx="541887" cy="541887"/>
            <a:chOff x="881063" y="4684713"/>
            <a:chExt cx="660401" cy="660400"/>
          </a:xfrm>
          <a:solidFill>
            <a:schemeClr val="bg1">
              <a:lumMod val="95000"/>
            </a:schemeClr>
          </a:solidFill>
        </p:grpSpPr>
        <p:sp>
          <p:nvSpPr>
            <p:cNvPr id="39" name="Freeform 38"/>
            <p:cNvSpPr/>
            <p:nvPr/>
          </p:nvSpPr>
          <p:spPr bwMode="auto">
            <a:xfrm>
              <a:off x="881063" y="4913313"/>
              <a:ext cx="430213" cy="431800"/>
            </a:xfrm>
            <a:custGeom>
              <a:avLst/>
              <a:gdLst>
                <a:gd name="T0" fmla="*/ 28 w 115"/>
                <a:gd name="T1" fmla="*/ 87 h 115"/>
                <a:gd name="T2" fmla="*/ 115 w 115"/>
                <a:gd name="T3" fmla="*/ 103 h 115"/>
                <a:gd name="T4" fmla="*/ 12 w 115"/>
                <a:gd name="T5" fmla="*/ 0 h 115"/>
                <a:gd name="T6" fmla="*/ 28 w 115"/>
                <a:gd name="T7" fmla="*/ 8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" h="115">
                  <a:moveTo>
                    <a:pt x="28" y="87"/>
                  </a:moveTo>
                  <a:cubicBezTo>
                    <a:pt x="52" y="110"/>
                    <a:pt x="86" y="115"/>
                    <a:pt x="115" y="10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29"/>
                    <a:pt x="5" y="63"/>
                    <a:pt x="28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40" name="Freeform 39"/>
            <p:cNvSpPr/>
            <p:nvPr/>
          </p:nvSpPr>
          <p:spPr bwMode="auto">
            <a:xfrm>
              <a:off x="1158876" y="4684713"/>
              <a:ext cx="382588" cy="382588"/>
            </a:xfrm>
            <a:custGeom>
              <a:avLst/>
              <a:gdLst>
                <a:gd name="T0" fmla="*/ 0 w 102"/>
                <a:gd name="T1" fmla="*/ 0 h 102"/>
                <a:gd name="T2" fmla="*/ 0 w 102"/>
                <a:gd name="T3" fmla="*/ 24 h 102"/>
                <a:gd name="T4" fmla="*/ 78 w 102"/>
                <a:gd name="T5" fmla="*/ 102 h 102"/>
                <a:gd name="T6" fmla="*/ 102 w 102"/>
                <a:gd name="T7" fmla="*/ 102 h 102"/>
                <a:gd name="T8" fmla="*/ 0 w 102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02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43" y="24"/>
                    <a:pt x="78" y="59"/>
                    <a:pt x="78" y="102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2" y="45"/>
                    <a:pt x="5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41" name="Freeform 40"/>
            <p:cNvSpPr/>
            <p:nvPr/>
          </p:nvSpPr>
          <p:spPr bwMode="auto">
            <a:xfrm>
              <a:off x="1158876" y="4852988"/>
              <a:ext cx="212725" cy="214313"/>
            </a:xfrm>
            <a:custGeom>
              <a:avLst/>
              <a:gdLst>
                <a:gd name="T0" fmla="*/ 0 w 57"/>
                <a:gd name="T1" fmla="*/ 0 h 57"/>
                <a:gd name="T2" fmla="*/ 0 w 57"/>
                <a:gd name="T3" fmla="*/ 24 h 57"/>
                <a:gd name="T4" fmla="*/ 33 w 57"/>
                <a:gd name="T5" fmla="*/ 57 h 57"/>
                <a:gd name="T6" fmla="*/ 57 w 57"/>
                <a:gd name="T7" fmla="*/ 57 h 57"/>
                <a:gd name="T8" fmla="*/ 0 w 57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8" y="24"/>
                    <a:pt x="33" y="39"/>
                    <a:pt x="33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25"/>
                    <a:pt x="3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42" name="Freeform 41"/>
            <p:cNvSpPr/>
            <p:nvPr/>
          </p:nvSpPr>
          <p:spPr bwMode="auto">
            <a:xfrm>
              <a:off x="1090613" y="5003801"/>
              <a:ext cx="131763" cy="130175"/>
            </a:xfrm>
            <a:custGeom>
              <a:avLst/>
              <a:gdLst>
                <a:gd name="T0" fmla="*/ 35 w 35"/>
                <a:gd name="T1" fmla="*/ 21 h 35"/>
                <a:gd name="T2" fmla="*/ 14 w 35"/>
                <a:gd name="T3" fmla="*/ 0 h 35"/>
                <a:gd name="T4" fmla="*/ 0 w 35"/>
                <a:gd name="T5" fmla="*/ 6 h 35"/>
                <a:gd name="T6" fmla="*/ 29 w 35"/>
                <a:gd name="T7" fmla="*/ 35 h 35"/>
                <a:gd name="T8" fmla="*/ 35 w 35"/>
                <a:gd name="T9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35" y="21"/>
                  </a:moveTo>
                  <a:cubicBezTo>
                    <a:pt x="35" y="9"/>
                    <a:pt x="26" y="0"/>
                    <a:pt x="14" y="0"/>
                  </a:cubicBezTo>
                  <a:cubicBezTo>
                    <a:pt x="8" y="0"/>
                    <a:pt x="3" y="2"/>
                    <a:pt x="0" y="6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3" y="32"/>
                    <a:pt x="35" y="26"/>
                    <a:pt x="3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2846274" y="5269809"/>
            <a:ext cx="29464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1865" dirty="0">
                <a:solidFill>
                  <a:prstClr val="white"/>
                </a:solidFill>
                <a:latin typeface="Bebas Neue"/>
              </a:rPr>
              <a:t>SAMPLE CONTENT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573474" y="5873949"/>
            <a:ext cx="29464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1865">
                <a:solidFill>
                  <a:prstClr val="white"/>
                </a:solidFill>
                <a:latin typeface="Bebas Neue"/>
              </a:rPr>
              <a:t>SAMPLE CONTENT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859919" y="2108201"/>
            <a:ext cx="30500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400" dirty="0">
                <a:solidFill>
                  <a:srgbClr val="00C3D9"/>
                </a:solidFill>
                <a:latin typeface="Bebas Neue"/>
              </a:rPr>
              <a:t>TEXT</a:t>
            </a:r>
          </a:p>
        </p:txBody>
      </p:sp>
      <p:sp>
        <p:nvSpPr>
          <p:cNvPr id="46" name="Rectangle 45"/>
          <p:cNvSpPr/>
          <p:nvPr/>
        </p:nvSpPr>
        <p:spPr>
          <a:xfrm>
            <a:off x="859920" y="2467298"/>
            <a:ext cx="44232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8565"/>
            <a:r>
              <a:rPr lang="en-US" sz="1600">
                <a:solidFill>
                  <a:prstClr val="black">
                    <a:lumMod val="50000"/>
                    <a:lumOff val="50000"/>
                  </a:prstClr>
                </a:solidFill>
                <a:latin typeface="Rockwell" panose="02060603020205020403"/>
              </a:rPr>
              <a:t>Lorem Ipsum is simply dummy text of the printing and typesetting industry. Lorem Ipsum has been the industry's standard.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112001" y="4476293"/>
            <a:ext cx="30500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400">
                <a:solidFill>
                  <a:srgbClr val="1FD89C"/>
                </a:solidFill>
                <a:latin typeface="Bebas Neue"/>
              </a:rPr>
              <a:t>TEXT</a:t>
            </a:r>
          </a:p>
        </p:txBody>
      </p:sp>
      <p:sp>
        <p:nvSpPr>
          <p:cNvPr id="48" name="Rectangle 47"/>
          <p:cNvSpPr/>
          <p:nvPr/>
        </p:nvSpPr>
        <p:spPr>
          <a:xfrm>
            <a:off x="7112001" y="4835390"/>
            <a:ext cx="44232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8565"/>
            <a:r>
              <a:rPr lang="en-US" sz="1600">
                <a:solidFill>
                  <a:prstClr val="black">
                    <a:lumMod val="50000"/>
                    <a:lumOff val="50000"/>
                  </a:prstClr>
                </a:solidFill>
                <a:latin typeface="Rockwell" panose="02060603020205020403"/>
              </a:rPr>
              <a:t>Lorem Ipsum is simply dummy text of the printing and typesetting industry. Lorem Ipsum has been the industry's standard. </a:t>
            </a:r>
          </a:p>
        </p:txBody>
      </p:sp>
      <p:graphicFrame>
        <p:nvGraphicFramePr>
          <p:cNvPr id="49" name="Diagram 48"/>
          <p:cNvGraphicFramePr/>
          <p:nvPr/>
        </p:nvGraphicFramePr>
        <p:xfrm>
          <a:off x="961171" y="3632201"/>
          <a:ext cx="2188429" cy="1482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0" name="Diagram 49"/>
          <p:cNvGraphicFramePr/>
          <p:nvPr/>
        </p:nvGraphicFramePr>
        <p:xfrm>
          <a:off x="9144000" y="1276363"/>
          <a:ext cx="2188429" cy="1482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51" name="Diagram 50"/>
          <p:cNvGraphicFramePr/>
          <p:nvPr/>
        </p:nvGraphicFramePr>
        <p:xfrm>
          <a:off x="9144000" y="2759082"/>
          <a:ext cx="2188429" cy="1482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45" grpId="0"/>
      <p:bldP spid="46" grpId="0"/>
      <p:bldP spid="47" grpId="0"/>
      <p:bldP spid="48" grpId="0"/>
      <p:bldGraphic spid="49" grpId="0">
        <p:bldAsOne/>
      </p:bldGraphic>
      <p:bldGraphic spid="50" grpId="0">
        <p:bldAsOne/>
      </p:bldGraphic>
      <p:bldGraphic spid="51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/>
          <p:cNvGraphicFramePr/>
          <p:nvPr/>
        </p:nvGraphicFramePr>
        <p:xfrm>
          <a:off x="1193963" y="2366948"/>
          <a:ext cx="1574475" cy="1574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Oval 1"/>
          <p:cNvSpPr/>
          <p:nvPr/>
        </p:nvSpPr>
        <p:spPr>
          <a:xfrm>
            <a:off x="863600" y="2036585"/>
            <a:ext cx="2235200" cy="2235200"/>
          </a:xfrm>
          <a:prstGeom prst="ellipse">
            <a:avLst/>
          </a:prstGeom>
          <a:noFill/>
          <a:ln w="19050">
            <a:solidFill>
              <a:srgbClr val="00C3D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1684856" y="4060129"/>
            <a:ext cx="592688" cy="592688"/>
          </a:xfrm>
          <a:prstGeom prst="ellipse">
            <a:avLst/>
          </a:prstGeom>
          <a:solidFill>
            <a:srgbClr val="1FD8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391828" y="3865385"/>
            <a:ext cx="592688" cy="592688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977884" y="3865385"/>
            <a:ext cx="592688" cy="592688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graphicFrame>
        <p:nvGraphicFramePr>
          <p:cNvPr id="15" name="Diagram 14"/>
          <p:cNvGraphicFramePr/>
          <p:nvPr/>
        </p:nvGraphicFramePr>
        <p:xfrm>
          <a:off x="3937163" y="2366948"/>
          <a:ext cx="1574475" cy="1574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6" name="Oval 15"/>
          <p:cNvSpPr/>
          <p:nvPr/>
        </p:nvSpPr>
        <p:spPr>
          <a:xfrm>
            <a:off x="3606800" y="2036585"/>
            <a:ext cx="2235200" cy="2235200"/>
          </a:xfrm>
          <a:prstGeom prst="ellipse">
            <a:avLst/>
          </a:prstGeom>
          <a:noFill/>
          <a:ln w="19050">
            <a:solidFill>
              <a:srgbClr val="DE6E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4428056" y="4060129"/>
            <a:ext cx="592688" cy="592688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5135028" y="3865385"/>
            <a:ext cx="592688" cy="592688"/>
          </a:xfrm>
          <a:prstGeom prst="ellipse">
            <a:avLst/>
          </a:prstGeom>
          <a:solidFill>
            <a:srgbClr val="1FD8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3721084" y="3865385"/>
            <a:ext cx="592688" cy="592688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graphicFrame>
        <p:nvGraphicFramePr>
          <p:cNvPr id="20" name="Diagram 19"/>
          <p:cNvGraphicFramePr/>
          <p:nvPr/>
        </p:nvGraphicFramePr>
        <p:xfrm>
          <a:off x="6680363" y="2366948"/>
          <a:ext cx="1574475" cy="1574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21" name="Oval 20"/>
          <p:cNvSpPr/>
          <p:nvPr/>
        </p:nvSpPr>
        <p:spPr>
          <a:xfrm>
            <a:off x="6350000" y="2036585"/>
            <a:ext cx="2235200" cy="2235200"/>
          </a:xfrm>
          <a:prstGeom prst="ellipse">
            <a:avLst/>
          </a:prstGeom>
          <a:noFill/>
          <a:ln w="19050">
            <a:solidFill>
              <a:srgbClr val="1FD89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7171256" y="4060129"/>
            <a:ext cx="592688" cy="592688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7878228" y="3865385"/>
            <a:ext cx="592688" cy="592688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6464284" y="3865385"/>
            <a:ext cx="592688" cy="592688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graphicFrame>
        <p:nvGraphicFramePr>
          <p:cNvPr id="25" name="Diagram 24"/>
          <p:cNvGraphicFramePr/>
          <p:nvPr/>
        </p:nvGraphicFramePr>
        <p:xfrm>
          <a:off x="9423563" y="2366948"/>
          <a:ext cx="1574475" cy="1574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sp>
        <p:nvSpPr>
          <p:cNvPr id="26" name="Oval 25"/>
          <p:cNvSpPr/>
          <p:nvPr/>
        </p:nvSpPr>
        <p:spPr>
          <a:xfrm>
            <a:off x="9093200" y="2036585"/>
            <a:ext cx="2235200" cy="2235200"/>
          </a:xfrm>
          <a:prstGeom prst="ellipse">
            <a:avLst/>
          </a:prstGeom>
          <a:noFill/>
          <a:ln w="19050">
            <a:solidFill>
              <a:srgbClr val="F3C30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9914456" y="4060129"/>
            <a:ext cx="592688" cy="592688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10621428" y="3865385"/>
            <a:ext cx="592688" cy="592688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9207484" y="3865385"/>
            <a:ext cx="592688" cy="592688"/>
          </a:xfrm>
          <a:prstGeom prst="ellipse">
            <a:avLst/>
          </a:prstGeom>
          <a:solidFill>
            <a:srgbClr val="1FD8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83342" y="4765358"/>
            <a:ext cx="16013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PETER </a:t>
            </a:r>
            <a:r>
              <a:rPr lang="en-US" sz="1600" dirty="0">
                <a:solidFill>
                  <a:srgbClr val="00C3D9"/>
                </a:solidFill>
                <a:latin typeface="Bebas Neue"/>
              </a:rPr>
              <a:t>PARKER</a:t>
            </a:r>
          </a:p>
        </p:txBody>
      </p:sp>
      <p:sp>
        <p:nvSpPr>
          <p:cNvPr id="34" name="Rectangle 33"/>
          <p:cNvSpPr/>
          <p:nvPr/>
        </p:nvSpPr>
        <p:spPr>
          <a:xfrm>
            <a:off x="977885" y="5168782"/>
            <a:ext cx="2012265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/>
            <a:r>
              <a:rPr lang="en-US" sz="1465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make simply dummy text of the printing.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882792" y="4765358"/>
            <a:ext cx="16013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PETER </a:t>
            </a:r>
            <a:r>
              <a:rPr lang="en-US" sz="1600">
                <a:solidFill>
                  <a:srgbClr val="DE6E00"/>
                </a:solidFill>
                <a:latin typeface="Bebas Neue"/>
              </a:rPr>
              <a:t>PARKER</a:t>
            </a:r>
          </a:p>
        </p:txBody>
      </p:sp>
      <p:sp>
        <p:nvSpPr>
          <p:cNvPr id="38" name="Rectangle 37"/>
          <p:cNvSpPr/>
          <p:nvPr/>
        </p:nvSpPr>
        <p:spPr>
          <a:xfrm>
            <a:off x="3677336" y="5168782"/>
            <a:ext cx="2012265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/>
            <a:r>
              <a:rPr lang="en-US" sz="1465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make simply dummy text of the printing.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625992" y="4765358"/>
            <a:ext cx="16013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PETER </a:t>
            </a:r>
            <a:r>
              <a:rPr lang="en-US" sz="1600">
                <a:solidFill>
                  <a:srgbClr val="1FD89C"/>
                </a:solidFill>
                <a:latin typeface="Bebas Neue"/>
              </a:rPr>
              <a:t>PARKER</a:t>
            </a:r>
          </a:p>
        </p:txBody>
      </p:sp>
      <p:sp>
        <p:nvSpPr>
          <p:cNvPr id="40" name="Rectangle 39"/>
          <p:cNvSpPr/>
          <p:nvPr/>
        </p:nvSpPr>
        <p:spPr>
          <a:xfrm>
            <a:off x="6420536" y="5168782"/>
            <a:ext cx="2012265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/>
            <a:r>
              <a:rPr lang="en-US" sz="1465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make simply dummy text of the printing.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418618" y="4765358"/>
            <a:ext cx="16013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PETER </a:t>
            </a:r>
            <a:r>
              <a:rPr lang="en-US" sz="1600">
                <a:solidFill>
                  <a:srgbClr val="F3C301"/>
                </a:solidFill>
                <a:latin typeface="Bebas Neue"/>
              </a:rPr>
              <a:t>PARKER</a:t>
            </a:r>
          </a:p>
        </p:txBody>
      </p:sp>
      <p:sp>
        <p:nvSpPr>
          <p:cNvPr id="42" name="Rectangle 41"/>
          <p:cNvSpPr/>
          <p:nvPr/>
        </p:nvSpPr>
        <p:spPr>
          <a:xfrm>
            <a:off x="9213161" y="5168782"/>
            <a:ext cx="2012265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/>
            <a:r>
              <a:rPr lang="en-US" sz="1465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make simply dummy text of the printing.</a:t>
            </a:r>
          </a:p>
        </p:txBody>
      </p:sp>
      <p:sp>
        <p:nvSpPr>
          <p:cNvPr id="43" name="Freeform 42"/>
          <p:cNvSpPr/>
          <p:nvPr/>
        </p:nvSpPr>
        <p:spPr bwMode="auto">
          <a:xfrm>
            <a:off x="1159669" y="4052917"/>
            <a:ext cx="229121" cy="217628"/>
          </a:xfrm>
          <a:custGeom>
            <a:avLst/>
            <a:gdLst>
              <a:gd name="T0" fmla="*/ 368 w 368"/>
              <a:gd name="T1" fmla="*/ 35 h 299"/>
              <a:gd name="T2" fmla="*/ 325 w 368"/>
              <a:gd name="T3" fmla="*/ 47 h 299"/>
              <a:gd name="T4" fmla="*/ 358 w 368"/>
              <a:gd name="T5" fmla="*/ 5 h 299"/>
              <a:gd name="T6" fmla="*/ 310 w 368"/>
              <a:gd name="T7" fmla="*/ 24 h 299"/>
              <a:gd name="T8" fmla="*/ 255 w 368"/>
              <a:gd name="T9" fmla="*/ 0 h 299"/>
              <a:gd name="T10" fmla="*/ 180 w 368"/>
              <a:gd name="T11" fmla="*/ 75 h 299"/>
              <a:gd name="T12" fmla="*/ 181 w 368"/>
              <a:gd name="T13" fmla="*/ 92 h 299"/>
              <a:gd name="T14" fmla="*/ 26 w 368"/>
              <a:gd name="T15" fmla="*/ 14 h 299"/>
              <a:gd name="T16" fmla="*/ 16 w 368"/>
              <a:gd name="T17" fmla="*/ 51 h 299"/>
              <a:gd name="T18" fmla="*/ 49 w 368"/>
              <a:gd name="T19" fmla="*/ 114 h 299"/>
              <a:gd name="T20" fmla="*/ 15 w 368"/>
              <a:gd name="T21" fmla="*/ 105 h 299"/>
              <a:gd name="T22" fmla="*/ 15 w 368"/>
              <a:gd name="T23" fmla="*/ 106 h 299"/>
              <a:gd name="T24" fmla="*/ 76 w 368"/>
              <a:gd name="T25" fmla="*/ 180 h 299"/>
              <a:gd name="T26" fmla="*/ 56 w 368"/>
              <a:gd name="T27" fmla="*/ 182 h 299"/>
              <a:gd name="T28" fmla="*/ 41 w 368"/>
              <a:gd name="T29" fmla="*/ 181 h 299"/>
              <a:gd name="T30" fmla="*/ 112 w 368"/>
              <a:gd name="T31" fmla="*/ 234 h 299"/>
              <a:gd name="T32" fmla="*/ 18 w 368"/>
              <a:gd name="T33" fmla="*/ 266 h 299"/>
              <a:gd name="T34" fmla="*/ 0 w 368"/>
              <a:gd name="T35" fmla="*/ 265 h 299"/>
              <a:gd name="T36" fmla="*/ 116 w 368"/>
              <a:gd name="T37" fmla="*/ 299 h 299"/>
              <a:gd name="T38" fmla="*/ 331 w 368"/>
              <a:gd name="T39" fmla="*/ 84 h 299"/>
              <a:gd name="T40" fmla="*/ 331 w 368"/>
              <a:gd name="T41" fmla="*/ 74 h 299"/>
              <a:gd name="T42" fmla="*/ 368 w 368"/>
              <a:gd name="T43" fmla="*/ 35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8" h="299">
                <a:moveTo>
                  <a:pt x="368" y="35"/>
                </a:moveTo>
                <a:cubicBezTo>
                  <a:pt x="355" y="41"/>
                  <a:pt x="340" y="45"/>
                  <a:pt x="325" y="47"/>
                </a:cubicBezTo>
                <a:cubicBezTo>
                  <a:pt x="340" y="38"/>
                  <a:pt x="352" y="23"/>
                  <a:pt x="358" y="5"/>
                </a:cubicBezTo>
                <a:cubicBezTo>
                  <a:pt x="343" y="14"/>
                  <a:pt x="327" y="20"/>
                  <a:pt x="310" y="24"/>
                </a:cubicBezTo>
                <a:cubicBezTo>
                  <a:pt x="296" y="9"/>
                  <a:pt x="277" y="0"/>
                  <a:pt x="255" y="0"/>
                </a:cubicBezTo>
                <a:cubicBezTo>
                  <a:pt x="213" y="0"/>
                  <a:pt x="180" y="33"/>
                  <a:pt x="180" y="75"/>
                </a:cubicBezTo>
                <a:cubicBezTo>
                  <a:pt x="180" y="81"/>
                  <a:pt x="180" y="87"/>
                  <a:pt x="181" y="92"/>
                </a:cubicBezTo>
                <a:cubicBezTo>
                  <a:pt x="119" y="89"/>
                  <a:pt x="63" y="59"/>
                  <a:pt x="26" y="14"/>
                </a:cubicBezTo>
                <a:cubicBezTo>
                  <a:pt x="19" y="25"/>
                  <a:pt x="16" y="38"/>
                  <a:pt x="16" y="51"/>
                </a:cubicBezTo>
                <a:cubicBezTo>
                  <a:pt x="16" y="78"/>
                  <a:pt x="29" y="101"/>
                  <a:pt x="49" y="114"/>
                </a:cubicBezTo>
                <a:cubicBezTo>
                  <a:pt x="37" y="114"/>
                  <a:pt x="25" y="111"/>
                  <a:pt x="15" y="105"/>
                </a:cubicBezTo>
                <a:cubicBezTo>
                  <a:pt x="15" y="105"/>
                  <a:pt x="15" y="105"/>
                  <a:pt x="15" y="106"/>
                </a:cubicBezTo>
                <a:cubicBezTo>
                  <a:pt x="15" y="142"/>
                  <a:pt x="41" y="173"/>
                  <a:pt x="76" y="180"/>
                </a:cubicBezTo>
                <a:cubicBezTo>
                  <a:pt x="69" y="182"/>
                  <a:pt x="63" y="182"/>
                  <a:pt x="56" y="182"/>
                </a:cubicBezTo>
                <a:cubicBezTo>
                  <a:pt x="51" y="182"/>
                  <a:pt x="46" y="182"/>
                  <a:pt x="41" y="181"/>
                </a:cubicBezTo>
                <a:cubicBezTo>
                  <a:pt x="51" y="211"/>
                  <a:pt x="79" y="233"/>
                  <a:pt x="112" y="234"/>
                </a:cubicBezTo>
                <a:cubicBezTo>
                  <a:pt x="86" y="254"/>
                  <a:pt x="54" y="266"/>
                  <a:pt x="18" y="266"/>
                </a:cubicBezTo>
                <a:cubicBezTo>
                  <a:pt x="12" y="266"/>
                  <a:pt x="6" y="266"/>
                  <a:pt x="0" y="265"/>
                </a:cubicBezTo>
                <a:cubicBezTo>
                  <a:pt x="34" y="286"/>
                  <a:pt x="73" y="299"/>
                  <a:pt x="116" y="299"/>
                </a:cubicBezTo>
                <a:cubicBezTo>
                  <a:pt x="255" y="299"/>
                  <a:pt x="331" y="184"/>
                  <a:pt x="331" y="84"/>
                </a:cubicBezTo>
                <a:cubicBezTo>
                  <a:pt x="331" y="81"/>
                  <a:pt x="331" y="77"/>
                  <a:pt x="331" y="74"/>
                </a:cubicBezTo>
                <a:cubicBezTo>
                  <a:pt x="345" y="64"/>
                  <a:pt x="358" y="50"/>
                  <a:pt x="368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44" name="Freeform 43"/>
          <p:cNvSpPr/>
          <p:nvPr/>
        </p:nvSpPr>
        <p:spPr bwMode="auto">
          <a:xfrm>
            <a:off x="3910162" y="4052917"/>
            <a:ext cx="229121" cy="217628"/>
          </a:xfrm>
          <a:custGeom>
            <a:avLst/>
            <a:gdLst>
              <a:gd name="T0" fmla="*/ 368 w 368"/>
              <a:gd name="T1" fmla="*/ 35 h 299"/>
              <a:gd name="T2" fmla="*/ 325 w 368"/>
              <a:gd name="T3" fmla="*/ 47 h 299"/>
              <a:gd name="T4" fmla="*/ 358 w 368"/>
              <a:gd name="T5" fmla="*/ 5 h 299"/>
              <a:gd name="T6" fmla="*/ 310 w 368"/>
              <a:gd name="T7" fmla="*/ 24 h 299"/>
              <a:gd name="T8" fmla="*/ 255 w 368"/>
              <a:gd name="T9" fmla="*/ 0 h 299"/>
              <a:gd name="T10" fmla="*/ 180 w 368"/>
              <a:gd name="T11" fmla="*/ 75 h 299"/>
              <a:gd name="T12" fmla="*/ 181 w 368"/>
              <a:gd name="T13" fmla="*/ 92 h 299"/>
              <a:gd name="T14" fmla="*/ 26 w 368"/>
              <a:gd name="T15" fmla="*/ 14 h 299"/>
              <a:gd name="T16" fmla="*/ 16 w 368"/>
              <a:gd name="T17" fmla="*/ 51 h 299"/>
              <a:gd name="T18" fmla="*/ 49 w 368"/>
              <a:gd name="T19" fmla="*/ 114 h 299"/>
              <a:gd name="T20" fmla="*/ 15 w 368"/>
              <a:gd name="T21" fmla="*/ 105 h 299"/>
              <a:gd name="T22" fmla="*/ 15 w 368"/>
              <a:gd name="T23" fmla="*/ 106 h 299"/>
              <a:gd name="T24" fmla="*/ 76 w 368"/>
              <a:gd name="T25" fmla="*/ 180 h 299"/>
              <a:gd name="T26" fmla="*/ 56 w 368"/>
              <a:gd name="T27" fmla="*/ 182 h 299"/>
              <a:gd name="T28" fmla="*/ 41 w 368"/>
              <a:gd name="T29" fmla="*/ 181 h 299"/>
              <a:gd name="T30" fmla="*/ 112 w 368"/>
              <a:gd name="T31" fmla="*/ 234 h 299"/>
              <a:gd name="T32" fmla="*/ 18 w 368"/>
              <a:gd name="T33" fmla="*/ 266 h 299"/>
              <a:gd name="T34" fmla="*/ 0 w 368"/>
              <a:gd name="T35" fmla="*/ 265 h 299"/>
              <a:gd name="T36" fmla="*/ 116 w 368"/>
              <a:gd name="T37" fmla="*/ 299 h 299"/>
              <a:gd name="T38" fmla="*/ 331 w 368"/>
              <a:gd name="T39" fmla="*/ 84 h 299"/>
              <a:gd name="T40" fmla="*/ 331 w 368"/>
              <a:gd name="T41" fmla="*/ 74 h 299"/>
              <a:gd name="T42" fmla="*/ 368 w 368"/>
              <a:gd name="T43" fmla="*/ 35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8" h="299">
                <a:moveTo>
                  <a:pt x="368" y="35"/>
                </a:moveTo>
                <a:cubicBezTo>
                  <a:pt x="355" y="41"/>
                  <a:pt x="340" y="45"/>
                  <a:pt x="325" y="47"/>
                </a:cubicBezTo>
                <a:cubicBezTo>
                  <a:pt x="340" y="38"/>
                  <a:pt x="352" y="23"/>
                  <a:pt x="358" y="5"/>
                </a:cubicBezTo>
                <a:cubicBezTo>
                  <a:pt x="343" y="14"/>
                  <a:pt x="327" y="20"/>
                  <a:pt x="310" y="24"/>
                </a:cubicBezTo>
                <a:cubicBezTo>
                  <a:pt x="296" y="9"/>
                  <a:pt x="277" y="0"/>
                  <a:pt x="255" y="0"/>
                </a:cubicBezTo>
                <a:cubicBezTo>
                  <a:pt x="213" y="0"/>
                  <a:pt x="180" y="33"/>
                  <a:pt x="180" y="75"/>
                </a:cubicBezTo>
                <a:cubicBezTo>
                  <a:pt x="180" y="81"/>
                  <a:pt x="180" y="87"/>
                  <a:pt x="181" y="92"/>
                </a:cubicBezTo>
                <a:cubicBezTo>
                  <a:pt x="119" y="89"/>
                  <a:pt x="63" y="59"/>
                  <a:pt x="26" y="14"/>
                </a:cubicBezTo>
                <a:cubicBezTo>
                  <a:pt x="19" y="25"/>
                  <a:pt x="16" y="38"/>
                  <a:pt x="16" y="51"/>
                </a:cubicBezTo>
                <a:cubicBezTo>
                  <a:pt x="16" y="78"/>
                  <a:pt x="29" y="101"/>
                  <a:pt x="49" y="114"/>
                </a:cubicBezTo>
                <a:cubicBezTo>
                  <a:pt x="37" y="114"/>
                  <a:pt x="25" y="111"/>
                  <a:pt x="15" y="105"/>
                </a:cubicBezTo>
                <a:cubicBezTo>
                  <a:pt x="15" y="105"/>
                  <a:pt x="15" y="105"/>
                  <a:pt x="15" y="106"/>
                </a:cubicBezTo>
                <a:cubicBezTo>
                  <a:pt x="15" y="142"/>
                  <a:pt x="41" y="173"/>
                  <a:pt x="76" y="180"/>
                </a:cubicBezTo>
                <a:cubicBezTo>
                  <a:pt x="69" y="182"/>
                  <a:pt x="63" y="182"/>
                  <a:pt x="56" y="182"/>
                </a:cubicBezTo>
                <a:cubicBezTo>
                  <a:pt x="51" y="182"/>
                  <a:pt x="46" y="182"/>
                  <a:pt x="41" y="181"/>
                </a:cubicBezTo>
                <a:cubicBezTo>
                  <a:pt x="51" y="211"/>
                  <a:pt x="79" y="233"/>
                  <a:pt x="112" y="234"/>
                </a:cubicBezTo>
                <a:cubicBezTo>
                  <a:pt x="86" y="254"/>
                  <a:pt x="54" y="266"/>
                  <a:pt x="18" y="266"/>
                </a:cubicBezTo>
                <a:cubicBezTo>
                  <a:pt x="12" y="266"/>
                  <a:pt x="6" y="266"/>
                  <a:pt x="0" y="265"/>
                </a:cubicBezTo>
                <a:cubicBezTo>
                  <a:pt x="34" y="286"/>
                  <a:pt x="73" y="299"/>
                  <a:pt x="116" y="299"/>
                </a:cubicBezTo>
                <a:cubicBezTo>
                  <a:pt x="255" y="299"/>
                  <a:pt x="331" y="184"/>
                  <a:pt x="331" y="84"/>
                </a:cubicBezTo>
                <a:cubicBezTo>
                  <a:pt x="331" y="81"/>
                  <a:pt x="331" y="77"/>
                  <a:pt x="331" y="74"/>
                </a:cubicBezTo>
                <a:cubicBezTo>
                  <a:pt x="345" y="64"/>
                  <a:pt x="358" y="50"/>
                  <a:pt x="368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45" name="Freeform 44"/>
          <p:cNvSpPr/>
          <p:nvPr/>
        </p:nvSpPr>
        <p:spPr bwMode="auto">
          <a:xfrm>
            <a:off x="6660656" y="4052917"/>
            <a:ext cx="229121" cy="217628"/>
          </a:xfrm>
          <a:custGeom>
            <a:avLst/>
            <a:gdLst>
              <a:gd name="T0" fmla="*/ 368 w 368"/>
              <a:gd name="T1" fmla="*/ 35 h 299"/>
              <a:gd name="T2" fmla="*/ 325 w 368"/>
              <a:gd name="T3" fmla="*/ 47 h 299"/>
              <a:gd name="T4" fmla="*/ 358 w 368"/>
              <a:gd name="T5" fmla="*/ 5 h 299"/>
              <a:gd name="T6" fmla="*/ 310 w 368"/>
              <a:gd name="T7" fmla="*/ 24 h 299"/>
              <a:gd name="T8" fmla="*/ 255 w 368"/>
              <a:gd name="T9" fmla="*/ 0 h 299"/>
              <a:gd name="T10" fmla="*/ 180 w 368"/>
              <a:gd name="T11" fmla="*/ 75 h 299"/>
              <a:gd name="T12" fmla="*/ 181 w 368"/>
              <a:gd name="T13" fmla="*/ 92 h 299"/>
              <a:gd name="T14" fmla="*/ 26 w 368"/>
              <a:gd name="T15" fmla="*/ 14 h 299"/>
              <a:gd name="T16" fmla="*/ 16 w 368"/>
              <a:gd name="T17" fmla="*/ 51 h 299"/>
              <a:gd name="T18" fmla="*/ 49 w 368"/>
              <a:gd name="T19" fmla="*/ 114 h 299"/>
              <a:gd name="T20" fmla="*/ 15 w 368"/>
              <a:gd name="T21" fmla="*/ 105 h 299"/>
              <a:gd name="T22" fmla="*/ 15 w 368"/>
              <a:gd name="T23" fmla="*/ 106 h 299"/>
              <a:gd name="T24" fmla="*/ 76 w 368"/>
              <a:gd name="T25" fmla="*/ 180 h 299"/>
              <a:gd name="T26" fmla="*/ 56 w 368"/>
              <a:gd name="T27" fmla="*/ 182 h 299"/>
              <a:gd name="T28" fmla="*/ 41 w 368"/>
              <a:gd name="T29" fmla="*/ 181 h 299"/>
              <a:gd name="T30" fmla="*/ 112 w 368"/>
              <a:gd name="T31" fmla="*/ 234 h 299"/>
              <a:gd name="T32" fmla="*/ 18 w 368"/>
              <a:gd name="T33" fmla="*/ 266 h 299"/>
              <a:gd name="T34" fmla="*/ 0 w 368"/>
              <a:gd name="T35" fmla="*/ 265 h 299"/>
              <a:gd name="T36" fmla="*/ 116 w 368"/>
              <a:gd name="T37" fmla="*/ 299 h 299"/>
              <a:gd name="T38" fmla="*/ 331 w 368"/>
              <a:gd name="T39" fmla="*/ 84 h 299"/>
              <a:gd name="T40" fmla="*/ 331 w 368"/>
              <a:gd name="T41" fmla="*/ 74 h 299"/>
              <a:gd name="T42" fmla="*/ 368 w 368"/>
              <a:gd name="T43" fmla="*/ 35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8" h="299">
                <a:moveTo>
                  <a:pt x="368" y="35"/>
                </a:moveTo>
                <a:cubicBezTo>
                  <a:pt x="355" y="41"/>
                  <a:pt x="340" y="45"/>
                  <a:pt x="325" y="47"/>
                </a:cubicBezTo>
                <a:cubicBezTo>
                  <a:pt x="340" y="38"/>
                  <a:pt x="352" y="23"/>
                  <a:pt x="358" y="5"/>
                </a:cubicBezTo>
                <a:cubicBezTo>
                  <a:pt x="343" y="14"/>
                  <a:pt x="327" y="20"/>
                  <a:pt x="310" y="24"/>
                </a:cubicBezTo>
                <a:cubicBezTo>
                  <a:pt x="296" y="9"/>
                  <a:pt x="277" y="0"/>
                  <a:pt x="255" y="0"/>
                </a:cubicBezTo>
                <a:cubicBezTo>
                  <a:pt x="213" y="0"/>
                  <a:pt x="180" y="33"/>
                  <a:pt x="180" y="75"/>
                </a:cubicBezTo>
                <a:cubicBezTo>
                  <a:pt x="180" y="81"/>
                  <a:pt x="180" y="87"/>
                  <a:pt x="181" y="92"/>
                </a:cubicBezTo>
                <a:cubicBezTo>
                  <a:pt x="119" y="89"/>
                  <a:pt x="63" y="59"/>
                  <a:pt x="26" y="14"/>
                </a:cubicBezTo>
                <a:cubicBezTo>
                  <a:pt x="19" y="25"/>
                  <a:pt x="16" y="38"/>
                  <a:pt x="16" y="51"/>
                </a:cubicBezTo>
                <a:cubicBezTo>
                  <a:pt x="16" y="78"/>
                  <a:pt x="29" y="101"/>
                  <a:pt x="49" y="114"/>
                </a:cubicBezTo>
                <a:cubicBezTo>
                  <a:pt x="37" y="114"/>
                  <a:pt x="25" y="111"/>
                  <a:pt x="15" y="105"/>
                </a:cubicBezTo>
                <a:cubicBezTo>
                  <a:pt x="15" y="105"/>
                  <a:pt x="15" y="105"/>
                  <a:pt x="15" y="106"/>
                </a:cubicBezTo>
                <a:cubicBezTo>
                  <a:pt x="15" y="142"/>
                  <a:pt x="41" y="173"/>
                  <a:pt x="76" y="180"/>
                </a:cubicBezTo>
                <a:cubicBezTo>
                  <a:pt x="69" y="182"/>
                  <a:pt x="63" y="182"/>
                  <a:pt x="56" y="182"/>
                </a:cubicBezTo>
                <a:cubicBezTo>
                  <a:pt x="51" y="182"/>
                  <a:pt x="46" y="182"/>
                  <a:pt x="41" y="181"/>
                </a:cubicBezTo>
                <a:cubicBezTo>
                  <a:pt x="51" y="211"/>
                  <a:pt x="79" y="233"/>
                  <a:pt x="112" y="234"/>
                </a:cubicBezTo>
                <a:cubicBezTo>
                  <a:pt x="86" y="254"/>
                  <a:pt x="54" y="266"/>
                  <a:pt x="18" y="266"/>
                </a:cubicBezTo>
                <a:cubicBezTo>
                  <a:pt x="12" y="266"/>
                  <a:pt x="6" y="266"/>
                  <a:pt x="0" y="265"/>
                </a:cubicBezTo>
                <a:cubicBezTo>
                  <a:pt x="34" y="286"/>
                  <a:pt x="73" y="299"/>
                  <a:pt x="116" y="299"/>
                </a:cubicBezTo>
                <a:cubicBezTo>
                  <a:pt x="255" y="299"/>
                  <a:pt x="331" y="184"/>
                  <a:pt x="331" y="84"/>
                </a:cubicBezTo>
                <a:cubicBezTo>
                  <a:pt x="331" y="81"/>
                  <a:pt x="331" y="77"/>
                  <a:pt x="331" y="74"/>
                </a:cubicBezTo>
                <a:cubicBezTo>
                  <a:pt x="345" y="64"/>
                  <a:pt x="358" y="50"/>
                  <a:pt x="368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46" name="Freeform 45"/>
          <p:cNvSpPr/>
          <p:nvPr/>
        </p:nvSpPr>
        <p:spPr bwMode="auto">
          <a:xfrm>
            <a:off x="9389269" y="4052917"/>
            <a:ext cx="229121" cy="217628"/>
          </a:xfrm>
          <a:custGeom>
            <a:avLst/>
            <a:gdLst>
              <a:gd name="T0" fmla="*/ 368 w 368"/>
              <a:gd name="T1" fmla="*/ 35 h 299"/>
              <a:gd name="T2" fmla="*/ 325 w 368"/>
              <a:gd name="T3" fmla="*/ 47 h 299"/>
              <a:gd name="T4" fmla="*/ 358 w 368"/>
              <a:gd name="T5" fmla="*/ 5 h 299"/>
              <a:gd name="T6" fmla="*/ 310 w 368"/>
              <a:gd name="T7" fmla="*/ 24 h 299"/>
              <a:gd name="T8" fmla="*/ 255 w 368"/>
              <a:gd name="T9" fmla="*/ 0 h 299"/>
              <a:gd name="T10" fmla="*/ 180 w 368"/>
              <a:gd name="T11" fmla="*/ 75 h 299"/>
              <a:gd name="T12" fmla="*/ 181 w 368"/>
              <a:gd name="T13" fmla="*/ 92 h 299"/>
              <a:gd name="T14" fmla="*/ 26 w 368"/>
              <a:gd name="T15" fmla="*/ 14 h 299"/>
              <a:gd name="T16" fmla="*/ 16 w 368"/>
              <a:gd name="T17" fmla="*/ 51 h 299"/>
              <a:gd name="T18" fmla="*/ 49 w 368"/>
              <a:gd name="T19" fmla="*/ 114 h 299"/>
              <a:gd name="T20" fmla="*/ 15 w 368"/>
              <a:gd name="T21" fmla="*/ 105 h 299"/>
              <a:gd name="T22" fmla="*/ 15 w 368"/>
              <a:gd name="T23" fmla="*/ 106 h 299"/>
              <a:gd name="T24" fmla="*/ 76 w 368"/>
              <a:gd name="T25" fmla="*/ 180 h 299"/>
              <a:gd name="T26" fmla="*/ 56 w 368"/>
              <a:gd name="T27" fmla="*/ 182 h 299"/>
              <a:gd name="T28" fmla="*/ 41 w 368"/>
              <a:gd name="T29" fmla="*/ 181 h 299"/>
              <a:gd name="T30" fmla="*/ 112 w 368"/>
              <a:gd name="T31" fmla="*/ 234 h 299"/>
              <a:gd name="T32" fmla="*/ 18 w 368"/>
              <a:gd name="T33" fmla="*/ 266 h 299"/>
              <a:gd name="T34" fmla="*/ 0 w 368"/>
              <a:gd name="T35" fmla="*/ 265 h 299"/>
              <a:gd name="T36" fmla="*/ 116 w 368"/>
              <a:gd name="T37" fmla="*/ 299 h 299"/>
              <a:gd name="T38" fmla="*/ 331 w 368"/>
              <a:gd name="T39" fmla="*/ 84 h 299"/>
              <a:gd name="T40" fmla="*/ 331 w 368"/>
              <a:gd name="T41" fmla="*/ 74 h 299"/>
              <a:gd name="T42" fmla="*/ 368 w 368"/>
              <a:gd name="T43" fmla="*/ 35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8" h="299">
                <a:moveTo>
                  <a:pt x="368" y="35"/>
                </a:moveTo>
                <a:cubicBezTo>
                  <a:pt x="355" y="41"/>
                  <a:pt x="340" y="45"/>
                  <a:pt x="325" y="47"/>
                </a:cubicBezTo>
                <a:cubicBezTo>
                  <a:pt x="340" y="38"/>
                  <a:pt x="352" y="23"/>
                  <a:pt x="358" y="5"/>
                </a:cubicBezTo>
                <a:cubicBezTo>
                  <a:pt x="343" y="14"/>
                  <a:pt x="327" y="20"/>
                  <a:pt x="310" y="24"/>
                </a:cubicBezTo>
                <a:cubicBezTo>
                  <a:pt x="296" y="9"/>
                  <a:pt x="277" y="0"/>
                  <a:pt x="255" y="0"/>
                </a:cubicBezTo>
                <a:cubicBezTo>
                  <a:pt x="213" y="0"/>
                  <a:pt x="180" y="33"/>
                  <a:pt x="180" y="75"/>
                </a:cubicBezTo>
                <a:cubicBezTo>
                  <a:pt x="180" y="81"/>
                  <a:pt x="180" y="87"/>
                  <a:pt x="181" y="92"/>
                </a:cubicBezTo>
                <a:cubicBezTo>
                  <a:pt x="119" y="89"/>
                  <a:pt x="63" y="59"/>
                  <a:pt x="26" y="14"/>
                </a:cubicBezTo>
                <a:cubicBezTo>
                  <a:pt x="19" y="25"/>
                  <a:pt x="16" y="38"/>
                  <a:pt x="16" y="51"/>
                </a:cubicBezTo>
                <a:cubicBezTo>
                  <a:pt x="16" y="78"/>
                  <a:pt x="29" y="101"/>
                  <a:pt x="49" y="114"/>
                </a:cubicBezTo>
                <a:cubicBezTo>
                  <a:pt x="37" y="114"/>
                  <a:pt x="25" y="111"/>
                  <a:pt x="15" y="105"/>
                </a:cubicBezTo>
                <a:cubicBezTo>
                  <a:pt x="15" y="105"/>
                  <a:pt x="15" y="105"/>
                  <a:pt x="15" y="106"/>
                </a:cubicBezTo>
                <a:cubicBezTo>
                  <a:pt x="15" y="142"/>
                  <a:pt x="41" y="173"/>
                  <a:pt x="76" y="180"/>
                </a:cubicBezTo>
                <a:cubicBezTo>
                  <a:pt x="69" y="182"/>
                  <a:pt x="63" y="182"/>
                  <a:pt x="56" y="182"/>
                </a:cubicBezTo>
                <a:cubicBezTo>
                  <a:pt x="51" y="182"/>
                  <a:pt x="46" y="182"/>
                  <a:pt x="41" y="181"/>
                </a:cubicBezTo>
                <a:cubicBezTo>
                  <a:pt x="51" y="211"/>
                  <a:pt x="79" y="233"/>
                  <a:pt x="112" y="234"/>
                </a:cubicBezTo>
                <a:cubicBezTo>
                  <a:pt x="86" y="254"/>
                  <a:pt x="54" y="266"/>
                  <a:pt x="18" y="266"/>
                </a:cubicBezTo>
                <a:cubicBezTo>
                  <a:pt x="12" y="266"/>
                  <a:pt x="6" y="266"/>
                  <a:pt x="0" y="265"/>
                </a:cubicBezTo>
                <a:cubicBezTo>
                  <a:pt x="34" y="286"/>
                  <a:pt x="73" y="299"/>
                  <a:pt x="116" y="299"/>
                </a:cubicBezTo>
                <a:cubicBezTo>
                  <a:pt x="255" y="299"/>
                  <a:pt x="331" y="184"/>
                  <a:pt x="331" y="84"/>
                </a:cubicBezTo>
                <a:cubicBezTo>
                  <a:pt x="331" y="81"/>
                  <a:pt x="331" y="77"/>
                  <a:pt x="331" y="74"/>
                </a:cubicBezTo>
                <a:cubicBezTo>
                  <a:pt x="345" y="64"/>
                  <a:pt x="358" y="50"/>
                  <a:pt x="368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1848070" y="4213064"/>
            <a:ext cx="266261" cy="286819"/>
          </a:xfrm>
          <a:custGeom>
            <a:avLst/>
            <a:gdLst>
              <a:gd name="T0" fmla="*/ 276 w 344"/>
              <a:gd name="T1" fmla="*/ 172 h 344"/>
              <a:gd name="T2" fmla="*/ 172 w 344"/>
              <a:gd name="T3" fmla="*/ 276 h 344"/>
              <a:gd name="T4" fmla="*/ 68 w 344"/>
              <a:gd name="T5" fmla="*/ 172 h 344"/>
              <a:gd name="T6" fmla="*/ 70 w 344"/>
              <a:gd name="T7" fmla="*/ 152 h 344"/>
              <a:gd name="T8" fmla="*/ 0 w 344"/>
              <a:gd name="T9" fmla="*/ 152 h 344"/>
              <a:gd name="T10" fmla="*/ 0 w 344"/>
              <a:gd name="T11" fmla="*/ 290 h 344"/>
              <a:gd name="T12" fmla="*/ 54 w 344"/>
              <a:gd name="T13" fmla="*/ 344 h 344"/>
              <a:gd name="T14" fmla="*/ 291 w 344"/>
              <a:gd name="T15" fmla="*/ 344 h 344"/>
              <a:gd name="T16" fmla="*/ 344 w 344"/>
              <a:gd name="T17" fmla="*/ 290 h 344"/>
              <a:gd name="T18" fmla="*/ 344 w 344"/>
              <a:gd name="T19" fmla="*/ 152 h 344"/>
              <a:gd name="T20" fmla="*/ 274 w 344"/>
              <a:gd name="T21" fmla="*/ 152 h 344"/>
              <a:gd name="T22" fmla="*/ 276 w 344"/>
              <a:gd name="T23" fmla="*/ 172 h 344"/>
              <a:gd name="T24" fmla="*/ 291 w 344"/>
              <a:gd name="T25" fmla="*/ 0 h 344"/>
              <a:gd name="T26" fmla="*/ 54 w 344"/>
              <a:gd name="T27" fmla="*/ 0 h 344"/>
              <a:gd name="T28" fmla="*/ 0 w 344"/>
              <a:gd name="T29" fmla="*/ 53 h 344"/>
              <a:gd name="T30" fmla="*/ 0 w 344"/>
              <a:gd name="T31" fmla="*/ 112 h 344"/>
              <a:gd name="T32" fmla="*/ 87 w 344"/>
              <a:gd name="T33" fmla="*/ 112 h 344"/>
              <a:gd name="T34" fmla="*/ 172 w 344"/>
              <a:gd name="T35" fmla="*/ 68 h 344"/>
              <a:gd name="T36" fmla="*/ 257 w 344"/>
              <a:gd name="T37" fmla="*/ 112 h 344"/>
              <a:gd name="T38" fmla="*/ 344 w 344"/>
              <a:gd name="T39" fmla="*/ 112 h 344"/>
              <a:gd name="T40" fmla="*/ 344 w 344"/>
              <a:gd name="T41" fmla="*/ 53 h 344"/>
              <a:gd name="T42" fmla="*/ 291 w 344"/>
              <a:gd name="T43" fmla="*/ 0 h 344"/>
              <a:gd name="T44" fmla="*/ 317 w 344"/>
              <a:gd name="T45" fmla="*/ 66 h 344"/>
              <a:gd name="T46" fmla="*/ 307 w 344"/>
              <a:gd name="T47" fmla="*/ 76 h 344"/>
              <a:gd name="T48" fmla="*/ 278 w 344"/>
              <a:gd name="T49" fmla="*/ 76 h 344"/>
              <a:gd name="T50" fmla="*/ 269 w 344"/>
              <a:gd name="T51" fmla="*/ 66 h 344"/>
              <a:gd name="T52" fmla="*/ 269 w 344"/>
              <a:gd name="T53" fmla="*/ 37 h 344"/>
              <a:gd name="T54" fmla="*/ 278 w 344"/>
              <a:gd name="T55" fmla="*/ 28 h 344"/>
              <a:gd name="T56" fmla="*/ 307 w 344"/>
              <a:gd name="T57" fmla="*/ 28 h 344"/>
              <a:gd name="T58" fmla="*/ 317 w 344"/>
              <a:gd name="T59" fmla="*/ 37 h 344"/>
              <a:gd name="T60" fmla="*/ 317 w 344"/>
              <a:gd name="T61" fmla="*/ 66 h 344"/>
              <a:gd name="T62" fmla="*/ 236 w 344"/>
              <a:gd name="T63" fmla="*/ 172 h 344"/>
              <a:gd name="T64" fmla="*/ 172 w 344"/>
              <a:gd name="T65" fmla="*/ 108 h 344"/>
              <a:gd name="T66" fmla="*/ 108 w 344"/>
              <a:gd name="T67" fmla="*/ 172 h 344"/>
              <a:gd name="T68" fmla="*/ 172 w 344"/>
              <a:gd name="T69" fmla="*/ 236 h 344"/>
              <a:gd name="T70" fmla="*/ 236 w 344"/>
              <a:gd name="T71" fmla="*/ 172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44" h="344">
                <a:moveTo>
                  <a:pt x="276" y="172"/>
                </a:moveTo>
                <a:cubicBezTo>
                  <a:pt x="276" y="229"/>
                  <a:pt x="230" y="276"/>
                  <a:pt x="172" y="276"/>
                </a:cubicBezTo>
                <a:cubicBezTo>
                  <a:pt x="115" y="276"/>
                  <a:pt x="68" y="229"/>
                  <a:pt x="68" y="172"/>
                </a:cubicBezTo>
                <a:cubicBezTo>
                  <a:pt x="68" y="165"/>
                  <a:pt x="69" y="158"/>
                  <a:pt x="7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290"/>
                  <a:pt x="0" y="290"/>
                  <a:pt x="0" y="290"/>
                </a:cubicBezTo>
                <a:cubicBezTo>
                  <a:pt x="0" y="320"/>
                  <a:pt x="24" y="344"/>
                  <a:pt x="54" y="344"/>
                </a:cubicBezTo>
                <a:cubicBezTo>
                  <a:pt x="291" y="344"/>
                  <a:pt x="291" y="344"/>
                  <a:pt x="291" y="344"/>
                </a:cubicBezTo>
                <a:cubicBezTo>
                  <a:pt x="320" y="344"/>
                  <a:pt x="344" y="320"/>
                  <a:pt x="344" y="290"/>
                </a:cubicBezTo>
                <a:cubicBezTo>
                  <a:pt x="344" y="152"/>
                  <a:pt x="344" y="152"/>
                  <a:pt x="344" y="152"/>
                </a:cubicBezTo>
                <a:cubicBezTo>
                  <a:pt x="274" y="152"/>
                  <a:pt x="274" y="152"/>
                  <a:pt x="274" y="152"/>
                </a:cubicBezTo>
                <a:cubicBezTo>
                  <a:pt x="276" y="158"/>
                  <a:pt x="276" y="165"/>
                  <a:pt x="276" y="172"/>
                </a:cubicBezTo>
                <a:close/>
                <a:moveTo>
                  <a:pt x="291" y="0"/>
                </a:moveTo>
                <a:cubicBezTo>
                  <a:pt x="54" y="0"/>
                  <a:pt x="54" y="0"/>
                  <a:pt x="54" y="0"/>
                </a:cubicBezTo>
                <a:cubicBezTo>
                  <a:pt x="24" y="0"/>
                  <a:pt x="0" y="24"/>
                  <a:pt x="0" y="53"/>
                </a:cubicBezTo>
                <a:cubicBezTo>
                  <a:pt x="0" y="112"/>
                  <a:pt x="0" y="112"/>
                  <a:pt x="0" y="112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106" y="85"/>
                  <a:pt x="137" y="68"/>
                  <a:pt x="172" y="68"/>
                </a:cubicBezTo>
                <a:cubicBezTo>
                  <a:pt x="207" y="68"/>
                  <a:pt x="238" y="85"/>
                  <a:pt x="257" y="112"/>
                </a:cubicBezTo>
                <a:cubicBezTo>
                  <a:pt x="344" y="112"/>
                  <a:pt x="344" y="112"/>
                  <a:pt x="344" y="112"/>
                </a:cubicBezTo>
                <a:cubicBezTo>
                  <a:pt x="344" y="53"/>
                  <a:pt x="344" y="53"/>
                  <a:pt x="344" y="53"/>
                </a:cubicBezTo>
                <a:cubicBezTo>
                  <a:pt x="344" y="24"/>
                  <a:pt x="320" y="0"/>
                  <a:pt x="291" y="0"/>
                </a:cubicBezTo>
                <a:close/>
                <a:moveTo>
                  <a:pt x="317" y="66"/>
                </a:moveTo>
                <a:cubicBezTo>
                  <a:pt x="317" y="71"/>
                  <a:pt x="313" y="76"/>
                  <a:pt x="307" y="76"/>
                </a:cubicBezTo>
                <a:cubicBezTo>
                  <a:pt x="278" y="76"/>
                  <a:pt x="278" y="76"/>
                  <a:pt x="278" y="76"/>
                </a:cubicBezTo>
                <a:cubicBezTo>
                  <a:pt x="273" y="76"/>
                  <a:pt x="269" y="71"/>
                  <a:pt x="269" y="66"/>
                </a:cubicBezTo>
                <a:cubicBezTo>
                  <a:pt x="269" y="37"/>
                  <a:pt x="269" y="37"/>
                  <a:pt x="269" y="37"/>
                </a:cubicBezTo>
                <a:cubicBezTo>
                  <a:pt x="269" y="32"/>
                  <a:pt x="273" y="28"/>
                  <a:pt x="278" y="28"/>
                </a:cubicBezTo>
                <a:cubicBezTo>
                  <a:pt x="307" y="28"/>
                  <a:pt x="307" y="28"/>
                  <a:pt x="307" y="28"/>
                </a:cubicBezTo>
                <a:cubicBezTo>
                  <a:pt x="313" y="28"/>
                  <a:pt x="317" y="32"/>
                  <a:pt x="317" y="37"/>
                </a:cubicBezTo>
                <a:lnTo>
                  <a:pt x="317" y="66"/>
                </a:lnTo>
                <a:close/>
                <a:moveTo>
                  <a:pt x="236" y="172"/>
                </a:moveTo>
                <a:cubicBezTo>
                  <a:pt x="236" y="136"/>
                  <a:pt x="208" y="108"/>
                  <a:pt x="172" y="108"/>
                </a:cubicBezTo>
                <a:cubicBezTo>
                  <a:pt x="137" y="108"/>
                  <a:pt x="108" y="136"/>
                  <a:pt x="108" y="172"/>
                </a:cubicBezTo>
                <a:cubicBezTo>
                  <a:pt x="108" y="207"/>
                  <a:pt x="137" y="236"/>
                  <a:pt x="172" y="236"/>
                </a:cubicBezTo>
                <a:cubicBezTo>
                  <a:pt x="208" y="236"/>
                  <a:pt x="236" y="207"/>
                  <a:pt x="236" y="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4586900" y="4212297"/>
            <a:ext cx="266261" cy="286819"/>
          </a:xfrm>
          <a:custGeom>
            <a:avLst/>
            <a:gdLst>
              <a:gd name="T0" fmla="*/ 276 w 344"/>
              <a:gd name="T1" fmla="*/ 172 h 344"/>
              <a:gd name="T2" fmla="*/ 172 w 344"/>
              <a:gd name="T3" fmla="*/ 276 h 344"/>
              <a:gd name="T4" fmla="*/ 68 w 344"/>
              <a:gd name="T5" fmla="*/ 172 h 344"/>
              <a:gd name="T6" fmla="*/ 70 w 344"/>
              <a:gd name="T7" fmla="*/ 152 h 344"/>
              <a:gd name="T8" fmla="*/ 0 w 344"/>
              <a:gd name="T9" fmla="*/ 152 h 344"/>
              <a:gd name="T10" fmla="*/ 0 w 344"/>
              <a:gd name="T11" fmla="*/ 290 h 344"/>
              <a:gd name="T12" fmla="*/ 54 w 344"/>
              <a:gd name="T13" fmla="*/ 344 h 344"/>
              <a:gd name="T14" fmla="*/ 291 w 344"/>
              <a:gd name="T15" fmla="*/ 344 h 344"/>
              <a:gd name="T16" fmla="*/ 344 w 344"/>
              <a:gd name="T17" fmla="*/ 290 h 344"/>
              <a:gd name="T18" fmla="*/ 344 w 344"/>
              <a:gd name="T19" fmla="*/ 152 h 344"/>
              <a:gd name="T20" fmla="*/ 274 w 344"/>
              <a:gd name="T21" fmla="*/ 152 h 344"/>
              <a:gd name="T22" fmla="*/ 276 w 344"/>
              <a:gd name="T23" fmla="*/ 172 h 344"/>
              <a:gd name="T24" fmla="*/ 291 w 344"/>
              <a:gd name="T25" fmla="*/ 0 h 344"/>
              <a:gd name="T26" fmla="*/ 54 w 344"/>
              <a:gd name="T27" fmla="*/ 0 h 344"/>
              <a:gd name="T28" fmla="*/ 0 w 344"/>
              <a:gd name="T29" fmla="*/ 53 h 344"/>
              <a:gd name="T30" fmla="*/ 0 w 344"/>
              <a:gd name="T31" fmla="*/ 112 h 344"/>
              <a:gd name="T32" fmla="*/ 87 w 344"/>
              <a:gd name="T33" fmla="*/ 112 h 344"/>
              <a:gd name="T34" fmla="*/ 172 w 344"/>
              <a:gd name="T35" fmla="*/ 68 h 344"/>
              <a:gd name="T36" fmla="*/ 257 w 344"/>
              <a:gd name="T37" fmla="*/ 112 h 344"/>
              <a:gd name="T38" fmla="*/ 344 w 344"/>
              <a:gd name="T39" fmla="*/ 112 h 344"/>
              <a:gd name="T40" fmla="*/ 344 w 344"/>
              <a:gd name="T41" fmla="*/ 53 h 344"/>
              <a:gd name="T42" fmla="*/ 291 w 344"/>
              <a:gd name="T43" fmla="*/ 0 h 344"/>
              <a:gd name="T44" fmla="*/ 317 w 344"/>
              <a:gd name="T45" fmla="*/ 66 h 344"/>
              <a:gd name="T46" fmla="*/ 307 w 344"/>
              <a:gd name="T47" fmla="*/ 76 h 344"/>
              <a:gd name="T48" fmla="*/ 278 w 344"/>
              <a:gd name="T49" fmla="*/ 76 h 344"/>
              <a:gd name="T50" fmla="*/ 269 w 344"/>
              <a:gd name="T51" fmla="*/ 66 h 344"/>
              <a:gd name="T52" fmla="*/ 269 w 344"/>
              <a:gd name="T53" fmla="*/ 37 h 344"/>
              <a:gd name="T54" fmla="*/ 278 w 344"/>
              <a:gd name="T55" fmla="*/ 28 h 344"/>
              <a:gd name="T56" fmla="*/ 307 w 344"/>
              <a:gd name="T57" fmla="*/ 28 h 344"/>
              <a:gd name="T58" fmla="*/ 317 w 344"/>
              <a:gd name="T59" fmla="*/ 37 h 344"/>
              <a:gd name="T60" fmla="*/ 317 w 344"/>
              <a:gd name="T61" fmla="*/ 66 h 344"/>
              <a:gd name="T62" fmla="*/ 236 w 344"/>
              <a:gd name="T63" fmla="*/ 172 h 344"/>
              <a:gd name="T64" fmla="*/ 172 w 344"/>
              <a:gd name="T65" fmla="*/ 108 h 344"/>
              <a:gd name="T66" fmla="*/ 108 w 344"/>
              <a:gd name="T67" fmla="*/ 172 h 344"/>
              <a:gd name="T68" fmla="*/ 172 w 344"/>
              <a:gd name="T69" fmla="*/ 236 h 344"/>
              <a:gd name="T70" fmla="*/ 236 w 344"/>
              <a:gd name="T71" fmla="*/ 172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44" h="344">
                <a:moveTo>
                  <a:pt x="276" y="172"/>
                </a:moveTo>
                <a:cubicBezTo>
                  <a:pt x="276" y="229"/>
                  <a:pt x="230" y="276"/>
                  <a:pt x="172" y="276"/>
                </a:cubicBezTo>
                <a:cubicBezTo>
                  <a:pt x="115" y="276"/>
                  <a:pt x="68" y="229"/>
                  <a:pt x="68" y="172"/>
                </a:cubicBezTo>
                <a:cubicBezTo>
                  <a:pt x="68" y="165"/>
                  <a:pt x="69" y="158"/>
                  <a:pt x="7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290"/>
                  <a:pt x="0" y="290"/>
                  <a:pt x="0" y="290"/>
                </a:cubicBezTo>
                <a:cubicBezTo>
                  <a:pt x="0" y="320"/>
                  <a:pt x="24" y="344"/>
                  <a:pt x="54" y="344"/>
                </a:cubicBezTo>
                <a:cubicBezTo>
                  <a:pt x="291" y="344"/>
                  <a:pt x="291" y="344"/>
                  <a:pt x="291" y="344"/>
                </a:cubicBezTo>
                <a:cubicBezTo>
                  <a:pt x="320" y="344"/>
                  <a:pt x="344" y="320"/>
                  <a:pt x="344" y="290"/>
                </a:cubicBezTo>
                <a:cubicBezTo>
                  <a:pt x="344" y="152"/>
                  <a:pt x="344" y="152"/>
                  <a:pt x="344" y="152"/>
                </a:cubicBezTo>
                <a:cubicBezTo>
                  <a:pt x="274" y="152"/>
                  <a:pt x="274" y="152"/>
                  <a:pt x="274" y="152"/>
                </a:cubicBezTo>
                <a:cubicBezTo>
                  <a:pt x="276" y="158"/>
                  <a:pt x="276" y="165"/>
                  <a:pt x="276" y="172"/>
                </a:cubicBezTo>
                <a:close/>
                <a:moveTo>
                  <a:pt x="291" y="0"/>
                </a:moveTo>
                <a:cubicBezTo>
                  <a:pt x="54" y="0"/>
                  <a:pt x="54" y="0"/>
                  <a:pt x="54" y="0"/>
                </a:cubicBezTo>
                <a:cubicBezTo>
                  <a:pt x="24" y="0"/>
                  <a:pt x="0" y="24"/>
                  <a:pt x="0" y="53"/>
                </a:cubicBezTo>
                <a:cubicBezTo>
                  <a:pt x="0" y="112"/>
                  <a:pt x="0" y="112"/>
                  <a:pt x="0" y="112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106" y="85"/>
                  <a:pt x="137" y="68"/>
                  <a:pt x="172" y="68"/>
                </a:cubicBezTo>
                <a:cubicBezTo>
                  <a:pt x="207" y="68"/>
                  <a:pt x="238" y="85"/>
                  <a:pt x="257" y="112"/>
                </a:cubicBezTo>
                <a:cubicBezTo>
                  <a:pt x="344" y="112"/>
                  <a:pt x="344" y="112"/>
                  <a:pt x="344" y="112"/>
                </a:cubicBezTo>
                <a:cubicBezTo>
                  <a:pt x="344" y="53"/>
                  <a:pt x="344" y="53"/>
                  <a:pt x="344" y="53"/>
                </a:cubicBezTo>
                <a:cubicBezTo>
                  <a:pt x="344" y="24"/>
                  <a:pt x="320" y="0"/>
                  <a:pt x="291" y="0"/>
                </a:cubicBezTo>
                <a:close/>
                <a:moveTo>
                  <a:pt x="317" y="66"/>
                </a:moveTo>
                <a:cubicBezTo>
                  <a:pt x="317" y="71"/>
                  <a:pt x="313" y="76"/>
                  <a:pt x="307" y="76"/>
                </a:cubicBezTo>
                <a:cubicBezTo>
                  <a:pt x="278" y="76"/>
                  <a:pt x="278" y="76"/>
                  <a:pt x="278" y="76"/>
                </a:cubicBezTo>
                <a:cubicBezTo>
                  <a:pt x="273" y="76"/>
                  <a:pt x="269" y="71"/>
                  <a:pt x="269" y="66"/>
                </a:cubicBezTo>
                <a:cubicBezTo>
                  <a:pt x="269" y="37"/>
                  <a:pt x="269" y="37"/>
                  <a:pt x="269" y="37"/>
                </a:cubicBezTo>
                <a:cubicBezTo>
                  <a:pt x="269" y="32"/>
                  <a:pt x="273" y="28"/>
                  <a:pt x="278" y="28"/>
                </a:cubicBezTo>
                <a:cubicBezTo>
                  <a:pt x="307" y="28"/>
                  <a:pt x="307" y="28"/>
                  <a:pt x="307" y="28"/>
                </a:cubicBezTo>
                <a:cubicBezTo>
                  <a:pt x="313" y="28"/>
                  <a:pt x="317" y="32"/>
                  <a:pt x="317" y="37"/>
                </a:cubicBezTo>
                <a:lnTo>
                  <a:pt x="317" y="66"/>
                </a:lnTo>
                <a:close/>
                <a:moveTo>
                  <a:pt x="236" y="172"/>
                </a:moveTo>
                <a:cubicBezTo>
                  <a:pt x="236" y="136"/>
                  <a:pt x="208" y="108"/>
                  <a:pt x="172" y="108"/>
                </a:cubicBezTo>
                <a:cubicBezTo>
                  <a:pt x="137" y="108"/>
                  <a:pt x="108" y="136"/>
                  <a:pt x="108" y="172"/>
                </a:cubicBezTo>
                <a:cubicBezTo>
                  <a:pt x="108" y="207"/>
                  <a:pt x="137" y="236"/>
                  <a:pt x="172" y="236"/>
                </a:cubicBezTo>
                <a:cubicBezTo>
                  <a:pt x="208" y="236"/>
                  <a:pt x="236" y="207"/>
                  <a:pt x="236" y="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7325731" y="4211531"/>
            <a:ext cx="266261" cy="286819"/>
          </a:xfrm>
          <a:custGeom>
            <a:avLst/>
            <a:gdLst>
              <a:gd name="T0" fmla="*/ 276 w 344"/>
              <a:gd name="T1" fmla="*/ 172 h 344"/>
              <a:gd name="T2" fmla="*/ 172 w 344"/>
              <a:gd name="T3" fmla="*/ 276 h 344"/>
              <a:gd name="T4" fmla="*/ 68 w 344"/>
              <a:gd name="T5" fmla="*/ 172 h 344"/>
              <a:gd name="T6" fmla="*/ 70 w 344"/>
              <a:gd name="T7" fmla="*/ 152 h 344"/>
              <a:gd name="T8" fmla="*/ 0 w 344"/>
              <a:gd name="T9" fmla="*/ 152 h 344"/>
              <a:gd name="T10" fmla="*/ 0 w 344"/>
              <a:gd name="T11" fmla="*/ 290 h 344"/>
              <a:gd name="T12" fmla="*/ 54 w 344"/>
              <a:gd name="T13" fmla="*/ 344 h 344"/>
              <a:gd name="T14" fmla="*/ 291 w 344"/>
              <a:gd name="T15" fmla="*/ 344 h 344"/>
              <a:gd name="T16" fmla="*/ 344 w 344"/>
              <a:gd name="T17" fmla="*/ 290 h 344"/>
              <a:gd name="T18" fmla="*/ 344 w 344"/>
              <a:gd name="T19" fmla="*/ 152 h 344"/>
              <a:gd name="T20" fmla="*/ 274 w 344"/>
              <a:gd name="T21" fmla="*/ 152 h 344"/>
              <a:gd name="T22" fmla="*/ 276 w 344"/>
              <a:gd name="T23" fmla="*/ 172 h 344"/>
              <a:gd name="T24" fmla="*/ 291 w 344"/>
              <a:gd name="T25" fmla="*/ 0 h 344"/>
              <a:gd name="T26" fmla="*/ 54 w 344"/>
              <a:gd name="T27" fmla="*/ 0 h 344"/>
              <a:gd name="T28" fmla="*/ 0 w 344"/>
              <a:gd name="T29" fmla="*/ 53 h 344"/>
              <a:gd name="T30" fmla="*/ 0 w 344"/>
              <a:gd name="T31" fmla="*/ 112 h 344"/>
              <a:gd name="T32" fmla="*/ 87 w 344"/>
              <a:gd name="T33" fmla="*/ 112 h 344"/>
              <a:gd name="T34" fmla="*/ 172 w 344"/>
              <a:gd name="T35" fmla="*/ 68 h 344"/>
              <a:gd name="T36" fmla="*/ 257 w 344"/>
              <a:gd name="T37" fmla="*/ 112 h 344"/>
              <a:gd name="T38" fmla="*/ 344 w 344"/>
              <a:gd name="T39" fmla="*/ 112 h 344"/>
              <a:gd name="T40" fmla="*/ 344 w 344"/>
              <a:gd name="T41" fmla="*/ 53 h 344"/>
              <a:gd name="T42" fmla="*/ 291 w 344"/>
              <a:gd name="T43" fmla="*/ 0 h 344"/>
              <a:gd name="T44" fmla="*/ 317 w 344"/>
              <a:gd name="T45" fmla="*/ 66 h 344"/>
              <a:gd name="T46" fmla="*/ 307 w 344"/>
              <a:gd name="T47" fmla="*/ 76 h 344"/>
              <a:gd name="T48" fmla="*/ 278 w 344"/>
              <a:gd name="T49" fmla="*/ 76 h 344"/>
              <a:gd name="T50" fmla="*/ 269 w 344"/>
              <a:gd name="T51" fmla="*/ 66 h 344"/>
              <a:gd name="T52" fmla="*/ 269 w 344"/>
              <a:gd name="T53" fmla="*/ 37 h 344"/>
              <a:gd name="T54" fmla="*/ 278 w 344"/>
              <a:gd name="T55" fmla="*/ 28 h 344"/>
              <a:gd name="T56" fmla="*/ 307 w 344"/>
              <a:gd name="T57" fmla="*/ 28 h 344"/>
              <a:gd name="T58" fmla="*/ 317 w 344"/>
              <a:gd name="T59" fmla="*/ 37 h 344"/>
              <a:gd name="T60" fmla="*/ 317 w 344"/>
              <a:gd name="T61" fmla="*/ 66 h 344"/>
              <a:gd name="T62" fmla="*/ 236 w 344"/>
              <a:gd name="T63" fmla="*/ 172 h 344"/>
              <a:gd name="T64" fmla="*/ 172 w 344"/>
              <a:gd name="T65" fmla="*/ 108 h 344"/>
              <a:gd name="T66" fmla="*/ 108 w 344"/>
              <a:gd name="T67" fmla="*/ 172 h 344"/>
              <a:gd name="T68" fmla="*/ 172 w 344"/>
              <a:gd name="T69" fmla="*/ 236 h 344"/>
              <a:gd name="T70" fmla="*/ 236 w 344"/>
              <a:gd name="T71" fmla="*/ 172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44" h="344">
                <a:moveTo>
                  <a:pt x="276" y="172"/>
                </a:moveTo>
                <a:cubicBezTo>
                  <a:pt x="276" y="229"/>
                  <a:pt x="230" y="276"/>
                  <a:pt x="172" y="276"/>
                </a:cubicBezTo>
                <a:cubicBezTo>
                  <a:pt x="115" y="276"/>
                  <a:pt x="68" y="229"/>
                  <a:pt x="68" y="172"/>
                </a:cubicBezTo>
                <a:cubicBezTo>
                  <a:pt x="68" y="165"/>
                  <a:pt x="69" y="158"/>
                  <a:pt x="7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290"/>
                  <a:pt x="0" y="290"/>
                  <a:pt x="0" y="290"/>
                </a:cubicBezTo>
                <a:cubicBezTo>
                  <a:pt x="0" y="320"/>
                  <a:pt x="24" y="344"/>
                  <a:pt x="54" y="344"/>
                </a:cubicBezTo>
                <a:cubicBezTo>
                  <a:pt x="291" y="344"/>
                  <a:pt x="291" y="344"/>
                  <a:pt x="291" y="344"/>
                </a:cubicBezTo>
                <a:cubicBezTo>
                  <a:pt x="320" y="344"/>
                  <a:pt x="344" y="320"/>
                  <a:pt x="344" y="290"/>
                </a:cubicBezTo>
                <a:cubicBezTo>
                  <a:pt x="344" y="152"/>
                  <a:pt x="344" y="152"/>
                  <a:pt x="344" y="152"/>
                </a:cubicBezTo>
                <a:cubicBezTo>
                  <a:pt x="274" y="152"/>
                  <a:pt x="274" y="152"/>
                  <a:pt x="274" y="152"/>
                </a:cubicBezTo>
                <a:cubicBezTo>
                  <a:pt x="276" y="158"/>
                  <a:pt x="276" y="165"/>
                  <a:pt x="276" y="172"/>
                </a:cubicBezTo>
                <a:close/>
                <a:moveTo>
                  <a:pt x="291" y="0"/>
                </a:moveTo>
                <a:cubicBezTo>
                  <a:pt x="54" y="0"/>
                  <a:pt x="54" y="0"/>
                  <a:pt x="54" y="0"/>
                </a:cubicBezTo>
                <a:cubicBezTo>
                  <a:pt x="24" y="0"/>
                  <a:pt x="0" y="24"/>
                  <a:pt x="0" y="53"/>
                </a:cubicBezTo>
                <a:cubicBezTo>
                  <a:pt x="0" y="112"/>
                  <a:pt x="0" y="112"/>
                  <a:pt x="0" y="112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106" y="85"/>
                  <a:pt x="137" y="68"/>
                  <a:pt x="172" y="68"/>
                </a:cubicBezTo>
                <a:cubicBezTo>
                  <a:pt x="207" y="68"/>
                  <a:pt x="238" y="85"/>
                  <a:pt x="257" y="112"/>
                </a:cubicBezTo>
                <a:cubicBezTo>
                  <a:pt x="344" y="112"/>
                  <a:pt x="344" y="112"/>
                  <a:pt x="344" y="112"/>
                </a:cubicBezTo>
                <a:cubicBezTo>
                  <a:pt x="344" y="53"/>
                  <a:pt x="344" y="53"/>
                  <a:pt x="344" y="53"/>
                </a:cubicBezTo>
                <a:cubicBezTo>
                  <a:pt x="344" y="24"/>
                  <a:pt x="320" y="0"/>
                  <a:pt x="291" y="0"/>
                </a:cubicBezTo>
                <a:close/>
                <a:moveTo>
                  <a:pt x="317" y="66"/>
                </a:moveTo>
                <a:cubicBezTo>
                  <a:pt x="317" y="71"/>
                  <a:pt x="313" y="76"/>
                  <a:pt x="307" y="76"/>
                </a:cubicBezTo>
                <a:cubicBezTo>
                  <a:pt x="278" y="76"/>
                  <a:pt x="278" y="76"/>
                  <a:pt x="278" y="76"/>
                </a:cubicBezTo>
                <a:cubicBezTo>
                  <a:pt x="273" y="76"/>
                  <a:pt x="269" y="71"/>
                  <a:pt x="269" y="66"/>
                </a:cubicBezTo>
                <a:cubicBezTo>
                  <a:pt x="269" y="37"/>
                  <a:pt x="269" y="37"/>
                  <a:pt x="269" y="37"/>
                </a:cubicBezTo>
                <a:cubicBezTo>
                  <a:pt x="269" y="32"/>
                  <a:pt x="273" y="28"/>
                  <a:pt x="278" y="28"/>
                </a:cubicBezTo>
                <a:cubicBezTo>
                  <a:pt x="307" y="28"/>
                  <a:pt x="307" y="28"/>
                  <a:pt x="307" y="28"/>
                </a:cubicBezTo>
                <a:cubicBezTo>
                  <a:pt x="313" y="28"/>
                  <a:pt x="317" y="32"/>
                  <a:pt x="317" y="37"/>
                </a:cubicBezTo>
                <a:lnTo>
                  <a:pt x="317" y="66"/>
                </a:lnTo>
                <a:close/>
                <a:moveTo>
                  <a:pt x="236" y="172"/>
                </a:moveTo>
                <a:cubicBezTo>
                  <a:pt x="236" y="136"/>
                  <a:pt x="208" y="108"/>
                  <a:pt x="172" y="108"/>
                </a:cubicBezTo>
                <a:cubicBezTo>
                  <a:pt x="137" y="108"/>
                  <a:pt x="108" y="136"/>
                  <a:pt x="108" y="172"/>
                </a:cubicBezTo>
                <a:cubicBezTo>
                  <a:pt x="108" y="207"/>
                  <a:pt x="137" y="236"/>
                  <a:pt x="172" y="236"/>
                </a:cubicBezTo>
                <a:cubicBezTo>
                  <a:pt x="208" y="236"/>
                  <a:pt x="236" y="207"/>
                  <a:pt x="236" y="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50" name="Freeform 49"/>
          <p:cNvSpPr>
            <a:spLocks noEditPoints="1"/>
          </p:cNvSpPr>
          <p:nvPr/>
        </p:nvSpPr>
        <p:spPr bwMode="auto">
          <a:xfrm>
            <a:off x="10064562" y="4210764"/>
            <a:ext cx="266261" cy="286819"/>
          </a:xfrm>
          <a:custGeom>
            <a:avLst/>
            <a:gdLst>
              <a:gd name="T0" fmla="*/ 276 w 344"/>
              <a:gd name="T1" fmla="*/ 172 h 344"/>
              <a:gd name="T2" fmla="*/ 172 w 344"/>
              <a:gd name="T3" fmla="*/ 276 h 344"/>
              <a:gd name="T4" fmla="*/ 68 w 344"/>
              <a:gd name="T5" fmla="*/ 172 h 344"/>
              <a:gd name="T6" fmla="*/ 70 w 344"/>
              <a:gd name="T7" fmla="*/ 152 h 344"/>
              <a:gd name="T8" fmla="*/ 0 w 344"/>
              <a:gd name="T9" fmla="*/ 152 h 344"/>
              <a:gd name="T10" fmla="*/ 0 w 344"/>
              <a:gd name="T11" fmla="*/ 290 h 344"/>
              <a:gd name="T12" fmla="*/ 54 w 344"/>
              <a:gd name="T13" fmla="*/ 344 h 344"/>
              <a:gd name="T14" fmla="*/ 291 w 344"/>
              <a:gd name="T15" fmla="*/ 344 h 344"/>
              <a:gd name="T16" fmla="*/ 344 w 344"/>
              <a:gd name="T17" fmla="*/ 290 h 344"/>
              <a:gd name="T18" fmla="*/ 344 w 344"/>
              <a:gd name="T19" fmla="*/ 152 h 344"/>
              <a:gd name="T20" fmla="*/ 274 w 344"/>
              <a:gd name="T21" fmla="*/ 152 h 344"/>
              <a:gd name="T22" fmla="*/ 276 w 344"/>
              <a:gd name="T23" fmla="*/ 172 h 344"/>
              <a:gd name="T24" fmla="*/ 291 w 344"/>
              <a:gd name="T25" fmla="*/ 0 h 344"/>
              <a:gd name="T26" fmla="*/ 54 w 344"/>
              <a:gd name="T27" fmla="*/ 0 h 344"/>
              <a:gd name="T28" fmla="*/ 0 w 344"/>
              <a:gd name="T29" fmla="*/ 53 h 344"/>
              <a:gd name="T30" fmla="*/ 0 w 344"/>
              <a:gd name="T31" fmla="*/ 112 h 344"/>
              <a:gd name="T32" fmla="*/ 87 w 344"/>
              <a:gd name="T33" fmla="*/ 112 h 344"/>
              <a:gd name="T34" fmla="*/ 172 w 344"/>
              <a:gd name="T35" fmla="*/ 68 h 344"/>
              <a:gd name="T36" fmla="*/ 257 w 344"/>
              <a:gd name="T37" fmla="*/ 112 h 344"/>
              <a:gd name="T38" fmla="*/ 344 w 344"/>
              <a:gd name="T39" fmla="*/ 112 h 344"/>
              <a:gd name="T40" fmla="*/ 344 w 344"/>
              <a:gd name="T41" fmla="*/ 53 h 344"/>
              <a:gd name="T42" fmla="*/ 291 w 344"/>
              <a:gd name="T43" fmla="*/ 0 h 344"/>
              <a:gd name="T44" fmla="*/ 317 w 344"/>
              <a:gd name="T45" fmla="*/ 66 h 344"/>
              <a:gd name="T46" fmla="*/ 307 w 344"/>
              <a:gd name="T47" fmla="*/ 76 h 344"/>
              <a:gd name="T48" fmla="*/ 278 w 344"/>
              <a:gd name="T49" fmla="*/ 76 h 344"/>
              <a:gd name="T50" fmla="*/ 269 w 344"/>
              <a:gd name="T51" fmla="*/ 66 h 344"/>
              <a:gd name="T52" fmla="*/ 269 w 344"/>
              <a:gd name="T53" fmla="*/ 37 h 344"/>
              <a:gd name="T54" fmla="*/ 278 w 344"/>
              <a:gd name="T55" fmla="*/ 28 h 344"/>
              <a:gd name="T56" fmla="*/ 307 w 344"/>
              <a:gd name="T57" fmla="*/ 28 h 344"/>
              <a:gd name="T58" fmla="*/ 317 w 344"/>
              <a:gd name="T59" fmla="*/ 37 h 344"/>
              <a:gd name="T60" fmla="*/ 317 w 344"/>
              <a:gd name="T61" fmla="*/ 66 h 344"/>
              <a:gd name="T62" fmla="*/ 236 w 344"/>
              <a:gd name="T63" fmla="*/ 172 h 344"/>
              <a:gd name="T64" fmla="*/ 172 w 344"/>
              <a:gd name="T65" fmla="*/ 108 h 344"/>
              <a:gd name="T66" fmla="*/ 108 w 344"/>
              <a:gd name="T67" fmla="*/ 172 h 344"/>
              <a:gd name="T68" fmla="*/ 172 w 344"/>
              <a:gd name="T69" fmla="*/ 236 h 344"/>
              <a:gd name="T70" fmla="*/ 236 w 344"/>
              <a:gd name="T71" fmla="*/ 172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44" h="344">
                <a:moveTo>
                  <a:pt x="276" y="172"/>
                </a:moveTo>
                <a:cubicBezTo>
                  <a:pt x="276" y="229"/>
                  <a:pt x="230" y="276"/>
                  <a:pt x="172" y="276"/>
                </a:cubicBezTo>
                <a:cubicBezTo>
                  <a:pt x="115" y="276"/>
                  <a:pt x="68" y="229"/>
                  <a:pt x="68" y="172"/>
                </a:cubicBezTo>
                <a:cubicBezTo>
                  <a:pt x="68" y="165"/>
                  <a:pt x="69" y="158"/>
                  <a:pt x="7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290"/>
                  <a:pt x="0" y="290"/>
                  <a:pt x="0" y="290"/>
                </a:cubicBezTo>
                <a:cubicBezTo>
                  <a:pt x="0" y="320"/>
                  <a:pt x="24" y="344"/>
                  <a:pt x="54" y="344"/>
                </a:cubicBezTo>
                <a:cubicBezTo>
                  <a:pt x="291" y="344"/>
                  <a:pt x="291" y="344"/>
                  <a:pt x="291" y="344"/>
                </a:cubicBezTo>
                <a:cubicBezTo>
                  <a:pt x="320" y="344"/>
                  <a:pt x="344" y="320"/>
                  <a:pt x="344" y="290"/>
                </a:cubicBezTo>
                <a:cubicBezTo>
                  <a:pt x="344" y="152"/>
                  <a:pt x="344" y="152"/>
                  <a:pt x="344" y="152"/>
                </a:cubicBezTo>
                <a:cubicBezTo>
                  <a:pt x="274" y="152"/>
                  <a:pt x="274" y="152"/>
                  <a:pt x="274" y="152"/>
                </a:cubicBezTo>
                <a:cubicBezTo>
                  <a:pt x="276" y="158"/>
                  <a:pt x="276" y="165"/>
                  <a:pt x="276" y="172"/>
                </a:cubicBezTo>
                <a:close/>
                <a:moveTo>
                  <a:pt x="291" y="0"/>
                </a:moveTo>
                <a:cubicBezTo>
                  <a:pt x="54" y="0"/>
                  <a:pt x="54" y="0"/>
                  <a:pt x="54" y="0"/>
                </a:cubicBezTo>
                <a:cubicBezTo>
                  <a:pt x="24" y="0"/>
                  <a:pt x="0" y="24"/>
                  <a:pt x="0" y="53"/>
                </a:cubicBezTo>
                <a:cubicBezTo>
                  <a:pt x="0" y="112"/>
                  <a:pt x="0" y="112"/>
                  <a:pt x="0" y="112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106" y="85"/>
                  <a:pt x="137" y="68"/>
                  <a:pt x="172" y="68"/>
                </a:cubicBezTo>
                <a:cubicBezTo>
                  <a:pt x="207" y="68"/>
                  <a:pt x="238" y="85"/>
                  <a:pt x="257" y="112"/>
                </a:cubicBezTo>
                <a:cubicBezTo>
                  <a:pt x="344" y="112"/>
                  <a:pt x="344" y="112"/>
                  <a:pt x="344" y="112"/>
                </a:cubicBezTo>
                <a:cubicBezTo>
                  <a:pt x="344" y="53"/>
                  <a:pt x="344" y="53"/>
                  <a:pt x="344" y="53"/>
                </a:cubicBezTo>
                <a:cubicBezTo>
                  <a:pt x="344" y="24"/>
                  <a:pt x="320" y="0"/>
                  <a:pt x="291" y="0"/>
                </a:cubicBezTo>
                <a:close/>
                <a:moveTo>
                  <a:pt x="317" y="66"/>
                </a:moveTo>
                <a:cubicBezTo>
                  <a:pt x="317" y="71"/>
                  <a:pt x="313" y="76"/>
                  <a:pt x="307" y="76"/>
                </a:cubicBezTo>
                <a:cubicBezTo>
                  <a:pt x="278" y="76"/>
                  <a:pt x="278" y="76"/>
                  <a:pt x="278" y="76"/>
                </a:cubicBezTo>
                <a:cubicBezTo>
                  <a:pt x="273" y="76"/>
                  <a:pt x="269" y="71"/>
                  <a:pt x="269" y="66"/>
                </a:cubicBezTo>
                <a:cubicBezTo>
                  <a:pt x="269" y="37"/>
                  <a:pt x="269" y="37"/>
                  <a:pt x="269" y="37"/>
                </a:cubicBezTo>
                <a:cubicBezTo>
                  <a:pt x="269" y="32"/>
                  <a:pt x="273" y="28"/>
                  <a:pt x="278" y="28"/>
                </a:cubicBezTo>
                <a:cubicBezTo>
                  <a:pt x="307" y="28"/>
                  <a:pt x="307" y="28"/>
                  <a:pt x="307" y="28"/>
                </a:cubicBezTo>
                <a:cubicBezTo>
                  <a:pt x="313" y="28"/>
                  <a:pt x="317" y="32"/>
                  <a:pt x="317" y="37"/>
                </a:cubicBezTo>
                <a:lnTo>
                  <a:pt x="317" y="66"/>
                </a:lnTo>
                <a:close/>
                <a:moveTo>
                  <a:pt x="236" y="172"/>
                </a:moveTo>
                <a:cubicBezTo>
                  <a:pt x="236" y="136"/>
                  <a:pt x="208" y="108"/>
                  <a:pt x="172" y="108"/>
                </a:cubicBezTo>
                <a:cubicBezTo>
                  <a:pt x="137" y="108"/>
                  <a:pt x="108" y="136"/>
                  <a:pt x="108" y="172"/>
                </a:cubicBezTo>
                <a:cubicBezTo>
                  <a:pt x="108" y="207"/>
                  <a:pt x="137" y="236"/>
                  <a:pt x="172" y="236"/>
                </a:cubicBezTo>
                <a:cubicBezTo>
                  <a:pt x="208" y="236"/>
                  <a:pt x="236" y="207"/>
                  <a:pt x="236" y="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2550531" y="3999555"/>
            <a:ext cx="299212" cy="270252"/>
            <a:chOff x="2768600" y="4110038"/>
            <a:chExt cx="1349376" cy="1330326"/>
          </a:xfrm>
          <a:solidFill>
            <a:schemeClr val="bg1"/>
          </a:solidFill>
        </p:grpSpPr>
        <p:sp>
          <p:nvSpPr>
            <p:cNvPr id="52" name="Freeform 51"/>
            <p:cNvSpPr>
              <a:spLocks noEditPoints="1"/>
            </p:cNvSpPr>
            <p:nvPr/>
          </p:nvSpPr>
          <p:spPr bwMode="auto">
            <a:xfrm>
              <a:off x="2768600" y="4110038"/>
              <a:ext cx="307975" cy="1330325"/>
            </a:xfrm>
            <a:custGeom>
              <a:avLst/>
              <a:gdLst>
                <a:gd name="T0" fmla="*/ 82 w 82"/>
                <a:gd name="T1" fmla="*/ 39 h 355"/>
                <a:gd name="T2" fmla="*/ 40 w 82"/>
                <a:gd name="T3" fmla="*/ 77 h 355"/>
                <a:gd name="T4" fmla="*/ 0 w 82"/>
                <a:gd name="T5" fmla="*/ 39 h 355"/>
                <a:gd name="T6" fmla="*/ 41 w 82"/>
                <a:gd name="T7" fmla="*/ 0 h 355"/>
                <a:gd name="T8" fmla="*/ 82 w 82"/>
                <a:gd name="T9" fmla="*/ 39 h 355"/>
                <a:gd name="T10" fmla="*/ 2 w 82"/>
                <a:gd name="T11" fmla="*/ 355 h 355"/>
                <a:gd name="T12" fmla="*/ 2 w 82"/>
                <a:gd name="T13" fmla="*/ 108 h 355"/>
                <a:gd name="T14" fmla="*/ 79 w 82"/>
                <a:gd name="T15" fmla="*/ 108 h 355"/>
                <a:gd name="T16" fmla="*/ 79 w 82"/>
                <a:gd name="T17" fmla="*/ 355 h 355"/>
                <a:gd name="T18" fmla="*/ 2 w 82"/>
                <a:gd name="T1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355">
                  <a:moveTo>
                    <a:pt x="82" y="39"/>
                  </a:moveTo>
                  <a:cubicBezTo>
                    <a:pt x="82" y="60"/>
                    <a:pt x="66" y="77"/>
                    <a:pt x="40" y="77"/>
                  </a:cubicBezTo>
                  <a:cubicBezTo>
                    <a:pt x="16" y="77"/>
                    <a:pt x="0" y="60"/>
                    <a:pt x="0" y="39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66" y="0"/>
                    <a:pt x="81" y="17"/>
                    <a:pt x="82" y="39"/>
                  </a:cubicBezTo>
                  <a:close/>
                  <a:moveTo>
                    <a:pt x="2" y="355"/>
                  </a:moveTo>
                  <a:cubicBezTo>
                    <a:pt x="2" y="108"/>
                    <a:pt x="2" y="108"/>
                    <a:pt x="2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9" y="355"/>
                    <a:pt x="79" y="355"/>
                    <a:pt x="79" y="355"/>
                  </a:cubicBezTo>
                  <a:lnTo>
                    <a:pt x="2" y="3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53" name="Freeform 52"/>
            <p:cNvSpPr/>
            <p:nvPr/>
          </p:nvSpPr>
          <p:spPr bwMode="auto">
            <a:xfrm>
              <a:off x="3233738" y="4492626"/>
              <a:ext cx="884238" cy="947738"/>
            </a:xfrm>
            <a:custGeom>
              <a:avLst/>
              <a:gdLst>
                <a:gd name="T0" fmla="*/ 2 w 236"/>
                <a:gd name="T1" fmla="*/ 85 h 253"/>
                <a:gd name="T2" fmla="*/ 0 w 236"/>
                <a:gd name="T3" fmla="*/ 6 h 253"/>
                <a:gd name="T4" fmla="*/ 66 w 236"/>
                <a:gd name="T5" fmla="*/ 6 h 253"/>
                <a:gd name="T6" fmla="*/ 70 w 236"/>
                <a:gd name="T7" fmla="*/ 40 h 253"/>
                <a:gd name="T8" fmla="*/ 71 w 236"/>
                <a:gd name="T9" fmla="*/ 40 h 253"/>
                <a:gd name="T10" fmla="*/ 148 w 236"/>
                <a:gd name="T11" fmla="*/ 0 h 253"/>
                <a:gd name="T12" fmla="*/ 236 w 236"/>
                <a:gd name="T13" fmla="*/ 107 h 253"/>
                <a:gd name="T14" fmla="*/ 236 w 236"/>
                <a:gd name="T15" fmla="*/ 253 h 253"/>
                <a:gd name="T16" fmla="*/ 160 w 236"/>
                <a:gd name="T17" fmla="*/ 253 h 253"/>
                <a:gd name="T18" fmla="*/ 160 w 236"/>
                <a:gd name="T19" fmla="*/ 116 h 253"/>
                <a:gd name="T20" fmla="*/ 121 w 236"/>
                <a:gd name="T21" fmla="*/ 62 h 253"/>
                <a:gd name="T22" fmla="*/ 81 w 236"/>
                <a:gd name="T23" fmla="*/ 91 h 253"/>
                <a:gd name="T24" fmla="*/ 78 w 236"/>
                <a:gd name="T25" fmla="*/ 110 h 253"/>
                <a:gd name="T26" fmla="*/ 78 w 236"/>
                <a:gd name="T27" fmla="*/ 253 h 253"/>
                <a:gd name="T28" fmla="*/ 2 w 236"/>
                <a:gd name="T29" fmla="*/ 253 h 253"/>
                <a:gd name="T30" fmla="*/ 2 w 236"/>
                <a:gd name="T31" fmla="*/ 8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6" h="253">
                  <a:moveTo>
                    <a:pt x="2" y="85"/>
                  </a:moveTo>
                  <a:cubicBezTo>
                    <a:pt x="2" y="54"/>
                    <a:pt x="1" y="28"/>
                    <a:pt x="0" y="6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82" y="24"/>
                    <a:pt x="106" y="0"/>
                    <a:pt x="148" y="0"/>
                  </a:cubicBezTo>
                  <a:cubicBezTo>
                    <a:pt x="198" y="0"/>
                    <a:pt x="236" y="34"/>
                    <a:pt x="236" y="107"/>
                  </a:cubicBezTo>
                  <a:cubicBezTo>
                    <a:pt x="236" y="253"/>
                    <a:pt x="236" y="253"/>
                    <a:pt x="236" y="253"/>
                  </a:cubicBezTo>
                  <a:cubicBezTo>
                    <a:pt x="160" y="253"/>
                    <a:pt x="160" y="253"/>
                    <a:pt x="160" y="253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60" y="84"/>
                    <a:pt x="148" y="62"/>
                    <a:pt x="121" y="62"/>
                  </a:cubicBezTo>
                  <a:cubicBezTo>
                    <a:pt x="99" y="62"/>
                    <a:pt x="87" y="77"/>
                    <a:pt x="81" y="91"/>
                  </a:cubicBezTo>
                  <a:cubicBezTo>
                    <a:pt x="79" y="96"/>
                    <a:pt x="78" y="103"/>
                    <a:pt x="78" y="110"/>
                  </a:cubicBezTo>
                  <a:cubicBezTo>
                    <a:pt x="78" y="253"/>
                    <a:pt x="78" y="253"/>
                    <a:pt x="78" y="253"/>
                  </a:cubicBezTo>
                  <a:cubicBezTo>
                    <a:pt x="2" y="253"/>
                    <a:pt x="2" y="253"/>
                    <a:pt x="2" y="253"/>
                  </a:cubicBezTo>
                  <a:lnTo>
                    <a:pt x="2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287749" y="3999555"/>
            <a:ext cx="299212" cy="270252"/>
            <a:chOff x="2768600" y="4110038"/>
            <a:chExt cx="1349376" cy="1330326"/>
          </a:xfrm>
          <a:solidFill>
            <a:schemeClr val="bg1"/>
          </a:solidFill>
        </p:grpSpPr>
        <p:sp>
          <p:nvSpPr>
            <p:cNvPr id="55" name="Freeform 54"/>
            <p:cNvSpPr>
              <a:spLocks noEditPoints="1"/>
            </p:cNvSpPr>
            <p:nvPr/>
          </p:nvSpPr>
          <p:spPr bwMode="auto">
            <a:xfrm>
              <a:off x="2768600" y="4110038"/>
              <a:ext cx="307975" cy="1330325"/>
            </a:xfrm>
            <a:custGeom>
              <a:avLst/>
              <a:gdLst>
                <a:gd name="T0" fmla="*/ 82 w 82"/>
                <a:gd name="T1" fmla="*/ 39 h 355"/>
                <a:gd name="T2" fmla="*/ 40 w 82"/>
                <a:gd name="T3" fmla="*/ 77 h 355"/>
                <a:gd name="T4" fmla="*/ 0 w 82"/>
                <a:gd name="T5" fmla="*/ 39 h 355"/>
                <a:gd name="T6" fmla="*/ 41 w 82"/>
                <a:gd name="T7" fmla="*/ 0 h 355"/>
                <a:gd name="T8" fmla="*/ 82 w 82"/>
                <a:gd name="T9" fmla="*/ 39 h 355"/>
                <a:gd name="T10" fmla="*/ 2 w 82"/>
                <a:gd name="T11" fmla="*/ 355 h 355"/>
                <a:gd name="T12" fmla="*/ 2 w 82"/>
                <a:gd name="T13" fmla="*/ 108 h 355"/>
                <a:gd name="T14" fmla="*/ 79 w 82"/>
                <a:gd name="T15" fmla="*/ 108 h 355"/>
                <a:gd name="T16" fmla="*/ 79 w 82"/>
                <a:gd name="T17" fmla="*/ 355 h 355"/>
                <a:gd name="T18" fmla="*/ 2 w 82"/>
                <a:gd name="T1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355">
                  <a:moveTo>
                    <a:pt x="82" y="39"/>
                  </a:moveTo>
                  <a:cubicBezTo>
                    <a:pt x="82" y="60"/>
                    <a:pt x="66" y="77"/>
                    <a:pt x="40" y="77"/>
                  </a:cubicBezTo>
                  <a:cubicBezTo>
                    <a:pt x="16" y="77"/>
                    <a:pt x="0" y="60"/>
                    <a:pt x="0" y="39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66" y="0"/>
                    <a:pt x="81" y="17"/>
                    <a:pt x="82" y="39"/>
                  </a:cubicBezTo>
                  <a:close/>
                  <a:moveTo>
                    <a:pt x="2" y="355"/>
                  </a:moveTo>
                  <a:cubicBezTo>
                    <a:pt x="2" y="108"/>
                    <a:pt x="2" y="108"/>
                    <a:pt x="2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9" y="355"/>
                    <a:pt x="79" y="355"/>
                    <a:pt x="79" y="355"/>
                  </a:cubicBezTo>
                  <a:lnTo>
                    <a:pt x="2" y="3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56" name="Freeform 55"/>
            <p:cNvSpPr/>
            <p:nvPr/>
          </p:nvSpPr>
          <p:spPr bwMode="auto">
            <a:xfrm>
              <a:off x="3233738" y="4492626"/>
              <a:ext cx="884238" cy="947738"/>
            </a:xfrm>
            <a:custGeom>
              <a:avLst/>
              <a:gdLst>
                <a:gd name="T0" fmla="*/ 2 w 236"/>
                <a:gd name="T1" fmla="*/ 85 h 253"/>
                <a:gd name="T2" fmla="*/ 0 w 236"/>
                <a:gd name="T3" fmla="*/ 6 h 253"/>
                <a:gd name="T4" fmla="*/ 66 w 236"/>
                <a:gd name="T5" fmla="*/ 6 h 253"/>
                <a:gd name="T6" fmla="*/ 70 w 236"/>
                <a:gd name="T7" fmla="*/ 40 h 253"/>
                <a:gd name="T8" fmla="*/ 71 w 236"/>
                <a:gd name="T9" fmla="*/ 40 h 253"/>
                <a:gd name="T10" fmla="*/ 148 w 236"/>
                <a:gd name="T11" fmla="*/ 0 h 253"/>
                <a:gd name="T12" fmla="*/ 236 w 236"/>
                <a:gd name="T13" fmla="*/ 107 h 253"/>
                <a:gd name="T14" fmla="*/ 236 w 236"/>
                <a:gd name="T15" fmla="*/ 253 h 253"/>
                <a:gd name="T16" fmla="*/ 160 w 236"/>
                <a:gd name="T17" fmla="*/ 253 h 253"/>
                <a:gd name="T18" fmla="*/ 160 w 236"/>
                <a:gd name="T19" fmla="*/ 116 h 253"/>
                <a:gd name="T20" fmla="*/ 121 w 236"/>
                <a:gd name="T21" fmla="*/ 62 h 253"/>
                <a:gd name="T22" fmla="*/ 81 w 236"/>
                <a:gd name="T23" fmla="*/ 91 h 253"/>
                <a:gd name="T24" fmla="*/ 78 w 236"/>
                <a:gd name="T25" fmla="*/ 110 h 253"/>
                <a:gd name="T26" fmla="*/ 78 w 236"/>
                <a:gd name="T27" fmla="*/ 253 h 253"/>
                <a:gd name="T28" fmla="*/ 2 w 236"/>
                <a:gd name="T29" fmla="*/ 253 h 253"/>
                <a:gd name="T30" fmla="*/ 2 w 236"/>
                <a:gd name="T31" fmla="*/ 8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6" h="253">
                  <a:moveTo>
                    <a:pt x="2" y="85"/>
                  </a:moveTo>
                  <a:cubicBezTo>
                    <a:pt x="2" y="54"/>
                    <a:pt x="1" y="28"/>
                    <a:pt x="0" y="6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82" y="24"/>
                    <a:pt x="106" y="0"/>
                    <a:pt x="148" y="0"/>
                  </a:cubicBezTo>
                  <a:cubicBezTo>
                    <a:pt x="198" y="0"/>
                    <a:pt x="236" y="34"/>
                    <a:pt x="236" y="107"/>
                  </a:cubicBezTo>
                  <a:cubicBezTo>
                    <a:pt x="236" y="253"/>
                    <a:pt x="236" y="253"/>
                    <a:pt x="236" y="253"/>
                  </a:cubicBezTo>
                  <a:cubicBezTo>
                    <a:pt x="160" y="253"/>
                    <a:pt x="160" y="253"/>
                    <a:pt x="160" y="253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60" y="84"/>
                    <a:pt x="148" y="62"/>
                    <a:pt x="121" y="62"/>
                  </a:cubicBezTo>
                  <a:cubicBezTo>
                    <a:pt x="99" y="62"/>
                    <a:pt x="87" y="77"/>
                    <a:pt x="81" y="91"/>
                  </a:cubicBezTo>
                  <a:cubicBezTo>
                    <a:pt x="79" y="96"/>
                    <a:pt x="78" y="103"/>
                    <a:pt x="78" y="110"/>
                  </a:cubicBezTo>
                  <a:cubicBezTo>
                    <a:pt x="78" y="253"/>
                    <a:pt x="78" y="253"/>
                    <a:pt x="78" y="253"/>
                  </a:cubicBezTo>
                  <a:cubicBezTo>
                    <a:pt x="2" y="253"/>
                    <a:pt x="2" y="253"/>
                    <a:pt x="2" y="253"/>
                  </a:cubicBezTo>
                  <a:lnTo>
                    <a:pt x="2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8024966" y="3999555"/>
            <a:ext cx="299212" cy="270252"/>
            <a:chOff x="2768600" y="4110038"/>
            <a:chExt cx="1349376" cy="1330326"/>
          </a:xfrm>
          <a:solidFill>
            <a:schemeClr val="bg1"/>
          </a:solidFill>
        </p:grpSpPr>
        <p:sp>
          <p:nvSpPr>
            <p:cNvPr id="58" name="Freeform 57"/>
            <p:cNvSpPr>
              <a:spLocks noEditPoints="1"/>
            </p:cNvSpPr>
            <p:nvPr/>
          </p:nvSpPr>
          <p:spPr bwMode="auto">
            <a:xfrm>
              <a:off x="2768600" y="4110038"/>
              <a:ext cx="307975" cy="1330325"/>
            </a:xfrm>
            <a:custGeom>
              <a:avLst/>
              <a:gdLst>
                <a:gd name="T0" fmla="*/ 82 w 82"/>
                <a:gd name="T1" fmla="*/ 39 h 355"/>
                <a:gd name="T2" fmla="*/ 40 w 82"/>
                <a:gd name="T3" fmla="*/ 77 h 355"/>
                <a:gd name="T4" fmla="*/ 0 w 82"/>
                <a:gd name="T5" fmla="*/ 39 h 355"/>
                <a:gd name="T6" fmla="*/ 41 w 82"/>
                <a:gd name="T7" fmla="*/ 0 h 355"/>
                <a:gd name="T8" fmla="*/ 82 w 82"/>
                <a:gd name="T9" fmla="*/ 39 h 355"/>
                <a:gd name="T10" fmla="*/ 2 w 82"/>
                <a:gd name="T11" fmla="*/ 355 h 355"/>
                <a:gd name="T12" fmla="*/ 2 w 82"/>
                <a:gd name="T13" fmla="*/ 108 h 355"/>
                <a:gd name="T14" fmla="*/ 79 w 82"/>
                <a:gd name="T15" fmla="*/ 108 h 355"/>
                <a:gd name="T16" fmla="*/ 79 w 82"/>
                <a:gd name="T17" fmla="*/ 355 h 355"/>
                <a:gd name="T18" fmla="*/ 2 w 82"/>
                <a:gd name="T1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355">
                  <a:moveTo>
                    <a:pt x="82" y="39"/>
                  </a:moveTo>
                  <a:cubicBezTo>
                    <a:pt x="82" y="60"/>
                    <a:pt x="66" y="77"/>
                    <a:pt x="40" y="77"/>
                  </a:cubicBezTo>
                  <a:cubicBezTo>
                    <a:pt x="16" y="77"/>
                    <a:pt x="0" y="60"/>
                    <a:pt x="0" y="39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66" y="0"/>
                    <a:pt x="81" y="17"/>
                    <a:pt x="82" y="39"/>
                  </a:cubicBezTo>
                  <a:close/>
                  <a:moveTo>
                    <a:pt x="2" y="355"/>
                  </a:moveTo>
                  <a:cubicBezTo>
                    <a:pt x="2" y="108"/>
                    <a:pt x="2" y="108"/>
                    <a:pt x="2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9" y="355"/>
                    <a:pt x="79" y="355"/>
                    <a:pt x="79" y="355"/>
                  </a:cubicBezTo>
                  <a:lnTo>
                    <a:pt x="2" y="3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59" name="Freeform 58"/>
            <p:cNvSpPr/>
            <p:nvPr/>
          </p:nvSpPr>
          <p:spPr bwMode="auto">
            <a:xfrm>
              <a:off x="3233738" y="4492626"/>
              <a:ext cx="884238" cy="947738"/>
            </a:xfrm>
            <a:custGeom>
              <a:avLst/>
              <a:gdLst>
                <a:gd name="T0" fmla="*/ 2 w 236"/>
                <a:gd name="T1" fmla="*/ 85 h 253"/>
                <a:gd name="T2" fmla="*/ 0 w 236"/>
                <a:gd name="T3" fmla="*/ 6 h 253"/>
                <a:gd name="T4" fmla="*/ 66 w 236"/>
                <a:gd name="T5" fmla="*/ 6 h 253"/>
                <a:gd name="T6" fmla="*/ 70 w 236"/>
                <a:gd name="T7" fmla="*/ 40 h 253"/>
                <a:gd name="T8" fmla="*/ 71 w 236"/>
                <a:gd name="T9" fmla="*/ 40 h 253"/>
                <a:gd name="T10" fmla="*/ 148 w 236"/>
                <a:gd name="T11" fmla="*/ 0 h 253"/>
                <a:gd name="T12" fmla="*/ 236 w 236"/>
                <a:gd name="T13" fmla="*/ 107 h 253"/>
                <a:gd name="T14" fmla="*/ 236 w 236"/>
                <a:gd name="T15" fmla="*/ 253 h 253"/>
                <a:gd name="T16" fmla="*/ 160 w 236"/>
                <a:gd name="T17" fmla="*/ 253 h 253"/>
                <a:gd name="T18" fmla="*/ 160 w 236"/>
                <a:gd name="T19" fmla="*/ 116 h 253"/>
                <a:gd name="T20" fmla="*/ 121 w 236"/>
                <a:gd name="T21" fmla="*/ 62 h 253"/>
                <a:gd name="T22" fmla="*/ 81 w 236"/>
                <a:gd name="T23" fmla="*/ 91 h 253"/>
                <a:gd name="T24" fmla="*/ 78 w 236"/>
                <a:gd name="T25" fmla="*/ 110 h 253"/>
                <a:gd name="T26" fmla="*/ 78 w 236"/>
                <a:gd name="T27" fmla="*/ 253 h 253"/>
                <a:gd name="T28" fmla="*/ 2 w 236"/>
                <a:gd name="T29" fmla="*/ 253 h 253"/>
                <a:gd name="T30" fmla="*/ 2 w 236"/>
                <a:gd name="T31" fmla="*/ 8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6" h="253">
                  <a:moveTo>
                    <a:pt x="2" y="85"/>
                  </a:moveTo>
                  <a:cubicBezTo>
                    <a:pt x="2" y="54"/>
                    <a:pt x="1" y="28"/>
                    <a:pt x="0" y="6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82" y="24"/>
                    <a:pt x="106" y="0"/>
                    <a:pt x="148" y="0"/>
                  </a:cubicBezTo>
                  <a:cubicBezTo>
                    <a:pt x="198" y="0"/>
                    <a:pt x="236" y="34"/>
                    <a:pt x="236" y="107"/>
                  </a:cubicBezTo>
                  <a:cubicBezTo>
                    <a:pt x="236" y="253"/>
                    <a:pt x="236" y="253"/>
                    <a:pt x="236" y="253"/>
                  </a:cubicBezTo>
                  <a:cubicBezTo>
                    <a:pt x="160" y="253"/>
                    <a:pt x="160" y="253"/>
                    <a:pt x="160" y="253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60" y="84"/>
                    <a:pt x="148" y="62"/>
                    <a:pt x="121" y="62"/>
                  </a:cubicBezTo>
                  <a:cubicBezTo>
                    <a:pt x="99" y="62"/>
                    <a:pt x="87" y="77"/>
                    <a:pt x="81" y="91"/>
                  </a:cubicBezTo>
                  <a:cubicBezTo>
                    <a:pt x="79" y="96"/>
                    <a:pt x="78" y="103"/>
                    <a:pt x="78" y="110"/>
                  </a:cubicBezTo>
                  <a:cubicBezTo>
                    <a:pt x="78" y="253"/>
                    <a:pt x="78" y="253"/>
                    <a:pt x="78" y="253"/>
                  </a:cubicBezTo>
                  <a:cubicBezTo>
                    <a:pt x="2" y="253"/>
                    <a:pt x="2" y="253"/>
                    <a:pt x="2" y="253"/>
                  </a:cubicBezTo>
                  <a:lnTo>
                    <a:pt x="2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10762183" y="3999555"/>
            <a:ext cx="299212" cy="270252"/>
            <a:chOff x="2768600" y="4110038"/>
            <a:chExt cx="1349376" cy="1330326"/>
          </a:xfrm>
          <a:solidFill>
            <a:schemeClr val="bg1"/>
          </a:solidFill>
        </p:grpSpPr>
        <p:sp>
          <p:nvSpPr>
            <p:cNvPr id="61" name="Freeform 60"/>
            <p:cNvSpPr>
              <a:spLocks noEditPoints="1"/>
            </p:cNvSpPr>
            <p:nvPr/>
          </p:nvSpPr>
          <p:spPr bwMode="auto">
            <a:xfrm>
              <a:off x="2768600" y="4110038"/>
              <a:ext cx="307975" cy="1330325"/>
            </a:xfrm>
            <a:custGeom>
              <a:avLst/>
              <a:gdLst>
                <a:gd name="T0" fmla="*/ 82 w 82"/>
                <a:gd name="T1" fmla="*/ 39 h 355"/>
                <a:gd name="T2" fmla="*/ 40 w 82"/>
                <a:gd name="T3" fmla="*/ 77 h 355"/>
                <a:gd name="T4" fmla="*/ 0 w 82"/>
                <a:gd name="T5" fmla="*/ 39 h 355"/>
                <a:gd name="T6" fmla="*/ 41 w 82"/>
                <a:gd name="T7" fmla="*/ 0 h 355"/>
                <a:gd name="T8" fmla="*/ 82 w 82"/>
                <a:gd name="T9" fmla="*/ 39 h 355"/>
                <a:gd name="T10" fmla="*/ 2 w 82"/>
                <a:gd name="T11" fmla="*/ 355 h 355"/>
                <a:gd name="T12" fmla="*/ 2 w 82"/>
                <a:gd name="T13" fmla="*/ 108 h 355"/>
                <a:gd name="T14" fmla="*/ 79 w 82"/>
                <a:gd name="T15" fmla="*/ 108 h 355"/>
                <a:gd name="T16" fmla="*/ 79 w 82"/>
                <a:gd name="T17" fmla="*/ 355 h 355"/>
                <a:gd name="T18" fmla="*/ 2 w 82"/>
                <a:gd name="T1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355">
                  <a:moveTo>
                    <a:pt x="82" y="39"/>
                  </a:moveTo>
                  <a:cubicBezTo>
                    <a:pt x="82" y="60"/>
                    <a:pt x="66" y="77"/>
                    <a:pt x="40" y="77"/>
                  </a:cubicBezTo>
                  <a:cubicBezTo>
                    <a:pt x="16" y="77"/>
                    <a:pt x="0" y="60"/>
                    <a:pt x="0" y="39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66" y="0"/>
                    <a:pt x="81" y="17"/>
                    <a:pt x="82" y="39"/>
                  </a:cubicBezTo>
                  <a:close/>
                  <a:moveTo>
                    <a:pt x="2" y="355"/>
                  </a:moveTo>
                  <a:cubicBezTo>
                    <a:pt x="2" y="108"/>
                    <a:pt x="2" y="108"/>
                    <a:pt x="2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9" y="355"/>
                    <a:pt x="79" y="355"/>
                    <a:pt x="79" y="355"/>
                  </a:cubicBezTo>
                  <a:lnTo>
                    <a:pt x="2" y="3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62" name="Freeform 61"/>
            <p:cNvSpPr/>
            <p:nvPr/>
          </p:nvSpPr>
          <p:spPr bwMode="auto">
            <a:xfrm>
              <a:off x="3233738" y="4492626"/>
              <a:ext cx="884238" cy="947738"/>
            </a:xfrm>
            <a:custGeom>
              <a:avLst/>
              <a:gdLst>
                <a:gd name="T0" fmla="*/ 2 w 236"/>
                <a:gd name="T1" fmla="*/ 85 h 253"/>
                <a:gd name="T2" fmla="*/ 0 w 236"/>
                <a:gd name="T3" fmla="*/ 6 h 253"/>
                <a:gd name="T4" fmla="*/ 66 w 236"/>
                <a:gd name="T5" fmla="*/ 6 h 253"/>
                <a:gd name="T6" fmla="*/ 70 w 236"/>
                <a:gd name="T7" fmla="*/ 40 h 253"/>
                <a:gd name="T8" fmla="*/ 71 w 236"/>
                <a:gd name="T9" fmla="*/ 40 h 253"/>
                <a:gd name="T10" fmla="*/ 148 w 236"/>
                <a:gd name="T11" fmla="*/ 0 h 253"/>
                <a:gd name="T12" fmla="*/ 236 w 236"/>
                <a:gd name="T13" fmla="*/ 107 h 253"/>
                <a:gd name="T14" fmla="*/ 236 w 236"/>
                <a:gd name="T15" fmla="*/ 253 h 253"/>
                <a:gd name="T16" fmla="*/ 160 w 236"/>
                <a:gd name="T17" fmla="*/ 253 h 253"/>
                <a:gd name="T18" fmla="*/ 160 w 236"/>
                <a:gd name="T19" fmla="*/ 116 h 253"/>
                <a:gd name="T20" fmla="*/ 121 w 236"/>
                <a:gd name="T21" fmla="*/ 62 h 253"/>
                <a:gd name="T22" fmla="*/ 81 w 236"/>
                <a:gd name="T23" fmla="*/ 91 h 253"/>
                <a:gd name="T24" fmla="*/ 78 w 236"/>
                <a:gd name="T25" fmla="*/ 110 h 253"/>
                <a:gd name="T26" fmla="*/ 78 w 236"/>
                <a:gd name="T27" fmla="*/ 253 h 253"/>
                <a:gd name="T28" fmla="*/ 2 w 236"/>
                <a:gd name="T29" fmla="*/ 253 h 253"/>
                <a:gd name="T30" fmla="*/ 2 w 236"/>
                <a:gd name="T31" fmla="*/ 8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6" h="253">
                  <a:moveTo>
                    <a:pt x="2" y="85"/>
                  </a:moveTo>
                  <a:cubicBezTo>
                    <a:pt x="2" y="54"/>
                    <a:pt x="1" y="28"/>
                    <a:pt x="0" y="6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82" y="24"/>
                    <a:pt x="106" y="0"/>
                    <a:pt x="148" y="0"/>
                  </a:cubicBezTo>
                  <a:cubicBezTo>
                    <a:pt x="198" y="0"/>
                    <a:pt x="236" y="34"/>
                    <a:pt x="236" y="107"/>
                  </a:cubicBezTo>
                  <a:cubicBezTo>
                    <a:pt x="236" y="253"/>
                    <a:pt x="236" y="253"/>
                    <a:pt x="236" y="253"/>
                  </a:cubicBezTo>
                  <a:cubicBezTo>
                    <a:pt x="160" y="253"/>
                    <a:pt x="160" y="253"/>
                    <a:pt x="160" y="253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60" y="84"/>
                    <a:pt x="148" y="62"/>
                    <a:pt x="121" y="62"/>
                  </a:cubicBezTo>
                  <a:cubicBezTo>
                    <a:pt x="99" y="62"/>
                    <a:pt x="87" y="77"/>
                    <a:pt x="81" y="91"/>
                  </a:cubicBezTo>
                  <a:cubicBezTo>
                    <a:pt x="79" y="96"/>
                    <a:pt x="78" y="103"/>
                    <a:pt x="78" y="110"/>
                  </a:cubicBezTo>
                  <a:cubicBezTo>
                    <a:pt x="78" y="253"/>
                    <a:pt x="78" y="253"/>
                    <a:pt x="78" y="253"/>
                  </a:cubicBezTo>
                  <a:cubicBezTo>
                    <a:pt x="2" y="253"/>
                    <a:pt x="2" y="253"/>
                    <a:pt x="2" y="253"/>
                  </a:cubicBezTo>
                  <a:lnTo>
                    <a:pt x="2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75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75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500"/>
                            </p:stCondLst>
                            <p:childTnLst>
                              <p:par>
                                <p:cTn id="10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000"/>
                            </p:stCondLst>
                            <p:childTnLst>
                              <p:par>
                                <p:cTn id="10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500"/>
                            </p:stCondLst>
                            <p:childTnLst>
                              <p:par>
                                <p:cTn id="1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75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4000"/>
                            </p:stCondLst>
                            <p:childTnLst>
                              <p:par>
                                <p:cTn id="1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4500"/>
                            </p:stCondLst>
                            <p:childTnLst>
                              <p:par>
                                <p:cTn id="17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675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2" grpId="0" animBg="1"/>
      <p:bldP spid="12" grpId="0" animBg="1"/>
      <p:bldP spid="13" grpId="0" animBg="1"/>
      <p:bldP spid="14" grpId="0" animBg="1"/>
      <p:bldGraphic spid="15" grpId="0">
        <p:bldAsOne/>
      </p:bldGraphic>
      <p:bldP spid="16" grpId="0" animBg="1"/>
      <p:bldP spid="17" grpId="0" animBg="1"/>
      <p:bldP spid="18" grpId="0" animBg="1"/>
      <p:bldP spid="19" grpId="0" animBg="1"/>
      <p:bldGraphic spid="20" grpId="0">
        <p:bldAsOne/>
      </p:bldGraphic>
      <p:bldP spid="21" grpId="0" animBg="1"/>
      <p:bldP spid="22" grpId="0" animBg="1"/>
      <p:bldP spid="23" grpId="0" animBg="1"/>
      <p:bldP spid="24" grpId="0" animBg="1"/>
      <p:bldGraphic spid="25" grpId="0">
        <p:bldAsOne/>
      </p:bldGraphic>
      <p:bldP spid="26" grpId="0" animBg="1"/>
      <p:bldP spid="27" grpId="0" animBg="1"/>
      <p:bldP spid="28" grpId="0" animBg="1"/>
      <p:bldP spid="29" grpId="0" animBg="1"/>
      <p:bldP spid="33" grpId="0"/>
      <p:bldP spid="34" grpId="0"/>
      <p:bldP spid="35" grpId="0"/>
      <p:bldP spid="38" grpId="0"/>
      <p:bldP spid="39" grpId="0"/>
      <p:bldP spid="40" grpId="0"/>
      <p:bldP spid="41" grpId="0"/>
      <p:bldP spid="42" grpId="0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Oval 166"/>
          <p:cNvSpPr/>
          <p:nvPr/>
        </p:nvSpPr>
        <p:spPr>
          <a:xfrm>
            <a:off x="8030975" y="2676872"/>
            <a:ext cx="280136" cy="280136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160" name="Oval 97"/>
          <p:cNvSpPr>
            <a:spLocks noChangeArrowheads="1"/>
          </p:cNvSpPr>
          <p:nvPr/>
        </p:nvSpPr>
        <p:spPr bwMode="auto">
          <a:xfrm>
            <a:off x="8579998" y="4529357"/>
            <a:ext cx="876805" cy="865347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52" name="Oval 97"/>
          <p:cNvSpPr>
            <a:spLocks noChangeArrowheads="1"/>
          </p:cNvSpPr>
          <p:nvPr/>
        </p:nvSpPr>
        <p:spPr bwMode="auto">
          <a:xfrm>
            <a:off x="8447550" y="3441549"/>
            <a:ext cx="958357" cy="945832"/>
          </a:xfrm>
          <a:prstGeom prst="ellipse">
            <a:avLst/>
          </a:pr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59" name="Oval 97"/>
          <p:cNvSpPr>
            <a:spLocks noChangeArrowheads="1"/>
          </p:cNvSpPr>
          <p:nvPr/>
        </p:nvSpPr>
        <p:spPr bwMode="auto">
          <a:xfrm>
            <a:off x="9347386" y="4124652"/>
            <a:ext cx="668335" cy="659600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61" name="Oval 97"/>
          <p:cNvSpPr>
            <a:spLocks noChangeArrowheads="1"/>
          </p:cNvSpPr>
          <p:nvPr/>
        </p:nvSpPr>
        <p:spPr bwMode="auto">
          <a:xfrm>
            <a:off x="9445495" y="3177426"/>
            <a:ext cx="766360" cy="756345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58" name="Oval 97"/>
          <p:cNvSpPr>
            <a:spLocks noChangeArrowheads="1"/>
          </p:cNvSpPr>
          <p:nvPr/>
        </p:nvSpPr>
        <p:spPr bwMode="auto">
          <a:xfrm>
            <a:off x="6875470" y="2308844"/>
            <a:ext cx="668335" cy="659600"/>
          </a:xfrm>
          <a:prstGeom prst="ellipse">
            <a:avLst/>
          </a:pr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53" name="Oval 97"/>
          <p:cNvSpPr>
            <a:spLocks noChangeArrowheads="1"/>
          </p:cNvSpPr>
          <p:nvPr/>
        </p:nvSpPr>
        <p:spPr bwMode="auto">
          <a:xfrm>
            <a:off x="7362218" y="2973481"/>
            <a:ext cx="859180" cy="847951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54" name="Oval 97"/>
          <p:cNvSpPr>
            <a:spLocks noChangeArrowheads="1"/>
          </p:cNvSpPr>
          <p:nvPr/>
        </p:nvSpPr>
        <p:spPr bwMode="auto">
          <a:xfrm>
            <a:off x="8747555" y="2045673"/>
            <a:ext cx="859180" cy="847951"/>
          </a:xfrm>
          <a:prstGeom prst="ellipse">
            <a:avLst/>
          </a:prstGeom>
          <a:solidFill>
            <a:srgbClr val="F4C60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62" name="Oval 161"/>
          <p:cNvSpPr/>
          <p:nvPr/>
        </p:nvSpPr>
        <p:spPr>
          <a:xfrm>
            <a:off x="9866565" y="2565135"/>
            <a:ext cx="478911" cy="478911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163" name="Oval 162"/>
          <p:cNvSpPr/>
          <p:nvPr/>
        </p:nvSpPr>
        <p:spPr>
          <a:xfrm>
            <a:off x="6705513" y="1527498"/>
            <a:ext cx="478911" cy="478911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351739" y="3024001"/>
            <a:ext cx="424759" cy="424759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9437226" y="1670434"/>
            <a:ext cx="424759" cy="424759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10" name="Freeform 24"/>
          <p:cNvSpPr>
            <a:spLocks noEditPoints="1"/>
          </p:cNvSpPr>
          <p:nvPr/>
        </p:nvSpPr>
        <p:spPr bwMode="auto">
          <a:xfrm>
            <a:off x="5750859" y="872258"/>
            <a:ext cx="5503773" cy="6011141"/>
          </a:xfrm>
          <a:custGeom>
            <a:avLst/>
            <a:gdLst>
              <a:gd name="T0" fmla="*/ 495 w 506"/>
              <a:gd name="T1" fmla="*/ 303 h 553"/>
              <a:gd name="T2" fmla="*/ 496 w 506"/>
              <a:gd name="T3" fmla="*/ 303 h 553"/>
              <a:gd name="T4" fmla="*/ 464 w 506"/>
              <a:gd name="T5" fmla="*/ 303 h 553"/>
              <a:gd name="T6" fmla="*/ 392 w 506"/>
              <a:gd name="T7" fmla="*/ 355 h 553"/>
              <a:gd name="T8" fmla="*/ 267 w 506"/>
              <a:gd name="T9" fmla="*/ 433 h 553"/>
              <a:gd name="T10" fmla="*/ 242 w 506"/>
              <a:gd name="T11" fmla="*/ 251 h 553"/>
              <a:gd name="T12" fmla="*/ 244 w 506"/>
              <a:gd name="T13" fmla="*/ 235 h 553"/>
              <a:gd name="T14" fmla="*/ 341 w 506"/>
              <a:gd name="T15" fmla="*/ 197 h 553"/>
              <a:gd name="T16" fmla="*/ 344 w 506"/>
              <a:gd name="T17" fmla="*/ 194 h 553"/>
              <a:gd name="T18" fmla="*/ 344 w 506"/>
              <a:gd name="T19" fmla="*/ 194 h 553"/>
              <a:gd name="T20" fmla="*/ 373 w 506"/>
              <a:gd name="T21" fmla="*/ 150 h 553"/>
              <a:gd name="T22" fmla="*/ 440 w 506"/>
              <a:gd name="T23" fmla="*/ 97 h 553"/>
              <a:gd name="T24" fmla="*/ 473 w 506"/>
              <a:gd name="T25" fmla="*/ 97 h 553"/>
              <a:gd name="T26" fmla="*/ 440 w 506"/>
              <a:gd name="T27" fmla="*/ 97 h 553"/>
              <a:gd name="T28" fmla="*/ 440 w 506"/>
              <a:gd name="T29" fmla="*/ 97 h 553"/>
              <a:gd name="T30" fmla="*/ 368 w 506"/>
              <a:gd name="T31" fmla="*/ 150 h 553"/>
              <a:gd name="T32" fmla="*/ 245 w 506"/>
              <a:gd name="T33" fmla="*/ 227 h 553"/>
              <a:gd name="T34" fmla="*/ 353 w 506"/>
              <a:gd name="T35" fmla="*/ 0 h 553"/>
              <a:gd name="T36" fmla="*/ 268 w 506"/>
              <a:gd name="T37" fmla="*/ 133 h 553"/>
              <a:gd name="T38" fmla="*/ 266 w 506"/>
              <a:gd name="T39" fmla="*/ 136 h 553"/>
              <a:gd name="T40" fmla="*/ 232 w 506"/>
              <a:gd name="T41" fmla="*/ 278 h 553"/>
              <a:gd name="T42" fmla="*/ 233 w 506"/>
              <a:gd name="T43" fmla="*/ 302 h 553"/>
              <a:gd name="T44" fmla="*/ 121 w 506"/>
              <a:gd name="T45" fmla="*/ 232 h 553"/>
              <a:gd name="T46" fmla="*/ 46 w 506"/>
              <a:gd name="T47" fmla="*/ 132 h 553"/>
              <a:gd name="T48" fmla="*/ 18 w 506"/>
              <a:gd name="T49" fmla="*/ 131 h 553"/>
              <a:gd name="T50" fmla="*/ 46 w 506"/>
              <a:gd name="T51" fmla="*/ 132 h 553"/>
              <a:gd name="T52" fmla="*/ 89 w 506"/>
              <a:gd name="T53" fmla="*/ 179 h 553"/>
              <a:gd name="T54" fmla="*/ 120 w 506"/>
              <a:gd name="T55" fmla="*/ 241 h 553"/>
              <a:gd name="T56" fmla="*/ 0 w 506"/>
              <a:gd name="T57" fmla="*/ 222 h 553"/>
              <a:gd name="T58" fmla="*/ 125 w 506"/>
              <a:gd name="T59" fmla="*/ 247 h 553"/>
              <a:gd name="T60" fmla="*/ 234 w 506"/>
              <a:gd name="T61" fmla="*/ 317 h 553"/>
              <a:gd name="T62" fmla="*/ 240 w 506"/>
              <a:gd name="T63" fmla="*/ 419 h 553"/>
              <a:gd name="T64" fmla="*/ 239 w 506"/>
              <a:gd name="T65" fmla="*/ 438 h 553"/>
              <a:gd name="T66" fmla="*/ 144 w 506"/>
              <a:gd name="T67" fmla="*/ 395 h 553"/>
              <a:gd name="T68" fmla="*/ 79 w 506"/>
              <a:gd name="T69" fmla="*/ 335 h 553"/>
              <a:gd name="T70" fmla="*/ 75 w 506"/>
              <a:gd name="T71" fmla="*/ 335 h 553"/>
              <a:gd name="T72" fmla="*/ 57 w 506"/>
              <a:gd name="T73" fmla="*/ 335 h 553"/>
              <a:gd name="T74" fmla="*/ 81 w 506"/>
              <a:gd name="T75" fmla="*/ 336 h 553"/>
              <a:gd name="T76" fmla="*/ 116 w 506"/>
              <a:gd name="T77" fmla="*/ 364 h 553"/>
              <a:gd name="T78" fmla="*/ 239 w 506"/>
              <a:gd name="T79" fmla="*/ 446 h 553"/>
              <a:gd name="T80" fmla="*/ 209 w 506"/>
              <a:gd name="T81" fmla="*/ 553 h 553"/>
              <a:gd name="T82" fmla="*/ 296 w 506"/>
              <a:gd name="T83" fmla="*/ 551 h 553"/>
              <a:gd name="T84" fmla="*/ 268 w 506"/>
              <a:gd name="T85" fmla="*/ 441 h 553"/>
              <a:gd name="T86" fmla="*/ 365 w 506"/>
              <a:gd name="T87" fmla="*/ 403 h 553"/>
              <a:gd name="T88" fmla="*/ 365 w 506"/>
              <a:gd name="T89" fmla="*/ 403 h 553"/>
              <a:gd name="T90" fmla="*/ 368 w 506"/>
              <a:gd name="T91" fmla="*/ 400 h 553"/>
              <a:gd name="T92" fmla="*/ 368 w 506"/>
              <a:gd name="T93" fmla="*/ 400 h 553"/>
              <a:gd name="T94" fmla="*/ 398 w 506"/>
              <a:gd name="T95" fmla="*/ 356 h 553"/>
              <a:gd name="T96" fmla="*/ 463 w 506"/>
              <a:gd name="T97" fmla="*/ 303 h 553"/>
              <a:gd name="T98" fmla="*/ 496 w 506"/>
              <a:gd name="T99" fmla="*/ 303 h 553"/>
              <a:gd name="T100" fmla="*/ 506 w 506"/>
              <a:gd name="T101" fmla="*/ 306 h 553"/>
              <a:gd name="T102" fmla="*/ 495 w 506"/>
              <a:gd name="T103" fmla="*/ 303 h 553"/>
              <a:gd name="T104" fmla="*/ 245 w 506"/>
              <a:gd name="T105" fmla="*/ 227 h 553"/>
              <a:gd name="T106" fmla="*/ 244 w 506"/>
              <a:gd name="T107" fmla="*/ 234 h 553"/>
              <a:gd name="T108" fmla="*/ 245 w 506"/>
              <a:gd name="T109" fmla="*/ 227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06" h="553">
                <a:moveTo>
                  <a:pt x="495" y="303"/>
                </a:moveTo>
                <a:cubicBezTo>
                  <a:pt x="496" y="303"/>
                  <a:pt x="496" y="303"/>
                  <a:pt x="496" y="303"/>
                </a:cubicBezTo>
                <a:cubicBezTo>
                  <a:pt x="484" y="302"/>
                  <a:pt x="473" y="301"/>
                  <a:pt x="464" y="303"/>
                </a:cubicBezTo>
                <a:cubicBezTo>
                  <a:pt x="438" y="306"/>
                  <a:pt x="409" y="318"/>
                  <a:pt x="392" y="355"/>
                </a:cubicBezTo>
                <a:cubicBezTo>
                  <a:pt x="392" y="355"/>
                  <a:pt x="367" y="420"/>
                  <a:pt x="267" y="433"/>
                </a:cubicBezTo>
                <a:cubicBezTo>
                  <a:pt x="254" y="373"/>
                  <a:pt x="244" y="312"/>
                  <a:pt x="242" y="251"/>
                </a:cubicBezTo>
                <a:cubicBezTo>
                  <a:pt x="242" y="245"/>
                  <a:pt x="243" y="240"/>
                  <a:pt x="244" y="235"/>
                </a:cubicBezTo>
                <a:cubicBezTo>
                  <a:pt x="244" y="235"/>
                  <a:pt x="298" y="238"/>
                  <a:pt x="341" y="197"/>
                </a:cubicBezTo>
                <a:cubicBezTo>
                  <a:pt x="341" y="197"/>
                  <a:pt x="426" y="184"/>
                  <a:pt x="344" y="194"/>
                </a:cubicBezTo>
                <a:cubicBezTo>
                  <a:pt x="344" y="194"/>
                  <a:pt x="344" y="194"/>
                  <a:pt x="344" y="194"/>
                </a:cubicBezTo>
                <a:cubicBezTo>
                  <a:pt x="355" y="183"/>
                  <a:pt x="365" y="168"/>
                  <a:pt x="373" y="150"/>
                </a:cubicBezTo>
                <a:cubicBezTo>
                  <a:pt x="373" y="150"/>
                  <a:pt x="389" y="105"/>
                  <a:pt x="440" y="97"/>
                </a:cubicBezTo>
                <a:cubicBezTo>
                  <a:pt x="453" y="95"/>
                  <a:pt x="465" y="96"/>
                  <a:pt x="473" y="97"/>
                </a:cubicBezTo>
                <a:cubicBezTo>
                  <a:pt x="461" y="95"/>
                  <a:pt x="450" y="95"/>
                  <a:pt x="440" y="97"/>
                </a:cubicBezTo>
                <a:cubicBezTo>
                  <a:pt x="440" y="97"/>
                  <a:pt x="440" y="97"/>
                  <a:pt x="440" y="97"/>
                </a:cubicBezTo>
                <a:cubicBezTo>
                  <a:pt x="415" y="100"/>
                  <a:pt x="385" y="112"/>
                  <a:pt x="368" y="150"/>
                </a:cubicBezTo>
                <a:cubicBezTo>
                  <a:pt x="368" y="150"/>
                  <a:pt x="346" y="214"/>
                  <a:pt x="245" y="227"/>
                </a:cubicBezTo>
                <a:cubicBezTo>
                  <a:pt x="259" y="146"/>
                  <a:pt x="304" y="62"/>
                  <a:pt x="353" y="0"/>
                </a:cubicBezTo>
                <a:cubicBezTo>
                  <a:pt x="322" y="39"/>
                  <a:pt x="291" y="85"/>
                  <a:pt x="268" y="133"/>
                </a:cubicBezTo>
                <a:cubicBezTo>
                  <a:pt x="243" y="91"/>
                  <a:pt x="266" y="136"/>
                  <a:pt x="266" y="136"/>
                </a:cubicBezTo>
                <a:cubicBezTo>
                  <a:pt x="245" y="182"/>
                  <a:pt x="231" y="230"/>
                  <a:pt x="232" y="278"/>
                </a:cubicBezTo>
                <a:cubicBezTo>
                  <a:pt x="232" y="286"/>
                  <a:pt x="232" y="294"/>
                  <a:pt x="233" y="302"/>
                </a:cubicBezTo>
                <a:cubicBezTo>
                  <a:pt x="233" y="302"/>
                  <a:pt x="183" y="298"/>
                  <a:pt x="121" y="232"/>
                </a:cubicBezTo>
                <a:cubicBezTo>
                  <a:pt x="92" y="195"/>
                  <a:pt x="90" y="143"/>
                  <a:pt x="46" y="132"/>
                </a:cubicBezTo>
                <a:cubicBezTo>
                  <a:pt x="38" y="130"/>
                  <a:pt x="28" y="129"/>
                  <a:pt x="18" y="131"/>
                </a:cubicBezTo>
                <a:cubicBezTo>
                  <a:pt x="29" y="130"/>
                  <a:pt x="38" y="130"/>
                  <a:pt x="46" y="132"/>
                </a:cubicBezTo>
                <a:cubicBezTo>
                  <a:pt x="65" y="138"/>
                  <a:pt x="80" y="155"/>
                  <a:pt x="89" y="179"/>
                </a:cubicBezTo>
                <a:cubicBezTo>
                  <a:pt x="89" y="179"/>
                  <a:pt x="93" y="208"/>
                  <a:pt x="120" y="241"/>
                </a:cubicBezTo>
                <a:cubicBezTo>
                  <a:pt x="112" y="244"/>
                  <a:pt x="53" y="263"/>
                  <a:pt x="0" y="222"/>
                </a:cubicBezTo>
                <a:cubicBezTo>
                  <a:pt x="0" y="222"/>
                  <a:pt x="52" y="267"/>
                  <a:pt x="125" y="247"/>
                </a:cubicBezTo>
                <a:cubicBezTo>
                  <a:pt x="146" y="272"/>
                  <a:pt x="180" y="299"/>
                  <a:pt x="234" y="317"/>
                </a:cubicBezTo>
                <a:cubicBezTo>
                  <a:pt x="237" y="351"/>
                  <a:pt x="242" y="385"/>
                  <a:pt x="240" y="419"/>
                </a:cubicBezTo>
                <a:cubicBezTo>
                  <a:pt x="240" y="426"/>
                  <a:pt x="240" y="432"/>
                  <a:pt x="239" y="438"/>
                </a:cubicBezTo>
                <a:cubicBezTo>
                  <a:pt x="233" y="437"/>
                  <a:pt x="193" y="432"/>
                  <a:pt x="144" y="395"/>
                </a:cubicBezTo>
                <a:cubicBezTo>
                  <a:pt x="119" y="373"/>
                  <a:pt x="117" y="341"/>
                  <a:pt x="79" y="335"/>
                </a:cubicBezTo>
                <a:cubicBezTo>
                  <a:pt x="79" y="335"/>
                  <a:pt x="77" y="335"/>
                  <a:pt x="75" y="335"/>
                </a:cubicBezTo>
                <a:cubicBezTo>
                  <a:pt x="70" y="335"/>
                  <a:pt x="63" y="334"/>
                  <a:pt x="57" y="335"/>
                </a:cubicBezTo>
                <a:cubicBezTo>
                  <a:pt x="66" y="334"/>
                  <a:pt x="74" y="335"/>
                  <a:pt x="81" y="336"/>
                </a:cubicBezTo>
                <a:cubicBezTo>
                  <a:pt x="97" y="340"/>
                  <a:pt x="109" y="350"/>
                  <a:pt x="116" y="364"/>
                </a:cubicBezTo>
                <a:cubicBezTo>
                  <a:pt x="116" y="364"/>
                  <a:pt x="128" y="419"/>
                  <a:pt x="239" y="446"/>
                </a:cubicBezTo>
                <a:cubicBezTo>
                  <a:pt x="236" y="489"/>
                  <a:pt x="230" y="502"/>
                  <a:pt x="209" y="553"/>
                </a:cubicBezTo>
                <a:cubicBezTo>
                  <a:pt x="209" y="553"/>
                  <a:pt x="220" y="551"/>
                  <a:pt x="296" y="551"/>
                </a:cubicBezTo>
                <a:cubicBezTo>
                  <a:pt x="286" y="515"/>
                  <a:pt x="277" y="478"/>
                  <a:pt x="268" y="441"/>
                </a:cubicBezTo>
                <a:cubicBezTo>
                  <a:pt x="273" y="441"/>
                  <a:pt x="324" y="442"/>
                  <a:pt x="365" y="403"/>
                </a:cubicBezTo>
                <a:cubicBezTo>
                  <a:pt x="365" y="403"/>
                  <a:pt x="365" y="403"/>
                  <a:pt x="365" y="403"/>
                </a:cubicBezTo>
                <a:cubicBezTo>
                  <a:pt x="365" y="403"/>
                  <a:pt x="451" y="390"/>
                  <a:pt x="368" y="400"/>
                </a:cubicBezTo>
                <a:cubicBezTo>
                  <a:pt x="368" y="400"/>
                  <a:pt x="368" y="400"/>
                  <a:pt x="368" y="400"/>
                </a:cubicBezTo>
                <a:cubicBezTo>
                  <a:pt x="379" y="389"/>
                  <a:pt x="389" y="374"/>
                  <a:pt x="398" y="356"/>
                </a:cubicBezTo>
                <a:cubicBezTo>
                  <a:pt x="398" y="356"/>
                  <a:pt x="413" y="311"/>
                  <a:pt x="463" y="303"/>
                </a:cubicBezTo>
                <a:cubicBezTo>
                  <a:pt x="476" y="301"/>
                  <a:pt x="488" y="302"/>
                  <a:pt x="496" y="303"/>
                </a:cubicBezTo>
                <a:cubicBezTo>
                  <a:pt x="499" y="304"/>
                  <a:pt x="502" y="305"/>
                  <a:pt x="506" y="306"/>
                </a:cubicBezTo>
                <a:cubicBezTo>
                  <a:pt x="506" y="306"/>
                  <a:pt x="502" y="304"/>
                  <a:pt x="495" y="303"/>
                </a:cubicBezTo>
                <a:moveTo>
                  <a:pt x="245" y="227"/>
                </a:moveTo>
                <a:cubicBezTo>
                  <a:pt x="244" y="234"/>
                  <a:pt x="244" y="234"/>
                  <a:pt x="244" y="234"/>
                </a:cubicBezTo>
                <a:cubicBezTo>
                  <a:pt x="244" y="232"/>
                  <a:pt x="245" y="229"/>
                  <a:pt x="245" y="227"/>
                </a:cubicBezTo>
              </a:path>
            </a:pathLst>
          </a:custGeom>
          <a:solidFill>
            <a:srgbClr val="13918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5" name="Freeform 29"/>
          <p:cNvSpPr>
            <a:spLocks noEditPoints="1"/>
          </p:cNvSpPr>
          <p:nvPr/>
        </p:nvSpPr>
        <p:spPr bwMode="auto">
          <a:xfrm>
            <a:off x="6187237" y="1849407"/>
            <a:ext cx="227583" cy="22968"/>
          </a:xfrm>
          <a:custGeom>
            <a:avLst/>
            <a:gdLst>
              <a:gd name="T0" fmla="*/ 21 w 21"/>
              <a:gd name="T1" fmla="*/ 2 h 2"/>
              <a:gd name="T2" fmla="*/ 21 w 21"/>
              <a:gd name="T3" fmla="*/ 2 h 2"/>
              <a:gd name="T4" fmla="*/ 20 w 21"/>
              <a:gd name="T5" fmla="*/ 2 h 2"/>
              <a:gd name="T6" fmla="*/ 20 w 21"/>
              <a:gd name="T7" fmla="*/ 2 h 2"/>
              <a:gd name="T8" fmla="*/ 19 w 21"/>
              <a:gd name="T9" fmla="*/ 2 h 2"/>
              <a:gd name="T10" fmla="*/ 19 w 21"/>
              <a:gd name="T11" fmla="*/ 2 h 2"/>
              <a:gd name="T12" fmla="*/ 19 w 21"/>
              <a:gd name="T13" fmla="*/ 2 h 2"/>
              <a:gd name="T14" fmla="*/ 18 w 21"/>
              <a:gd name="T15" fmla="*/ 2 h 2"/>
              <a:gd name="T16" fmla="*/ 18 w 21"/>
              <a:gd name="T17" fmla="*/ 1 h 2"/>
              <a:gd name="T18" fmla="*/ 18 w 21"/>
              <a:gd name="T19" fmla="*/ 1 h 2"/>
              <a:gd name="T20" fmla="*/ 18 w 21"/>
              <a:gd name="T21" fmla="*/ 1 h 2"/>
              <a:gd name="T22" fmla="*/ 17 w 21"/>
              <a:gd name="T23" fmla="*/ 1 h 2"/>
              <a:gd name="T24" fmla="*/ 17 w 21"/>
              <a:gd name="T25" fmla="*/ 1 h 2"/>
              <a:gd name="T26" fmla="*/ 16 w 21"/>
              <a:gd name="T27" fmla="*/ 1 h 2"/>
              <a:gd name="T28" fmla="*/ 16 w 21"/>
              <a:gd name="T29" fmla="*/ 1 h 2"/>
              <a:gd name="T30" fmla="*/ 16 w 21"/>
              <a:gd name="T31" fmla="*/ 1 h 2"/>
              <a:gd name="T32" fmla="*/ 16 w 21"/>
              <a:gd name="T33" fmla="*/ 1 h 2"/>
              <a:gd name="T34" fmla="*/ 15 w 21"/>
              <a:gd name="T35" fmla="*/ 1 h 2"/>
              <a:gd name="T36" fmla="*/ 15 w 21"/>
              <a:gd name="T37" fmla="*/ 1 h 2"/>
              <a:gd name="T38" fmla="*/ 14 w 21"/>
              <a:gd name="T39" fmla="*/ 1 h 2"/>
              <a:gd name="T40" fmla="*/ 14 w 21"/>
              <a:gd name="T41" fmla="*/ 1 h 2"/>
              <a:gd name="T42" fmla="*/ 14 w 21"/>
              <a:gd name="T43" fmla="*/ 1 h 2"/>
              <a:gd name="T44" fmla="*/ 13 w 21"/>
              <a:gd name="T45" fmla="*/ 1 h 2"/>
              <a:gd name="T46" fmla="*/ 0 w 21"/>
              <a:gd name="T47" fmla="*/ 0 h 2"/>
              <a:gd name="T48" fmla="*/ 0 w 21"/>
              <a:gd name="T49" fmla="*/ 0 h 2"/>
              <a:gd name="T50" fmla="*/ 0 w 21"/>
              <a:gd name="T51" fmla="*/ 0 h 2"/>
              <a:gd name="T52" fmla="*/ 0 w 21"/>
              <a:gd name="T53" fmla="*/ 0 h 2"/>
              <a:gd name="T54" fmla="*/ 1 w 21"/>
              <a:gd name="T55" fmla="*/ 0 h 2"/>
              <a:gd name="T56" fmla="*/ 1 w 21"/>
              <a:gd name="T57" fmla="*/ 0 h 2"/>
              <a:gd name="T58" fmla="*/ 12 w 21"/>
              <a:gd name="T59" fmla="*/ 0 h 2"/>
              <a:gd name="T60" fmla="*/ 11 w 21"/>
              <a:gd name="T61" fmla="*/ 0 h 2"/>
              <a:gd name="T62" fmla="*/ 11 w 21"/>
              <a:gd name="T63" fmla="*/ 0 h 2"/>
              <a:gd name="T64" fmla="*/ 11 w 21"/>
              <a:gd name="T65" fmla="*/ 0 h 2"/>
              <a:gd name="T66" fmla="*/ 11 w 21"/>
              <a:gd name="T67" fmla="*/ 0 h 2"/>
              <a:gd name="T68" fmla="*/ 11 w 21"/>
              <a:gd name="T69" fmla="*/ 0 h 2"/>
              <a:gd name="T70" fmla="*/ 11 w 21"/>
              <a:gd name="T71" fmla="*/ 0 h 2"/>
              <a:gd name="T72" fmla="*/ 11 w 21"/>
              <a:gd name="T73" fmla="*/ 0 h 2"/>
              <a:gd name="T74" fmla="*/ 10 w 21"/>
              <a:gd name="T75" fmla="*/ 0 h 2"/>
              <a:gd name="T76" fmla="*/ 10 w 21"/>
              <a:gd name="T77" fmla="*/ 0 h 2"/>
              <a:gd name="T78" fmla="*/ 10 w 21"/>
              <a:gd name="T79" fmla="*/ 0 h 2"/>
              <a:gd name="T80" fmla="*/ 10 w 21"/>
              <a:gd name="T81" fmla="*/ 0 h 2"/>
              <a:gd name="T82" fmla="*/ 10 w 21"/>
              <a:gd name="T83" fmla="*/ 0 h 2"/>
              <a:gd name="T84" fmla="*/ 9 w 21"/>
              <a:gd name="T85" fmla="*/ 0 h 2"/>
              <a:gd name="T86" fmla="*/ 9 w 21"/>
              <a:gd name="T87" fmla="*/ 0 h 2"/>
              <a:gd name="T88" fmla="*/ 9 w 21"/>
              <a:gd name="T89" fmla="*/ 0 h 2"/>
              <a:gd name="T90" fmla="*/ 9 w 21"/>
              <a:gd name="T91" fmla="*/ 0 h 2"/>
              <a:gd name="T92" fmla="*/ 9 w 21"/>
              <a:gd name="T93" fmla="*/ 0 h 2"/>
              <a:gd name="T94" fmla="*/ 9 w 21"/>
              <a:gd name="T95" fmla="*/ 0 h 2"/>
              <a:gd name="T96" fmla="*/ 9 w 21"/>
              <a:gd name="T97" fmla="*/ 0 h 2"/>
              <a:gd name="T98" fmla="*/ 8 w 21"/>
              <a:gd name="T99" fmla="*/ 0 h 2"/>
              <a:gd name="T100" fmla="*/ 8 w 21"/>
              <a:gd name="T101" fmla="*/ 0 h 2"/>
              <a:gd name="T102" fmla="*/ 8 w 21"/>
              <a:gd name="T103" fmla="*/ 0 h 2"/>
              <a:gd name="T104" fmla="*/ 8 w 21"/>
              <a:gd name="T105" fmla="*/ 0 h 2"/>
              <a:gd name="T106" fmla="*/ 8 w 21"/>
              <a:gd name="T107" fmla="*/ 0 h 2"/>
              <a:gd name="T108" fmla="*/ 8 w 21"/>
              <a:gd name="T109" fmla="*/ 0 h 2"/>
              <a:gd name="T110" fmla="*/ 7 w 21"/>
              <a:gd name="T111" fmla="*/ 0 h 2"/>
              <a:gd name="T112" fmla="*/ 7 w 21"/>
              <a:gd name="T113" fmla="*/ 0 h 2"/>
              <a:gd name="T114" fmla="*/ 7 w 21"/>
              <a:gd name="T115" fmla="*/ 0 h 2"/>
              <a:gd name="T116" fmla="*/ 7 w 21"/>
              <a:gd name="T117" fmla="*/ 0 h 2"/>
              <a:gd name="T118" fmla="*/ 7 w 21"/>
              <a:gd name="T119" fmla="*/ 0 h 2"/>
              <a:gd name="T120" fmla="*/ 7 w 21"/>
              <a:gd name="T1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" h="2"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19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5" y="1"/>
                </a:moveTo>
                <a:cubicBezTo>
                  <a:pt x="15" y="1"/>
                  <a:pt x="16" y="1"/>
                  <a:pt x="16" y="1"/>
                </a:cubicBezTo>
                <a:cubicBezTo>
                  <a:pt x="16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4" y="1"/>
                </a:moveTo>
                <a:cubicBezTo>
                  <a:pt x="14" y="1"/>
                  <a:pt x="15" y="1"/>
                  <a:pt x="15" y="1"/>
                </a:cubicBezTo>
                <a:cubicBezTo>
                  <a:pt x="15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3" y="1"/>
                </a:moveTo>
                <a:cubicBezTo>
                  <a:pt x="13" y="1"/>
                  <a:pt x="13" y="1"/>
                  <a:pt x="14" y="1"/>
                </a:cubicBezTo>
                <a:cubicBezTo>
                  <a:pt x="13" y="1"/>
                  <a:pt x="13" y="1"/>
                  <a:pt x="13" y="1"/>
                </a:cubicBezTo>
                <a:moveTo>
                  <a:pt x="13" y="1"/>
                </a:move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moveTo>
                  <a:pt x="13" y="1"/>
                </a:move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moveTo>
                  <a:pt x="13" y="0"/>
                </a:move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2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1" y="0"/>
                </a:moveTo>
                <a:cubicBezTo>
                  <a:pt x="11" y="0"/>
                  <a:pt x="12" y="0"/>
                  <a:pt x="12" y="0"/>
                </a:cubicBezTo>
                <a:cubicBezTo>
                  <a:pt x="12" y="0"/>
                  <a:pt x="11" y="0"/>
                  <a:pt x="1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0" y="0"/>
                </a:moveTo>
                <a:cubicBezTo>
                  <a:pt x="10" y="0"/>
                  <a:pt x="11" y="0"/>
                  <a:pt x="11" y="0"/>
                </a:cubicBezTo>
                <a:cubicBezTo>
                  <a:pt x="11" y="0"/>
                  <a:pt x="10" y="0"/>
                  <a:pt x="10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2" y="0"/>
                  <a:pt x="2" y="0"/>
                </a:cubicBezTo>
                <a:cubicBezTo>
                  <a:pt x="2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7" y="0"/>
                </a:moveTo>
                <a:cubicBezTo>
                  <a:pt x="7" y="0"/>
                  <a:pt x="8" y="0"/>
                  <a:pt x="8" y="0"/>
                </a:cubicBezTo>
                <a:cubicBezTo>
                  <a:pt x="8" y="0"/>
                  <a:pt x="7" y="0"/>
                  <a:pt x="7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5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7" y="0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21" name="Freeform 35"/>
          <p:cNvSpPr>
            <a:spLocks noEditPoints="1"/>
          </p:cNvSpPr>
          <p:nvPr/>
        </p:nvSpPr>
        <p:spPr bwMode="auto">
          <a:xfrm>
            <a:off x="8874396" y="3480079"/>
            <a:ext cx="119011" cy="12528"/>
          </a:xfrm>
          <a:custGeom>
            <a:avLst/>
            <a:gdLst>
              <a:gd name="T0" fmla="*/ 10 w 11"/>
              <a:gd name="T1" fmla="*/ 1 h 1"/>
              <a:gd name="T2" fmla="*/ 10 w 11"/>
              <a:gd name="T3" fmla="*/ 1 h 1"/>
              <a:gd name="T4" fmla="*/ 10 w 11"/>
              <a:gd name="T5" fmla="*/ 1 h 1"/>
              <a:gd name="T6" fmla="*/ 10 w 11"/>
              <a:gd name="T7" fmla="*/ 1 h 1"/>
              <a:gd name="T8" fmla="*/ 9 w 11"/>
              <a:gd name="T9" fmla="*/ 1 h 1"/>
              <a:gd name="T10" fmla="*/ 9 w 11"/>
              <a:gd name="T11" fmla="*/ 1 h 1"/>
              <a:gd name="T12" fmla="*/ 9 w 11"/>
              <a:gd name="T13" fmla="*/ 1 h 1"/>
              <a:gd name="T14" fmla="*/ 9 w 11"/>
              <a:gd name="T15" fmla="*/ 1 h 1"/>
              <a:gd name="T16" fmla="*/ 9 w 11"/>
              <a:gd name="T17" fmla="*/ 1 h 1"/>
              <a:gd name="T18" fmla="*/ 9 w 11"/>
              <a:gd name="T19" fmla="*/ 1 h 1"/>
              <a:gd name="T20" fmla="*/ 8 w 11"/>
              <a:gd name="T21" fmla="*/ 1 h 1"/>
              <a:gd name="T22" fmla="*/ 8 w 11"/>
              <a:gd name="T23" fmla="*/ 1 h 1"/>
              <a:gd name="T24" fmla="*/ 8 w 11"/>
              <a:gd name="T25" fmla="*/ 1 h 1"/>
              <a:gd name="T26" fmla="*/ 8 w 11"/>
              <a:gd name="T27" fmla="*/ 0 h 1"/>
              <a:gd name="T28" fmla="*/ 7 w 11"/>
              <a:gd name="T29" fmla="*/ 0 h 1"/>
              <a:gd name="T30" fmla="*/ 7 w 11"/>
              <a:gd name="T31" fmla="*/ 0 h 1"/>
              <a:gd name="T32" fmla="*/ 7 w 11"/>
              <a:gd name="T33" fmla="*/ 0 h 1"/>
              <a:gd name="T34" fmla="*/ 7 w 11"/>
              <a:gd name="T35" fmla="*/ 0 h 1"/>
              <a:gd name="T36" fmla="*/ 7 w 11"/>
              <a:gd name="T37" fmla="*/ 0 h 1"/>
              <a:gd name="T38" fmla="*/ 6 w 11"/>
              <a:gd name="T39" fmla="*/ 0 h 1"/>
              <a:gd name="T40" fmla="*/ 6 w 11"/>
              <a:gd name="T41" fmla="*/ 0 h 1"/>
              <a:gd name="T42" fmla="*/ 6 w 11"/>
              <a:gd name="T43" fmla="*/ 0 h 1"/>
              <a:gd name="T44" fmla="*/ 6 w 11"/>
              <a:gd name="T45" fmla="*/ 0 h 1"/>
              <a:gd name="T46" fmla="*/ 6 w 11"/>
              <a:gd name="T47" fmla="*/ 0 h 1"/>
              <a:gd name="T48" fmla="*/ 6 w 11"/>
              <a:gd name="T49" fmla="*/ 0 h 1"/>
              <a:gd name="T50" fmla="*/ 5 w 11"/>
              <a:gd name="T51" fmla="*/ 0 h 1"/>
              <a:gd name="T52" fmla="*/ 5 w 11"/>
              <a:gd name="T53" fmla="*/ 0 h 1"/>
              <a:gd name="T54" fmla="*/ 5 w 11"/>
              <a:gd name="T55" fmla="*/ 0 h 1"/>
              <a:gd name="T56" fmla="*/ 5 w 11"/>
              <a:gd name="T57" fmla="*/ 0 h 1"/>
              <a:gd name="T58" fmla="*/ 5 w 11"/>
              <a:gd name="T59" fmla="*/ 0 h 1"/>
              <a:gd name="T60" fmla="*/ 0 w 11"/>
              <a:gd name="T61" fmla="*/ 0 h 1"/>
              <a:gd name="T62" fmla="*/ 5 w 11"/>
              <a:gd name="T63" fmla="*/ 0 h 1"/>
              <a:gd name="T64" fmla="*/ 5 w 11"/>
              <a:gd name="T65" fmla="*/ 0 h 1"/>
              <a:gd name="T66" fmla="*/ 0 w 11"/>
              <a:gd name="T67" fmla="*/ 0 h 1"/>
              <a:gd name="T68" fmla="*/ 4 w 11"/>
              <a:gd name="T69" fmla="*/ 0 h 1"/>
              <a:gd name="T70" fmla="*/ 4 w 11"/>
              <a:gd name="T71" fmla="*/ 0 h 1"/>
              <a:gd name="T72" fmla="*/ 0 w 11"/>
              <a:gd name="T73" fmla="*/ 0 h 1"/>
              <a:gd name="T74" fmla="*/ 4 w 11"/>
              <a:gd name="T75" fmla="*/ 0 h 1"/>
              <a:gd name="T76" fmla="*/ 4 w 11"/>
              <a:gd name="T77" fmla="*/ 0 h 1"/>
              <a:gd name="T78" fmla="*/ 1 w 11"/>
              <a:gd name="T79" fmla="*/ 0 h 1"/>
              <a:gd name="T80" fmla="*/ 4 w 11"/>
              <a:gd name="T81" fmla="*/ 0 h 1"/>
              <a:gd name="T82" fmla="*/ 1 w 11"/>
              <a:gd name="T83" fmla="*/ 0 h 1"/>
              <a:gd name="T84" fmla="*/ 4 w 11"/>
              <a:gd name="T85" fmla="*/ 0 h 1"/>
              <a:gd name="T86" fmla="*/ 1 w 11"/>
              <a:gd name="T87" fmla="*/ 0 h 1"/>
              <a:gd name="T88" fmla="*/ 1 w 11"/>
              <a:gd name="T89" fmla="*/ 0 h 1"/>
              <a:gd name="T90" fmla="*/ 3 w 11"/>
              <a:gd name="T91" fmla="*/ 0 h 1"/>
              <a:gd name="T92" fmla="*/ 1 w 11"/>
              <a:gd name="T93" fmla="*/ 0 h 1"/>
              <a:gd name="T94" fmla="*/ 2 w 11"/>
              <a:gd name="T95" fmla="*/ 0 h 1"/>
              <a:gd name="T96" fmla="*/ 3 w 11"/>
              <a:gd name="T97" fmla="*/ 0 h 1"/>
              <a:gd name="T98" fmla="*/ 2 w 11"/>
              <a:gd name="T99" fmla="*/ 0 h 1"/>
              <a:gd name="T100" fmla="*/ 2 w 11"/>
              <a:gd name="T101" fmla="*/ 0 h 1"/>
              <a:gd name="T102" fmla="*/ 3 w 11"/>
              <a:gd name="T103" fmla="*/ 0 h 1"/>
              <a:gd name="T104" fmla="*/ 2 w 11"/>
              <a:gd name="T105" fmla="*/ 0 h 1"/>
              <a:gd name="T106" fmla="*/ 2 w 11"/>
              <a:gd name="T107" fmla="*/ 0 h 1"/>
              <a:gd name="T108" fmla="*/ 3 w 11"/>
              <a:gd name="T109" fmla="*/ 0 h 1"/>
              <a:gd name="T110" fmla="*/ 2 w 11"/>
              <a:gd name="T111" fmla="*/ 0 h 1"/>
              <a:gd name="T112" fmla="*/ 2 w 11"/>
              <a:gd name="T11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" h="1">
                <a:moveTo>
                  <a:pt x="11" y="1"/>
                </a:move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1" y="1"/>
                  <a:pt x="11" y="1"/>
                </a:cubicBezTo>
                <a:moveTo>
                  <a:pt x="11" y="1"/>
                </a:move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1" y="1"/>
                  <a:pt x="11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8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5" y="0"/>
                </a:moveTo>
                <a:cubicBezTo>
                  <a:pt x="5" y="0"/>
                  <a:pt x="6" y="0"/>
                  <a:pt x="6" y="0"/>
                </a:cubicBezTo>
                <a:cubicBezTo>
                  <a:pt x="6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1" y="0"/>
                  <a:pt x="1" y="0"/>
                </a:cubicBezTo>
                <a:cubicBezTo>
                  <a:pt x="1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3" y="0"/>
                  <a:pt x="3" y="0"/>
                </a:cubicBezTo>
                <a:cubicBezTo>
                  <a:pt x="3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27" name="Freeform 41"/>
          <p:cNvSpPr>
            <a:spLocks noEditPoints="1"/>
          </p:cNvSpPr>
          <p:nvPr/>
        </p:nvSpPr>
        <p:spPr bwMode="auto">
          <a:xfrm>
            <a:off x="9461104" y="1709516"/>
            <a:ext cx="206704" cy="173299"/>
          </a:xfrm>
          <a:custGeom>
            <a:avLst/>
            <a:gdLst>
              <a:gd name="T0" fmla="*/ 19 w 19"/>
              <a:gd name="T1" fmla="*/ 0 h 16"/>
              <a:gd name="T2" fmla="*/ 19 w 19"/>
              <a:gd name="T3" fmla="*/ 0 h 16"/>
              <a:gd name="T4" fmla="*/ 19 w 19"/>
              <a:gd name="T5" fmla="*/ 0 h 16"/>
              <a:gd name="T6" fmla="*/ 19 w 19"/>
              <a:gd name="T7" fmla="*/ 0 h 16"/>
              <a:gd name="T8" fmla="*/ 19 w 19"/>
              <a:gd name="T9" fmla="*/ 0 h 16"/>
              <a:gd name="T10" fmla="*/ 19 w 19"/>
              <a:gd name="T11" fmla="*/ 0 h 16"/>
              <a:gd name="T12" fmla="*/ 19 w 19"/>
              <a:gd name="T13" fmla="*/ 0 h 16"/>
              <a:gd name="T14" fmla="*/ 19 w 19"/>
              <a:gd name="T15" fmla="*/ 0 h 16"/>
              <a:gd name="T16" fmla="*/ 19 w 19"/>
              <a:gd name="T17" fmla="*/ 0 h 16"/>
              <a:gd name="T18" fmla="*/ 18 w 19"/>
              <a:gd name="T19" fmla="*/ 0 h 16"/>
              <a:gd name="T20" fmla="*/ 18 w 19"/>
              <a:gd name="T21" fmla="*/ 0 h 16"/>
              <a:gd name="T22" fmla="*/ 16 w 19"/>
              <a:gd name="T23" fmla="*/ 0 h 16"/>
              <a:gd name="T24" fmla="*/ 16 w 19"/>
              <a:gd name="T25" fmla="*/ 0 h 16"/>
              <a:gd name="T26" fmla="*/ 18 w 19"/>
              <a:gd name="T27" fmla="*/ 0 h 16"/>
              <a:gd name="T28" fmla="*/ 18 w 19"/>
              <a:gd name="T29" fmla="*/ 0 h 16"/>
              <a:gd name="T30" fmla="*/ 18 w 19"/>
              <a:gd name="T31" fmla="*/ 0 h 16"/>
              <a:gd name="T32" fmla="*/ 16 w 19"/>
              <a:gd name="T33" fmla="*/ 0 h 16"/>
              <a:gd name="T34" fmla="*/ 17 w 19"/>
              <a:gd name="T35" fmla="*/ 0 h 16"/>
              <a:gd name="T36" fmla="*/ 17 w 19"/>
              <a:gd name="T37" fmla="*/ 0 h 16"/>
              <a:gd name="T38" fmla="*/ 18 w 19"/>
              <a:gd name="T39" fmla="*/ 0 h 16"/>
              <a:gd name="T40" fmla="*/ 18 w 19"/>
              <a:gd name="T41" fmla="*/ 0 h 16"/>
              <a:gd name="T42" fmla="*/ 18 w 19"/>
              <a:gd name="T43" fmla="*/ 0 h 16"/>
              <a:gd name="T44" fmla="*/ 17 w 19"/>
              <a:gd name="T45" fmla="*/ 0 h 16"/>
              <a:gd name="T46" fmla="*/ 17 w 19"/>
              <a:gd name="T47" fmla="*/ 0 h 16"/>
              <a:gd name="T48" fmla="*/ 18 w 19"/>
              <a:gd name="T49" fmla="*/ 0 h 16"/>
              <a:gd name="T50" fmla="*/ 17 w 19"/>
              <a:gd name="T51" fmla="*/ 0 h 16"/>
              <a:gd name="T52" fmla="*/ 17 w 19"/>
              <a:gd name="T53" fmla="*/ 0 h 16"/>
              <a:gd name="T54" fmla="*/ 17 w 19"/>
              <a:gd name="T55" fmla="*/ 0 h 16"/>
              <a:gd name="T56" fmla="*/ 18 w 19"/>
              <a:gd name="T57" fmla="*/ 0 h 16"/>
              <a:gd name="T58" fmla="*/ 18 w 19"/>
              <a:gd name="T59" fmla="*/ 0 h 16"/>
              <a:gd name="T60" fmla="*/ 18 w 19"/>
              <a:gd name="T61" fmla="*/ 0 h 16"/>
              <a:gd name="T62" fmla="*/ 17 w 19"/>
              <a:gd name="T63" fmla="*/ 0 h 16"/>
              <a:gd name="T64" fmla="*/ 17 w 19"/>
              <a:gd name="T65" fmla="*/ 0 h 16"/>
              <a:gd name="T66" fmla="*/ 17 w 19"/>
              <a:gd name="T67" fmla="*/ 0 h 16"/>
              <a:gd name="T68" fmla="*/ 18 w 19"/>
              <a:gd name="T69" fmla="*/ 0 h 16"/>
              <a:gd name="T70" fmla="*/ 18 w 19"/>
              <a:gd name="T71" fmla="*/ 0 h 16"/>
              <a:gd name="T72" fmla="*/ 18 w 19"/>
              <a:gd name="T73" fmla="*/ 0 h 16"/>
              <a:gd name="T74" fmla="*/ 17 w 19"/>
              <a:gd name="T75" fmla="*/ 0 h 16"/>
              <a:gd name="T76" fmla="*/ 17 w 19"/>
              <a:gd name="T77" fmla="*/ 0 h 16"/>
              <a:gd name="T78" fmla="*/ 17 w 19"/>
              <a:gd name="T79" fmla="*/ 0 h 16"/>
              <a:gd name="T80" fmla="*/ 18 w 19"/>
              <a:gd name="T81" fmla="*/ 0 h 16"/>
              <a:gd name="T82" fmla="*/ 18 w 19"/>
              <a:gd name="T83" fmla="*/ 0 h 16"/>
              <a:gd name="T84" fmla="*/ 18 w 19"/>
              <a:gd name="T85" fmla="*/ 0 h 16"/>
              <a:gd name="T86" fmla="*/ 17 w 19"/>
              <a:gd name="T87" fmla="*/ 0 h 16"/>
              <a:gd name="T88" fmla="*/ 17 w 19"/>
              <a:gd name="T89" fmla="*/ 0 h 16"/>
              <a:gd name="T90" fmla="*/ 17 w 19"/>
              <a:gd name="T91" fmla="*/ 0 h 16"/>
              <a:gd name="T92" fmla="*/ 18 w 19"/>
              <a:gd name="T93" fmla="*/ 0 h 16"/>
              <a:gd name="T94" fmla="*/ 18 w 19"/>
              <a:gd name="T95" fmla="*/ 0 h 16"/>
              <a:gd name="T96" fmla="*/ 17 w 19"/>
              <a:gd name="T97" fmla="*/ 0 h 16"/>
              <a:gd name="T98" fmla="*/ 17 w 19"/>
              <a:gd name="T99" fmla="*/ 0 h 16"/>
              <a:gd name="T100" fmla="*/ 17 w 19"/>
              <a:gd name="T101" fmla="*/ 0 h 16"/>
              <a:gd name="T102" fmla="*/ 17 w 19"/>
              <a:gd name="T10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" h="16">
                <a:moveTo>
                  <a:pt x="1" y="11"/>
                </a:moveTo>
                <a:cubicBezTo>
                  <a:pt x="0" y="13"/>
                  <a:pt x="0" y="14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4"/>
                  <a:pt x="0" y="13"/>
                  <a:pt x="1" y="11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8" y="0"/>
                  <a:pt x="18" y="0"/>
                </a:cubicBezTo>
                <a:cubicBezTo>
                  <a:pt x="18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39" name="Freeform 53"/>
          <p:cNvSpPr>
            <a:spLocks noEditPoints="1"/>
          </p:cNvSpPr>
          <p:nvPr/>
        </p:nvSpPr>
        <p:spPr bwMode="auto">
          <a:xfrm>
            <a:off x="10548914" y="3056228"/>
            <a:ext cx="20879" cy="0"/>
          </a:xfrm>
          <a:custGeom>
            <a:avLst/>
            <a:gdLst>
              <a:gd name="T0" fmla="*/ 0 w 2"/>
              <a:gd name="T1" fmla="*/ 0 w 2"/>
              <a:gd name="T2" fmla="*/ 0 w 2"/>
              <a:gd name="T3" fmla="*/ 0 w 2"/>
              <a:gd name="T4" fmla="*/ 0 w 2"/>
              <a:gd name="T5" fmla="*/ 0 w 2"/>
              <a:gd name="T6" fmla="*/ 0 w 2"/>
              <a:gd name="T7" fmla="*/ 0 w 2"/>
              <a:gd name="T8" fmla="*/ 0 w 2"/>
              <a:gd name="T9" fmla="*/ 1 w 2"/>
              <a:gd name="T10" fmla="*/ 1 w 2"/>
              <a:gd name="T11" fmla="*/ 1 w 2"/>
              <a:gd name="T12" fmla="*/ 1 w 2"/>
              <a:gd name="T13" fmla="*/ 1 w 2"/>
              <a:gd name="T14" fmla="*/ 1 w 2"/>
              <a:gd name="T15" fmla="*/ 1 w 2"/>
              <a:gd name="T16" fmla="*/ 1 w 2"/>
              <a:gd name="T17" fmla="*/ 1 w 2"/>
              <a:gd name="T18" fmla="*/ 1 w 2"/>
              <a:gd name="T19" fmla="*/ 1 w 2"/>
              <a:gd name="T20" fmla="*/ 1 w 2"/>
              <a:gd name="T21" fmla="*/ 1 w 2"/>
              <a:gd name="T22" fmla="*/ 1 w 2"/>
              <a:gd name="T23" fmla="*/ 1 w 2"/>
              <a:gd name="T24" fmla="*/ 1 w 2"/>
              <a:gd name="T25" fmla="*/ 1 w 2"/>
              <a:gd name="T26" fmla="*/ 1 w 2"/>
              <a:gd name="T27" fmla="*/ 1 w 2"/>
              <a:gd name="T28" fmla="*/ 1 w 2"/>
              <a:gd name="T29" fmla="*/ 1 w 2"/>
              <a:gd name="T30" fmla="*/ 1 w 2"/>
              <a:gd name="T31" fmla="*/ 2 w 2"/>
              <a:gd name="T32" fmla="*/ 1 w 2"/>
              <a:gd name="T33" fmla="*/ 2 w 2"/>
              <a:gd name="T34" fmla="*/ 2 w 2"/>
              <a:gd name="T35" fmla="*/ 2 w 2"/>
              <a:gd name="T36" fmla="*/ 2 w 2"/>
              <a:gd name="T37" fmla="*/ 2 w 2"/>
              <a:gd name="T38" fmla="*/ 2 w 2"/>
              <a:gd name="T39" fmla="*/ 2 w 2"/>
              <a:gd name="T40" fmla="*/ 2 w 2"/>
              <a:gd name="T41" fmla="*/ 2 w 2"/>
              <a:gd name="T42" fmla="*/ 2 w 2"/>
              <a:gd name="T43" fmla="*/ 2 w 2"/>
              <a:gd name="T44" fmla="*/ 2 w 2"/>
              <a:gd name="T45" fmla="*/ 2 w 2"/>
              <a:gd name="T46" fmla="*/ 2 w 2"/>
              <a:gd name="T47" fmla="*/ 2 w 2"/>
              <a:gd name="T48" fmla="*/ 2 w 2"/>
              <a:gd name="T49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  <a:cxn ang="0">
                <a:pos x="T10" y="0"/>
              </a:cxn>
              <a:cxn ang="0">
                <a:pos x="T11" y="0"/>
              </a:cxn>
              <a:cxn ang="0">
                <a:pos x="T12" y="0"/>
              </a:cxn>
              <a:cxn ang="0">
                <a:pos x="T13" y="0"/>
              </a:cxn>
              <a:cxn ang="0">
                <a:pos x="T14" y="0"/>
              </a:cxn>
              <a:cxn ang="0">
                <a:pos x="T15" y="0"/>
              </a:cxn>
              <a:cxn ang="0">
                <a:pos x="T16" y="0"/>
              </a:cxn>
              <a:cxn ang="0">
                <a:pos x="T17" y="0"/>
              </a:cxn>
              <a:cxn ang="0">
                <a:pos x="T18" y="0"/>
              </a:cxn>
              <a:cxn ang="0">
                <a:pos x="T19" y="0"/>
              </a:cxn>
              <a:cxn ang="0">
                <a:pos x="T20" y="0"/>
              </a:cxn>
              <a:cxn ang="0">
                <a:pos x="T21" y="0"/>
              </a:cxn>
              <a:cxn ang="0">
                <a:pos x="T22" y="0"/>
              </a:cxn>
              <a:cxn ang="0">
                <a:pos x="T23" y="0"/>
              </a:cxn>
              <a:cxn ang="0">
                <a:pos x="T24" y="0"/>
              </a:cxn>
              <a:cxn ang="0">
                <a:pos x="T25" y="0"/>
              </a:cxn>
              <a:cxn ang="0">
                <a:pos x="T26" y="0"/>
              </a:cxn>
              <a:cxn ang="0">
                <a:pos x="T27" y="0"/>
              </a:cxn>
              <a:cxn ang="0">
                <a:pos x="T28" y="0"/>
              </a:cxn>
              <a:cxn ang="0">
                <a:pos x="T29" y="0"/>
              </a:cxn>
              <a:cxn ang="0">
                <a:pos x="T30" y="0"/>
              </a:cxn>
              <a:cxn ang="0">
                <a:pos x="T31" y="0"/>
              </a:cxn>
              <a:cxn ang="0">
                <a:pos x="T32" y="0"/>
              </a:cxn>
              <a:cxn ang="0">
                <a:pos x="T33" y="0"/>
              </a:cxn>
              <a:cxn ang="0">
                <a:pos x="T34" y="0"/>
              </a:cxn>
              <a:cxn ang="0">
                <a:pos x="T35" y="0"/>
              </a:cxn>
              <a:cxn ang="0">
                <a:pos x="T36" y="0"/>
              </a:cxn>
              <a:cxn ang="0">
                <a:pos x="T37" y="0"/>
              </a:cxn>
              <a:cxn ang="0">
                <a:pos x="T38" y="0"/>
              </a:cxn>
              <a:cxn ang="0">
                <a:pos x="T39" y="0"/>
              </a:cxn>
              <a:cxn ang="0">
                <a:pos x="T40" y="0"/>
              </a:cxn>
              <a:cxn ang="0">
                <a:pos x="T41" y="0"/>
              </a:cxn>
              <a:cxn ang="0">
                <a:pos x="T42" y="0"/>
              </a:cxn>
              <a:cxn ang="0">
                <a:pos x="T43" y="0"/>
              </a:cxn>
              <a:cxn ang="0">
                <a:pos x="T44" y="0"/>
              </a:cxn>
              <a:cxn ang="0">
                <a:pos x="T45" y="0"/>
              </a:cxn>
              <a:cxn ang="0">
                <a:pos x="T46" y="0"/>
              </a:cxn>
              <a:cxn ang="0">
                <a:pos x="T47" y="0"/>
              </a:cxn>
              <a:cxn ang="0">
                <a:pos x="T48" y="0"/>
              </a:cxn>
              <a:cxn ang="0">
                <a:pos x="T49" y="0"/>
              </a:cxn>
            </a:cxnLst>
            <a:rect l="0" t="0" r="r" b="b"/>
            <a:pathLst>
              <a:path w="2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1" y="0"/>
                  <a:pt x="1" y="0"/>
                </a:cubicBezTo>
                <a:cubicBezTo>
                  <a:pt x="1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57" name="Freeform 71"/>
          <p:cNvSpPr>
            <a:spLocks noEditPoints="1"/>
          </p:cNvSpPr>
          <p:nvPr/>
        </p:nvSpPr>
        <p:spPr bwMode="auto">
          <a:xfrm>
            <a:off x="9678248" y="4144040"/>
            <a:ext cx="304837" cy="196265"/>
          </a:xfrm>
          <a:custGeom>
            <a:avLst/>
            <a:gdLst>
              <a:gd name="T0" fmla="*/ 0 w 28"/>
              <a:gd name="T1" fmla="*/ 0 h 18"/>
              <a:gd name="T2" fmla="*/ 0 w 28"/>
              <a:gd name="T3" fmla="*/ 0 h 18"/>
              <a:gd name="T4" fmla="*/ 0 w 28"/>
              <a:gd name="T5" fmla="*/ 0 h 18"/>
              <a:gd name="T6" fmla="*/ 0 w 28"/>
              <a:gd name="T7" fmla="*/ 0 h 18"/>
              <a:gd name="T8" fmla="*/ 0 w 28"/>
              <a:gd name="T9" fmla="*/ 0 h 18"/>
              <a:gd name="T10" fmla="*/ 0 w 28"/>
              <a:gd name="T11" fmla="*/ 0 h 18"/>
              <a:gd name="T12" fmla="*/ 0 w 28"/>
              <a:gd name="T13" fmla="*/ 0 h 18"/>
              <a:gd name="T14" fmla="*/ 0 w 28"/>
              <a:gd name="T15" fmla="*/ 0 h 18"/>
              <a:gd name="T16" fmla="*/ 0 w 28"/>
              <a:gd name="T17" fmla="*/ 0 h 18"/>
              <a:gd name="T18" fmla="*/ 0 w 28"/>
              <a:gd name="T19" fmla="*/ 0 h 18"/>
              <a:gd name="T20" fmla="*/ 0 w 28"/>
              <a:gd name="T21" fmla="*/ 0 h 18"/>
              <a:gd name="T22" fmla="*/ 0 w 28"/>
              <a:gd name="T23" fmla="*/ 0 h 18"/>
              <a:gd name="T24" fmla="*/ 0 w 28"/>
              <a:gd name="T25" fmla="*/ 0 h 18"/>
              <a:gd name="T26" fmla="*/ 1 w 28"/>
              <a:gd name="T27" fmla="*/ 0 h 18"/>
              <a:gd name="T28" fmla="*/ 1 w 28"/>
              <a:gd name="T29" fmla="*/ 0 h 18"/>
              <a:gd name="T30" fmla="*/ 1 w 28"/>
              <a:gd name="T31" fmla="*/ 0 h 18"/>
              <a:gd name="T32" fmla="*/ 1 w 28"/>
              <a:gd name="T33" fmla="*/ 0 h 18"/>
              <a:gd name="T34" fmla="*/ 2 w 28"/>
              <a:gd name="T35" fmla="*/ 0 h 18"/>
              <a:gd name="T36" fmla="*/ 1 w 28"/>
              <a:gd name="T37" fmla="*/ 0 h 18"/>
              <a:gd name="T38" fmla="*/ 2 w 28"/>
              <a:gd name="T39" fmla="*/ 0 h 18"/>
              <a:gd name="T40" fmla="*/ 1 w 28"/>
              <a:gd name="T41" fmla="*/ 0 h 18"/>
              <a:gd name="T42" fmla="*/ 2 w 28"/>
              <a:gd name="T43" fmla="*/ 0 h 18"/>
              <a:gd name="T44" fmla="*/ 1 w 28"/>
              <a:gd name="T45" fmla="*/ 0 h 18"/>
              <a:gd name="T46" fmla="*/ 2 w 28"/>
              <a:gd name="T47" fmla="*/ 0 h 18"/>
              <a:gd name="T48" fmla="*/ 1 w 28"/>
              <a:gd name="T49" fmla="*/ 0 h 18"/>
              <a:gd name="T50" fmla="*/ 2 w 28"/>
              <a:gd name="T51" fmla="*/ 0 h 18"/>
              <a:gd name="T52" fmla="*/ 1 w 28"/>
              <a:gd name="T53" fmla="*/ 0 h 18"/>
              <a:gd name="T54" fmla="*/ 2 w 28"/>
              <a:gd name="T55" fmla="*/ 0 h 18"/>
              <a:gd name="T56" fmla="*/ 1 w 28"/>
              <a:gd name="T57" fmla="*/ 0 h 18"/>
              <a:gd name="T58" fmla="*/ 2 w 28"/>
              <a:gd name="T59" fmla="*/ 0 h 18"/>
              <a:gd name="T60" fmla="*/ 1 w 28"/>
              <a:gd name="T61" fmla="*/ 0 h 18"/>
              <a:gd name="T62" fmla="*/ 2 w 28"/>
              <a:gd name="T63" fmla="*/ 0 h 18"/>
              <a:gd name="T64" fmla="*/ 1 w 28"/>
              <a:gd name="T65" fmla="*/ 0 h 18"/>
              <a:gd name="T66" fmla="*/ 2 w 28"/>
              <a:gd name="T67" fmla="*/ 0 h 18"/>
              <a:gd name="T68" fmla="*/ 1 w 28"/>
              <a:gd name="T69" fmla="*/ 0 h 18"/>
              <a:gd name="T70" fmla="*/ 2 w 28"/>
              <a:gd name="T71" fmla="*/ 0 h 18"/>
              <a:gd name="T72" fmla="*/ 1 w 28"/>
              <a:gd name="T73" fmla="*/ 0 h 18"/>
              <a:gd name="T74" fmla="*/ 2 w 28"/>
              <a:gd name="T75" fmla="*/ 0 h 18"/>
              <a:gd name="T76" fmla="*/ 1 w 28"/>
              <a:gd name="T77" fmla="*/ 0 h 18"/>
              <a:gd name="T78" fmla="*/ 2 w 28"/>
              <a:gd name="T79" fmla="*/ 0 h 18"/>
              <a:gd name="T80" fmla="*/ 1 w 28"/>
              <a:gd name="T81" fmla="*/ 0 h 18"/>
              <a:gd name="T82" fmla="*/ 2 w 28"/>
              <a:gd name="T83" fmla="*/ 0 h 18"/>
              <a:gd name="T84" fmla="*/ 1 w 28"/>
              <a:gd name="T85" fmla="*/ 0 h 18"/>
              <a:gd name="T86" fmla="*/ 2 w 28"/>
              <a:gd name="T87" fmla="*/ 0 h 18"/>
              <a:gd name="T88" fmla="*/ 1 w 28"/>
              <a:gd name="T89" fmla="*/ 0 h 18"/>
              <a:gd name="T90" fmla="*/ 2 w 28"/>
              <a:gd name="T91" fmla="*/ 0 h 18"/>
              <a:gd name="T92" fmla="*/ 1 w 28"/>
              <a:gd name="T93" fmla="*/ 0 h 18"/>
              <a:gd name="T94" fmla="*/ 2 w 28"/>
              <a:gd name="T95" fmla="*/ 0 h 18"/>
              <a:gd name="T96" fmla="*/ 2 w 28"/>
              <a:gd name="T97" fmla="*/ 0 h 18"/>
              <a:gd name="T98" fmla="*/ 2 w 28"/>
              <a:gd name="T99" fmla="*/ 0 h 18"/>
              <a:gd name="T100" fmla="*/ 2 w 28"/>
              <a:gd name="T101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8" h="18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14" y="1"/>
                  <a:pt x="24" y="8"/>
                  <a:pt x="28" y="18"/>
                </a:cubicBezTo>
                <a:cubicBezTo>
                  <a:pt x="24" y="8"/>
                  <a:pt x="14" y="1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63" name="Freeform 77"/>
          <p:cNvSpPr>
            <a:spLocks noEditPoints="1"/>
          </p:cNvSpPr>
          <p:nvPr/>
        </p:nvSpPr>
        <p:spPr bwMode="auto">
          <a:xfrm>
            <a:off x="7166473" y="2340071"/>
            <a:ext cx="85604" cy="0"/>
          </a:xfrm>
          <a:custGeom>
            <a:avLst/>
            <a:gdLst>
              <a:gd name="T0" fmla="*/ 8 w 8"/>
              <a:gd name="T1" fmla="*/ 8 w 8"/>
              <a:gd name="T2" fmla="*/ 8 w 8"/>
              <a:gd name="T3" fmla="*/ 7 w 8"/>
              <a:gd name="T4" fmla="*/ 0 w 8"/>
              <a:gd name="T5" fmla="*/ 7 w 8"/>
              <a:gd name="T6" fmla="*/ 0 w 8"/>
              <a:gd name="T7" fmla="*/ 7 w 8"/>
              <a:gd name="T8" fmla="*/ 0 w 8"/>
              <a:gd name="T9" fmla="*/ 7 w 8"/>
              <a:gd name="T10" fmla="*/ 0 w 8"/>
              <a:gd name="T11" fmla="*/ 7 w 8"/>
              <a:gd name="T12" fmla="*/ 0 w 8"/>
              <a:gd name="T13" fmla="*/ 7 w 8"/>
              <a:gd name="T14" fmla="*/ 0 w 8"/>
              <a:gd name="T15" fmla="*/ 6 w 8"/>
              <a:gd name="T16" fmla="*/ 1 w 8"/>
              <a:gd name="T17" fmla="*/ 6 w 8"/>
              <a:gd name="T18" fmla="*/ 1 w 8"/>
              <a:gd name="T19" fmla="*/ 6 w 8"/>
              <a:gd name="T20" fmla="*/ 1 w 8"/>
              <a:gd name="T21" fmla="*/ 6 w 8"/>
              <a:gd name="T22" fmla="*/ 1 w 8"/>
              <a:gd name="T23" fmla="*/ 6 w 8"/>
              <a:gd name="T24" fmla="*/ 1 w 8"/>
              <a:gd name="T25" fmla="*/ 6 w 8"/>
              <a:gd name="T26" fmla="*/ 1 w 8"/>
              <a:gd name="T27" fmla="*/ 5 w 8"/>
              <a:gd name="T28" fmla="*/ 1 w 8"/>
              <a:gd name="T29" fmla="*/ 5 w 8"/>
              <a:gd name="T30" fmla="*/ 2 w 8"/>
              <a:gd name="T31" fmla="*/ 5 w 8"/>
              <a:gd name="T32" fmla="*/ 2 w 8"/>
              <a:gd name="T33" fmla="*/ 5 w 8"/>
              <a:gd name="T34" fmla="*/ 5 w 8"/>
              <a:gd name="T35" fmla="*/ 2 w 8"/>
              <a:gd name="T36" fmla="*/ 2 w 8"/>
              <a:gd name="T37" fmla="*/ 2 w 8"/>
              <a:gd name="T38" fmla="*/ 5 w 8"/>
              <a:gd name="T39" fmla="*/ 2 w 8"/>
              <a:gd name="T40" fmla="*/ 4 w 8"/>
              <a:gd name="T41" fmla="*/ 2 w 8"/>
              <a:gd name="T42" fmla="*/ 4 w 8"/>
              <a:gd name="T43" fmla="*/ 2 w 8"/>
              <a:gd name="T44" fmla="*/ 4 w 8"/>
              <a:gd name="T45" fmla="*/ 3 w 8"/>
              <a:gd name="T46" fmla="*/ 4 w 8"/>
              <a:gd name="T47" fmla="*/ 3 w 8"/>
              <a:gd name="T48" fmla="*/ 4 w 8"/>
              <a:gd name="T49" fmla="*/ 3 w 8"/>
              <a:gd name="T50" fmla="*/ 4 w 8"/>
              <a:gd name="T51" fmla="*/ 3 w 8"/>
              <a:gd name="T52" fmla="*/ 4 w 8"/>
              <a:gd name="T53" fmla="*/ 3 w 8"/>
              <a:gd name="T54" fmla="*/ 4 w 8"/>
              <a:gd name="T55" fmla="*/ 3 w 8"/>
              <a:gd name="T56" fmla="*/ 3 w 8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  <a:cxn ang="0">
                <a:pos x="T10" y="0"/>
              </a:cxn>
              <a:cxn ang="0">
                <a:pos x="T11" y="0"/>
              </a:cxn>
              <a:cxn ang="0">
                <a:pos x="T12" y="0"/>
              </a:cxn>
              <a:cxn ang="0">
                <a:pos x="T13" y="0"/>
              </a:cxn>
              <a:cxn ang="0">
                <a:pos x="T14" y="0"/>
              </a:cxn>
              <a:cxn ang="0">
                <a:pos x="T15" y="0"/>
              </a:cxn>
              <a:cxn ang="0">
                <a:pos x="T16" y="0"/>
              </a:cxn>
              <a:cxn ang="0">
                <a:pos x="T17" y="0"/>
              </a:cxn>
              <a:cxn ang="0">
                <a:pos x="T18" y="0"/>
              </a:cxn>
              <a:cxn ang="0">
                <a:pos x="T19" y="0"/>
              </a:cxn>
              <a:cxn ang="0">
                <a:pos x="T20" y="0"/>
              </a:cxn>
              <a:cxn ang="0">
                <a:pos x="T21" y="0"/>
              </a:cxn>
              <a:cxn ang="0">
                <a:pos x="T22" y="0"/>
              </a:cxn>
              <a:cxn ang="0">
                <a:pos x="T23" y="0"/>
              </a:cxn>
              <a:cxn ang="0">
                <a:pos x="T24" y="0"/>
              </a:cxn>
              <a:cxn ang="0">
                <a:pos x="T25" y="0"/>
              </a:cxn>
              <a:cxn ang="0">
                <a:pos x="T26" y="0"/>
              </a:cxn>
              <a:cxn ang="0">
                <a:pos x="T27" y="0"/>
              </a:cxn>
              <a:cxn ang="0">
                <a:pos x="T28" y="0"/>
              </a:cxn>
              <a:cxn ang="0">
                <a:pos x="T29" y="0"/>
              </a:cxn>
              <a:cxn ang="0">
                <a:pos x="T30" y="0"/>
              </a:cxn>
              <a:cxn ang="0">
                <a:pos x="T31" y="0"/>
              </a:cxn>
              <a:cxn ang="0">
                <a:pos x="T32" y="0"/>
              </a:cxn>
              <a:cxn ang="0">
                <a:pos x="T33" y="0"/>
              </a:cxn>
              <a:cxn ang="0">
                <a:pos x="T34" y="0"/>
              </a:cxn>
              <a:cxn ang="0">
                <a:pos x="T35" y="0"/>
              </a:cxn>
              <a:cxn ang="0">
                <a:pos x="T36" y="0"/>
              </a:cxn>
              <a:cxn ang="0">
                <a:pos x="T37" y="0"/>
              </a:cxn>
              <a:cxn ang="0">
                <a:pos x="T38" y="0"/>
              </a:cxn>
              <a:cxn ang="0">
                <a:pos x="T39" y="0"/>
              </a:cxn>
              <a:cxn ang="0">
                <a:pos x="T40" y="0"/>
              </a:cxn>
              <a:cxn ang="0">
                <a:pos x="T41" y="0"/>
              </a:cxn>
              <a:cxn ang="0">
                <a:pos x="T42" y="0"/>
              </a:cxn>
              <a:cxn ang="0">
                <a:pos x="T43" y="0"/>
              </a:cxn>
              <a:cxn ang="0">
                <a:pos x="T44" y="0"/>
              </a:cxn>
              <a:cxn ang="0">
                <a:pos x="T45" y="0"/>
              </a:cxn>
              <a:cxn ang="0">
                <a:pos x="T46" y="0"/>
              </a:cxn>
              <a:cxn ang="0">
                <a:pos x="T47" y="0"/>
              </a:cxn>
              <a:cxn ang="0">
                <a:pos x="T48" y="0"/>
              </a:cxn>
              <a:cxn ang="0">
                <a:pos x="T49" y="0"/>
              </a:cxn>
              <a:cxn ang="0">
                <a:pos x="T50" y="0"/>
              </a:cxn>
              <a:cxn ang="0">
                <a:pos x="T51" y="0"/>
              </a:cxn>
              <a:cxn ang="0">
                <a:pos x="T52" y="0"/>
              </a:cxn>
              <a:cxn ang="0">
                <a:pos x="T53" y="0"/>
              </a:cxn>
              <a:cxn ang="0">
                <a:pos x="T54" y="0"/>
              </a:cxn>
              <a:cxn ang="0">
                <a:pos x="T55" y="0"/>
              </a:cxn>
              <a:cxn ang="0">
                <a:pos x="T56" y="0"/>
              </a:cxn>
            </a:cxnLst>
            <a:rect l="0" t="0" r="r" b="b"/>
            <a:pathLst>
              <a:path w="8"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1" y="0"/>
                  <a:pt x="1" y="0"/>
                </a:cubicBezTo>
                <a:cubicBezTo>
                  <a:pt x="1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5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4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83" name="Oval 97"/>
          <p:cNvSpPr>
            <a:spLocks noChangeArrowheads="1"/>
          </p:cNvSpPr>
          <p:nvPr/>
        </p:nvSpPr>
        <p:spPr bwMode="auto">
          <a:xfrm>
            <a:off x="7350210" y="4415469"/>
            <a:ext cx="958357" cy="945832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89" name="Oval 103"/>
          <p:cNvSpPr>
            <a:spLocks noChangeArrowheads="1"/>
          </p:cNvSpPr>
          <p:nvPr/>
        </p:nvSpPr>
        <p:spPr bwMode="auto">
          <a:xfrm>
            <a:off x="8047577" y="2699193"/>
            <a:ext cx="238024" cy="238024"/>
          </a:xfrm>
          <a:prstGeom prst="ellipse">
            <a:avLst/>
          </a:prstGeom>
          <a:solidFill>
            <a:srgbClr val="0041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90" name="Oval 104"/>
          <p:cNvSpPr>
            <a:spLocks noChangeArrowheads="1"/>
          </p:cNvSpPr>
          <p:nvPr/>
        </p:nvSpPr>
        <p:spPr bwMode="auto">
          <a:xfrm>
            <a:off x="8058017" y="2709633"/>
            <a:ext cx="217144" cy="217144"/>
          </a:xfrm>
          <a:prstGeom prst="ellipse">
            <a:avLst/>
          </a:prstGeom>
          <a:solidFill>
            <a:srgbClr val="0041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91" name="Oval 105"/>
          <p:cNvSpPr>
            <a:spLocks noChangeArrowheads="1"/>
          </p:cNvSpPr>
          <p:nvPr/>
        </p:nvSpPr>
        <p:spPr bwMode="auto">
          <a:xfrm>
            <a:off x="8047577" y="2699193"/>
            <a:ext cx="238024" cy="238024"/>
          </a:xfrm>
          <a:prstGeom prst="ellipse">
            <a:avLst/>
          </a:prstGeom>
          <a:solidFill>
            <a:srgbClr val="0041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92" name="Oval 106"/>
          <p:cNvSpPr>
            <a:spLocks noChangeArrowheads="1"/>
          </p:cNvSpPr>
          <p:nvPr/>
        </p:nvSpPr>
        <p:spPr bwMode="auto">
          <a:xfrm>
            <a:off x="8058017" y="2709633"/>
            <a:ext cx="217144" cy="217144"/>
          </a:xfrm>
          <a:prstGeom prst="ellipse">
            <a:avLst/>
          </a:prstGeom>
          <a:solidFill>
            <a:srgbClr val="0041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93" name="Freeform 107"/>
          <p:cNvSpPr>
            <a:spLocks noEditPoints="1"/>
          </p:cNvSpPr>
          <p:nvPr/>
        </p:nvSpPr>
        <p:spPr bwMode="auto">
          <a:xfrm>
            <a:off x="8058017" y="2709634"/>
            <a:ext cx="119011" cy="98133"/>
          </a:xfrm>
          <a:custGeom>
            <a:avLst/>
            <a:gdLst>
              <a:gd name="T0" fmla="*/ 0 w 11"/>
              <a:gd name="T1" fmla="*/ 9 h 9"/>
              <a:gd name="T2" fmla="*/ 0 w 11"/>
              <a:gd name="T3" fmla="*/ 8 h 9"/>
              <a:gd name="T4" fmla="*/ 11 w 11"/>
              <a:gd name="T5" fmla="*/ 0 h 9"/>
              <a:gd name="T6" fmla="*/ 10 w 11"/>
              <a:gd name="T7" fmla="*/ 0 h 9"/>
              <a:gd name="T8" fmla="*/ 10 w 11"/>
              <a:gd name="T9" fmla="*/ 0 h 9"/>
              <a:gd name="T10" fmla="*/ 11 w 11"/>
              <a:gd name="T11" fmla="*/ 0 h 9"/>
              <a:gd name="T12" fmla="*/ 10 w 11"/>
              <a:gd name="T13" fmla="*/ 0 h 9"/>
              <a:gd name="T14" fmla="*/ 10 w 11"/>
              <a:gd name="T15" fmla="*/ 0 h 9"/>
              <a:gd name="T16" fmla="*/ 11 w 11"/>
              <a:gd name="T17" fmla="*/ 0 h 9"/>
              <a:gd name="T18" fmla="*/ 10 w 11"/>
              <a:gd name="T19" fmla="*/ 0 h 9"/>
              <a:gd name="T20" fmla="*/ 10 w 11"/>
              <a:gd name="T21" fmla="*/ 0 h 9"/>
              <a:gd name="T22" fmla="*/ 11 w 11"/>
              <a:gd name="T23" fmla="*/ 0 h 9"/>
              <a:gd name="T24" fmla="*/ 10 w 11"/>
              <a:gd name="T25" fmla="*/ 0 h 9"/>
              <a:gd name="T26" fmla="*/ 10 w 11"/>
              <a:gd name="T27" fmla="*/ 0 h 9"/>
              <a:gd name="T28" fmla="*/ 11 w 11"/>
              <a:gd name="T29" fmla="*/ 0 h 9"/>
              <a:gd name="T30" fmla="*/ 10 w 11"/>
              <a:gd name="T31" fmla="*/ 0 h 9"/>
              <a:gd name="T32" fmla="*/ 10 w 11"/>
              <a:gd name="T33" fmla="*/ 0 h 9"/>
              <a:gd name="T34" fmla="*/ 11 w 11"/>
              <a:gd name="T35" fmla="*/ 0 h 9"/>
              <a:gd name="T36" fmla="*/ 10 w 11"/>
              <a:gd name="T37" fmla="*/ 0 h 9"/>
              <a:gd name="T38" fmla="*/ 10 w 11"/>
              <a:gd name="T39" fmla="*/ 0 h 9"/>
              <a:gd name="T40" fmla="*/ 11 w 11"/>
              <a:gd name="T41" fmla="*/ 0 h 9"/>
              <a:gd name="T42" fmla="*/ 10 w 11"/>
              <a:gd name="T43" fmla="*/ 0 h 9"/>
              <a:gd name="T44" fmla="*/ 10 w 11"/>
              <a:gd name="T45" fmla="*/ 0 h 9"/>
              <a:gd name="T46" fmla="*/ 10 w 11"/>
              <a:gd name="T47" fmla="*/ 0 h 9"/>
              <a:gd name="T48" fmla="*/ 10 w 11"/>
              <a:gd name="T49" fmla="*/ 0 h 9"/>
              <a:gd name="T50" fmla="*/ 10 w 11"/>
              <a:gd name="T51" fmla="*/ 0 h 9"/>
              <a:gd name="T52" fmla="*/ 10 w 11"/>
              <a:gd name="T53" fmla="*/ 0 h 9"/>
              <a:gd name="T54" fmla="*/ 10 w 11"/>
              <a:gd name="T55" fmla="*/ 0 h 9"/>
              <a:gd name="T56" fmla="*/ 10 w 11"/>
              <a:gd name="T57" fmla="*/ 0 h 9"/>
              <a:gd name="T58" fmla="*/ 10 w 11"/>
              <a:gd name="T59" fmla="*/ 0 h 9"/>
              <a:gd name="T60" fmla="*/ 10 w 11"/>
              <a:gd name="T61" fmla="*/ 0 h 9"/>
              <a:gd name="T62" fmla="*/ 10 w 11"/>
              <a:gd name="T63" fmla="*/ 0 h 9"/>
              <a:gd name="T64" fmla="*/ 10 w 11"/>
              <a:gd name="T65" fmla="*/ 0 h 9"/>
              <a:gd name="T66" fmla="*/ 10 w 11"/>
              <a:gd name="T67" fmla="*/ 0 h 9"/>
              <a:gd name="T68" fmla="*/ 10 w 11"/>
              <a:gd name="T69" fmla="*/ 0 h 9"/>
              <a:gd name="T70" fmla="*/ 10 w 11"/>
              <a:gd name="T71" fmla="*/ 0 h 9"/>
              <a:gd name="T72" fmla="*/ 10 w 11"/>
              <a:gd name="T73" fmla="*/ 0 h 9"/>
              <a:gd name="T74" fmla="*/ 10 w 11"/>
              <a:gd name="T75" fmla="*/ 0 h 9"/>
              <a:gd name="T76" fmla="*/ 10 w 11"/>
              <a:gd name="T77" fmla="*/ 0 h 9"/>
              <a:gd name="T78" fmla="*/ 10 w 11"/>
              <a:gd name="T7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" h="9">
                <a:moveTo>
                  <a:pt x="0" y="8"/>
                </a:moveTo>
                <a:cubicBezTo>
                  <a:pt x="0" y="8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8"/>
                  <a:pt x="0" y="8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97" name="Freeform 111"/>
          <p:cNvSpPr/>
          <p:nvPr/>
        </p:nvSpPr>
        <p:spPr bwMode="auto">
          <a:xfrm>
            <a:off x="9362971" y="655113"/>
            <a:ext cx="392531" cy="227584"/>
          </a:xfrm>
          <a:custGeom>
            <a:avLst/>
            <a:gdLst>
              <a:gd name="T0" fmla="*/ 0 w 36"/>
              <a:gd name="T1" fmla="*/ 0 h 21"/>
              <a:gd name="T2" fmla="*/ 36 w 36"/>
              <a:gd name="T3" fmla="*/ 21 h 21"/>
              <a:gd name="T4" fmla="*/ 36 w 36"/>
              <a:gd name="T5" fmla="*/ 21 h 21"/>
              <a:gd name="T6" fmla="*/ 36 w 36"/>
              <a:gd name="T7" fmla="*/ 21 h 21"/>
              <a:gd name="T8" fmla="*/ 0 w 36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21">
                <a:moveTo>
                  <a:pt x="0" y="0"/>
                </a:moveTo>
                <a:cubicBezTo>
                  <a:pt x="15" y="0"/>
                  <a:pt x="28" y="8"/>
                  <a:pt x="36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28" y="8"/>
                  <a:pt x="15" y="0"/>
                  <a:pt x="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01" name="Freeform 115"/>
          <p:cNvSpPr>
            <a:spLocks noEditPoints="1"/>
          </p:cNvSpPr>
          <p:nvPr/>
        </p:nvSpPr>
        <p:spPr bwMode="auto">
          <a:xfrm>
            <a:off x="8644725" y="1861935"/>
            <a:ext cx="98132" cy="380003"/>
          </a:xfrm>
          <a:custGeom>
            <a:avLst/>
            <a:gdLst>
              <a:gd name="T0" fmla="*/ 0 w 9"/>
              <a:gd name="T1" fmla="*/ 35 h 35"/>
              <a:gd name="T2" fmla="*/ 0 w 9"/>
              <a:gd name="T3" fmla="*/ 35 h 35"/>
              <a:gd name="T4" fmla="*/ 0 w 9"/>
              <a:gd name="T5" fmla="*/ 35 h 35"/>
              <a:gd name="T6" fmla="*/ 1 w 9"/>
              <a:gd name="T7" fmla="*/ 35 h 35"/>
              <a:gd name="T8" fmla="*/ 1 w 9"/>
              <a:gd name="T9" fmla="*/ 35 h 35"/>
              <a:gd name="T10" fmla="*/ 1 w 9"/>
              <a:gd name="T11" fmla="*/ 35 h 35"/>
              <a:gd name="T12" fmla="*/ 1 w 9"/>
              <a:gd name="T13" fmla="*/ 35 h 35"/>
              <a:gd name="T14" fmla="*/ 1 w 9"/>
              <a:gd name="T15" fmla="*/ 35 h 35"/>
              <a:gd name="T16" fmla="*/ 1 w 9"/>
              <a:gd name="T17" fmla="*/ 35 h 35"/>
              <a:gd name="T18" fmla="*/ 1 w 9"/>
              <a:gd name="T19" fmla="*/ 35 h 35"/>
              <a:gd name="T20" fmla="*/ 1 w 9"/>
              <a:gd name="T21" fmla="*/ 35 h 35"/>
              <a:gd name="T22" fmla="*/ 1 w 9"/>
              <a:gd name="T23" fmla="*/ 35 h 35"/>
              <a:gd name="T24" fmla="*/ 1 w 9"/>
              <a:gd name="T25" fmla="*/ 35 h 35"/>
              <a:gd name="T26" fmla="*/ 1 w 9"/>
              <a:gd name="T27" fmla="*/ 35 h 35"/>
              <a:gd name="T28" fmla="*/ 1 w 9"/>
              <a:gd name="T29" fmla="*/ 35 h 35"/>
              <a:gd name="T30" fmla="*/ 1 w 9"/>
              <a:gd name="T31" fmla="*/ 35 h 35"/>
              <a:gd name="T32" fmla="*/ 1 w 9"/>
              <a:gd name="T33" fmla="*/ 35 h 35"/>
              <a:gd name="T34" fmla="*/ 1 w 9"/>
              <a:gd name="T35" fmla="*/ 35 h 35"/>
              <a:gd name="T36" fmla="*/ 9 w 9"/>
              <a:gd name="T37" fmla="*/ 0 h 35"/>
              <a:gd name="T38" fmla="*/ 1 w 9"/>
              <a:gd name="T39" fmla="*/ 35 h 35"/>
              <a:gd name="T40" fmla="*/ 9 w 9"/>
              <a:gd name="T41" fmla="*/ 0 h 35"/>
              <a:gd name="T42" fmla="*/ 9 w 9"/>
              <a:gd name="T43" fmla="*/ 0 h 35"/>
              <a:gd name="T44" fmla="*/ 9 w 9"/>
              <a:gd name="T45" fmla="*/ 0 h 35"/>
              <a:gd name="T46" fmla="*/ 9 w 9"/>
              <a:gd name="T47" fmla="*/ 0 h 35"/>
              <a:gd name="T48" fmla="*/ 9 w 9"/>
              <a:gd name="T49" fmla="*/ 0 h 35"/>
              <a:gd name="T50" fmla="*/ 9 w 9"/>
              <a:gd name="T51" fmla="*/ 0 h 35"/>
              <a:gd name="T52" fmla="*/ 9 w 9"/>
              <a:gd name="T53" fmla="*/ 0 h 35"/>
              <a:gd name="T54" fmla="*/ 9 w 9"/>
              <a:gd name="T55" fmla="*/ 0 h 35"/>
              <a:gd name="T56" fmla="*/ 9 w 9"/>
              <a:gd name="T57" fmla="*/ 0 h 35"/>
              <a:gd name="T58" fmla="*/ 9 w 9"/>
              <a:gd name="T59" fmla="*/ 0 h 35"/>
              <a:gd name="T60" fmla="*/ 9 w 9"/>
              <a:gd name="T61" fmla="*/ 0 h 35"/>
              <a:gd name="T62" fmla="*/ 9 w 9"/>
              <a:gd name="T63" fmla="*/ 0 h 35"/>
              <a:gd name="T64" fmla="*/ 9 w 9"/>
              <a:gd name="T65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" h="35">
                <a:moveTo>
                  <a:pt x="0" y="35"/>
                </a:move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9" y="0"/>
                </a:moveTo>
                <a:cubicBezTo>
                  <a:pt x="9" y="12"/>
                  <a:pt x="7" y="24"/>
                  <a:pt x="1" y="35"/>
                </a:cubicBezTo>
                <a:cubicBezTo>
                  <a:pt x="7" y="24"/>
                  <a:pt x="9" y="12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05" name="Freeform 119"/>
          <p:cNvSpPr>
            <a:spLocks noEditPoints="1"/>
          </p:cNvSpPr>
          <p:nvPr/>
        </p:nvSpPr>
        <p:spPr bwMode="auto">
          <a:xfrm>
            <a:off x="10690892" y="4601295"/>
            <a:ext cx="64725" cy="0"/>
          </a:xfrm>
          <a:custGeom>
            <a:avLst/>
            <a:gdLst>
              <a:gd name="T0" fmla="*/ 4 w 6"/>
              <a:gd name="T1" fmla="*/ 5 w 6"/>
              <a:gd name="T2" fmla="*/ 4 w 6"/>
              <a:gd name="T3" fmla="*/ 4 w 6"/>
              <a:gd name="T4" fmla="*/ 5 w 6"/>
              <a:gd name="T5" fmla="*/ 4 w 6"/>
              <a:gd name="T6" fmla="*/ 4 w 6"/>
              <a:gd name="T7" fmla="*/ 5 w 6"/>
              <a:gd name="T8" fmla="*/ 4 w 6"/>
              <a:gd name="T9" fmla="*/ 4 w 6"/>
              <a:gd name="T10" fmla="*/ 5 w 6"/>
              <a:gd name="T11" fmla="*/ 4 w 6"/>
              <a:gd name="T12" fmla="*/ 4 w 6"/>
              <a:gd name="T13" fmla="*/ 5 w 6"/>
              <a:gd name="T14" fmla="*/ 4 w 6"/>
              <a:gd name="T15" fmla="*/ 4 w 6"/>
              <a:gd name="T16" fmla="*/ 5 w 6"/>
              <a:gd name="T17" fmla="*/ 4 w 6"/>
              <a:gd name="T18" fmla="*/ 4 w 6"/>
              <a:gd name="T19" fmla="*/ 5 w 6"/>
              <a:gd name="T20" fmla="*/ 3 w 6"/>
              <a:gd name="T21" fmla="*/ 3 w 6"/>
              <a:gd name="T22" fmla="*/ 6 w 6"/>
              <a:gd name="T23" fmla="*/ 3 w 6"/>
              <a:gd name="T24" fmla="*/ 3 w 6"/>
              <a:gd name="T25" fmla="*/ 6 w 6"/>
              <a:gd name="T26" fmla="*/ 3 w 6"/>
              <a:gd name="T27" fmla="*/ 3 w 6"/>
              <a:gd name="T28" fmla="*/ 3 w 6"/>
              <a:gd name="T29" fmla="*/ 3 w 6"/>
              <a:gd name="T30" fmla="*/ 3 w 6"/>
              <a:gd name="T31" fmla="*/ 3 w 6"/>
              <a:gd name="T32" fmla="*/ 3 w 6"/>
              <a:gd name="T33" fmla="*/ 2 w 6"/>
              <a:gd name="T34" fmla="*/ 2 w 6"/>
              <a:gd name="T35" fmla="*/ 2 w 6"/>
              <a:gd name="T36" fmla="*/ 2 w 6"/>
              <a:gd name="T37" fmla="*/ 2 w 6"/>
              <a:gd name="T38" fmla="*/ 2 w 6"/>
              <a:gd name="T39" fmla="*/ 2 w 6"/>
              <a:gd name="T40" fmla="*/ 2 w 6"/>
              <a:gd name="T41" fmla="*/ 2 w 6"/>
              <a:gd name="T42" fmla="*/ 2 w 6"/>
              <a:gd name="T43" fmla="*/ 2 w 6"/>
              <a:gd name="T44" fmla="*/ 1 w 6"/>
              <a:gd name="T45" fmla="*/ 1 w 6"/>
              <a:gd name="T46" fmla="*/ 1 w 6"/>
              <a:gd name="T47" fmla="*/ 1 w 6"/>
              <a:gd name="T48" fmla="*/ 1 w 6"/>
              <a:gd name="T49" fmla="*/ 1 w 6"/>
              <a:gd name="T50" fmla="*/ 1 w 6"/>
              <a:gd name="T51" fmla="*/ 0 w 6"/>
              <a:gd name="T52" fmla="*/ 0 w 6"/>
              <a:gd name="T53" fmla="*/ 0 w 6"/>
              <a:gd name="T54" fmla="*/ 0 w 6"/>
              <a:gd name="T55" fmla="*/ 0 w 6"/>
              <a:gd name="T56" fmla="*/ 0 w 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  <a:cxn ang="0">
                <a:pos x="T10" y="0"/>
              </a:cxn>
              <a:cxn ang="0">
                <a:pos x="T11" y="0"/>
              </a:cxn>
              <a:cxn ang="0">
                <a:pos x="T12" y="0"/>
              </a:cxn>
              <a:cxn ang="0">
                <a:pos x="T13" y="0"/>
              </a:cxn>
              <a:cxn ang="0">
                <a:pos x="T14" y="0"/>
              </a:cxn>
              <a:cxn ang="0">
                <a:pos x="T15" y="0"/>
              </a:cxn>
              <a:cxn ang="0">
                <a:pos x="T16" y="0"/>
              </a:cxn>
              <a:cxn ang="0">
                <a:pos x="T17" y="0"/>
              </a:cxn>
              <a:cxn ang="0">
                <a:pos x="T18" y="0"/>
              </a:cxn>
              <a:cxn ang="0">
                <a:pos x="T19" y="0"/>
              </a:cxn>
              <a:cxn ang="0">
                <a:pos x="T20" y="0"/>
              </a:cxn>
              <a:cxn ang="0">
                <a:pos x="T21" y="0"/>
              </a:cxn>
              <a:cxn ang="0">
                <a:pos x="T22" y="0"/>
              </a:cxn>
              <a:cxn ang="0">
                <a:pos x="T23" y="0"/>
              </a:cxn>
              <a:cxn ang="0">
                <a:pos x="T24" y="0"/>
              </a:cxn>
              <a:cxn ang="0">
                <a:pos x="T25" y="0"/>
              </a:cxn>
              <a:cxn ang="0">
                <a:pos x="T26" y="0"/>
              </a:cxn>
              <a:cxn ang="0">
                <a:pos x="T27" y="0"/>
              </a:cxn>
              <a:cxn ang="0">
                <a:pos x="T28" y="0"/>
              </a:cxn>
              <a:cxn ang="0">
                <a:pos x="T29" y="0"/>
              </a:cxn>
              <a:cxn ang="0">
                <a:pos x="T30" y="0"/>
              </a:cxn>
              <a:cxn ang="0">
                <a:pos x="T31" y="0"/>
              </a:cxn>
              <a:cxn ang="0">
                <a:pos x="T32" y="0"/>
              </a:cxn>
              <a:cxn ang="0">
                <a:pos x="T33" y="0"/>
              </a:cxn>
              <a:cxn ang="0">
                <a:pos x="T34" y="0"/>
              </a:cxn>
              <a:cxn ang="0">
                <a:pos x="T35" y="0"/>
              </a:cxn>
              <a:cxn ang="0">
                <a:pos x="T36" y="0"/>
              </a:cxn>
              <a:cxn ang="0">
                <a:pos x="T37" y="0"/>
              </a:cxn>
              <a:cxn ang="0">
                <a:pos x="T38" y="0"/>
              </a:cxn>
              <a:cxn ang="0">
                <a:pos x="T39" y="0"/>
              </a:cxn>
              <a:cxn ang="0">
                <a:pos x="T40" y="0"/>
              </a:cxn>
              <a:cxn ang="0">
                <a:pos x="T41" y="0"/>
              </a:cxn>
              <a:cxn ang="0">
                <a:pos x="T42" y="0"/>
              </a:cxn>
              <a:cxn ang="0">
                <a:pos x="T43" y="0"/>
              </a:cxn>
              <a:cxn ang="0">
                <a:pos x="T44" y="0"/>
              </a:cxn>
              <a:cxn ang="0">
                <a:pos x="T45" y="0"/>
              </a:cxn>
              <a:cxn ang="0">
                <a:pos x="T46" y="0"/>
              </a:cxn>
              <a:cxn ang="0">
                <a:pos x="T47" y="0"/>
              </a:cxn>
              <a:cxn ang="0">
                <a:pos x="T48" y="0"/>
              </a:cxn>
              <a:cxn ang="0">
                <a:pos x="T49" y="0"/>
              </a:cxn>
              <a:cxn ang="0">
                <a:pos x="T50" y="0"/>
              </a:cxn>
              <a:cxn ang="0">
                <a:pos x="T51" y="0"/>
              </a:cxn>
              <a:cxn ang="0">
                <a:pos x="T52" y="0"/>
              </a:cxn>
              <a:cxn ang="0">
                <a:pos x="T53" y="0"/>
              </a:cxn>
              <a:cxn ang="0">
                <a:pos x="T54" y="0"/>
              </a:cxn>
              <a:cxn ang="0">
                <a:pos x="T55" y="0"/>
              </a:cxn>
              <a:cxn ang="0">
                <a:pos x="T56" y="0"/>
              </a:cxn>
            </a:cxnLst>
            <a:rect l="0" t="0" r="r" b="b"/>
            <a:pathLst>
              <a:path w="6"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5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6" y="0"/>
                </a:moveTo>
                <a:cubicBezTo>
                  <a:pt x="6" y="0"/>
                  <a:pt x="6" y="0"/>
                  <a:pt x="5" y="0"/>
                </a:cubicBezTo>
                <a:cubicBezTo>
                  <a:pt x="5" y="0"/>
                  <a:pt x="6" y="0"/>
                  <a:pt x="6" y="0"/>
                </a:cubicBezTo>
                <a:moveTo>
                  <a:pt x="3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3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1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16" name="Freeform 130"/>
          <p:cNvSpPr>
            <a:spLocks noEditPoints="1"/>
          </p:cNvSpPr>
          <p:nvPr/>
        </p:nvSpPr>
        <p:spPr bwMode="auto">
          <a:xfrm>
            <a:off x="9396378" y="3415352"/>
            <a:ext cx="173297" cy="457256"/>
          </a:xfrm>
          <a:custGeom>
            <a:avLst/>
            <a:gdLst>
              <a:gd name="T0" fmla="*/ 7 w 16"/>
              <a:gd name="T1" fmla="*/ 31 h 42"/>
              <a:gd name="T2" fmla="*/ 16 w 16"/>
              <a:gd name="T3" fmla="*/ 42 h 42"/>
              <a:gd name="T4" fmla="*/ 7 w 16"/>
              <a:gd name="T5" fmla="*/ 31 h 42"/>
              <a:gd name="T6" fmla="*/ 3 w 16"/>
              <a:gd name="T7" fmla="*/ 0 h 42"/>
              <a:gd name="T8" fmla="*/ 7 w 16"/>
              <a:gd name="T9" fmla="*/ 31 h 42"/>
              <a:gd name="T10" fmla="*/ 3 w 16"/>
              <a:gd name="T1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" h="42">
                <a:moveTo>
                  <a:pt x="7" y="31"/>
                </a:moveTo>
                <a:cubicBezTo>
                  <a:pt x="9" y="36"/>
                  <a:pt x="12" y="39"/>
                  <a:pt x="16" y="42"/>
                </a:cubicBezTo>
                <a:cubicBezTo>
                  <a:pt x="12" y="39"/>
                  <a:pt x="9" y="36"/>
                  <a:pt x="7" y="31"/>
                </a:cubicBezTo>
                <a:moveTo>
                  <a:pt x="3" y="0"/>
                </a:moveTo>
                <a:cubicBezTo>
                  <a:pt x="0" y="10"/>
                  <a:pt x="1" y="21"/>
                  <a:pt x="7" y="31"/>
                </a:cubicBezTo>
                <a:cubicBezTo>
                  <a:pt x="1" y="21"/>
                  <a:pt x="0" y="10"/>
                  <a:pt x="3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20" name="Freeform 134"/>
          <p:cNvSpPr>
            <a:spLocks noEditPoints="1"/>
          </p:cNvSpPr>
          <p:nvPr/>
        </p:nvSpPr>
        <p:spPr bwMode="auto">
          <a:xfrm>
            <a:off x="7383618" y="3503046"/>
            <a:ext cx="43845" cy="98133"/>
          </a:xfrm>
          <a:custGeom>
            <a:avLst/>
            <a:gdLst>
              <a:gd name="T0" fmla="*/ 4 w 4"/>
              <a:gd name="T1" fmla="*/ 9 h 9"/>
              <a:gd name="T2" fmla="*/ 4 w 4"/>
              <a:gd name="T3" fmla="*/ 9 h 9"/>
              <a:gd name="T4" fmla="*/ 3 w 4"/>
              <a:gd name="T5" fmla="*/ 9 h 9"/>
              <a:gd name="T6" fmla="*/ 3 w 4"/>
              <a:gd name="T7" fmla="*/ 8 h 9"/>
              <a:gd name="T8" fmla="*/ 3 w 4"/>
              <a:gd name="T9" fmla="*/ 8 h 9"/>
              <a:gd name="T10" fmla="*/ 3 w 4"/>
              <a:gd name="T11" fmla="*/ 8 h 9"/>
              <a:gd name="T12" fmla="*/ 3 w 4"/>
              <a:gd name="T13" fmla="*/ 8 h 9"/>
              <a:gd name="T14" fmla="*/ 3 w 4"/>
              <a:gd name="T15" fmla="*/ 8 h 9"/>
              <a:gd name="T16" fmla="*/ 3 w 4"/>
              <a:gd name="T17" fmla="*/ 8 h 9"/>
              <a:gd name="T18" fmla="*/ 3 w 4"/>
              <a:gd name="T19" fmla="*/ 8 h 9"/>
              <a:gd name="T20" fmla="*/ 3 w 4"/>
              <a:gd name="T21" fmla="*/ 8 h 9"/>
              <a:gd name="T22" fmla="*/ 3 w 4"/>
              <a:gd name="T23" fmla="*/ 7 h 9"/>
              <a:gd name="T24" fmla="*/ 3 w 4"/>
              <a:gd name="T25" fmla="*/ 7 h 9"/>
              <a:gd name="T26" fmla="*/ 3 w 4"/>
              <a:gd name="T27" fmla="*/ 7 h 9"/>
              <a:gd name="T28" fmla="*/ 3 w 4"/>
              <a:gd name="T29" fmla="*/ 7 h 9"/>
              <a:gd name="T30" fmla="*/ 3 w 4"/>
              <a:gd name="T31" fmla="*/ 7 h 9"/>
              <a:gd name="T32" fmla="*/ 3 w 4"/>
              <a:gd name="T33" fmla="*/ 7 h 9"/>
              <a:gd name="T34" fmla="*/ 3 w 4"/>
              <a:gd name="T35" fmla="*/ 7 h 9"/>
              <a:gd name="T36" fmla="*/ 2 w 4"/>
              <a:gd name="T37" fmla="*/ 7 h 9"/>
              <a:gd name="T38" fmla="*/ 2 w 4"/>
              <a:gd name="T39" fmla="*/ 7 h 9"/>
              <a:gd name="T40" fmla="*/ 2 w 4"/>
              <a:gd name="T41" fmla="*/ 6 h 9"/>
              <a:gd name="T42" fmla="*/ 2 w 4"/>
              <a:gd name="T43" fmla="*/ 6 h 9"/>
              <a:gd name="T44" fmla="*/ 2 w 4"/>
              <a:gd name="T45" fmla="*/ 6 h 9"/>
              <a:gd name="T46" fmla="*/ 2 w 4"/>
              <a:gd name="T47" fmla="*/ 6 h 9"/>
              <a:gd name="T48" fmla="*/ 2 w 4"/>
              <a:gd name="T49" fmla="*/ 6 h 9"/>
              <a:gd name="T50" fmla="*/ 2 w 4"/>
              <a:gd name="T51" fmla="*/ 6 h 9"/>
              <a:gd name="T52" fmla="*/ 2 w 4"/>
              <a:gd name="T53" fmla="*/ 6 h 9"/>
              <a:gd name="T54" fmla="*/ 2 w 4"/>
              <a:gd name="T55" fmla="*/ 5 h 9"/>
              <a:gd name="T56" fmla="*/ 2 w 4"/>
              <a:gd name="T57" fmla="*/ 5 h 9"/>
              <a:gd name="T58" fmla="*/ 2 w 4"/>
              <a:gd name="T59" fmla="*/ 5 h 9"/>
              <a:gd name="T60" fmla="*/ 2 w 4"/>
              <a:gd name="T61" fmla="*/ 5 h 9"/>
              <a:gd name="T62" fmla="*/ 1 w 4"/>
              <a:gd name="T63" fmla="*/ 4 h 9"/>
              <a:gd name="T64" fmla="*/ 1 w 4"/>
              <a:gd name="T65" fmla="*/ 4 h 9"/>
              <a:gd name="T66" fmla="*/ 1 w 4"/>
              <a:gd name="T67" fmla="*/ 4 h 9"/>
              <a:gd name="T68" fmla="*/ 1 w 4"/>
              <a:gd name="T69" fmla="*/ 4 h 9"/>
              <a:gd name="T70" fmla="*/ 1 w 4"/>
              <a:gd name="T71" fmla="*/ 3 h 9"/>
              <a:gd name="T72" fmla="*/ 1 w 4"/>
              <a:gd name="T73" fmla="*/ 3 h 9"/>
              <a:gd name="T74" fmla="*/ 1 w 4"/>
              <a:gd name="T75" fmla="*/ 3 h 9"/>
              <a:gd name="T76" fmla="*/ 1 w 4"/>
              <a:gd name="T77" fmla="*/ 3 h 9"/>
              <a:gd name="T78" fmla="*/ 1 w 4"/>
              <a:gd name="T79" fmla="*/ 3 h 9"/>
              <a:gd name="T80" fmla="*/ 1 w 4"/>
              <a:gd name="T81" fmla="*/ 3 h 9"/>
              <a:gd name="T82" fmla="*/ 1 w 4"/>
              <a:gd name="T83" fmla="*/ 3 h 9"/>
              <a:gd name="T84" fmla="*/ 1 w 4"/>
              <a:gd name="T85" fmla="*/ 2 h 9"/>
              <a:gd name="T86" fmla="*/ 1 w 4"/>
              <a:gd name="T87" fmla="*/ 2 h 9"/>
              <a:gd name="T88" fmla="*/ 1 w 4"/>
              <a:gd name="T89" fmla="*/ 2 h 9"/>
              <a:gd name="T90" fmla="*/ 1 w 4"/>
              <a:gd name="T91" fmla="*/ 2 h 9"/>
              <a:gd name="T92" fmla="*/ 1 w 4"/>
              <a:gd name="T93" fmla="*/ 2 h 9"/>
              <a:gd name="T94" fmla="*/ 0 w 4"/>
              <a:gd name="T95" fmla="*/ 2 h 9"/>
              <a:gd name="T96" fmla="*/ 0 w 4"/>
              <a:gd name="T97" fmla="*/ 2 h 9"/>
              <a:gd name="T98" fmla="*/ 0 w 4"/>
              <a:gd name="T99" fmla="*/ 2 h 9"/>
              <a:gd name="T100" fmla="*/ 0 w 4"/>
              <a:gd name="T101" fmla="*/ 2 h 9"/>
              <a:gd name="T102" fmla="*/ 0 w 4"/>
              <a:gd name="T103" fmla="*/ 1 h 9"/>
              <a:gd name="T104" fmla="*/ 0 w 4"/>
              <a:gd name="T105" fmla="*/ 1 h 9"/>
              <a:gd name="T106" fmla="*/ 0 w 4"/>
              <a:gd name="T107" fmla="*/ 1 h 9"/>
              <a:gd name="T108" fmla="*/ 0 w 4"/>
              <a:gd name="T109" fmla="*/ 1 h 9"/>
              <a:gd name="T110" fmla="*/ 0 w 4"/>
              <a:gd name="T111" fmla="*/ 1 h 9"/>
              <a:gd name="T112" fmla="*/ 0 w 4"/>
              <a:gd name="T113" fmla="*/ 1 h 9"/>
              <a:gd name="T114" fmla="*/ 0 w 4"/>
              <a:gd name="T115" fmla="*/ 1 h 9"/>
              <a:gd name="T116" fmla="*/ 0 w 4"/>
              <a:gd name="T11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" h="9">
                <a:moveTo>
                  <a:pt x="4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moveTo>
                  <a:pt x="4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moveTo>
                  <a:pt x="4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moveTo>
                  <a:pt x="4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moveTo>
                  <a:pt x="3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3" y="9"/>
                </a:cubicBezTo>
                <a:moveTo>
                  <a:pt x="3" y="9"/>
                </a:move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moveTo>
                  <a:pt x="3" y="8"/>
                </a:move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7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2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6"/>
                </a:moveTo>
                <a:cubicBezTo>
                  <a:pt x="2" y="6"/>
                  <a:pt x="2" y="6"/>
                  <a:pt x="2" y="7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5"/>
                </a:moveTo>
                <a:cubicBezTo>
                  <a:pt x="2" y="5"/>
                  <a:pt x="2" y="6"/>
                  <a:pt x="2" y="6"/>
                </a:cubicBezTo>
                <a:cubicBezTo>
                  <a:pt x="2" y="6"/>
                  <a:pt x="2" y="6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1" y="5"/>
                </a:moveTo>
                <a:cubicBezTo>
                  <a:pt x="1" y="5"/>
                  <a:pt x="1" y="5"/>
                  <a:pt x="2" y="5"/>
                </a:cubicBezTo>
                <a:cubicBezTo>
                  <a:pt x="1" y="5"/>
                  <a:pt x="1" y="5"/>
                  <a:pt x="1" y="5"/>
                </a:cubicBezTo>
                <a:moveTo>
                  <a:pt x="1" y="4"/>
                </a:moveTo>
                <a:cubicBezTo>
                  <a:pt x="1" y="4"/>
                  <a:pt x="1" y="4"/>
                  <a:pt x="1" y="5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3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2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24" name="Freeform 138"/>
          <p:cNvSpPr/>
          <p:nvPr/>
        </p:nvSpPr>
        <p:spPr bwMode="auto">
          <a:xfrm>
            <a:off x="8655165" y="5177564"/>
            <a:ext cx="555388" cy="206705"/>
          </a:xfrm>
          <a:custGeom>
            <a:avLst/>
            <a:gdLst>
              <a:gd name="T0" fmla="*/ 0 w 51"/>
              <a:gd name="T1" fmla="*/ 0 h 19"/>
              <a:gd name="T2" fmla="*/ 34 w 51"/>
              <a:gd name="T3" fmla="*/ 19 h 19"/>
              <a:gd name="T4" fmla="*/ 51 w 51"/>
              <a:gd name="T5" fmla="*/ 15 h 19"/>
              <a:gd name="T6" fmla="*/ 51 w 51"/>
              <a:gd name="T7" fmla="*/ 15 h 19"/>
              <a:gd name="T8" fmla="*/ 34 w 51"/>
              <a:gd name="T9" fmla="*/ 19 h 19"/>
              <a:gd name="T10" fmla="*/ 0 w 51"/>
              <a:gd name="T1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" h="19">
                <a:moveTo>
                  <a:pt x="0" y="0"/>
                </a:moveTo>
                <a:cubicBezTo>
                  <a:pt x="7" y="12"/>
                  <a:pt x="20" y="19"/>
                  <a:pt x="34" y="19"/>
                </a:cubicBezTo>
                <a:cubicBezTo>
                  <a:pt x="40" y="19"/>
                  <a:pt x="46" y="18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46" y="18"/>
                  <a:pt x="40" y="19"/>
                  <a:pt x="34" y="19"/>
                </a:cubicBezTo>
                <a:cubicBezTo>
                  <a:pt x="20" y="19"/>
                  <a:pt x="7" y="12"/>
                  <a:pt x="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28" name="Freeform 142"/>
          <p:cNvSpPr>
            <a:spLocks noEditPoints="1"/>
          </p:cNvSpPr>
          <p:nvPr/>
        </p:nvSpPr>
        <p:spPr bwMode="auto">
          <a:xfrm>
            <a:off x="9841107" y="2839084"/>
            <a:ext cx="33407" cy="98133"/>
          </a:xfrm>
          <a:custGeom>
            <a:avLst/>
            <a:gdLst>
              <a:gd name="T0" fmla="*/ 0 w 3"/>
              <a:gd name="T1" fmla="*/ 0 h 9"/>
              <a:gd name="T2" fmla="*/ 3 w 3"/>
              <a:gd name="T3" fmla="*/ 9 h 9"/>
              <a:gd name="T4" fmla="*/ 0 w 3"/>
              <a:gd name="T5" fmla="*/ 0 h 9"/>
              <a:gd name="T6" fmla="*/ 0 w 3"/>
              <a:gd name="T7" fmla="*/ 0 h 9"/>
              <a:gd name="T8" fmla="*/ 0 w 3"/>
              <a:gd name="T9" fmla="*/ 0 h 9"/>
              <a:gd name="T10" fmla="*/ 0 w 3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9">
                <a:moveTo>
                  <a:pt x="0" y="0"/>
                </a:moveTo>
                <a:cubicBezTo>
                  <a:pt x="0" y="3"/>
                  <a:pt x="1" y="6"/>
                  <a:pt x="3" y="9"/>
                </a:cubicBezTo>
                <a:cubicBezTo>
                  <a:pt x="1" y="6"/>
                  <a:pt x="0" y="3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32" name="Freeform 146"/>
          <p:cNvSpPr>
            <a:spLocks noEditPoints="1"/>
          </p:cNvSpPr>
          <p:nvPr/>
        </p:nvSpPr>
        <p:spPr bwMode="auto">
          <a:xfrm>
            <a:off x="8536152" y="2882932"/>
            <a:ext cx="43845" cy="173299"/>
          </a:xfrm>
          <a:custGeom>
            <a:avLst/>
            <a:gdLst>
              <a:gd name="T0" fmla="*/ 1 w 4"/>
              <a:gd name="T1" fmla="*/ 16 h 16"/>
              <a:gd name="T2" fmla="*/ 1 w 4"/>
              <a:gd name="T3" fmla="*/ 16 h 16"/>
              <a:gd name="T4" fmla="*/ 1 w 4"/>
              <a:gd name="T5" fmla="*/ 16 h 16"/>
              <a:gd name="T6" fmla="*/ 1 w 4"/>
              <a:gd name="T7" fmla="*/ 16 h 16"/>
              <a:gd name="T8" fmla="*/ 1 w 4"/>
              <a:gd name="T9" fmla="*/ 16 h 16"/>
              <a:gd name="T10" fmla="*/ 1 w 4"/>
              <a:gd name="T11" fmla="*/ 16 h 16"/>
              <a:gd name="T12" fmla="*/ 1 w 4"/>
              <a:gd name="T13" fmla="*/ 16 h 16"/>
              <a:gd name="T14" fmla="*/ 1 w 4"/>
              <a:gd name="T15" fmla="*/ 16 h 16"/>
              <a:gd name="T16" fmla="*/ 1 w 4"/>
              <a:gd name="T17" fmla="*/ 16 h 16"/>
              <a:gd name="T18" fmla="*/ 0 w 4"/>
              <a:gd name="T19" fmla="*/ 16 h 16"/>
              <a:gd name="T20" fmla="*/ 1 w 4"/>
              <a:gd name="T21" fmla="*/ 16 h 16"/>
              <a:gd name="T22" fmla="*/ 0 w 4"/>
              <a:gd name="T23" fmla="*/ 16 h 16"/>
              <a:gd name="T24" fmla="*/ 0 w 4"/>
              <a:gd name="T25" fmla="*/ 16 h 16"/>
              <a:gd name="T26" fmla="*/ 0 w 4"/>
              <a:gd name="T27" fmla="*/ 16 h 16"/>
              <a:gd name="T28" fmla="*/ 0 w 4"/>
              <a:gd name="T29" fmla="*/ 16 h 16"/>
              <a:gd name="T30" fmla="*/ 0 w 4"/>
              <a:gd name="T31" fmla="*/ 16 h 16"/>
              <a:gd name="T32" fmla="*/ 0 w 4"/>
              <a:gd name="T33" fmla="*/ 16 h 16"/>
              <a:gd name="T34" fmla="*/ 0 w 4"/>
              <a:gd name="T35" fmla="*/ 16 h 16"/>
              <a:gd name="T36" fmla="*/ 0 w 4"/>
              <a:gd name="T37" fmla="*/ 16 h 16"/>
              <a:gd name="T38" fmla="*/ 0 w 4"/>
              <a:gd name="T39" fmla="*/ 16 h 16"/>
              <a:gd name="T40" fmla="*/ 0 w 4"/>
              <a:gd name="T41" fmla="*/ 16 h 16"/>
              <a:gd name="T42" fmla="*/ 0 w 4"/>
              <a:gd name="T43" fmla="*/ 16 h 16"/>
              <a:gd name="T44" fmla="*/ 0 w 4"/>
              <a:gd name="T45" fmla="*/ 16 h 16"/>
              <a:gd name="T46" fmla="*/ 0 w 4"/>
              <a:gd name="T47" fmla="*/ 16 h 16"/>
              <a:gd name="T48" fmla="*/ 0 w 4"/>
              <a:gd name="T49" fmla="*/ 16 h 16"/>
              <a:gd name="T50" fmla="*/ 0 w 4"/>
              <a:gd name="T51" fmla="*/ 16 h 16"/>
              <a:gd name="T52" fmla="*/ 0 w 4"/>
              <a:gd name="T53" fmla="*/ 16 h 16"/>
              <a:gd name="T54" fmla="*/ 0 w 4"/>
              <a:gd name="T55" fmla="*/ 16 h 16"/>
              <a:gd name="T56" fmla="*/ 0 w 4"/>
              <a:gd name="T57" fmla="*/ 16 h 16"/>
              <a:gd name="T58" fmla="*/ 0 w 4"/>
              <a:gd name="T59" fmla="*/ 16 h 16"/>
              <a:gd name="T60" fmla="*/ 0 w 4"/>
              <a:gd name="T61" fmla="*/ 16 h 16"/>
              <a:gd name="T62" fmla="*/ 0 w 4"/>
              <a:gd name="T63" fmla="*/ 16 h 16"/>
              <a:gd name="T64" fmla="*/ 0 w 4"/>
              <a:gd name="T65" fmla="*/ 16 h 16"/>
              <a:gd name="T66" fmla="*/ 0 w 4"/>
              <a:gd name="T67" fmla="*/ 16 h 16"/>
              <a:gd name="T68" fmla="*/ 0 w 4"/>
              <a:gd name="T69" fmla="*/ 16 h 16"/>
              <a:gd name="T70" fmla="*/ 0 w 4"/>
              <a:gd name="T71" fmla="*/ 16 h 16"/>
              <a:gd name="T72" fmla="*/ 0 w 4"/>
              <a:gd name="T73" fmla="*/ 16 h 16"/>
              <a:gd name="T74" fmla="*/ 0 w 4"/>
              <a:gd name="T75" fmla="*/ 16 h 16"/>
              <a:gd name="T76" fmla="*/ 0 w 4"/>
              <a:gd name="T77" fmla="*/ 16 h 16"/>
              <a:gd name="T78" fmla="*/ 4 w 4"/>
              <a:gd name="T79" fmla="*/ 0 h 16"/>
              <a:gd name="T80" fmla="*/ 4 w 4"/>
              <a:gd name="T81" fmla="*/ 1 h 16"/>
              <a:gd name="T82" fmla="*/ 4 w 4"/>
              <a:gd name="T83" fmla="*/ 0 h 16"/>
              <a:gd name="T84" fmla="*/ 4 w 4"/>
              <a:gd name="T8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" h="16">
                <a:moveTo>
                  <a:pt x="1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moveTo>
                  <a:pt x="1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moveTo>
                  <a:pt x="1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moveTo>
                  <a:pt x="0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4" y="0"/>
                </a:move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40" name="Freeform 154"/>
          <p:cNvSpPr>
            <a:spLocks noEditPoints="1"/>
          </p:cNvSpPr>
          <p:nvPr/>
        </p:nvSpPr>
        <p:spPr bwMode="auto">
          <a:xfrm>
            <a:off x="9949679" y="1740835"/>
            <a:ext cx="54287" cy="131540"/>
          </a:xfrm>
          <a:custGeom>
            <a:avLst/>
            <a:gdLst>
              <a:gd name="T0" fmla="*/ 0 w 5"/>
              <a:gd name="T1" fmla="*/ 12 h 12"/>
              <a:gd name="T2" fmla="*/ 0 w 5"/>
              <a:gd name="T3" fmla="*/ 12 h 12"/>
              <a:gd name="T4" fmla="*/ 0 w 5"/>
              <a:gd name="T5" fmla="*/ 12 h 12"/>
              <a:gd name="T6" fmla="*/ 0 w 5"/>
              <a:gd name="T7" fmla="*/ 12 h 12"/>
              <a:gd name="T8" fmla="*/ 0 w 5"/>
              <a:gd name="T9" fmla="*/ 12 h 12"/>
              <a:gd name="T10" fmla="*/ 0 w 5"/>
              <a:gd name="T11" fmla="*/ 12 h 12"/>
              <a:gd name="T12" fmla="*/ 0 w 5"/>
              <a:gd name="T13" fmla="*/ 12 h 12"/>
              <a:gd name="T14" fmla="*/ 0 w 5"/>
              <a:gd name="T15" fmla="*/ 12 h 12"/>
              <a:gd name="T16" fmla="*/ 0 w 5"/>
              <a:gd name="T17" fmla="*/ 12 h 12"/>
              <a:gd name="T18" fmla="*/ 0 w 5"/>
              <a:gd name="T19" fmla="*/ 12 h 12"/>
              <a:gd name="T20" fmla="*/ 0 w 5"/>
              <a:gd name="T21" fmla="*/ 12 h 12"/>
              <a:gd name="T22" fmla="*/ 0 w 5"/>
              <a:gd name="T23" fmla="*/ 12 h 12"/>
              <a:gd name="T24" fmla="*/ 0 w 5"/>
              <a:gd name="T25" fmla="*/ 12 h 12"/>
              <a:gd name="T26" fmla="*/ 0 w 5"/>
              <a:gd name="T27" fmla="*/ 12 h 12"/>
              <a:gd name="T28" fmla="*/ 0 w 5"/>
              <a:gd name="T29" fmla="*/ 12 h 12"/>
              <a:gd name="T30" fmla="*/ 5 w 5"/>
              <a:gd name="T31" fmla="*/ 0 h 12"/>
              <a:gd name="T32" fmla="*/ 5 w 5"/>
              <a:gd name="T33" fmla="*/ 0 h 12"/>
              <a:gd name="T34" fmla="*/ 0 w 5"/>
              <a:gd name="T35" fmla="*/ 12 h 12"/>
              <a:gd name="T36" fmla="*/ 5 w 5"/>
              <a:gd name="T37" fmla="*/ 0 h 12"/>
              <a:gd name="T38" fmla="*/ 5 w 5"/>
              <a:gd name="T3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" h="12"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2" y="4"/>
                  <a:pt x="1" y="8"/>
                  <a:pt x="0" y="12"/>
                </a:cubicBezTo>
                <a:cubicBezTo>
                  <a:pt x="1" y="8"/>
                  <a:pt x="2" y="4"/>
                  <a:pt x="5" y="0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43" name="Oval 142"/>
          <p:cNvSpPr/>
          <p:nvPr/>
        </p:nvSpPr>
        <p:spPr>
          <a:xfrm>
            <a:off x="5998692" y="4143247"/>
            <a:ext cx="1144813" cy="1144813"/>
          </a:xfrm>
          <a:prstGeom prst="ellipse">
            <a:avLst/>
          </a:prstGeom>
          <a:solidFill>
            <a:srgbClr val="01D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5899485" y="3610589"/>
            <a:ext cx="488812" cy="488812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7099273" y="3960302"/>
            <a:ext cx="478911" cy="478911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6601049" y="3660229"/>
            <a:ext cx="424759" cy="424759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147" name="Oval 97"/>
          <p:cNvSpPr>
            <a:spLocks noChangeArrowheads="1"/>
          </p:cNvSpPr>
          <p:nvPr/>
        </p:nvSpPr>
        <p:spPr bwMode="auto">
          <a:xfrm>
            <a:off x="5552088" y="1768377"/>
            <a:ext cx="1149195" cy="1134175"/>
          </a:xfrm>
          <a:prstGeom prst="ellipse">
            <a:avLst/>
          </a:prstGeom>
          <a:solidFill>
            <a:srgbClr val="F4C60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5617825" y="3067849"/>
            <a:ext cx="424759" cy="424759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166" name="Oval 165"/>
          <p:cNvSpPr/>
          <p:nvPr/>
        </p:nvSpPr>
        <p:spPr>
          <a:xfrm>
            <a:off x="8576413" y="2921381"/>
            <a:ext cx="280136" cy="280136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164" name="Oval 97"/>
          <p:cNvSpPr>
            <a:spLocks noChangeArrowheads="1"/>
          </p:cNvSpPr>
          <p:nvPr/>
        </p:nvSpPr>
        <p:spPr bwMode="auto">
          <a:xfrm>
            <a:off x="7315201" y="1092200"/>
            <a:ext cx="1427487" cy="1408832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55" name="Oval 97"/>
          <p:cNvSpPr>
            <a:spLocks noChangeArrowheads="1"/>
          </p:cNvSpPr>
          <p:nvPr/>
        </p:nvSpPr>
        <p:spPr bwMode="auto">
          <a:xfrm>
            <a:off x="8853439" y="603621"/>
            <a:ext cx="987667" cy="974759"/>
          </a:xfrm>
          <a:prstGeom prst="ellipse">
            <a:avLst/>
          </a:pr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56" name="Oval 97"/>
          <p:cNvSpPr>
            <a:spLocks noChangeArrowheads="1"/>
          </p:cNvSpPr>
          <p:nvPr/>
        </p:nvSpPr>
        <p:spPr bwMode="auto">
          <a:xfrm>
            <a:off x="10003964" y="1439282"/>
            <a:ext cx="987667" cy="974759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57" name="Oval 97"/>
          <p:cNvSpPr>
            <a:spLocks noChangeArrowheads="1"/>
          </p:cNvSpPr>
          <p:nvPr/>
        </p:nvSpPr>
        <p:spPr bwMode="auto">
          <a:xfrm>
            <a:off x="10253605" y="3613722"/>
            <a:ext cx="987667" cy="974759"/>
          </a:xfrm>
          <a:prstGeom prst="ellipse">
            <a:avLst/>
          </a:pr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61" name="Freeform 60"/>
          <p:cNvSpPr>
            <a:spLocks noEditPoints="1"/>
          </p:cNvSpPr>
          <p:nvPr/>
        </p:nvSpPr>
        <p:spPr bwMode="auto">
          <a:xfrm>
            <a:off x="7699377" y="1533288"/>
            <a:ext cx="659131" cy="526656"/>
          </a:xfrm>
          <a:custGeom>
            <a:avLst/>
            <a:gdLst>
              <a:gd name="T0" fmla="*/ 22 w 516"/>
              <a:gd name="T1" fmla="*/ 348 h 412"/>
              <a:gd name="T2" fmla="*/ 0 w 516"/>
              <a:gd name="T3" fmla="*/ 296 h 412"/>
              <a:gd name="T4" fmla="*/ 142 w 516"/>
              <a:gd name="T5" fmla="*/ 274 h 412"/>
              <a:gd name="T6" fmla="*/ 349 w 516"/>
              <a:gd name="T7" fmla="*/ 160 h 412"/>
              <a:gd name="T8" fmla="*/ 391 w 516"/>
              <a:gd name="T9" fmla="*/ 221 h 412"/>
              <a:gd name="T10" fmla="*/ 427 w 516"/>
              <a:gd name="T11" fmla="*/ 273 h 412"/>
              <a:gd name="T12" fmla="*/ 398 w 516"/>
              <a:gd name="T13" fmla="*/ 331 h 412"/>
              <a:gd name="T14" fmla="*/ 349 w 516"/>
              <a:gd name="T15" fmla="*/ 338 h 412"/>
              <a:gd name="T16" fmla="*/ 327 w 516"/>
              <a:gd name="T17" fmla="*/ 360 h 412"/>
              <a:gd name="T18" fmla="*/ 295 w 516"/>
              <a:gd name="T19" fmla="*/ 336 h 412"/>
              <a:gd name="T20" fmla="*/ 255 w 516"/>
              <a:gd name="T21" fmla="*/ 307 h 412"/>
              <a:gd name="T22" fmla="*/ 249 w 516"/>
              <a:gd name="T23" fmla="*/ 270 h 412"/>
              <a:gd name="T24" fmla="*/ 287 w 516"/>
              <a:gd name="T25" fmla="*/ 291 h 412"/>
              <a:gd name="T26" fmla="*/ 305 w 516"/>
              <a:gd name="T27" fmla="*/ 306 h 412"/>
              <a:gd name="T28" fmla="*/ 327 w 516"/>
              <a:gd name="T29" fmla="*/ 246 h 412"/>
              <a:gd name="T30" fmla="*/ 272 w 516"/>
              <a:gd name="T31" fmla="*/ 235 h 412"/>
              <a:gd name="T32" fmla="*/ 251 w 516"/>
              <a:gd name="T33" fmla="*/ 187 h 412"/>
              <a:gd name="T34" fmla="*/ 286 w 516"/>
              <a:gd name="T35" fmla="*/ 133 h 412"/>
              <a:gd name="T36" fmla="*/ 327 w 516"/>
              <a:gd name="T37" fmla="*/ 109 h 412"/>
              <a:gd name="T38" fmla="*/ 349 w 516"/>
              <a:gd name="T39" fmla="*/ 129 h 412"/>
              <a:gd name="T40" fmla="*/ 414 w 516"/>
              <a:gd name="T41" fmla="*/ 151 h 412"/>
              <a:gd name="T42" fmla="*/ 387 w 516"/>
              <a:gd name="T43" fmla="*/ 190 h 412"/>
              <a:gd name="T44" fmla="*/ 380 w 516"/>
              <a:gd name="T45" fmla="*/ 165 h 412"/>
              <a:gd name="T46" fmla="*/ 349 w 516"/>
              <a:gd name="T47" fmla="*/ 160 h 412"/>
              <a:gd name="T48" fmla="*/ 321 w 516"/>
              <a:gd name="T49" fmla="*/ 160 h 412"/>
              <a:gd name="T50" fmla="*/ 291 w 516"/>
              <a:gd name="T51" fmla="*/ 169 h 412"/>
              <a:gd name="T52" fmla="*/ 297 w 516"/>
              <a:gd name="T53" fmla="*/ 209 h 412"/>
              <a:gd name="T54" fmla="*/ 327 w 516"/>
              <a:gd name="T55" fmla="*/ 160 h 412"/>
              <a:gd name="T56" fmla="*/ 349 w 516"/>
              <a:gd name="T57" fmla="*/ 308 h 412"/>
              <a:gd name="T58" fmla="*/ 383 w 516"/>
              <a:gd name="T59" fmla="*/ 301 h 412"/>
              <a:gd name="T60" fmla="*/ 386 w 516"/>
              <a:gd name="T61" fmla="*/ 257 h 412"/>
              <a:gd name="T62" fmla="*/ 349 w 516"/>
              <a:gd name="T63" fmla="*/ 246 h 412"/>
              <a:gd name="T64" fmla="*/ 442 w 516"/>
              <a:gd name="T65" fmla="*/ 339 h 412"/>
              <a:gd name="T66" fmla="*/ 442 w 516"/>
              <a:gd name="T67" fmla="*/ 131 h 412"/>
              <a:gd name="T68" fmla="*/ 234 w 516"/>
              <a:gd name="T69" fmla="*/ 131 h 412"/>
              <a:gd name="T70" fmla="*/ 234 w 516"/>
              <a:gd name="T71" fmla="*/ 339 h 412"/>
              <a:gd name="T72" fmla="*/ 464 w 516"/>
              <a:gd name="T73" fmla="*/ 360 h 412"/>
              <a:gd name="T74" fmla="*/ 464 w 516"/>
              <a:gd name="T75" fmla="*/ 109 h 412"/>
              <a:gd name="T76" fmla="*/ 213 w 516"/>
              <a:gd name="T77" fmla="*/ 109 h 412"/>
              <a:gd name="T78" fmla="*/ 213 w 516"/>
              <a:gd name="T79" fmla="*/ 360 h 412"/>
              <a:gd name="T80" fmla="*/ 464 w 516"/>
              <a:gd name="T81" fmla="*/ 360 h 412"/>
              <a:gd name="T82" fmla="*/ 22 w 516"/>
              <a:gd name="T83" fmla="*/ 73 h 412"/>
              <a:gd name="T84" fmla="*/ 0 w 516"/>
              <a:gd name="T85" fmla="*/ 22 h 412"/>
              <a:gd name="T86" fmla="*/ 322 w 516"/>
              <a:gd name="T87" fmla="*/ 0 h 412"/>
              <a:gd name="T88" fmla="*/ 344 w 516"/>
              <a:gd name="T89" fmla="*/ 34 h 412"/>
              <a:gd name="T90" fmla="*/ 219 w 516"/>
              <a:gd name="T91" fmla="*/ 73 h 412"/>
              <a:gd name="T92" fmla="*/ 22 w 516"/>
              <a:gd name="T93" fmla="*/ 165 h 412"/>
              <a:gd name="T94" fmla="*/ 0 w 516"/>
              <a:gd name="T95" fmla="*/ 113 h 412"/>
              <a:gd name="T96" fmla="*/ 198 w 516"/>
              <a:gd name="T97" fmla="*/ 91 h 412"/>
              <a:gd name="T98" fmla="*/ 139 w 516"/>
              <a:gd name="T99" fmla="*/ 256 h 412"/>
              <a:gd name="T100" fmla="*/ 0 w 516"/>
              <a:gd name="T101" fmla="*/ 234 h 412"/>
              <a:gd name="T102" fmla="*/ 22 w 516"/>
              <a:gd name="T103" fmla="*/ 183 h 412"/>
              <a:gd name="T104" fmla="*/ 138 w 516"/>
              <a:gd name="T105" fmla="*/ 235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16" h="412">
                <a:moveTo>
                  <a:pt x="172" y="348"/>
                </a:moveTo>
                <a:cubicBezTo>
                  <a:pt x="22" y="348"/>
                  <a:pt x="22" y="348"/>
                  <a:pt x="22" y="348"/>
                </a:cubicBezTo>
                <a:cubicBezTo>
                  <a:pt x="10" y="348"/>
                  <a:pt x="0" y="338"/>
                  <a:pt x="0" y="326"/>
                </a:cubicBezTo>
                <a:cubicBezTo>
                  <a:pt x="0" y="296"/>
                  <a:pt x="0" y="296"/>
                  <a:pt x="0" y="296"/>
                </a:cubicBezTo>
                <a:cubicBezTo>
                  <a:pt x="0" y="284"/>
                  <a:pt x="10" y="274"/>
                  <a:pt x="22" y="274"/>
                </a:cubicBezTo>
                <a:cubicBezTo>
                  <a:pt x="142" y="274"/>
                  <a:pt x="142" y="274"/>
                  <a:pt x="142" y="274"/>
                </a:cubicBezTo>
                <a:cubicBezTo>
                  <a:pt x="147" y="301"/>
                  <a:pt x="158" y="326"/>
                  <a:pt x="172" y="348"/>
                </a:cubicBezTo>
                <a:close/>
                <a:moveTo>
                  <a:pt x="349" y="160"/>
                </a:moveTo>
                <a:cubicBezTo>
                  <a:pt x="349" y="216"/>
                  <a:pt x="349" y="216"/>
                  <a:pt x="349" y="216"/>
                </a:cubicBezTo>
                <a:cubicBezTo>
                  <a:pt x="367" y="217"/>
                  <a:pt x="381" y="219"/>
                  <a:pt x="391" y="221"/>
                </a:cubicBezTo>
                <a:cubicBezTo>
                  <a:pt x="402" y="224"/>
                  <a:pt x="411" y="229"/>
                  <a:pt x="417" y="237"/>
                </a:cubicBezTo>
                <a:cubicBezTo>
                  <a:pt x="424" y="245"/>
                  <a:pt x="427" y="257"/>
                  <a:pt x="427" y="273"/>
                </a:cubicBezTo>
                <a:cubicBezTo>
                  <a:pt x="427" y="289"/>
                  <a:pt x="425" y="302"/>
                  <a:pt x="420" y="311"/>
                </a:cubicBezTo>
                <a:cubicBezTo>
                  <a:pt x="415" y="321"/>
                  <a:pt x="408" y="327"/>
                  <a:pt x="398" y="331"/>
                </a:cubicBezTo>
                <a:cubicBezTo>
                  <a:pt x="388" y="335"/>
                  <a:pt x="374" y="338"/>
                  <a:pt x="356" y="338"/>
                </a:cubicBezTo>
                <a:cubicBezTo>
                  <a:pt x="349" y="338"/>
                  <a:pt x="349" y="338"/>
                  <a:pt x="349" y="338"/>
                </a:cubicBezTo>
                <a:cubicBezTo>
                  <a:pt x="349" y="360"/>
                  <a:pt x="349" y="360"/>
                  <a:pt x="349" y="360"/>
                </a:cubicBezTo>
                <a:cubicBezTo>
                  <a:pt x="327" y="360"/>
                  <a:pt x="327" y="360"/>
                  <a:pt x="327" y="360"/>
                </a:cubicBezTo>
                <a:cubicBezTo>
                  <a:pt x="327" y="338"/>
                  <a:pt x="327" y="338"/>
                  <a:pt x="327" y="338"/>
                </a:cubicBezTo>
                <a:cubicBezTo>
                  <a:pt x="315" y="338"/>
                  <a:pt x="304" y="337"/>
                  <a:pt x="295" y="336"/>
                </a:cubicBezTo>
                <a:cubicBezTo>
                  <a:pt x="286" y="334"/>
                  <a:pt x="278" y="331"/>
                  <a:pt x="271" y="326"/>
                </a:cubicBezTo>
                <a:cubicBezTo>
                  <a:pt x="264" y="322"/>
                  <a:pt x="259" y="316"/>
                  <a:pt x="255" y="307"/>
                </a:cubicBezTo>
                <a:cubicBezTo>
                  <a:pt x="251" y="299"/>
                  <a:pt x="249" y="289"/>
                  <a:pt x="249" y="278"/>
                </a:cubicBezTo>
                <a:cubicBezTo>
                  <a:pt x="249" y="270"/>
                  <a:pt x="249" y="270"/>
                  <a:pt x="249" y="270"/>
                </a:cubicBezTo>
                <a:cubicBezTo>
                  <a:pt x="285" y="270"/>
                  <a:pt x="285" y="270"/>
                  <a:pt x="285" y="270"/>
                </a:cubicBezTo>
                <a:cubicBezTo>
                  <a:pt x="285" y="279"/>
                  <a:pt x="285" y="286"/>
                  <a:pt x="287" y="291"/>
                </a:cubicBezTo>
                <a:cubicBezTo>
                  <a:pt x="288" y="296"/>
                  <a:pt x="291" y="299"/>
                  <a:pt x="294" y="301"/>
                </a:cubicBezTo>
                <a:cubicBezTo>
                  <a:pt x="297" y="304"/>
                  <a:pt x="301" y="305"/>
                  <a:pt x="305" y="306"/>
                </a:cubicBezTo>
                <a:cubicBezTo>
                  <a:pt x="309" y="306"/>
                  <a:pt x="316" y="307"/>
                  <a:pt x="327" y="308"/>
                </a:cubicBezTo>
                <a:cubicBezTo>
                  <a:pt x="327" y="246"/>
                  <a:pt x="327" y="246"/>
                  <a:pt x="327" y="246"/>
                </a:cubicBezTo>
                <a:cubicBezTo>
                  <a:pt x="313" y="245"/>
                  <a:pt x="302" y="244"/>
                  <a:pt x="294" y="243"/>
                </a:cubicBezTo>
                <a:cubicBezTo>
                  <a:pt x="286" y="241"/>
                  <a:pt x="278" y="239"/>
                  <a:pt x="272" y="235"/>
                </a:cubicBezTo>
                <a:cubicBezTo>
                  <a:pt x="265" y="231"/>
                  <a:pt x="260" y="225"/>
                  <a:pt x="257" y="217"/>
                </a:cubicBezTo>
                <a:cubicBezTo>
                  <a:pt x="253" y="210"/>
                  <a:pt x="251" y="199"/>
                  <a:pt x="251" y="187"/>
                </a:cubicBezTo>
                <a:cubicBezTo>
                  <a:pt x="251" y="171"/>
                  <a:pt x="255" y="159"/>
                  <a:pt x="261" y="150"/>
                </a:cubicBezTo>
                <a:cubicBezTo>
                  <a:pt x="267" y="142"/>
                  <a:pt x="276" y="136"/>
                  <a:pt x="286" y="133"/>
                </a:cubicBezTo>
                <a:cubicBezTo>
                  <a:pt x="297" y="130"/>
                  <a:pt x="311" y="129"/>
                  <a:pt x="327" y="129"/>
                </a:cubicBezTo>
                <a:cubicBezTo>
                  <a:pt x="327" y="109"/>
                  <a:pt x="327" y="109"/>
                  <a:pt x="327" y="109"/>
                </a:cubicBezTo>
                <a:cubicBezTo>
                  <a:pt x="349" y="109"/>
                  <a:pt x="349" y="109"/>
                  <a:pt x="349" y="109"/>
                </a:cubicBezTo>
                <a:cubicBezTo>
                  <a:pt x="349" y="129"/>
                  <a:pt x="349" y="129"/>
                  <a:pt x="349" y="129"/>
                </a:cubicBezTo>
                <a:cubicBezTo>
                  <a:pt x="367" y="129"/>
                  <a:pt x="381" y="131"/>
                  <a:pt x="391" y="134"/>
                </a:cubicBezTo>
                <a:cubicBezTo>
                  <a:pt x="401" y="137"/>
                  <a:pt x="409" y="142"/>
                  <a:pt x="414" y="151"/>
                </a:cubicBezTo>
                <a:cubicBezTo>
                  <a:pt x="420" y="160"/>
                  <a:pt x="422" y="172"/>
                  <a:pt x="422" y="190"/>
                </a:cubicBezTo>
                <a:cubicBezTo>
                  <a:pt x="387" y="190"/>
                  <a:pt x="387" y="190"/>
                  <a:pt x="387" y="190"/>
                </a:cubicBezTo>
                <a:cubicBezTo>
                  <a:pt x="387" y="189"/>
                  <a:pt x="387" y="187"/>
                  <a:pt x="387" y="186"/>
                </a:cubicBezTo>
                <a:cubicBezTo>
                  <a:pt x="387" y="175"/>
                  <a:pt x="385" y="169"/>
                  <a:pt x="380" y="165"/>
                </a:cubicBezTo>
                <a:cubicBezTo>
                  <a:pt x="376" y="162"/>
                  <a:pt x="369" y="160"/>
                  <a:pt x="358" y="160"/>
                </a:cubicBezTo>
                <a:cubicBezTo>
                  <a:pt x="349" y="160"/>
                  <a:pt x="349" y="160"/>
                  <a:pt x="349" y="160"/>
                </a:cubicBezTo>
                <a:close/>
                <a:moveTo>
                  <a:pt x="327" y="160"/>
                </a:moveTo>
                <a:cubicBezTo>
                  <a:pt x="321" y="160"/>
                  <a:pt x="321" y="160"/>
                  <a:pt x="321" y="160"/>
                </a:cubicBezTo>
                <a:cubicBezTo>
                  <a:pt x="313" y="160"/>
                  <a:pt x="307" y="161"/>
                  <a:pt x="302" y="162"/>
                </a:cubicBezTo>
                <a:cubicBezTo>
                  <a:pt x="298" y="163"/>
                  <a:pt x="294" y="165"/>
                  <a:pt x="291" y="169"/>
                </a:cubicBezTo>
                <a:cubicBezTo>
                  <a:pt x="289" y="172"/>
                  <a:pt x="287" y="178"/>
                  <a:pt x="287" y="186"/>
                </a:cubicBezTo>
                <a:cubicBezTo>
                  <a:pt x="287" y="197"/>
                  <a:pt x="291" y="205"/>
                  <a:pt x="297" y="209"/>
                </a:cubicBezTo>
                <a:cubicBezTo>
                  <a:pt x="304" y="213"/>
                  <a:pt x="314" y="216"/>
                  <a:pt x="327" y="216"/>
                </a:cubicBezTo>
                <a:cubicBezTo>
                  <a:pt x="327" y="160"/>
                  <a:pt x="327" y="160"/>
                  <a:pt x="327" y="160"/>
                </a:cubicBezTo>
                <a:close/>
                <a:moveTo>
                  <a:pt x="349" y="246"/>
                </a:moveTo>
                <a:cubicBezTo>
                  <a:pt x="349" y="308"/>
                  <a:pt x="349" y="308"/>
                  <a:pt x="349" y="308"/>
                </a:cubicBezTo>
                <a:cubicBezTo>
                  <a:pt x="356" y="308"/>
                  <a:pt x="356" y="308"/>
                  <a:pt x="356" y="308"/>
                </a:cubicBezTo>
                <a:cubicBezTo>
                  <a:pt x="368" y="308"/>
                  <a:pt x="377" y="305"/>
                  <a:pt x="383" y="301"/>
                </a:cubicBezTo>
                <a:cubicBezTo>
                  <a:pt x="388" y="297"/>
                  <a:pt x="391" y="289"/>
                  <a:pt x="391" y="277"/>
                </a:cubicBezTo>
                <a:cubicBezTo>
                  <a:pt x="391" y="268"/>
                  <a:pt x="390" y="262"/>
                  <a:pt x="386" y="257"/>
                </a:cubicBezTo>
                <a:cubicBezTo>
                  <a:pt x="383" y="253"/>
                  <a:pt x="379" y="250"/>
                  <a:pt x="374" y="249"/>
                </a:cubicBezTo>
                <a:cubicBezTo>
                  <a:pt x="369" y="248"/>
                  <a:pt x="361" y="247"/>
                  <a:pt x="349" y="246"/>
                </a:cubicBezTo>
                <a:close/>
                <a:moveTo>
                  <a:pt x="338" y="382"/>
                </a:moveTo>
                <a:cubicBezTo>
                  <a:pt x="379" y="382"/>
                  <a:pt x="415" y="365"/>
                  <a:pt x="442" y="339"/>
                </a:cubicBezTo>
                <a:cubicBezTo>
                  <a:pt x="469" y="312"/>
                  <a:pt x="485" y="275"/>
                  <a:pt x="485" y="235"/>
                </a:cubicBezTo>
                <a:cubicBezTo>
                  <a:pt x="485" y="194"/>
                  <a:pt x="469" y="157"/>
                  <a:pt x="442" y="131"/>
                </a:cubicBezTo>
                <a:cubicBezTo>
                  <a:pt x="415" y="104"/>
                  <a:pt x="379" y="88"/>
                  <a:pt x="338" y="88"/>
                </a:cubicBezTo>
                <a:cubicBezTo>
                  <a:pt x="298" y="88"/>
                  <a:pt x="261" y="104"/>
                  <a:pt x="234" y="131"/>
                </a:cubicBezTo>
                <a:cubicBezTo>
                  <a:pt x="208" y="157"/>
                  <a:pt x="191" y="194"/>
                  <a:pt x="191" y="235"/>
                </a:cubicBezTo>
                <a:cubicBezTo>
                  <a:pt x="191" y="275"/>
                  <a:pt x="208" y="312"/>
                  <a:pt x="234" y="339"/>
                </a:cubicBezTo>
                <a:cubicBezTo>
                  <a:pt x="261" y="365"/>
                  <a:pt x="298" y="382"/>
                  <a:pt x="338" y="382"/>
                </a:cubicBezTo>
                <a:close/>
                <a:moveTo>
                  <a:pt x="464" y="360"/>
                </a:moveTo>
                <a:cubicBezTo>
                  <a:pt x="496" y="328"/>
                  <a:pt x="516" y="284"/>
                  <a:pt x="516" y="235"/>
                </a:cubicBezTo>
                <a:cubicBezTo>
                  <a:pt x="516" y="186"/>
                  <a:pt x="496" y="141"/>
                  <a:pt x="464" y="109"/>
                </a:cubicBezTo>
                <a:cubicBezTo>
                  <a:pt x="432" y="77"/>
                  <a:pt x="387" y="57"/>
                  <a:pt x="338" y="57"/>
                </a:cubicBezTo>
                <a:cubicBezTo>
                  <a:pt x="289" y="57"/>
                  <a:pt x="245" y="77"/>
                  <a:pt x="213" y="109"/>
                </a:cubicBezTo>
                <a:cubicBezTo>
                  <a:pt x="181" y="141"/>
                  <a:pt x="161" y="186"/>
                  <a:pt x="161" y="235"/>
                </a:cubicBezTo>
                <a:cubicBezTo>
                  <a:pt x="161" y="284"/>
                  <a:pt x="181" y="328"/>
                  <a:pt x="213" y="360"/>
                </a:cubicBezTo>
                <a:cubicBezTo>
                  <a:pt x="245" y="392"/>
                  <a:pt x="289" y="412"/>
                  <a:pt x="338" y="412"/>
                </a:cubicBezTo>
                <a:cubicBezTo>
                  <a:pt x="387" y="412"/>
                  <a:pt x="432" y="392"/>
                  <a:pt x="464" y="360"/>
                </a:cubicBezTo>
                <a:close/>
                <a:moveTo>
                  <a:pt x="219" y="73"/>
                </a:moveTo>
                <a:cubicBezTo>
                  <a:pt x="22" y="73"/>
                  <a:pt x="22" y="73"/>
                  <a:pt x="22" y="73"/>
                </a:cubicBezTo>
                <a:cubicBezTo>
                  <a:pt x="10" y="73"/>
                  <a:pt x="0" y="63"/>
                  <a:pt x="0" y="51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ubicBezTo>
                  <a:pt x="322" y="0"/>
                  <a:pt x="322" y="0"/>
                  <a:pt x="322" y="0"/>
                </a:cubicBezTo>
                <a:cubicBezTo>
                  <a:pt x="334" y="0"/>
                  <a:pt x="344" y="10"/>
                  <a:pt x="344" y="22"/>
                </a:cubicBezTo>
                <a:cubicBezTo>
                  <a:pt x="344" y="34"/>
                  <a:pt x="344" y="34"/>
                  <a:pt x="344" y="34"/>
                </a:cubicBezTo>
                <a:cubicBezTo>
                  <a:pt x="342" y="34"/>
                  <a:pt x="340" y="34"/>
                  <a:pt x="338" y="34"/>
                </a:cubicBezTo>
                <a:cubicBezTo>
                  <a:pt x="294" y="34"/>
                  <a:pt x="253" y="49"/>
                  <a:pt x="219" y="73"/>
                </a:cubicBezTo>
                <a:close/>
                <a:moveTo>
                  <a:pt x="150" y="165"/>
                </a:moveTo>
                <a:cubicBezTo>
                  <a:pt x="22" y="165"/>
                  <a:pt x="22" y="165"/>
                  <a:pt x="22" y="165"/>
                </a:cubicBezTo>
                <a:cubicBezTo>
                  <a:pt x="10" y="165"/>
                  <a:pt x="0" y="155"/>
                  <a:pt x="0" y="14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01"/>
                  <a:pt x="10" y="91"/>
                  <a:pt x="22" y="91"/>
                </a:cubicBezTo>
                <a:cubicBezTo>
                  <a:pt x="198" y="91"/>
                  <a:pt x="198" y="91"/>
                  <a:pt x="198" y="91"/>
                </a:cubicBezTo>
                <a:cubicBezTo>
                  <a:pt x="177" y="112"/>
                  <a:pt x="161" y="137"/>
                  <a:pt x="150" y="165"/>
                </a:cubicBezTo>
                <a:close/>
                <a:moveTo>
                  <a:pt x="139" y="256"/>
                </a:moveTo>
                <a:cubicBezTo>
                  <a:pt x="22" y="256"/>
                  <a:pt x="22" y="256"/>
                  <a:pt x="22" y="256"/>
                </a:cubicBezTo>
                <a:cubicBezTo>
                  <a:pt x="10" y="256"/>
                  <a:pt x="0" y="246"/>
                  <a:pt x="0" y="234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193"/>
                  <a:pt x="10" y="183"/>
                  <a:pt x="22" y="183"/>
                </a:cubicBezTo>
                <a:cubicBezTo>
                  <a:pt x="144" y="183"/>
                  <a:pt x="144" y="183"/>
                  <a:pt x="144" y="183"/>
                </a:cubicBezTo>
                <a:cubicBezTo>
                  <a:pt x="140" y="199"/>
                  <a:pt x="138" y="217"/>
                  <a:pt x="138" y="235"/>
                </a:cubicBezTo>
                <a:cubicBezTo>
                  <a:pt x="138" y="242"/>
                  <a:pt x="138" y="249"/>
                  <a:pt x="139" y="2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grpSp>
        <p:nvGrpSpPr>
          <p:cNvPr id="62" name="Group 61"/>
          <p:cNvGrpSpPr/>
          <p:nvPr/>
        </p:nvGrpSpPr>
        <p:grpSpPr>
          <a:xfrm>
            <a:off x="6358848" y="4533261"/>
            <a:ext cx="484400" cy="349823"/>
            <a:chOff x="5197475" y="3336925"/>
            <a:chExt cx="1954213" cy="1411288"/>
          </a:xfrm>
          <a:solidFill>
            <a:schemeClr val="bg1"/>
          </a:solidFill>
        </p:grpSpPr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5197475" y="3336925"/>
              <a:ext cx="1590675" cy="1411288"/>
            </a:xfrm>
            <a:custGeom>
              <a:avLst/>
              <a:gdLst>
                <a:gd name="T0" fmla="*/ 410 w 424"/>
                <a:gd name="T1" fmla="*/ 0 h 376"/>
                <a:gd name="T2" fmla="*/ 13 w 424"/>
                <a:gd name="T3" fmla="*/ 0 h 376"/>
                <a:gd name="T4" fmla="*/ 0 w 424"/>
                <a:gd name="T5" fmla="*/ 13 h 376"/>
                <a:gd name="T6" fmla="*/ 0 w 424"/>
                <a:gd name="T7" fmla="*/ 363 h 376"/>
                <a:gd name="T8" fmla="*/ 13 w 424"/>
                <a:gd name="T9" fmla="*/ 376 h 376"/>
                <a:gd name="T10" fmla="*/ 410 w 424"/>
                <a:gd name="T11" fmla="*/ 376 h 376"/>
                <a:gd name="T12" fmla="*/ 424 w 424"/>
                <a:gd name="T13" fmla="*/ 363 h 376"/>
                <a:gd name="T14" fmla="*/ 424 w 424"/>
                <a:gd name="T15" fmla="*/ 13 h 376"/>
                <a:gd name="T16" fmla="*/ 410 w 424"/>
                <a:gd name="T17" fmla="*/ 0 h 376"/>
                <a:gd name="T18" fmla="*/ 326 w 424"/>
                <a:gd name="T19" fmla="*/ 29 h 376"/>
                <a:gd name="T20" fmla="*/ 344 w 424"/>
                <a:gd name="T21" fmla="*/ 47 h 376"/>
                <a:gd name="T22" fmla="*/ 326 w 424"/>
                <a:gd name="T23" fmla="*/ 65 h 376"/>
                <a:gd name="T24" fmla="*/ 308 w 424"/>
                <a:gd name="T25" fmla="*/ 47 h 376"/>
                <a:gd name="T26" fmla="*/ 326 w 424"/>
                <a:gd name="T27" fmla="*/ 29 h 376"/>
                <a:gd name="T28" fmla="*/ 273 w 424"/>
                <a:gd name="T29" fmla="*/ 29 h 376"/>
                <a:gd name="T30" fmla="*/ 291 w 424"/>
                <a:gd name="T31" fmla="*/ 47 h 376"/>
                <a:gd name="T32" fmla="*/ 273 w 424"/>
                <a:gd name="T33" fmla="*/ 65 h 376"/>
                <a:gd name="T34" fmla="*/ 255 w 424"/>
                <a:gd name="T35" fmla="*/ 47 h 376"/>
                <a:gd name="T36" fmla="*/ 273 w 424"/>
                <a:gd name="T37" fmla="*/ 29 h 376"/>
                <a:gd name="T38" fmla="*/ 397 w 424"/>
                <a:gd name="T39" fmla="*/ 349 h 376"/>
                <a:gd name="T40" fmla="*/ 27 w 424"/>
                <a:gd name="T41" fmla="*/ 349 h 376"/>
                <a:gd name="T42" fmla="*/ 27 w 424"/>
                <a:gd name="T43" fmla="*/ 94 h 376"/>
                <a:gd name="T44" fmla="*/ 397 w 424"/>
                <a:gd name="T45" fmla="*/ 94 h 376"/>
                <a:gd name="T46" fmla="*/ 397 w 424"/>
                <a:gd name="T47" fmla="*/ 349 h 376"/>
                <a:gd name="T48" fmla="*/ 379 w 424"/>
                <a:gd name="T49" fmla="*/ 65 h 376"/>
                <a:gd name="T50" fmla="*/ 361 w 424"/>
                <a:gd name="T51" fmla="*/ 47 h 376"/>
                <a:gd name="T52" fmla="*/ 379 w 424"/>
                <a:gd name="T53" fmla="*/ 29 h 376"/>
                <a:gd name="T54" fmla="*/ 397 w 424"/>
                <a:gd name="T55" fmla="*/ 47 h 376"/>
                <a:gd name="T56" fmla="*/ 379 w 424"/>
                <a:gd name="T57" fmla="*/ 65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4" h="376">
                  <a:moveTo>
                    <a:pt x="410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363"/>
                    <a:pt x="0" y="363"/>
                    <a:pt x="0" y="363"/>
                  </a:cubicBezTo>
                  <a:cubicBezTo>
                    <a:pt x="0" y="370"/>
                    <a:pt x="6" y="376"/>
                    <a:pt x="13" y="376"/>
                  </a:cubicBezTo>
                  <a:cubicBezTo>
                    <a:pt x="410" y="376"/>
                    <a:pt x="410" y="376"/>
                    <a:pt x="410" y="376"/>
                  </a:cubicBezTo>
                  <a:cubicBezTo>
                    <a:pt x="417" y="376"/>
                    <a:pt x="424" y="370"/>
                    <a:pt x="424" y="363"/>
                  </a:cubicBezTo>
                  <a:cubicBezTo>
                    <a:pt x="424" y="13"/>
                    <a:pt x="424" y="13"/>
                    <a:pt x="424" y="13"/>
                  </a:cubicBezTo>
                  <a:cubicBezTo>
                    <a:pt x="424" y="6"/>
                    <a:pt x="417" y="0"/>
                    <a:pt x="410" y="0"/>
                  </a:cubicBezTo>
                  <a:close/>
                  <a:moveTo>
                    <a:pt x="326" y="29"/>
                  </a:moveTo>
                  <a:cubicBezTo>
                    <a:pt x="336" y="29"/>
                    <a:pt x="344" y="37"/>
                    <a:pt x="344" y="47"/>
                  </a:cubicBezTo>
                  <a:cubicBezTo>
                    <a:pt x="344" y="57"/>
                    <a:pt x="336" y="65"/>
                    <a:pt x="326" y="65"/>
                  </a:cubicBezTo>
                  <a:cubicBezTo>
                    <a:pt x="316" y="65"/>
                    <a:pt x="308" y="57"/>
                    <a:pt x="308" y="47"/>
                  </a:cubicBezTo>
                  <a:cubicBezTo>
                    <a:pt x="308" y="37"/>
                    <a:pt x="316" y="29"/>
                    <a:pt x="326" y="29"/>
                  </a:cubicBezTo>
                  <a:close/>
                  <a:moveTo>
                    <a:pt x="273" y="29"/>
                  </a:moveTo>
                  <a:cubicBezTo>
                    <a:pt x="283" y="29"/>
                    <a:pt x="291" y="37"/>
                    <a:pt x="291" y="47"/>
                  </a:cubicBezTo>
                  <a:cubicBezTo>
                    <a:pt x="291" y="57"/>
                    <a:pt x="283" y="65"/>
                    <a:pt x="273" y="65"/>
                  </a:cubicBezTo>
                  <a:cubicBezTo>
                    <a:pt x="263" y="65"/>
                    <a:pt x="255" y="57"/>
                    <a:pt x="255" y="47"/>
                  </a:cubicBezTo>
                  <a:cubicBezTo>
                    <a:pt x="255" y="37"/>
                    <a:pt x="263" y="29"/>
                    <a:pt x="273" y="29"/>
                  </a:cubicBezTo>
                  <a:close/>
                  <a:moveTo>
                    <a:pt x="397" y="349"/>
                  </a:moveTo>
                  <a:cubicBezTo>
                    <a:pt x="27" y="349"/>
                    <a:pt x="27" y="349"/>
                    <a:pt x="27" y="349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397" y="94"/>
                    <a:pt x="397" y="94"/>
                    <a:pt x="397" y="94"/>
                  </a:cubicBezTo>
                  <a:lnTo>
                    <a:pt x="397" y="349"/>
                  </a:lnTo>
                  <a:close/>
                  <a:moveTo>
                    <a:pt x="379" y="65"/>
                  </a:moveTo>
                  <a:cubicBezTo>
                    <a:pt x="369" y="65"/>
                    <a:pt x="361" y="57"/>
                    <a:pt x="361" y="47"/>
                  </a:cubicBezTo>
                  <a:cubicBezTo>
                    <a:pt x="361" y="37"/>
                    <a:pt x="369" y="29"/>
                    <a:pt x="379" y="29"/>
                  </a:cubicBezTo>
                  <a:cubicBezTo>
                    <a:pt x="389" y="29"/>
                    <a:pt x="397" y="37"/>
                    <a:pt x="397" y="47"/>
                  </a:cubicBezTo>
                  <a:cubicBezTo>
                    <a:pt x="397" y="57"/>
                    <a:pt x="389" y="65"/>
                    <a:pt x="379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65" name="Freeform 64"/>
            <p:cNvSpPr/>
            <p:nvPr/>
          </p:nvSpPr>
          <p:spPr bwMode="auto">
            <a:xfrm>
              <a:off x="6278563" y="4289425"/>
              <a:ext cx="149225" cy="150813"/>
            </a:xfrm>
            <a:custGeom>
              <a:avLst/>
              <a:gdLst>
                <a:gd name="T0" fmla="*/ 28 w 94"/>
                <a:gd name="T1" fmla="*/ 0 h 95"/>
                <a:gd name="T2" fmla="*/ 26 w 94"/>
                <a:gd name="T3" fmla="*/ 7 h 95"/>
                <a:gd name="T4" fmla="*/ 0 w 94"/>
                <a:gd name="T5" fmla="*/ 95 h 95"/>
                <a:gd name="T6" fmla="*/ 87 w 94"/>
                <a:gd name="T7" fmla="*/ 69 h 95"/>
                <a:gd name="T8" fmla="*/ 94 w 94"/>
                <a:gd name="T9" fmla="*/ 67 h 95"/>
                <a:gd name="T10" fmla="*/ 28 w 94"/>
                <a:gd name="T1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95">
                  <a:moveTo>
                    <a:pt x="28" y="0"/>
                  </a:moveTo>
                  <a:lnTo>
                    <a:pt x="26" y="7"/>
                  </a:lnTo>
                  <a:lnTo>
                    <a:pt x="0" y="95"/>
                  </a:lnTo>
                  <a:lnTo>
                    <a:pt x="87" y="69"/>
                  </a:lnTo>
                  <a:lnTo>
                    <a:pt x="94" y="67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66" name="Freeform 65"/>
            <p:cNvSpPr/>
            <p:nvPr/>
          </p:nvSpPr>
          <p:spPr bwMode="auto">
            <a:xfrm>
              <a:off x="6870700" y="3562350"/>
              <a:ext cx="280988" cy="280988"/>
            </a:xfrm>
            <a:custGeom>
              <a:avLst/>
              <a:gdLst>
                <a:gd name="T0" fmla="*/ 56 w 75"/>
                <a:gd name="T1" fmla="*/ 75 h 75"/>
                <a:gd name="T2" fmla="*/ 70 w 75"/>
                <a:gd name="T3" fmla="*/ 61 h 75"/>
                <a:gd name="T4" fmla="*/ 70 w 75"/>
                <a:gd name="T5" fmla="*/ 43 h 75"/>
                <a:gd name="T6" fmla="*/ 33 w 75"/>
                <a:gd name="T7" fmla="*/ 5 h 75"/>
                <a:gd name="T8" fmla="*/ 15 w 75"/>
                <a:gd name="T9" fmla="*/ 5 h 75"/>
                <a:gd name="T10" fmla="*/ 0 w 75"/>
                <a:gd name="T11" fmla="*/ 20 h 75"/>
                <a:gd name="T12" fmla="*/ 56 w 75"/>
                <a:gd name="T1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75">
                  <a:moveTo>
                    <a:pt x="56" y="75"/>
                  </a:moveTo>
                  <a:cubicBezTo>
                    <a:pt x="70" y="61"/>
                    <a:pt x="70" y="61"/>
                    <a:pt x="70" y="61"/>
                  </a:cubicBezTo>
                  <a:cubicBezTo>
                    <a:pt x="75" y="56"/>
                    <a:pt x="75" y="48"/>
                    <a:pt x="70" y="43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28" y="0"/>
                    <a:pt x="20" y="0"/>
                    <a:pt x="15" y="5"/>
                  </a:cubicBezTo>
                  <a:cubicBezTo>
                    <a:pt x="0" y="20"/>
                    <a:pt x="0" y="20"/>
                    <a:pt x="0" y="20"/>
                  </a:cubicBezTo>
                  <a:lnTo>
                    <a:pt x="56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67" name="Freeform 66"/>
            <p:cNvSpPr/>
            <p:nvPr/>
          </p:nvSpPr>
          <p:spPr bwMode="auto">
            <a:xfrm>
              <a:off x="6389688" y="3660775"/>
              <a:ext cx="668338" cy="663575"/>
            </a:xfrm>
            <a:custGeom>
              <a:avLst/>
              <a:gdLst>
                <a:gd name="T0" fmla="*/ 122 w 178"/>
                <a:gd name="T1" fmla="*/ 0 h 177"/>
                <a:gd name="T2" fmla="*/ 121 w 178"/>
                <a:gd name="T3" fmla="*/ 1 h 177"/>
                <a:gd name="T4" fmla="*/ 6 w 178"/>
                <a:gd name="T5" fmla="*/ 116 h 177"/>
                <a:gd name="T6" fmla="*/ 6 w 178"/>
                <a:gd name="T7" fmla="*/ 135 h 177"/>
                <a:gd name="T8" fmla="*/ 7 w 178"/>
                <a:gd name="T9" fmla="*/ 137 h 177"/>
                <a:gd name="T10" fmla="*/ 20 w 178"/>
                <a:gd name="T11" fmla="*/ 140 h 177"/>
                <a:gd name="T12" fmla="*/ 24 w 178"/>
                <a:gd name="T13" fmla="*/ 153 h 177"/>
                <a:gd name="T14" fmla="*/ 25 w 178"/>
                <a:gd name="T15" fmla="*/ 154 h 177"/>
                <a:gd name="T16" fmla="*/ 38 w 178"/>
                <a:gd name="T17" fmla="*/ 158 h 177"/>
                <a:gd name="T18" fmla="*/ 41 w 178"/>
                <a:gd name="T19" fmla="*/ 171 h 177"/>
                <a:gd name="T20" fmla="*/ 43 w 178"/>
                <a:gd name="T21" fmla="*/ 172 h 177"/>
                <a:gd name="T22" fmla="*/ 62 w 178"/>
                <a:gd name="T23" fmla="*/ 172 h 177"/>
                <a:gd name="T24" fmla="*/ 177 w 178"/>
                <a:gd name="T25" fmla="*/ 57 h 177"/>
                <a:gd name="T26" fmla="*/ 178 w 178"/>
                <a:gd name="T27" fmla="*/ 55 h 177"/>
                <a:gd name="T28" fmla="*/ 122 w 178"/>
                <a:gd name="T2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8" h="177">
                  <a:moveTo>
                    <a:pt x="122" y="0"/>
                  </a:moveTo>
                  <a:cubicBezTo>
                    <a:pt x="122" y="0"/>
                    <a:pt x="121" y="1"/>
                    <a:pt x="121" y="1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0" y="122"/>
                    <a:pt x="0" y="130"/>
                    <a:pt x="6" y="135"/>
                  </a:cubicBezTo>
                  <a:cubicBezTo>
                    <a:pt x="7" y="137"/>
                    <a:pt x="7" y="137"/>
                    <a:pt x="7" y="137"/>
                  </a:cubicBezTo>
                  <a:cubicBezTo>
                    <a:pt x="11" y="140"/>
                    <a:pt x="16" y="141"/>
                    <a:pt x="20" y="140"/>
                  </a:cubicBezTo>
                  <a:cubicBezTo>
                    <a:pt x="19" y="144"/>
                    <a:pt x="20" y="149"/>
                    <a:pt x="24" y="153"/>
                  </a:cubicBezTo>
                  <a:cubicBezTo>
                    <a:pt x="25" y="154"/>
                    <a:pt x="25" y="154"/>
                    <a:pt x="25" y="154"/>
                  </a:cubicBezTo>
                  <a:cubicBezTo>
                    <a:pt x="28" y="158"/>
                    <a:pt x="34" y="159"/>
                    <a:pt x="38" y="158"/>
                  </a:cubicBezTo>
                  <a:cubicBezTo>
                    <a:pt x="37" y="162"/>
                    <a:pt x="38" y="167"/>
                    <a:pt x="41" y="171"/>
                  </a:cubicBezTo>
                  <a:cubicBezTo>
                    <a:pt x="43" y="172"/>
                    <a:pt x="43" y="172"/>
                    <a:pt x="43" y="172"/>
                  </a:cubicBezTo>
                  <a:cubicBezTo>
                    <a:pt x="48" y="177"/>
                    <a:pt x="56" y="177"/>
                    <a:pt x="62" y="172"/>
                  </a:cubicBezTo>
                  <a:cubicBezTo>
                    <a:pt x="177" y="57"/>
                    <a:pt x="177" y="57"/>
                    <a:pt x="177" y="57"/>
                  </a:cubicBezTo>
                  <a:cubicBezTo>
                    <a:pt x="177" y="56"/>
                    <a:pt x="177" y="56"/>
                    <a:pt x="178" y="55"/>
                  </a:cubicBezTo>
                  <a:lnTo>
                    <a:pt x="1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68" name="Rectangle 67"/>
            <p:cNvSpPr>
              <a:spLocks noChangeArrowheads="1"/>
            </p:cNvSpPr>
            <p:nvPr/>
          </p:nvSpPr>
          <p:spPr bwMode="auto">
            <a:xfrm>
              <a:off x="5411788" y="3881438"/>
              <a:ext cx="509588" cy="52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69" name="Rectangle 68"/>
            <p:cNvSpPr>
              <a:spLocks noChangeArrowheads="1"/>
            </p:cNvSpPr>
            <p:nvPr/>
          </p:nvSpPr>
          <p:spPr bwMode="auto">
            <a:xfrm>
              <a:off x="5411788" y="4049713"/>
              <a:ext cx="814388" cy="52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70" name="Rectangle 69"/>
            <p:cNvSpPr>
              <a:spLocks noChangeArrowheads="1"/>
            </p:cNvSpPr>
            <p:nvPr/>
          </p:nvSpPr>
          <p:spPr bwMode="auto">
            <a:xfrm>
              <a:off x="5411788" y="4217988"/>
              <a:ext cx="814388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71" name="Rectangle 70"/>
            <p:cNvSpPr>
              <a:spLocks noChangeArrowheads="1"/>
            </p:cNvSpPr>
            <p:nvPr/>
          </p:nvSpPr>
          <p:spPr bwMode="auto">
            <a:xfrm>
              <a:off x="5411788" y="4387850"/>
              <a:ext cx="81438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0505296" y="3872607"/>
            <a:ext cx="427233" cy="418311"/>
            <a:chOff x="4421188" y="3997325"/>
            <a:chExt cx="1976438" cy="1935163"/>
          </a:xfrm>
          <a:solidFill>
            <a:schemeClr val="bg1"/>
          </a:solidFill>
        </p:grpSpPr>
        <p:sp>
          <p:nvSpPr>
            <p:cNvPr id="73" name="Freeform 72"/>
            <p:cNvSpPr/>
            <p:nvPr/>
          </p:nvSpPr>
          <p:spPr bwMode="auto">
            <a:xfrm>
              <a:off x="4421188" y="3997325"/>
              <a:ext cx="1912938" cy="1882775"/>
            </a:xfrm>
            <a:custGeom>
              <a:avLst/>
              <a:gdLst>
                <a:gd name="T0" fmla="*/ 263 w 510"/>
                <a:gd name="T1" fmla="*/ 397 h 502"/>
                <a:gd name="T2" fmla="*/ 147 w 510"/>
                <a:gd name="T3" fmla="*/ 154 h 502"/>
                <a:gd name="T4" fmla="*/ 255 w 510"/>
                <a:gd name="T5" fmla="*/ 105 h 502"/>
                <a:gd name="T6" fmla="*/ 400 w 510"/>
                <a:gd name="T7" fmla="*/ 273 h 502"/>
                <a:gd name="T8" fmla="*/ 461 w 510"/>
                <a:gd name="T9" fmla="*/ 289 h 502"/>
                <a:gd name="T10" fmla="*/ 509 w 510"/>
                <a:gd name="T11" fmla="*/ 265 h 502"/>
                <a:gd name="T12" fmla="*/ 507 w 510"/>
                <a:gd name="T13" fmla="*/ 217 h 502"/>
                <a:gd name="T14" fmla="*/ 452 w 510"/>
                <a:gd name="T15" fmla="*/ 182 h 502"/>
                <a:gd name="T16" fmla="*/ 482 w 510"/>
                <a:gd name="T17" fmla="*/ 138 h 502"/>
                <a:gd name="T18" fmla="*/ 456 w 510"/>
                <a:gd name="T19" fmla="*/ 98 h 502"/>
                <a:gd name="T20" fmla="*/ 391 w 510"/>
                <a:gd name="T21" fmla="*/ 94 h 502"/>
                <a:gd name="T22" fmla="*/ 394 w 510"/>
                <a:gd name="T23" fmla="*/ 42 h 502"/>
                <a:gd name="T24" fmla="*/ 351 w 510"/>
                <a:gd name="T25" fmla="*/ 20 h 502"/>
                <a:gd name="T26" fmla="*/ 293 w 510"/>
                <a:gd name="T27" fmla="*/ 47 h 502"/>
                <a:gd name="T28" fmla="*/ 269 w 510"/>
                <a:gd name="T29" fmla="*/ 1 h 502"/>
                <a:gd name="T30" fmla="*/ 221 w 510"/>
                <a:gd name="T31" fmla="*/ 4 h 502"/>
                <a:gd name="T32" fmla="*/ 184 w 510"/>
                <a:gd name="T33" fmla="*/ 56 h 502"/>
                <a:gd name="T34" fmla="*/ 140 w 510"/>
                <a:gd name="T35" fmla="*/ 28 h 502"/>
                <a:gd name="T36" fmla="*/ 100 w 510"/>
                <a:gd name="T37" fmla="*/ 54 h 502"/>
                <a:gd name="T38" fmla="*/ 99 w 510"/>
                <a:gd name="T39" fmla="*/ 112 h 502"/>
                <a:gd name="T40" fmla="*/ 48 w 510"/>
                <a:gd name="T41" fmla="*/ 102 h 502"/>
                <a:gd name="T42" fmla="*/ 26 w 510"/>
                <a:gd name="T43" fmla="*/ 145 h 502"/>
                <a:gd name="T44" fmla="*/ 57 w 510"/>
                <a:gd name="T45" fmla="*/ 183 h 502"/>
                <a:gd name="T46" fmla="*/ 0 w 510"/>
                <a:gd name="T47" fmla="*/ 224 h 502"/>
                <a:gd name="T48" fmla="*/ 3 w 510"/>
                <a:gd name="T49" fmla="*/ 272 h 502"/>
                <a:gd name="T50" fmla="*/ 50 w 510"/>
                <a:gd name="T51" fmla="*/ 290 h 502"/>
                <a:gd name="T52" fmla="*/ 21 w 510"/>
                <a:gd name="T53" fmla="*/ 353 h 502"/>
                <a:gd name="T54" fmla="*/ 47 w 510"/>
                <a:gd name="T55" fmla="*/ 393 h 502"/>
                <a:gd name="T56" fmla="*/ 96 w 510"/>
                <a:gd name="T57" fmla="*/ 386 h 502"/>
                <a:gd name="T58" fmla="*/ 104 w 510"/>
                <a:gd name="T59" fmla="*/ 455 h 502"/>
                <a:gd name="T60" fmla="*/ 147 w 510"/>
                <a:gd name="T61" fmla="*/ 477 h 502"/>
                <a:gd name="T62" fmla="*/ 185 w 510"/>
                <a:gd name="T63" fmla="*/ 447 h 502"/>
                <a:gd name="T64" fmla="*/ 227 w 510"/>
                <a:gd name="T65" fmla="*/ 502 h 502"/>
                <a:gd name="T66" fmla="*/ 276 w 510"/>
                <a:gd name="T67" fmla="*/ 500 h 502"/>
                <a:gd name="T68" fmla="*/ 294 w 510"/>
                <a:gd name="T69" fmla="*/ 456 h 502"/>
                <a:gd name="T70" fmla="*/ 281 w 510"/>
                <a:gd name="T71" fmla="*/ 395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10" h="502">
                  <a:moveTo>
                    <a:pt x="281" y="395"/>
                  </a:moveTo>
                  <a:cubicBezTo>
                    <a:pt x="275" y="396"/>
                    <a:pt x="269" y="397"/>
                    <a:pt x="263" y="397"/>
                  </a:cubicBezTo>
                  <a:cubicBezTo>
                    <a:pt x="182" y="401"/>
                    <a:pt x="114" y="339"/>
                    <a:pt x="109" y="259"/>
                  </a:cubicBezTo>
                  <a:cubicBezTo>
                    <a:pt x="107" y="220"/>
                    <a:pt x="120" y="183"/>
                    <a:pt x="147" y="154"/>
                  </a:cubicBezTo>
                  <a:cubicBezTo>
                    <a:pt x="173" y="125"/>
                    <a:pt x="208" y="108"/>
                    <a:pt x="247" y="106"/>
                  </a:cubicBezTo>
                  <a:cubicBezTo>
                    <a:pt x="250" y="105"/>
                    <a:pt x="252" y="105"/>
                    <a:pt x="255" y="105"/>
                  </a:cubicBezTo>
                  <a:cubicBezTo>
                    <a:pt x="333" y="105"/>
                    <a:pt x="397" y="166"/>
                    <a:pt x="401" y="244"/>
                  </a:cubicBezTo>
                  <a:cubicBezTo>
                    <a:pt x="402" y="254"/>
                    <a:pt x="401" y="264"/>
                    <a:pt x="400" y="273"/>
                  </a:cubicBezTo>
                  <a:cubicBezTo>
                    <a:pt x="451" y="323"/>
                    <a:pt x="451" y="323"/>
                    <a:pt x="451" y="323"/>
                  </a:cubicBezTo>
                  <a:cubicBezTo>
                    <a:pt x="455" y="312"/>
                    <a:pt x="459" y="300"/>
                    <a:pt x="461" y="289"/>
                  </a:cubicBezTo>
                  <a:cubicBezTo>
                    <a:pt x="510" y="279"/>
                    <a:pt x="510" y="279"/>
                    <a:pt x="510" y="279"/>
                  </a:cubicBezTo>
                  <a:cubicBezTo>
                    <a:pt x="509" y="265"/>
                    <a:pt x="509" y="265"/>
                    <a:pt x="509" y="265"/>
                  </a:cubicBezTo>
                  <a:cubicBezTo>
                    <a:pt x="507" y="231"/>
                    <a:pt x="507" y="231"/>
                    <a:pt x="507" y="231"/>
                  </a:cubicBezTo>
                  <a:cubicBezTo>
                    <a:pt x="507" y="217"/>
                    <a:pt x="507" y="217"/>
                    <a:pt x="507" y="217"/>
                  </a:cubicBezTo>
                  <a:cubicBezTo>
                    <a:pt x="460" y="213"/>
                    <a:pt x="460" y="213"/>
                    <a:pt x="460" y="213"/>
                  </a:cubicBezTo>
                  <a:cubicBezTo>
                    <a:pt x="458" y="202"/>
                    <a:pt x="456" y="192"/>
                    <a:pt x="452" y="182"/>
                  </a:cubicBezTo>
                  <a:cubicBezTo>
                    <a:pt x="490" y="150"/>
                    <a:pt x="490" y="150"/>
                    <a:pt x="490" y="150"/>
                  </a:cubicBezTo>
                  <a:cubicBezTo>
                    <a:pt x="482" y="138"/>
                    <a:pt x="482" y="138"/>
                    <a:pt x="482" y="138"/>
                  </a:cubicBezTo>
                  <a:cubicBezTo>
                    <a:pt x="463" y="109"/>
                    <a:pt x="463" y="109"/>
                    <a:pt x="463" y="109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14" y="116"/>
                    <a:pt x="414" y="116"/>
                    <a:pt x="414" y="116"/>
                  </a:cubicBezTo>
                  <a:cubicBezTo>
                    <a:pt x="407" y="108"/>
                    <a:pt x="399" y="101"/>
                    <a:pt x="391" y="94"/>
                  </a:cubicBezTo>
                  <a:cubicBezTo>
                    <a:pt x="407" y="48"/>
                    <a:pt x="407" y="48"/>
                    <a:pt x="407" y="48"/>
                  </a:cubicBezTo>
                  <a:cubicBezTo>
                    <a:pt x="394" y="42"/>
                    <a:pt x="394" y="42"/>
                    <a:pt x="394" y="42"/>
                  </a:cubicBezTo>
                  <a:cubicBezTo>
                    <a:pt x="363" y="26"/>
                    <a:pt x="363" y="26"/>
                    <a:pt x="363" y="26"/>
                  </a:cubicBezTo>
                  <a:cubicBezTo>
                    <a:pt x="351" y="20"/>
                    <a:pt x="351" y="20"/>
                    <a:pt x="351" y="20"/>
                  </a:cubicBezTo>
                  <a:cubicBezTo>
                    <a:pt x="325" y="55"/>
                    <a:pt x="325" y="55"/>
                    <a:pt x="325" y="55"/>
                  </a:cubicBezTo>
                  <a:cubicBezTo>
                    <a:pt x="315" y="52"/>
                    <a:pt x="304" y="49"/>
                    <a:pt x="293" y="47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69" y="1"/>
                    <a:pt x="269" y="1"/>
                    <a:pt x="269" y="1"/>
                  </a:cubicBezTo>
                  <a:cubicBezTo>
                    <a:pt x="234" y="3"/>
                    <a:pt x="234" y="3"/>
                    <a:pt x="234" y="3"/>
                  </a:cubicBezTo>
                  <a:cubicBezTo>
                    <a:pt x="221" y="4"/>
                    <a:pt x="221" y="4"/>
                    <a:pt x="221" y="4"/>
                  </a:cubicBezTo>
                  <a:cubicBezTo>
                    <a:pt x="216" y="47"/>
                    <a:pt x="216" y="47"/>
                    <a:pt x="216" y="47"/>
                  </a:cubicBezTo>
                  <a:cubicBezTo>
                    <a:pt x="205" y="49"/>
                    <a:pt x="194" y="52"/>
                    <a:pt x="184" y="56"/>
                  </a:cubicBezTo>
                  <a:cubicBezTo>
                    <a:pt x="152" y="20"/>
                    <a:pt x="152" y="20"/>
                    <a:pt x="152" y="20"/>
                  </a:cubicBezTo>
                  <a:cubicBezTo>
                    <a:pt x="140" y="28"/>
                    <a:pt x="140" y="28"/>
                    <a:pt x="140" y="28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00" y="54"/>
                    <a:pt x="100" y="54"/>
                    <a:pt x="100" y="54"/>
                  </a:cubicBezTo>
                  <a:cubicBezTo>
                    <a:pt x="118" y="94"/>
                    <a:pt x="118" y="94"/>
                    <a:pt x="118" y="94"/>
                  </a:cubicBezTo>
                  <a:cubicBezTo>
                    <a:pt x="111" y="100"/>
                    <a:pt x="105" y="106"/>
                    <a:pt x="99" y="112"/>
                  </a:cubicBezTo>
                  <a:cubicBezTo>
                    <a:pt x="98" y="114"/>
                    <a:pt x="97" y="116"/>
                    <a:pt x="95" y="117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57" y="183"/>
                    <a:pt x="57" y="183"/>
                    <a:pt x="57" y="183"/>
                  </a:cubicBezTo>
                  <a:cubicBezTo>
                    <a:pt x="54" y="193"/>
                    <a:pt x="51" y="203"/>
                    <a:pt x="49" y="214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1" y="238"/>
                    <a:pt x="1" y="238"/>
                    <a:pt x="1" y="238"/>
                  </a:cubicBezTo>
                  <a:cubicBezTo>
                    <a:pt x="3" y="272"/>
                    <a:pt x="3" y="272"/>
                    <a:pt x="3" y="272"/>
                  </a:cubicBezTo>
                  <a:cubicBezTo>
                    <a:pt x="4" y="285"/>
                    <a:pt x="4" y="285"/>
                    <a:pt x="4" y="285"/>
                  </a:cubicBezTo>
                  <a:cubicBezTo>
                    <a:pt x="50" y="290"/>
                    <a:pt x="50" y="290"/>
                    <a:pt x="50" y="290"/>
                  </a:cubicBezTo>
                  <a:cubicBezTo>
                    <a:pt x="52" y="300"/>
                    <a:pt x="54" y="311"/>
                    <a:pt x="58" y="320"/>
                  </a:cubicBezTo>
                  <a:cubicBezTo>
                    <a:pt x="21" y="353"/>
                    <a:pt x="21" y="353"/>
                    <a:pt x="21" y="353"/>
                  </a:cubicBezTo>
                  <a:cubicBezTo>
                    <a:pt x="28" y="364"/>
                    <a:pt x="28" y="364"/>
                    <a:pt x="28" y="364"/>
                  </a:cubicBezTo>
                  <a:cubicBezTo>
                    <a:pt x="47" y="393"/>
                    <a:pt x="47" y="393"/>
                    <a:pt x="47" y="393"/>
                  </a:cubicBezTo>
                  <a:cubicBezTo>
                    <a:pt x="55" y="405"/>
                    <a:pt x="55" y="405"/>
                    <a:pt x="55" y="405"/>
                  </a:cubicBezTo>
                  <a:cubicBezTo>
                    <a:pt x="96" y="386"/>
                    <a:pt x="96" y="386"/>
                    <a:pt x="96" y="386"/>
                  </a:cubicBezTo>
                  <a:cubicBezTo>
                    <a:pt x="103" y="394"/>
                    <a:pt x="111" y="402"/>
                    <a:pt x="119" y="409"/>
                  </a:cubicBezTo>
                  <a:cubicBezTo>
                    <a:pt x="104" y="455"/>
                    <a:pt x="104" y="455"/>
                    <a:pt x="104" y="455"/>
                  </a:cubicBezTo>
                  <a:cubicBezTo>
                    <a:pt x="116" y="461"/>
                    <a:pt x="116" y="461"/>
                    <a:pt x="116" y="461"/>
                  </a:cubicBezTo>
                  <a:cubicBezTo>
                    <a:pt x="147" y="477"/>
                    <a:pt x="147" y="477"/>
                    <a:pt x="147" y="477"/>
                  </a:cubicBezTo>
                  <a:cubicBezTo>
                    <a:pt x="159" y="483"/>
                    <a:pt x="159" y="483"/>
                    <a:pt x="159" y="483"/>
                  </a:cubicBezTo>
                  <a:cubicBezTo>
                    <a:pt x="185" y="447"/>
                    <a:pt x="185" y="447"/>
                    <a:pt x="185" y="447"/>
                  </a:cubicBezTo>
                  <a:cubicBezTo>
                    <a:pt x="196" y="451"/>
                    <a:pt x="206" y="454"/>
                    <a:pt x="218" y="456"/>
                  </a:cubicBezTo>
                  <a:cubicBezTo>
                    <a:pt x="227" y="502"/>
                    <a:pt x="227" y="502"/>
                    <a:pt x="227" y="502"/>
                  </a:cubicBezTo>
                  <a:cubicBezTo>
                    <a:pt x="241" y="501"/>
                    <a:pt x="241" y="501"/>
                    <a:pt x="241" y="501"/>
                  </a:cubicBezTo>
                  <a:cubicBezTo>
                    <a:pt x="276" y="500"/>
                    <a:pt x="276" y="500"/>
                    <a:pt x="276" y="500"/>
                  </a:cubicBezTo>
                  <a:cubicBezTo>
                    <a:pt x="290" y="499"/>
                    <a:pt x="290" y="499"/>
                    <a:pt x="290" y="499"/>
                  </a:cubicBezTo>
                  <a:cubicBezTo>
                    <a:pt x="294" y="456"/>
                    <a:pt x="294" y="456"/>
                    <a:pt x="294" y="456"/>
                  </a:cubicBezTo>
                  <a:cubicBezTo>
                    <a:pt x="307" y="453"/>
                    <a:pt x="319" y="450"/>
                    <a:pt x="331" y="445"/>
                  </a:cubicBezTo>
                  <a:lnTo>
                    <a:pt x="281" y="3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74" name="Freeform 73"/>
            <p:cNvSpPr/>
            <p:nvPr/>
          </p:nvSpPr>
          <p:spPr bwMode="auto">
            <a:xfrm>
              <a:off x="4968876" y="4522788"/>
              <a:ext cx="1428750" cy="1409700"/>
            </a:xfrm>
            <a:custGeom>
              <a:avLst/>
              <a:gdLst>
                <a:gd name="T0" fmla="*/ 380 w 381"/>
                <a:gd name="T1" fmla="*/ 311 h 376"/>
                <a:gd name="T2" fmla="*/ 372 w 381"/>
                <a:gd name="T3" fmla="*/ 287 h 376"/>
                <a:gd name="T4" fmla="*/ 208 w 381"/>
                <a:gd name="T5" fmla="*/ 131 h 376"/>
                <a:gd name="T6" fmla="*/ 181 w 381"/>
                <a:gd name="T7" fmla="*/ 37 h 376"/>
                <a:gd name="T8" fmla="*/ 71 w 381"/>
                <a:gd name="T9" fmla="*/ 15 h 376"/>
                <a:gd name="T10" fmla="*/ 127 w 381"/>
                <a:gd name="T11" fmla="*/ 70 h 376"/>
                <a:gd name="T12" fmla="*/ 127 w 381"/>
                <a:gd name="T13" fmla="*/ 87 h 376"/>
                <a:gd name="T14" fmla="*/ 88 w 381"/>
                <a:gd name="T15" fmla="*/ 125 h 376"/>
                <a:gd name="T16" fmla="*/ 71 w 381"/>
                <a:gd name="T17" fmla="*/ 125 h 376"/>
                <a:gd name="T18" fmla="*/ 15 w 381"/>
                <a:gd name="T19" fmla="*/ 70 h 376"/>
                <a:gd name="T20" fmla="*/ 37 w 381"/>
                <a:gd name="T21" fmla="*/ 178 h 376"/>
                <a:gd name="T22" fmla="*/ 133 w 381"/>
                <a:gd name="T23" fmla="*/ 205 h 376"/>
                <a:gd name="T24" fmla="*/ 292 w 381"/>
                <a:gd name="T25" fmla="*/ 366 h 376"/>
                <a:gd name="T26" fmla="*/ 315 w 381"/>
                <a:gd name="T27" fmla="*/ 374 h 376"/>
                <a:gd name="T28" fmla="*/ 380 w 381"/>
                <a:gd name="T29" fmla="*/ 311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1" h="376">
                  <a:moveTo>
                    <a:pt x="380" y="311"/>
                  </a:moveTo>
                  <a:cubicBezTo>
                    <a:pt x="381" y="302"/>
                    <a:pt x="377" y="292"/>
                    <a:pt x="372" y="287"/>
                  </a:cubicBezTo>
                  <a:cubicBezTo>
                    <a:pt x="317" y="235"/>
                    <a:pt x="263" y="183"/>
                    <a:pt x="208" y="131"/>
                  </a:cubicBezTo>
                  <a:cubicBezTo>
                    <a:pt x="216" y="98"/>
                    <a:pt x="207" y="62"/>
                    <a:pt x="181" y="37"/>
                  </a:cubicBezTo>
                  <a:cubicBezTo>
                    <a:pt x="151" y="8"/>
                    <a:pt x="108" y="0"/>
                    <a:pt x="71" y="15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32" y="75"/>
                    <a:pt x="132" y="82"/>
                    <a:pt x="127" y="87"/>
                  </a:cubicBezTo>
                  <a:cubicBezTo>
                    <a:pt x="88" y="125"/>
                    <a:pt x="88" y="125"/>
                    <a:pt x="88" y="125"/>
                  </a:cubicBezTo>
                  <a:cubicBezTo>
                    <a:pt x="84" y="130"/>
                    <a:pt x="76" y="130"/>
                    <a:pt x="71" y="125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0" y="106"/>
                    <a:pt x="8" y="149"/>
                    <a:pt x="37" y="178"/>
                  </a:cubicBezTo>
                  <a:cubicBezTo>
                    <a:pt x="63" y="204"/>
                    <a:pt x="99" y="213"/>
                    <a:pt x="133" y="205"/>
                  </a:cubicBezTo>
                  <a:cubicBezTo>
                    <a:pt x="186" y="259"/>
                    <a:pt x="239" y="313"/>
                    <a:pt x="292" y="366"/>
                  </a:cubicBezTo>
                  <a:cubicBezTo>
                    <a:pt x="296" y="371"/>
                    <a:pt x="307" y="376"/>
                    <a:pt x="315" y="374"/>
                  </a:cubicBezTo>
                  <a:cubicBezTo>
                    <a:pt x="348" y="369"/>
                    <a:pt x="375" y="342"/>
                    <a:pt x="380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7578183" y="3177426"/>
            <a:ext cx="406323" cy="416556"/>
            <a:chOff x="6138863" y="2755900"/>
            <a:chExt cx="1890712" cy="1938338"/>
          </a:xfrm>
          <a:solidFill>
            <a:schemeClr val="bg1"/>
          </a:solidFill>
        </p:grpSpPr>
        <p:sp>
          <p:nvSpPr>
            <p:cNvPr id="77" name="Freeform 76"/>
            <p:cNvSpPr>
              <a:spLocks noEditPoints="1"/>
            </p:cNvSpPr>
            <p:nvPr/>
          </p:nvSpPr>
          <p:spPr bwMode="auto">
            <a:xfrm>
              <a:off x="6138863" y="3490913"/>
              <a:ext cx="831850" cy="1203325"/>
            </a:xfrm>
            <a:custGeom>
              <a:avLst/>
              <a:gdLst>
                <a:gd name="T0" fmla="*/ 293 w 524"/>
                <a:gd name="T1" fmla="*/ 71 h 758"/>
                <a:gd name="T2" fmla="*/ 453 w 524"/>
                <a:gd name="T3" fmla="*/ 621 h 758"/>
                <a:gd name="T4" fmla="*/ 234 w 524"/>
                <a:gd name="T5" fmla="*/ 685 h 758"/>
                <a:gd name="T6" fmla="*/ 73 w 524"/>
                <a:gd name="T7" fmla="*/ 137 h 758"/>
                <a:gd name="T8" fmla="*/ 293 w 524"/>
                <a:gd name="T9" fmla="*/ 71 h 758"/>
                <a:gd name="T10" fmla="*/ 331 w 524"/>
                <a:gd name="T11" fmla="*/ 0 h 758"/>
                <a:gd name="T12" fmla="*/ 276 w 524"/>
                <a:gd name="T13" fmla="*/ 16 h 758"/>
                <a:gd name="T14" fmla="*/ 56 w 524"/>
                <a:gd name="T15" fmla="*/ 80 h 758"/>
                <a:gd name="T16" fmla="*/ 0 w 524"/>
                <a:gd name="T17" fmla="*/ 97 h 758"/>
                <a:gd name="T18" fmla="*/ 16 w 524"/>
                <a:gd name="T19" fmla="*/ 153 h 758"/>
                <a:gd name="T20" fmla="*/ 177 w 524"/>
                <a:gd name="T21" fmla="*/ 702 h 758"/>
                <a:gd name="T22" fmla="*/ 193 w 524"/>
                <a:gd name="T23" fmla="*/ 758 h 758"/>
                <a:gd name="T24" fmla="*/ 250 w 524"/>
                <a:gd name="T25" fmla="*/ 742 h 758"/>
                <a:gd name="T26" fmla="*/ 470 w 524"/>
                <a:gd name="T27" fmla="*/ 676 h 758"/>
                <a:gd name="T28" fmla="*/ 524 w 524"/>
                <a:gd name="T29" fmla="*/ 659 h 758"/>
                <a:gd name="T30" fmla="*/ 510 w 524"/>
                <a:gd name="T31" fmla="*/ 605 h 758"/>
                <a:gd name="T32" fmla="*/ 347 w 524"/>
                <a:gd name="T33" fmla="*/ 54 h 758"/>
                <a:gd name="T34" fmla="*/ 331 w 524"/>
                <a:gd name="T35" fmla="*/ 0 h 758"/>
                <a:gd name="T36" fmla="*/ 331 w 524"/>
                <a:gd name="T37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4" h="758">
                  <a:moveTo>
                    <a:pt x="293" y="71"/>
                  </a:moveTo>
                  <a:lnTo>
                    <a:pt x="453" y="621"/>
                  </a:lnTo>
                  <a:lnTo>
                    <a:pt x="234" y="685"/>
                  </a:lnTo>
                  <a:lnTo>
                    <a:pt x="73" y="137"/>
                  </a:lnTo>
                  <a:lnTo>
                    <a:pt x="293" y="71"/>
                  </a:lnTo>
                  <a:close/>
                  <a:moveTo>
                    <a:pt x="331" y="0"/>
                  </a:moveTo>
                  <a:lnTo>
                    <a:pt x="276" y="16"/>
                  </a:lnTo>
                  <a:lnTo>
                    <a:pt x="56" y="80"/>
                  </a:lnTo>
                  <a:lnTo>
                    <a:pt x="0" y="97"/>
                  </a:lnTo>
                  <a:lnTo>
                    <a:pt x="16" y="153"/>
                  </a:lnTo>
                  <a:lnTo>
                    <a:pt x="177" y="702"/>
                  </a:lnTo>
                  <a:lnTo>
                    <a:pt x="193" y="758"/>
                  </a:lnTo>
                  <a:lnTo>
                    <a:pt x="250" y="742"/>
                  </a:lnTo>
                  <a:lnTo>
                    <a:pt x="470" y="676"/>
                  </a:lnTo>
                  <a:lnTo>
                    <a:pt x="524" y="659"/>
                  </a:lnTo>
                  <a:lnTo>
                    <a:pt x="510" y="605"/>
                  </a:lnTo>
                  <a:lnTo>
                    <a:pt x="347" y="54"/>
                  </a:lnTo>
                  <a:lnTo>
                    <a:pt x="331" y="0"/>
                  </a:lnTo>
                  <a:lnTo>
                    <a:pt x="3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78" name="Freeform 77"/>
            <p:cNvSpPr>
              <a:spLocks noEditPoints="1"/>
            </p:cNvSpPr>
            <p:nvPr/>
          </p:nvSpPr>
          <p:spPr bwMode="auto">
            <a:xfrm>
              <a:off x="6138863" y="3490913"/>
              <a:ext cx="831850" cy="1203325"/>
            </a:xfrm>
            <a:custGeom>
              <a:avLst/>
              <a:gdLst>
                <a:gd name="T0" fmla="*/ 293 w 524"/>
                <a:gd name="T1" fmla="*/ 71 h 758"/>
                <a:gd name="T2" fmla="*/ 453 w 524"/>
                <a:gd name="T3" fmla="*/ 621 h 758"/>
                <a:gd name="T4" fmla="*/ 234 w 524"/>
                <a:gd name="T5" fmla="*/ 685 h 758"/>
                <a:gd name="T6" fmla="*/ 73 w 524"/>
                <a:gd name="T7" fmla="*/ 137 h 758"/>
                <a:gd name="T8" fmla="*/ 293 w 524"/>
                <a:gd name="T9" fmla="*/ 71 h 758"/>
                <a:gd name="T10" fmla="*/ 331 w 524"/>
                <a:gd name="T11" fmla="*/ 0 h 758"/>
                <a:gd name="T12" fmla="*/ 276 w 524"/>
                <a:gd name="T13" fmla="*/ 16 h 758"/>
                <a:gd name="T14" fmla="*/ 56 w 524"/>
                <a:gd name="T15" fmla="*/ 80 h 758"/>
                <a:gd name="T16" fmla="*/ 0 w 524"/>
                <a:gd name="T17" fmla="*/ 97 h 758"/>
                <a:gd name="T18" fmla="*/ 16 w 524"/>
                <a:gd name="T19" fmla="*/ 153 h 758"/>
                <a:gd name="T20" fmla="*/ 177 w 524"/>
                <a:gd name="T21" fmla="*/ 702 h 758"/>
                <a:gd name="T22" fmla="*/ 193 w 524"/>
                <a:gd name="T23" fmla="*/ 758 h 758"/>
                <a:gd name="T24" fmla="*/ 250 w 524"/>
                <a:gd name="T25" fmla="*/ 742 h 758"/>
                <a:gd name="T26" fmla="*/ 470 w 524"/>
                <a:gd name="T27" fmla="*/ 676 h 758"/>
                <a:gd name="T28" fmla="*/ 524 w 524"/>
                <a:gd name="T29" fmla="*/ 659 h 758"/>
                <a:gd name="T30" fmla="*/ 510 w 524"/>
                <a:gd name="T31" fmla="*/ 605 h 758"/>
                <a:gd name="T32" fmla="*/ 347 w 524"/>
                <a:gd name="T33" fmla="*/ 54 h 758"/>
                <a:gd name="T34" fmla="*/ 331 w 524"/>
                <a:gd name="T35" fmla="*/ 0 h 758"/>
                <a:gd name="T36" fmla="*/ 331 w 524"/>
                <a:gd name="T37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4" h="758">
                  <a:moveTo>
                    <a:pt x="293" y="71"/>
                  </a:moveTo>
                  <a:lnTo>
                    <a:pt x="453" y="621"/>
                  </a:lnTo>
                  <a:lnTo>
                    <a:pt x="234" y="685"/>
                  </a:lnTo>
                  <a:lnTo>
                    <a:pt x="73" y="137"/>
                  </a:lnTo>
                  <a:lnTo>
                    <a:pt x="293" y="71"/>
                  </a:lnTo>
                  <a:moveTo>
                    <a:pt x="331" y="0"/>
                  </a:moveTo>
                  <a:lnTo>
                    <a:pt x="276" y="16"/>
                  </a:lnTo>
                  <a:lnTo>
                    <a:pt x="56" y="80"/>
                  </a:lnTo>
                  <a:lnTo>
                    <a:pt x="0" y="97"/>
                  </a:lnTo>
                  <a:lnTo>
                    <a:pt x="16" y="153"/>
                  </a:lnTo>
                  <a:lnTo>
                    <a:pt x="177" y="702"/>
                  </a:lnTo>
                  <a:lnTo>
                    <a:pt x="193" y="758"/>
                  </a:lnTo>
                  <a:lnTo>
                    <a:pt x="250" y="742"/>
                  </a:lnTo>
                  <a:lnTo>
                    <a:pt x="470" y="676"/>
                  </a:lnTo>
                  <a:lnTo>
                    <a:pt x="524" y="659"/>
                  </a:lnTo>
                  <a:lnTo>
                    <a:pt x="510" y="605"/>
                  </a:lnTo>
                  <a:lnTo>
                    <a:pt x="347" y="54"/>
                  </a:lnTo>
                  <a:lnTo>
                    <a:pt x="331" y="0"/>
                  </a:lnTo>
                  <a:lnTo>
                    <a:pt x="33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79" name="Freeform 78"/>
            <p:cNvSpPr/>
            <p:nvPr/>
          </p:nvSpPr>
          <p:spPr bwMode="auto">
            <a:xfrm>
              <a:off x="6692900" y="2755900"/>
              <a:ext cx="1336675" cy="1522413"/>
            </a:xfrm>
            <a:custGeom>
              <a:avLst/>
              <a:gdLst>
                <a:gd name="T0" fmla="*/ 342 w 356"/>
                <a:gd name="T1" fmla="*/ 286 h 406"/>
                <a:gd name="T2" fmla="*/ 320 w 356"/>
                <a:gd name="T3" fmla="*/ 322 h 406"/>
                <a:gd name="T4" fmla="*/ 320 w 356"/>
                <a:gd name="T5" fmla="*/ 333 h 406"/>
                <a:gd name="T6" fmla="*/ 290 w 356"/>
                <a:gd name="T7" fmla="*/ 373 h 406"/>
                <a:gd name="T8" fmla="*/ 287 w 356"/>
                <a:gd name="T9" fmla="*/ 386 h 406"/>
                <a:gd name="T10" fmla="*/ 242 w 356"/>
                <a:gd name="T11" fmla="*/ 406 h 406"/>
                <a:gd name="T12" fmla="*/ 226 w 356"/>
                <a:gd name="T13" fmla="*/ 405 h 406"/>
                <a:gd name="T14" fmla="*/ 129 w 356"/>
                <a:gd name="T15" fmla="*/ 396 h 406"/>
                <a:gd name="T16" fmla="*/ 95 w 356"/>
                <a:gd name="T17" fmla="*/ 394 h 406"/>
                <a:gd name="T18" fmla="*/ 50 w 356"/>
                <a:gd name="T19" fmla="*/ 398 h 406"/>
                <a:gd name="T20" fmla="*/ 0 w 356"/>
                <a:gd name="T21" fmla="*/ 228 h 406"/>
                <a:gd name="T22" fmla="*/ 107 w 356"/>
                <a:gd name="T23" fmla="*/ 108 h 406"/>
                <a:gd name="T24" fmla="*/ 113 w 356"/>
                <a:gd name="T25" fmla="*/ 20 h 406"/>
                <a:gd name="T26" fmla="*/ 149 w 356"/>
                <a:gd name="T27" fmla="*/ 0 h 406"/>
                <a:gd name="T28" fmla="*/ 184 w 356"/>
                <a:gd name="T29" fmla="*/ 95 h 406"/>
                <a:gd name="T30" fmla="*/ 180 w 356"/>
                <a:gd name="T31" fmla="*/ 123 h 406"/>
                <a:gd name="T32" fmla="*/ 179 w 356"/>
                <a:gd name="T33" fmla="*/ 147 h 406"/>
                <a:gd name="T34" fmla="*/ 292 w 356"/>
                <a:gd name="T35" fmla="*/ 172 h 406"/>
                <a:gd name="T36" fmla="*/ 302 w 356"/>
                <a:gd name="T37" fmla="*/ 172 h 406"/>
                <a:gd name="T38" fmla="*/ 356 w 356"/>
                <a:gd name="T39" fmla="*/ 226 h 406"/>
                <a:gd name="T40" fmla="*/ 338 w 356"/>
                <a:gd name="T41" fmla="*/ 265 h 406"/>
                <a:gd name="T42" fmla="*/ 342 w 356"/>
                <a:gd name="T43" fmla="*/ 28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6" h="406">
                  <a:moveTo>
                    <a:pt x="342" y="286"/>
                  </a:moveTo>
                  <a:cubicBezTo>
                    <a:pt x="341" y="302"/>
                    <a:pt x="332" y="315"/>
                    <a:pt x="320" y="322"/>
                  </a:cubicBezTo>
                  <a:cubicBezTo>
                    <a:pt x="320" y="326"/>
                    <a:pt x="321" y="329"/>
                    <a:pt x="320" y="333"/>
                  </a:cubicBezTo>
                  <a:cubicBezTo>
                    <a:pt x="319" y="352"/>
                    <a:pt x="307" y="367"/>
                    <a:pt x="290" y="373"/>
                  </a:cubicBezTo>
                  <a:cubicBezTo>
                    <a:pt x="289" y="377"/>
                    <a:pt x="288" y="381"/>
                    <a:pt x="287" y="386"/>
                  </a:cubicBezTo>
                  <a:cubicBezTo>
                    <a:pt x="281" y="401"/>
                    <a:pt x="261" y="406"/>
                    <a:pt x="242" y="406"/>
                  </a:cubicBezTo>
                  <a:cubicBezTo>
                    <a:pt x="237" y="406"/>
                    <a:pt x="231" y="405"/>
                    <a:pt x="226" y="405"/>
                  </a:cubicBezTo>
                  <a:cubicBezTo>
                    <a:pt x="206" y="402"/>
                    <a:pt x="168" y="399"/>
                    <a:pt x="129" y="396"/>
                  </a:cubicBezTo>
                  <a:cubicBezTo>
                    <a:pt x="116" y="395"/>
                    <a:pt x="105" y="394"/>
                    <a:pt x="95" y="394"/>
                  </a:cubicBezTo>
                  <a:cubicBezTo>
                    <a:pt x="73" y="394"/>
                    <a:pt x="59" y="396"/>
                    <a:pt x="50" y="398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33" y="202"/>
                    <a:pt x="89" y="141"/>
                    <a:pt x="107" y="108"/>
                  </a:cubicBezTo>
                  <a:cubicBezTo>
                    <a:pt x="118" y="72"/>
                    <a:pt x="114" y="28"/>
                    <a:pt x="113" y="20"/>
                  </a:cubicBezTo>
                  <a:cubicBezTo>
                    <a:pt x="111" y="2"/>
                    <a:pt x="145" y="0"/>
                    <a:pt x="149" y="0"/>
                  </a:cubicBezTo>
                  <a:cubicBezTo>
                    <a:pt x="168" y="0"/>
                    <a:pt x="189" y="33"/>
                    <a:pt x="184" y="95"/>
                  </a:cubicBezTo>
                  <a:cubicBezTo>
                    <a:pt x="183" y="103"/>
                    <a:pt x="182" y="113"/>
                    <a:pt x="180" y="123"/>
                  </a:cubicBezTo>
                  <a:cubicBezTo>
                    <a:pt x="180" y="132"/>
                    <a:pt x="179" y="140"/>
                    <a:pt x="179" y="147"/>
                  </a:cubicBezTo>
                  <a:cubicBezTo>
                    <a:pt x="179" y="170"/>
                    <a:pt x="262" y="172"/>
                    <a:pt x="292" y="172"/>
                  </a:cubicBezTo>
                  <a:cubicBezTo>
                    <a:pt x="298" y="172"/>
                    <a:pt x="302" y="172"/>
                    <a:pt x="302" y="172"/>
                  </a:cubicBezTo>
                  <a:cubicBezTo>
                    <a:pt x="332" y="172"/>
                    <a:pt x="356" y="196"/>
                    <a:pt x="356" y="226"/>
                  </a:cubicBezTo>
                  <a:cubicBezTo>
                    <a:pt x="356" y="242"/>
                    <a:pt x="349" y="256"/>
                    <a:pt x="338" y="265"/>
                  </a:cubicBezTo>
                  <a:cubicBezTo>
                    <a:pt x="341" y="272"/>
                    <a:pt x="343" y="279"/>
                    <a:pt x="342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5750860" y="2113254"/>
            <a:ext cx="7355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2400">
                <a:solidFill>
                  <a:prstClr val="white"/>
                </a:solidFill>
                <a:latin typeface="Bebas Neue"/>
              </a:rPr>
              <a:t>9M.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10130025" y="1670434"/>
            <a:ext cx="7355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2400">
                <a:solidFill>
                  <a:prstClr val="white"/>
                </a:solidFill>
                <a:latin typeface="Bebas Neue"/>
              </a:rPr>
              <a:t>27K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8534988" y="3665626"/>
            <a:ext cx="7355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2400">
                <a:solidFill>
                  <a:prstClr val="white"/>
                </a:solidFill>
                <a:latin typeface="Bebas Neue"/>
              </a:rPr>
              <a:t>789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8970281" y="837273"/>
            <a:ext cx="7355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2400">
                <a:solidFill>
                  <a:prstClr val="white"/>
                </a:solidFill>
                <a:latin typeface="Bebas Neue"/>
              </a:rPr>
              <a:t>99%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1065987" y="1905001"/>
            <a:ext cx="3374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400" dirty="0">
                <a:solidFill>
                  <a:srgbClr val="00C3D9"/>
                </a:solidFill>
                <a:latin typeface="Bebas Neue"/>
              </a:rPr>
              <a:t>TEXT</a:t>
            </a:r>
          </a:p>
        </p:txBody>
      </p:sp>
      <p:sp>
        <p:nvSpPr>
          <p:cNvPr id="87" name="Rectangle 86"/>
          <p:cNvSpPr/>
          <p:nvPr/>
        </p:nvSpPr>
        <p:spPr>
          <a:xfrm>
            <a:off x="1058304" y="2246869"/>
            <a:ext cx="3818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8565"/>
            <a:r>
              <a:rPr lang="en-US" sz="1600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is simply dummy text of the printing and typesetting industry. 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065987" y="3022601"/>
            <a:ext cx="3374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400">
                <a:solidFill>
                  <a:srgbClr val="F4C60E"/>
                </a:solidFill>
                <a:latin typeface="Bebas Neue"/>
              </a:rPr>
              <a:t>TEXT</a:t>
            </a:r>
          </a:p>
        </p:txBody>
      </p:sp>
      <p:sp>
        <p:nvSpPr>
          <p:cNvPr id="95" name="Rectangle 94"/>
          <p:cNvSpPr/>
          <p:nvPr/>
        </p:nvSpPr>
        <p:spPr>
          <a:xfrm>
            <a:off x="1058304" y="3364469"/>
            <a:ext cx="3818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8565"/>
            <a:r>
              <a:rPr lang="en-US" sz="1600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is simply dummy text of the printing and typesetting industry. 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1065987" y="4140201"/>
            <a:ext cx="3374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400">
                <a:solidFill>
                  <a:srgbClr val="1FD89C"/>
                </a:solidFill>
                <a:latin typeface="Bebas Neue"/>
              </a:rPr>
              <a:t>TEXT</a:t>
            </a:r>
          </a:p>
        </p:txBody>
      </p:sp>
      <p:sp>
        <p:nvSpPr>
          <p:cNvPr id="98" name="Rectangle 97"/>
          <p:cNvSpPr/>
          <p:nvPr/>
        </p:nvSpPr>
        <p:spPr>
          <a:xfrm>
            <a:off x="1058304" y="4482069"/>
            <a:ext cx="3818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8565"/>
            <a:r>
              <a:rPr lang="en-US" sz="1600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is simply dummy text of the printing and typesetting industry. 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1065987" y="5257801"/>
            <a:ext cx="3374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400">
                <a:solidFill>
                  <a:srgbClr val="DE6E00"/>
                </a:solidFill>
                <a:latin typeface="Bebas Neue"/>
              </a:rPr>
              <a:t>TEXT</a:t>
            </a:r>
          </a:p>
        </p:txBody>
      </p:sp>
      <p:sp>
        <p:nvSpPr>
          <p:cNvPr id="100" name="Rectangle 99"/>
          <p:cNvSpPr/>
          <p:nvPr/>
        </p:nvSpPr>
        <p:spPr>
          <a:xfrm>
            <a:off x="1058304" y="5599669"/>
            <a:ext cx="3818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8565"/>
            <a:r>
              <a:rPr lang="en-US" sz="1600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is simply dummy text of the printing and typesetting industry. </a:t>
            </a:r>
          </a:p>
        </p:txBody>
      </p:sp>
      <p:sp>
        <p:nvSpPr>
          <p:cNvPr id="104" name="Rectangle 103"/>
          <p:cNvSpPr/>
          <p:nvPr/>
        </p:nvSpPr>
        <p:spPr>
          <a:xfrm>
            <a:off x="937730" y="1993589"/>
            <a:ext cx="73591" cy="726304"/>
          </a:xfrm>
          <a:prstGeom prst="rect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937730" y="3111797"/>
            <a:ext cx="73591" cy="726304"/>
          </a:xfrm>
          <a:prstGeom prst="rect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937730" y="4209965"/>
            <a:ext cx="73591" cy="726304"/>
          </a:xfrm>
          <a:prstGeom prst="rect">
            <a:avLst/>
          </a:prstGeom>
          <a:solidFill>
            <a:srgbClr val="01D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937730" y="5321612"/>
            <a:ext cx="73591" cy="726304"/>
          </a:xfrm>
          <a:prstGeom prst="rect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05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1500"/>
                            </p:stCondLst>
                            <p:childTnLst>
                              <p:par>
                                <p:cTn id="1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2000"/>
                            </p:stCondLst>
                            <p:childTnLst>
                              <p:par>
                                <p:cTn id="1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" grpId="0" animBg="1"/>
      <p:bldP spid="160" grpId="0" animBg="1"/>
      <p:bldP spid="152" grpId="0" animBg="1"/>
      <p:bldP spid="159" grpId="0" animBg="1"/>
      <p:bldP spid="161" grpId="0" animBg="1"/>
      <p:bldP spid="158" grpId="0" animBg="1"/>
      <p:bldP spid="153" grpId="0" animBg="1"/>
      <p:bldP spid="154" grpId="0" animBg="1"/>
      <p:bldP spid="162" grpId="0" animBg="1"/>
      <p:bldP spid="163" grpId="0" animBg="1"/>
      <p:bldP spid="150" grpId="0" animBg="1"/>
      <p:bldP spid="151" grpId="0" animBg="1"/>
      <p:bldP spid="10" grpId="0" animBg="1"/>
      <p:bldP spid="83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66" grpId="0" animBg="1"/>
      <p:bldP spid="164" grpId="0" animBg="1"/>
      <p:bldP spid="155" grpId="0" animBg="1"/>
      <p:bldP spid="156" grpId="0" animBg="1"/>
      <p:bldP spid="157" grpId="0" animBg="1"/>
      <p:bldP spid="61" grpId="0" animBg="1"/>
      <p:bldP spid="80" grpId="0"/>
      <p:bldP spid="82" grpId="0"/>
      <p:bldP spid="84" grpId="0"/>
      <p:bldP spid="85" grpId="0"/>
      <p:bldP spid="86" grpId="0"/>
      <p:bldP spid="87" grpId="0"/>
      <p:bldP spid="88" grpId="0"/>
      <p:bldP spid="95" grpId="0"/>
      <p:bldP spid="96" grpId="0"/>
      <p:bldP spid="98" grpId="0"/>
      <p:bldP spid="99" grpId="0"/>
      <p:bldP spid="100" grpId="0"/>
      <p:bldP spid="104" grpId="0" animBg="1"/>
      <p:bldP spid="106" grpId="0" animBg="1"/>
      <p:bldP spid="107" grpId="0" animBg="1"/>
      <p:bldP spid="10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20"/>
          <p:cNvSpPr/>
          <p:nvPr/>
        </p:nvSpPr>
        <p:spPr bwMode="auto">
          <a:xfrm>
            <a:off x="8940800" y="1771987"/>
            <a:ext cx="2096840" cy="3980619"/>
          </a:xfrm>
          <a:custGeom>
            <a:avLst/>
            <a:gdLst>
              <a:gd name="T0" fmla="*/ 159 w 189"/>
              <a:gd name="T1" fmla="*/ 0 h 360"/>
              <a:gd name="T2" fmla="*/ 30 w 189"/>
              <a:gd name="T3" fmla="*/ 0 h 360"/>
              <a:gd name="T4" fmla="*/ 0 w 189"/>
              <a:gd name="T5" fmla="*/ 33 h 360"/>
              <a:gd name="T6" fmla="*/ 0 w 189"/>
              <a:gd name="T7" fmla="*/ 327 h 360"/>
              <a:gd name="T8" fmla="*/ 30 w 189"/>
              <a:gd name="T9" fmla="*/ 360 h 360"/>
              <a:gd name="T10" fmla="*/ 159 w 189"/>
              <a:gd name="T11" fmla="*/ 360 h 360"/>
              <a:gd name="T12" fmla="*/ 189 w 189"/>
              <a:gd name="T13" fmla="*/ 327 h 360"/>
              <a:gd name="T14" fmla="*/ 189 w 189"/>
              <a:gd name="T15" fmla="*/ 33 h 360"/>
              <a:gd name="T16" fmla="*/ 159 w 189"/>
              <a:gd name="T17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9" h="360">
                <a:moveTo>
                  <a:pt x="159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5"/>
                  <a:pt x="0" y="33"/>
                </a:cubicBezTo>
                <a:cubicBezTo>
                  <a:pt x="0" y="327"/>
                  <a:pt x="0" y="327"/>
                  <a:pt x="0" y="327"/>
                </a:cubicBezTo>
                <a:cubicBezTo>
                  <a:pt x="0" y="345"/>
                  <a:pt x="13" y="360"/>
                  <a:pt x="30" y="360"/>
                </a:cubicBezTo>
                <a:cubicBezTo>
                  <a:pt x="159" y="360"/>
                  <a:pt x="159" y="360"/>
                  <a:pt x="159" y="360"/>
                </a:cubicBezTo>
                <a:cubicBezTo>
                  <a:pt x="176" y="360"/>
                  <a:pt x="189" y="345"/>
                  <a:pt x="189" y="327"/>
                </a:cubicBezTo>
                <a:cubicBezTo>
                  <a:pt x="189" y="33"/>
                  <a:pt x="189" y="33"/>
                  <a:pt x="189" y="33"/>
                </a:cubicBezTo>
                <a:cubicBezTo>
                  <a:pt x="189" y="15"/>
                  <a:pt x="176" y="0"/>
                  <a:pt x="159" y="0"/>
                </a:cubicBezTo>
                <a:close/>
              </a:path>
            </a:pathLst>
          </a:custGeom>
          <a:solidFill>
            <a:srgbClr val="F4C60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27" name="Freeform 25"/>
          <p:cNvSpPr>
            <a:spLocks noEditPoints="1"/>
          </p:cNvSpPr>
          <p:nvPr/>
        </p:nvSpPr>
        <p:spPr bwMode="auto">
          <a:xfrm>
            <a:off x="8940800" y="1761440"/>
            <a:ext cx="2096840" cy="3991165"/>
          </a:xfrm>
          <a:custGeom>
            <a:avLst/>
            <a:gdLst>
              <a:gd name="T0" fmla="*/ 159 w 189"/>
              <a:gd name="T1" fmla="*/ 0 h 360"/>
              <a:gd name="T2" fmla="*/ 30 w 189"/>
              <a:gd name="T3" fmla="*/ 0 h 360"/>
              <a:gd name="T4" fmla="*/ 0 w 189"/>
              <a:gd name="T5" fmla="*/ 33 h 360"/>
              <a:gd name="T6" fmla="*/ 0 w 189"/>
              <a:gd name="T7" fmla="*/ 327 h 360"/>
              <a:gd name="T8" fmla="*/ 30 w 189"/>
              <a:gd name="T9" fmla="*/ 360 h 360"/>
              <a:gd name="T10" fmla="*/ 159 w 189"/>
              <a:gd name="T11" fmla="*/ 360 h 360"/>
              <a:gd name="T12" fmla="*/ 189 w 189"/>
              <a:gd name="T13" fmla="*/ 327 h 360"/>
              <a:gd name="T14" fmla="*/ 189 w 189"/>
              <a:gd name="T15" fmla="*/ 33 h 360"/>
              <a:gd name="T16" fmla="*/ 159 w 189"/>
              <a:gd name="T17" fmla="*/ 0 h 360"/>
              <a:gd name="T18" fmla="*/ 179 w 189"/>
              <a:gd name="T19" fmla="*/ 310 h 360"/>
              <a:gd name="T20" fmla="*/ 10 w 189"/>
              <a:gd name="T21" fmla="*/ 310 h 360"/>
              <a:gd name="T22" fmla="*/ 10 w 189"/>
              <a:gd name="T23" fmla="*/ 61 h 360"/>
              <a:gd name="T24" fmla="*/ 179 w 189"/>
              <a:gd name="T25" fmla="*/ 61 h 360"/>
              <a:gd name="T26" fmla="*/ 179 w 189"/>
              <a:gd name="T27" fmla="*/ 31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9" h="360">
                <a:moveTo>
                  <a:pt x="159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5"/>
                  <a:pt x="0" y="33"/>
                </a:cubicBezTo>
                <a:cubicBezTo>
                  <a:pt x="0" y="327"/>
                  <a:pt x="0" y="327"/>
                  <a:pt x="0" y="327"/>
                </a:cubicBezTo>
                <a:cubicBezTo>
                  <a:pt x="0" y="345"/>
                  <a:pt x="13" y="360"/>
                  <a:pt x="30" y="360"/>
                </a:cubicBezTo>
                <a:cubicBezTo>
                  <a:pt x="159" y="360"/>
                  <a:pt x="159" y="360"/>
                  <a:pt x="159" y="360"/>
                </a:cubicBezTo>
                <a:cubicBezTo>
                  <a:pt x="176" y="360"/>
                  <a:pt x="189" y="345"/>
                  <a:pt x="189" y="327"/>
                </a:cubicBezTo>
                <a:cubicBezTo>
                  <a:pt x="189" y="33"/>
                  <a:pt x="189" y="33"/>
                  <a:pt x="189" y="33"/>
                </a:cubicBezTo>
                <a:cubicBezTo>
                  <a:pt x="189" y="15"/>
                  <a:pt x="176" y="0"/>
                  <a:pt x="159" y="0"/>
                </a:cubicBezTo>
                <a:close/>
                <a:moveTo>
                  <a:pt x="179" y="310"/>
                </a:moveTo>
                <a:cubicBezTo>
                  <a:pt x="10" y="310"/>
                  <a:pt x="10" y="310"/>
                  <a:pt x="10" y="310"/>
                </a:cubicBezTo>
                <a:cubicBezTo>
                  <a:pt x="10" y="61"/>
                  <a:pt x="10" y="61"/>
                  <a:pt x="10" y="61"/>
                </a:cubicBezTo>
                <a:cubicBezTo>
                  <a:pt x="179" y="61"/>
                  <a:pt x="179" y="61"/>
                  <a:pt x="179" y="61"/>
                </a:cubicBezTo>
                <a:lnTo>
                  <a:pt x="179" y="31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0" name="Freeform 20"/>
          <p:cNvSpPr/>
          <p:nvPr/>
        </p:nvSpPr>
        <p:spPr bwMode="auto">
          <a:xfrm>
            <a:off x="6626792" y="1308061"/>
            <a:ext cx="2517208" cy="4778643"/>
          </a:xfrm>
          <a:custGeom>
            <a:avLst/>
            <a:gdLst>
              <a:gd name="T0" fmla="*/ 159 w 189"/>
              <a:gd name="T1" fmla="*/ 0 h 360"/>
              <a:gd name="T2" fmla="*/ 30 w 189"/>
              <a:gd name="T3" fmla="*/ 0 h 360"/>
              <a:gd name="T4" fmla="*/ 0 w 189"/>
              <a:gd name="T5" fmla="*/ 33 h 360"/>
              <a:gd name="T6" fmla="*/ 0 w 189"/>
              <a:gd name="T7" fmla="*/ 327 h 360"/>
              <a:gd name="T8" fmla="*/ 30 w 189"/>
              <a:gd name="T9" fmla="*/ 360 h 360"/>
              <a:gd name="T10" fmla="*/ 159 w 189"/>
              <a:gd name="T11" fmla="*/ 360 h 360"/>
              <a:gd name="T12" fmla="*/ 189 w 189"/>
              <a:gd name="T13" fmla="*/ 327 h 360"/>
              <a:gd name="T14" fmla="*/ 189 w 189"/>
              <a:gd name="T15" fmla="*/ 33 h 360"/>
              <a:gd name="T16" fmla="*/ 159 w 189"/>
              <a:gd name="T17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9" h="360">
                <a:moveTo>
                  <a:pt x="159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5"/>
                  <a:pt x="0" y="33"/>
                </a:cubicBezTo>
                <a:cubicBezTo>
                  <a:pt x="0" y="327"/>
                  <a:pt x="0" y="327"/>
                  <a:pt x="0" y="327"/>
                </a:cubicBezTo>
                <a:cubicBezTo>
                  <a:pt x="0" y="345"/>
                  <a:pt x="13" y="360"/>
                  <a:pt x="30" y="360"/>
                </a:cubicBezTo>
                <a:cubicBezTo>
                  <a:pt x="159" y="360"/>
                  <a:pt x="159" y="360"/>
                  <a:pt x="159" y="360"/>
                </a:cubicBezTo>
                <a:cubicBezTo>
                  <a:pt x="176" y="360"/>
                  <a:pt x="189" y="345"/>
                  <a:pt x="189" y="327"/>
                </a:cubicBezTo>
                <a:cubicBezTo>
                  <a:pt x="189" y="33"/>
                  <a:pt x="189" y="33"/>
                  <a:pt x="189" y="33"/>
                </a:cubicBezTo>
                <a:cubicBezTo>
                  <a:pt x="189" y="15"/>
                  <a:pt x="176" y="0"/>
                  <a:pt x="159" y="0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2" name="Freeform 25"/>
          <p:cNvSpPr>
            <a:spLocks noEditPoints="1"/>
          </p:cNvSpPr>
          <p:nvPr/>
        </p:nvSpPr>
        <p:spPr bwMode="auto">
          <a:xfrm>
            <a:off x="6626792" y="1295400"/>
            <a:ext cx="2517208" cy="4791304"/>
          </a:xfrm>
          <a:custGeom>
            <a:avLst/>
            <a:gdLst>
              <a:gd name="T0" fmla="*/ 159 w 189"/>
              <a:gd name="T1" fmla="*/ 0 h 360"/>
              <a:gd name="T2" fmla="*/ 30 w 189"/>
              <a:gd name="T3" fmla="*/ 0 h 360"/>
              <a:gd name="T4" fmla="*/ 0 w 189"/>
              <a:gd name="T5" fmla="*/ 33 h 360"/>
              <a:gd name="T6" fmla="*/ 0 w 189"/>
              <a:gd name="T7" fmla="*/ 327 h 360"/>
              <a:gd name="T8" fmla="*/ 30 w 189"/>
              <a:gd name="T9" fmla="*/ 360 h 360"/>
              <a:gd name="T10" fmla="*/ 159 w 189"/>
              <a:gd name="T11" fmla="*/ 360 h 360"/>
              <a:gd name="T12" fmla="*/ 189 w 189"/>
              <a:gd name="T13" fmla="*/ 327 h 360"/>
              <a:gd name="T14" fmla="*/ 189 w 189"/>
              <a:gd name="T15" fmla="*/ 33 h 360"/>
              <a:gd name="T16" fmla="*/ 159 w 189"/>
              <a:gd name="T17" fmla="*/ 0 h 360"/>
              <a:gd name="T18" fmla="*/ 179 w 189"/>
              <a:gd name="T19" fmla="*/ 310 h 360"/>
              <a:gd name="T20" fmla="*/ 10 w 189"/>
              <a:gd name="T21" fmla="*/ 310 h 360"/>
              <a:gd name="T22" fmla="*/ 10 w 189"/>
              <a:gd name="T23" fmla="*/ 61 h 360"/>
              <a:gd name="T24" fmla="*/ 179 w 189"/>
              <a:gd name="T25" fmla="*/ 61 h 360"/>
              <a:gd name="T26" fmla="*/ 179 w 189"/>
              <a:gd name="T27" fmla="*/ 31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9" h="360">
                <a:moveTo>
                  <a:pt x="159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5"/>
                  <a:pt x="0" y="33"/>
                </a:cubicBezTo>
                <a:cubicBezTo>
                  <a:pt x="0" y="327"/>
                  <a:pt x="0" y="327"/>
                  <a:pt x="0" y="327"/>
                </a:cubicBezTo>
                <a:cubicBezTo>
                  <a:pt x="0" y="345"/>
                  <a:pt x="13" y="360"/>
                  <a:pt x="30" y="360"/>
                </a:cubicBezTo>
                <a:cubicBezTo>
                  <a:pt x="159" y="360"/>
                  <a:pt x="159" y="360"/>
                  <a:pt x="159" y="360"/>
                </a:cubicBezTo>
                <a:cubicBezTo>
                  <a:pt x="176" y="360"/>
                  <a:pt x="189" y="345"/>
                  <a:pt x="189" y="327"/>
                </a:cubicBezTo>
                <a:cubicBezTo>
                  <a:pt x="189" y="33"/>
                  <a:pt x="189" y="33"/>
                  <a:pt x="189" y="33"/>
                </a:cubicBezTo>
                <a:cubicBezTo>
                  <a:pt x="189" y="15"/>
                  <a:pt x="176" y="0"/>
                  <a:pt x="159" y="0"/>
                </a:cubicBezTo>
                <a:close/>
                <a:moveTo>
                  <a:pt x="179" y="310"/>
                </a:moveTo>
                <a:cubicBezTo>
                  <a:pt x="10" y="310"/>
                  <a:pt x="10" y="310"/>
                  <a:pt x="10" y="310"/>
                </a:cubicBezTo>
                <a:cubicBezTo>
                  <a:pt x="10" y="61"/>
                  <a:pt x="10" y="61"/>
                  <a:pt x="10" y="61"/>
                </a:cubicBezTo>
                <a:cubicBezTo>
                  <a:pt x="179" y="61"/>
                  <a:pt x="179" y="61"/>
                  <a:pt x="179" y="61"/>
                </a:cubicBezTo>
                <a:lnTo>
                  <a:pt x="179" y="31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28" name="Freeform 26"/>
          <p:cNvSpPr/>
          <p:nvPr/>
        </p:nvSpPr>
        <p:spPr bwMode="auto">
          <a:xfrm>
            <a:off x="9717095" y="2092631"/>
            <a:ext cx="544251" cy="54847"/>
          </a:xfrm>
          <a:custGeom>
            <a:avLst/>
            <a:gdLst>
              <a:gd name="T0" fmla="*/ 49 w 49"/>
              <a:gd name="T1" fmla="*/ 2 h 5"/>
              <a:gd name="T2" fmla="*/ 45 w 49"/>
              <a:gd name="T3" fmla="*/ 5 h 5"/>
              <a:gd name="T4" fmla="*/ 4 w 49"/>
              <a:gd name="T5" fmla="*/ 5 h 5"/>
              <a:gd name="T6" fmla="*/ 0 w 49"/>
              <a:gd name="T7" fmla="*/ 2 h 5"/>
              <a:gd name="T8" fmla="*/ 0 w 49"/>
              <a:gd name="T9" fmla="*/ 2 h 5"/>
              <a:gd name="T10" fmla="*/ 4 w 49"/>
              <a:gd name="T11" fmla="*/ 0 h 5"/>
              <a:gd name="T12" fmla="*/ 45 w 49"/>
              <a:gd name="T13" fmla="*/ 0 h 5"/>
              <a:gd name="T14" fmla="*/ 49 w 49"/>
              <a:gd name="T15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" h="5">
                <a:moveTo>
                  <a:pt x="49" y="2"/>
                </a:moveTo>
                <a:cubicBezTo>
                  <a:pt x="49" y="4"/>
                  <a:pt x="47" y="5"/>
                  <a:pt x="45" y="5"/>
                </a:cubicBezTo>
                <a:cubicBezTo>
                  <a:pt x="4" y="5"/>
                  <a:pt x="4" y="5"/>
                  <a:pt x="4" y="5"/>
                </a:cubicBezTo>
                <a:cubicBezTo>
                  <a:pt x="2" y="5"/>
                  <a:pt x="0" y="4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2" y="0"/>
                  <a:pt x="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9809845" y="5294926"/>
            <a:ext cx="358751" cy="35875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13" name="Freeform 26"/>
          <p:cNvSpPr/>
          <p:nvPr/>
        </p:nvSpPr>
        <p:spPr bwMode="auto">
          <a:xfrm>
            <a:off x="7558716" y="1692987"/>
            <a:ext cx="653360" cy="65843"/>
          </a:xfrm>
          <a:custGeom>
            <a:avLst/>
            <a:gdLst>
              <a:gd name="T0" fmla="*/ 49 w 49"/>
              <a:gd name="T1" fmla="*/ 2 h 5"/>
              <a:gd name="T2" fmla="*/ 45 w 49"/>
              <a:gd name="T3" fmla="*/ 5 h 5"/>
              <a:gd name="T4" fmla="*/ 4 w 49"/>
              <a:gd name="T5" fmla="*/ 5 h 5"/>
              <a:gd name="T6" fmla="*/ 0 w 49"/>
              <a:gd name="T7" fmla="*/ 2 h 5"/>
              <a:gd name="T8" fmla="*/ 0 w 49"/>
              <a:gd name="T9" fmla="*/ 2 h 5"/>
              <a:gd name="T10" fmla="*/ 4 w 49"/>
              <a:gd name="T11" fmla="*/ 0 h 5"/>
              <a:gd name="T12" fmla="*/ 45 w 49"/>
              <a:gd name="T13" fmla="*/ 0 h 5"/>
              <a:gd name="T14" fmla="*/ 49 w 49"/>
              <a:gd name="T15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" h="5">
                <a:moveTo>
                  <a:pt x="49" y="2"/>
                </a:moveTo>
                <a:cubicBezTo>
                  <a:pt x="49" y="4"/>
                  <a:pt x="47" y="5"/>
                  <a:pt x="45" y="5"/>
                </a:cubicBezTo>
                <a:cubicBezTo>
                  <a:pt x="4" y="5"/>
                  <a:pt x="4" y="5"/>
                  <a:pt x="4" y="5"/>
                </a:cubicBezTo>
                <a:cubicBezTo>
                  <a:pt x="2" y="5"/>
                  <a:pt x="0" y="4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2" y="0"/>
                  <a:pt x="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7670060" y="5537269"/>
            <a:ext cx="430672" cy="4306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7079267" y="2717801"/>
            <a:ext cx="1612260" cy="1443801"/>
            <a:chOff x="8386763" y="4811713"/>
            <a:chExt cx="531812" cy="476250"/>
          </a:xfrm>
          <a:solidFill>
            <a:schemeClr val="bg1"/>
          </a:solidFill>
        </p:grpSpPr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8431213" y="4886326"/>
              <a:ext cx="71437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8386763" y="4935538"/>
              <a:ext cx="250825" cy="352425"/>
            </a:xfrm>
            <a:custGeom>
              <a:avLst/>
              <a:gdLst>
                <a:gd name="T0" fmla="*/ 65 w 67"/>
                <a:gd name="T1" fmla="*/ 2 h 94"/>
                <a:gd name="T2" fmla="*/ 60 w 67"/>
                <a:gd name="T3" fmla="*/ 2 h 94"/>
                <a:gd name="T4" fmla="*/ 46 w 67"/>
                <a:gd name="T5" fmla="*/ 12 h 94"/>
                <a:gd name="T6" fmla="*/ 34 w 67"/>
                <a:gd name="T7" fmla="*/ 9 h 94"/>
                <a:gd name="T8" fmla="*/ 31 w 67"/>
                <a:gd name="T9" fmla="*/ 8 h 94"/>
                <a:gd name="T10" fmla="*/ 31 w 67"/>
                <a:gd name="T11" fmla="*/ 8 h 94"/>
                <a:gd name="T12" fmla="*/ 31 w 67"/>
                <a:gd name="T13" fmla="*/ 8 h 94"/>
                <a:gd name="T14" fmla="*/ 30 w 67"/>
                <a:gd name="T15" fmla="*/ 8 h 94"/>
                <a:gd name="T16" fmla="*/ 30 w 67"/>
                <a:gd name="T17" fmla="*/ 8 h 94"/>
                <a:gd name="T18" fmla="*/ 29 w 67"/>
                <a:gd name="T19" fmla="*/ 8 h 94"/>
                <a:gd name="T20" fmla="*/ 28 w 67"/>
                <a:gd name="T21" fmla="*/ 8 h 94"/>
                <a:gd name="T22" fmla="*/ 24 w 67"/>
                <a:gd name="T23" fmla="*/ 8 h 94"/>
                <a:gd name="T24" fmla="*/ 23 w 67"/>
                <a:gd name="T25" fmla="*/ 12 h 94"/>
                <a:gd name="T26" fmla="*/ 24 w 67"/>
                <a:gd name="T27" fmla="*/ 26 h 94"/>
                <a:gd name="T28" fmla="*/ 22 w 67"/>
                <a:gd name="T29" fmla="*/ 31 h 94"/>
                <a:gd name="T30" fmla="*/ 19 w 67"/>
                <a:gd name="T31" fmla="*/ 26 h 94"/>
                <a:gd name="T32" fmla="*/ 20 w 67"/>
                <a:gd name="T33" fmla="*/ 12 h 94"/>
                <a:gd name="T34" fmla="*/ 19 w 67"/>
                <a:gd name="T35" fmla="*/ 8 h 94"/>
                <a:gd name="T36" fmla="*/ 15 w 67"/>
                <a:gd name="T37" fmla="*/ 8 h 94"/>
                <a:gd name="T38" fmla="*/ 13 w 67"/>
                <a:gd name="T39" fmla="*/ 8 h 94"/>
                <a:gd name="T40" fmla="*/ 13 w 67"/>
                <a:gd name="T41" fmla="*/ 8 h 94"/>
                <a:gd name="T42" fmla="*/ 13 w 67"/>
                <a:gd name="T43" fmla="*/ 8 h 94"/>
                <a:gd name="T44" fmla="*/ 0 w 67"/>
                <a:gd name="T45" fmla="*/ 21 h 94"/>
                <a:gd name="T46" fmla="*/ 0 w 67"/>
                <a:gd name="T47" fmla="*/ 22 h 94"/>
                <a:gd name="T48" fmla="*/ 0 w 67"/>
                <a:gd name="T49" fmla="*/ 23 h 94"/>
                <a:gd name="T50" fmla="*/ 0 w 67"/>
                <a:gd name="T51" fmla="*/ 49 h 94"/>
                <a:gd name="T52" fmla="*/ 4 w 67"/>
                <a:gd name="T53" fmla="*/ 53 h 94"/>
                <a:gd name="T54" fmla="*/ 8 w 67"/>
                <a:gd name="T55" fmla="*/ 49 h 94"/>
                <a:gd name="T56" fmla="*/ 8 w 67"/>
                <a:gd name="T57" fmla="*/ 24 h 94"/>
                <a:gd name="T58" fmla="*/ 10 w 67"/>
                <a:gd name="T59" fmla="*/ 24 h 94"/>
                <a:gd name="T60" fmla="*/ 10 w 67"/>
                <a:gd name="T61" fmla="*/ 49 h 94"/>
                <a:gd name="T62" fmla="*/ 10 w 67"/>
                <a:gd name="T63" fmla="*/ 49 h 94"/>
                <a:gd name="T64" fmla="*/ 10 w 67"/>
                <a:gd name="T65" fmla="*/ 89 h 94"/>
                <a:gd name="T66" fmla="*/ 15 w 67"/>
                <a:gd name="T67" fmla="*/ 94 h 94"/>
                <a:gd name="T68" fmla="*/ 15 w 67"/>
                <a:gd name="T69" fmla="*/ 94 h 94"/>
                <a:gd name="T70" fmla="*/ 15 w 67"/>
                <a:gd name="T71" fmla="*/ 94 h 94"/>
                <a:gd name="T72" fmla="*/ 20 w 67"/>
                <a:gd name="T73" fmla="*/ 89 h 94"/>
                <a:gd name="T74" fmla="*/ 20 w 67"/>
                <a:gd name="T75" fmla="*/ 54 h 94"/>
                <a:gd name="T76" fmla="*/ 22 w 67"/>
                <a:gd name="T77" fmla="*/ 54 h 94"/>
                <a:gd name="T78" fmla="*/ 22 w 67"/>
                <a:gd name="T79" fmla="*/ 89 h 94"/>
                <a:gd name="T80" fmla="*/ 27 w 67"/>
                <a:gd name="T81" fmla="*/ 94 h 94"/>
                <a:gd name="T82" fmla="*/ 28 w 67"/>
                <a:gd name="T83" fmla="*/ 94 h 94"/>
                <a:gd name="T84" fmla="*/ 28 w 67"/>
                <a:gd name="T85" fmla="*/ 94 h 94"/>
                <a:gd name="T86" fmla="*/ 33 w 67"/>
                <a:gd name="T87" fmla="*/ 89 h 94"/>
                <a:gd name="T88" fmla="*/ 33 w 67"/>
                <a:gd name="T89" fmla="*/ 49 h 94"/>
                <a:gd name="T90" fmla="*/ 33 w 67"/>
                <a:gd name="T91" fmla="*/ 47 h 94"/>
                <a:gd name="T92" fmla="*/ 33 w 67"/>
                <a:gd name="T93" fmla="*/ 24 h 94"/>
                <a:gd name="T94" fmla="*/ 37 w 67"/>
                <a:gd name="T95" fmla="*/ 18 h 94"/>
                <a:gd name="T96" fmla="*/ 49 w 67"/>
                <a:gd name="T97" fmla="*/ 20 h 94"/>
                <a:gd name="T98" fmla="*/ 55 w 67"/>
                <a:gd name="T99" fmla="*/ 16 h 94"/>
                <a:gd name="T100" fmla="*/ 64 w 67"/>
                <a:gd name="T101" fmla="*/ 8 h 94"/>
                <a:gd name="T102" fmla="*/ 65 w 67"/>
                <a:gd name="T103" fmla="*/ 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94">
                  <a:moveTo>
                    <a:pt x="65" y="2"/>
                  </a:moveTo>
                  <a:cubicBezTo>
                    <a:pt x="64" y="1"/>
                    <a:pt x="62" y="0"/>
                    <a:pt x="60" y="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2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0" y="8"/>
                    <a:pt x="30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11"/>
                    <a:pt x="23" y="12"/>
                    <a:pt x="23" y="12"/>
                  </a:cubicBezTo>
                  <a:cubicBezTo>
                    <a:pt x="23" y="12"/>
                    <a:pt x="25" y="22"/>
                    <a:pt x="24" y="26"/>
                  </a:cubicBezTo>
                  <a:cubicBezTo>
                    <a:pt x="24" y="27"/>
                    <a:pt x="23" y="30"/>
                    <a:pt x="22" y="31"/>
                  </a:cubicBezTo>
                  <a:cubicBezTo>
                    <a:pt x="20" y="31"/>
                    <a:pt x="19" y="27"/>
                    <a:pt x="19" y="26"/>
                  </a:cubicBezTo>
                  <a:cubicBezTo>
                    <a:pt x="18" y="22"/>
                    <a:pt x="20" y="12"/>
                    <a:pt x="20" y="12"/>
                  </a:cubicBezTo>
                  <a:cubicBezTo>
                    <a:pt x="19" y="11"/>
                    <a:pt x="19" y="9"/>
                    <a:pt x="19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6" y="8"/>
                    <a:pt x="0" y="14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2"/>
                    <a:pt x="2" y="53"/>
                    <a:pt x="4" y="53"/>
                  </a:cubicBezTo>
                  <a:cubicBezTo>
                    <a:pt x="6" y="53"/>
                    <a:pt x="8" y="52"/>
                    <a:pt x="8" y="49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10" y="91"/>
                    <a:pt x="12" y="94"/>
                    <a:pt x="15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8" y="94"/>
                    <a:pt x="20" y="91"/>
                    <a:pt x="20" y="89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22" y="91"/>
                    <a:pt x="25" y="94"/>
                    <a:pt x="27" y="9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30" y="94"/>
                    <a:pt x="33" y="91"/>
                    <a:pt x="33" y="8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2" y="17"/>
                    <a:pt x="37" y="18"/>
                  </a:cubicBezTo>
                  <a:cubicBezTo>
                    <a:pt x="40" y="18"/>
                    <a:pt x="49" y="20"/>
                    <a:pt x="49" y="20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6" y="7"/>
                    <a:pt x="67" y="4"/>
                    <a:pt x="6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8686800" y="4875213"/>
              <a:ext cx="165100" cy="173038"/>
            </a:xfrm>
            <a:custGeom>
              <a:avLst/>
              <a:gdLst>
                <a:gd name="T0" fmla="*/ 34 w 44"/>
                <a:gd name="T1" fmla="*/ 1 h 46"/>
                <a:gd name="T2" fmla="*/ 33 w 44"/>
                <a:gd name="T3" fmla="*/ 0 h 46"/>
                <a:gd name="T4" fmla="*/ 31 w 44"/>
                <a:gd name="T5" fmla="*/ 2 h 46"/>
                <a:gd name="T6" fmla="*/ 31 w 44"/>
                <a:gd name="T7" fmla="*/ 6 h 46"/>
                <a:gd name="T8" fmla="*/ 10 w 44"/>
                <a:gd name="T9" fmla="*/ 19 h 46"/>
                <a:gd name="T10" fmla="*/ 0 w 44"/>
                <a:gd name="T11" fmla="*/ 45 h 46"/>
                <a:gd name="T12" fmla="*/ 0 w 44"/>
                <a:gd name="T13" fmla="*/ 46 h 46"/>
                <a:gd name="T14" fmla="*/ 1 w 44"/>
                <a:gd name="T15" fmla="*/ 46 h 46"/>
                <a:gd name="T16" fmla="*/ 6 w 44"/>
                <a:gd name="T17" fmla="*/ 46 h 46"/>
                <a:gd name="T18" fmla="*/ 7 w 44"/>
                <a:gd name="T19" fmla="*/ 45 h 46"/>
                <a:gd name="T20" fmla="*/ 31 w 44"/>
                <a:gd name="T21" fmla="*/ 13 h 46"/>
                <a:gd name="T22" fmla="*/ 31 w 44"/>
                <a:gd name="T23" fmla="*/ 16 h 46"/>
                <a:gd name="T24" fmla="*/ 33 w 44"/>
                <a:gd name="T25" fmla="*/ 18 h 46"/>
                <a:gd name="T26" fmla="*/ 34 w 44"/>
                <a:gd name="T27" fmla="*/ 18 h 46"/>
                <a:gd name="T28" fmla="*/ 43 w 44"/>
                <a:gd name="T29" fmla="*/ 11 h 46"/>
                <a:gd name="T30" fmla="*/ 44 w 44"/>
                <a:gd name="T31" fmla="*/ 9 h 46"/>
                <a:gd name="T32" fmla="*/ 43 w 44"/>
                <a:gd name="T33" fmla="*/ 8 h 46"/>
                <a:gd name="T34" fmla="*/ 34 w 44"/>
                <a:gd name="T35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" h="46">
                  <a:moveTo>
                    <a:pt x="34" y="1"/>
                  </a:moveTo>
                  <a:cubicBezTo>
                    <a:pt x="34" y="0"/>
                    <a:pt x="34" y="0"/>
                    <a:pt x="33" y="0"/>
                  </a:cubicBezTo>
                  <a:cubicBezTo>
                    <a:pt x="32" y="0"/>
                    <a:pt x="31" y="1"/>
                    <a:pt x="31" y="2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2" y="8"/>
                    <a:pt x="16" y="12"/>
                    <a:pt x="10" y="19"/>
                  </a:cubicBezTo>
                  <a:cubicBezTo>
                    <a:pt x="4" y="27"/>
                    <a:pt x="1" y="35"/>
                    <a:pt x="0" y="45"/>
                  </a:cubicBezTo>
                  <a:cubicBezTo>
                    <a:pt x="0" y="45"/>
                    <a:pt x="0" y="45"/>
                    <a:pt x="0" y="46"/>
                  </a:cubicBezTo>
                  <a:cubicBezTo>
                    <a:pt x="0" y="46"/>
                    <a:pt x="0" y="46"/>
                    <a:pt x="1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7" y="46"/>
                    <a:pt x="7" y="46"/>
                    <a:pt x="7" y="45"/>
                  </a:cubicBezTo>
                  <a:cubicBezTo>
                    <a:pt x="9" y="30"/>
                    <a:pt x="16" y="18"/>
                    <a:pt x="31" y="13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7"/>
                    <a:pt x="32" y="18"/>
                    <a:pt x="33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4" y="11"/>
                    <a:pt x="44" y="10"/>
                    <a:pt x="44" y="9"/>
                  </a:cubicBezTo>
                  <a:cubicBezTo>
                    <a:pt x="44" y="9"/>
                    <a:pt x="44" y="8"/>
                    <a:pt x="43" y="8"/>
                  </a:cubicBezTo>
                  <a:lnTo>
                    <a:pt x="3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8769350" y="4965701"/>
              <a:ext cx="82550" cy="8255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8629650" y="4875213"/>
              <a:ext cx="79375" cy="79375"/>
            </a:xfrm>
            <a:custGeom>
              <a:avLst/>
              <a:gdLst>
                <a:gd name="T0" fmla="*/ 19 w 21"/>
                <a:gd name="T1" fmla="*/ 8 h 21"/>
                <a:gd name="T2" fmla="*/ 13 w 21"/>
                <a:gd name="T3" fmla="*/ 8 h 21"/>
                <a:gd name="T4" fmla="*/ 13 w 21"/>
                <a:gd name="T5" fmla="*/ 2 h 21"/>
                <a:gd name="T6" fmla="*/ 12 w 21"/>
                <a:gd name="T7" fmla="*/ 0 h 21"/>
                <a:gd name="T8" fmla="*/ 9 w 21"/>
                <a:gd name="T9" fmla="*/ 0 h 21"/>
                <a:gd name="T10" fmla="*/ 7 w 21"/>
                <a:gd name="T11" fmla="*/ 2 h 21"/>
                <a:gd name="T12" fmla="*/ 7 w 21"/>
                <a:gd name="T13" fmla="*/ 8 h 21"/>
                <a:gd name="T14" fmla="*/ 1 w 21"/>
                <a:gd name="T15" fmla="*/ 8 h 21"/>
                <a:gd name="T16" fmla="*/ 0 w 21"/>
                <a:gd name="T17" fmla="*/ 9 h 21"/>
                <a:gd name="T18" fmla="*/ 0 w 21"/>
                <a:gd name="T19" fmla="*/ 12 h 21"/>
                <a:gd name="T20" fmla="*/ 1 w 21"/>
                <a:gd name="T21" fmla="*/ 14 h 21"/>
                <a:gd name="T22" fmla="*/ 7 w 21"/>
                <a:gd name="T23" fmla="*/ 14 h 21"/>
                <a:gd name="T24" fmla="*/ 7 w 21"/>
                <a:gd name="T25" fmla="*/ 20 h 21"/>
                <a:gd name="T26" fmla="*/ 9 w 21"/>
                <a:gd name="T27" fmla="*/ 21 h 21"/>
                <a:gd name="T28" fmla="*/ 12 w 21"/>
                <a:gd name="T29" fmla="*/ 21 h 21"/>
                <a:gd name="T30" fmla="*/ 13 w 21"/>
                <a:gd name="T31" fmla="*/ 20 h 21"/>
                <a:gd name="T32" fmla="*/ 13 w 21"/>
                <a:gd name="T33" fmla="*/ 14 h 21"/>
                <a:gd name="T34" fmla="*/ 19 w 21"/>
                <a:gd name="T35" fmla="*/ 14 h 21"/>
                <a:gd name="T36" fmla="*/ 21 w 21"/>
                <a:gd name="T37" fmla="*/ 12 h 21"/>
                <a:gd name="T38" fmla="*/ 21 w 21"/>
                <a:gd name="T39" fmla="*/ 9 h 21"/>
                <a:gd name="T40" fmla="*/ 19 w 21"/>
                <a:gd name="T41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21">
                  <a:moveTo>
                    <a:pt x="19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1"/>
                    <a:pt x="7" y="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8" y="21"/>
                    <a:pt x="9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0"/>
                    <a:pt x="13" y="20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4"/>
                    <a:pt x="21" y="13"/>
                    <a:pt x="21" y="12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0" y="8"/>
                    <a:pt x="1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8651875" y="5103813"/>
              <a:ext cx="176212" cy="184150"/>
            </a:xfrm>
            <a:custGeom>
              <a:avLst/>
              <a:gdLst>
                <a:gd name="T0" fmla="*/ 47 w 47"/>
                <a:gd name="T1" fmla="*/ 45 h 49"/>
                <a:gd name="T2" fmla="*/ 27 w 47"/>
                <a:gd name="T3" fmla="*/ 25 h 49"/>
                <a:gd name="T4" fmla="*/ 27 w 47"/>
                <a:gd name="T5" fmla="*/ 24 h 49"/>
                <a:gd name="T6" fmla="*/ 27 w 47"/>
                <a:gd name="T7" fmla="*/ 0 h 49"/>
                <a:gd name="T8" fmla="*/ 21 w 47"/>
                <a:gd name="T9" fmla="*/ 0 h 49"/>
                <a:gd name="T10" fmla="*/ 21 w 47"/>
                <a:gd name="T11" fmla="*/ 24 h 49"/>
                <a:gd name="T12" fmla="*/ 20 w 47"/>
                <a:gd name="T13" fmla="*/ 25 h 49"/>
                <a:gd name="T14" fmla="*/ 0 w 47"/>
                <a:gd name="T15" fmla="*/ 45 h 49"/>
                <a:gd name="T16" fmla="*/ 5 w 47"/>
                <a:gd name="T17" fmla="*/ 45 h 49"/>
                <a:gd name="T18" fmla="*/ 19 w 47"/>
                <a:gd name="T19" fmla="*/ 31 h 49"/>
                <a:gd name="T20" fmla="*/ 20 w 47"/>
                <a:gd name="T21" fmla="*/ 30 h 49"/>
                <a:gd name="T22" fmla="*/ 21 w 47"/>
                <a:gd name="T23" fmla="*/ 30 h 49"/>
                <a:gd name="T24" fmla="*/ 22 w 47"/>
                <a:gd name="T25" fmla="*/ 32 h 49"/>
                <a:gd name="T26" fmla="*/ 22 w 47"/>
                <a:gd name="T27" fmla="*/ 49 h 49"/>
                <a:gd name="T28" fmla="*/ 26 w 47"/>
                <a:gd name="T29" fmla="*/ 49 h 49"/>
                <a:gd name="T30" fmla="*/ 26 w 47"/>
                <a:gd name="T31" fmla="*/ 32 h 49"/>
                <a:gd name="T32" fmla="*/ 26 w 47"/>
                <a:gd name="T33" fmla="*/ 30 h 49"/>
                <a:gd name="T34" fmla="*/ 27 w 47"/>
                <a:gd name="T35" fmla="*/ 30 h 49"/>
                <a:gd name="T36" fmla="*/ 28 w 47"/>
                <a:gd name="T37" fmla="*/ 31 h 49"/>
                <a:gd name="T38" fmla="*/ 42 w 47"/>
                <a:gd name="T39" fmla="*/ 45 h 49"/>
                <a:gd name="T40" fmla="*/ 47 w 47"/>
                <a:gd name="T41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" h="49">
                  <a:moveTo>
                    <a:pt x="47" y="45"/>
                  </a:move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4"/>
                    <a:pt x="27" y="24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0" y="25"/>
                    <a:pt x="20" y="2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1"/>
                    <a:pt x="22" y="32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1"/>
                    <a:pt x="26" y="31"/>
                    <a:pt x="26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8" y="30"/>
                    <a:pt x="28" y="31"/>
                  </a:cubicBezTo>
                  <a:cubicBezTo>
                    <a:pt x="42" y="45"/>
                    <a:pt x="42" y="45"/>
                    <a:pt x="42" y="45"/>
                  </a:cubicBezTo>
                  <a:lnTo>
                    <a:pt x="47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8566150" y="4811713"/>
              <a:ext cx="352425" cy="44450"/>
            </a:xfrm>
            <a:custGeom>
              <a:avLst/>
              <a:gdLst>
                <a:gd name="T0" fmla="*/ 88 w 94"/>
                <a:gd name="T1" fmla="*/ 0 h 12"/>
                <a:gd name="T2" fmla="*/ 5 w 94"/>
                <a:gd name="T3" fmla="*/ 0 h 12"/>
                <a:gd name="T4" fmla="*/ 0 w 94"/>
                <a:gd name="T5" fmla="*/ 6 h 12"/>
                <a:gd name="T6" fmla="*/ 0 w 94"/>
                <a:gd name="T7" fmla="*/ 12 h 12"/>
                <a:gd name="T8" fmla="*/ 94 w 94"/>
                <a:gd name="T9" fmla="*/ 12 h 12"/>
                <a:gd name="T10" fmla="*/ 94 w 94"/>
                <a:gd name="T11" fmla="*/ 6 h 12"/>
                <a:gd name="T12" fmla="*/ 88 w 94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12">
                  <a:moveTo>
                    <a:pt x="8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3"/>
                    <a:pt x="91" y="0"/>
                    <a:pt x="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8574088" y="4826001"/>
              <a:ext cx="336550" cy="258763"/>
            </a:xfrm>
            <a:custGeom>
              <a:avLst/>
              <a:gdLst>
                <a:gd name="T0" fmla="*/ 82 w 90"/>
                <a:gd name="T1" fmla="*/ 0 h 69"/>
                <a:gd name="T2" fmla="*/ 8 w 90"/>
                <a:gd name="T3" fmla="*/ 0 h 69"/>
                <a:gd name="T4" fmla="*/ 0 w 90"/>
                <a:gd name="T5" fmla="*/ 8 h 69"/>
                <a:gd name="T6" fmla="*/ 0 w 90"/>
                <a:gd name="T7" fmla="*/ 35 h 69"/>
                <a:gd name="T8" fmla="*/ 5 w 90"/>
                <a:gd name="T9" fmla="*/ 31 h 69"/>
                <a:gd name="T10" fmla="*/ 5 w 90"/>
                <a:gd name="T11" fmla="*/ 8 h 69"/>
                <a:gd name="T12" fmla="*/ 8 w 90"/>
                <a:gd name="T13" fmla="*/ 5 h 69"/>
                <a:gd name="T14" fmla="*/ 82 w 90"/>
                <a:gd name="T15" fmla="*/ 5 h 69"/>
                <a:gd name="T16" fmla="*/ 85 w 90"/>
                <a:gd name="T17" fmla="*/ 8 h 69"/>
                <a:gd name="T18" fmla="*/ 85 w 90"/>
                <a:gd name="T19" fmla="*/ 61 h 69"/>
                <a:gd name="T20" fmla="*/ 82 w 90"/>
                <a:gd name="T21" fmla="*/ 64 h 69"/>
                <a:gd name="T22" fmla="*/ 8 w 90"/>
                <a:gd name="T23" fmla="*/ 64 h 69"/>
                <a:gd name="T24" fmla="*/ 5 w 90"/>
                <a:gd name="T25" fmla="*/ 61 h 69"/>
                <a:gd name="T26" fmla="*/ 5 w 90"/>
                <a:gd name="T27" fmla="*/ 48 h 69"/>
                <a:gd name="T28" fmla="*/ 0 w 90"/>
                <a:gd name="T29" fmla="*/ 51 h 69"/>
                <a:gd name="T30" fmla="*/ 0 w 90"/>
                <a:gd name="T31" fmla="*/ 61 h 69"/>
                <a:gd name="T32" fmla="*/ 8 w 90"/>
                <a:gd name="T33" fmla="*/ 69 h 69"/>
                <a:gd name="T34" fmla="*/ 82 w 90"/>
                <a:gd name="T35" fmla="*/ 69 h 69"/>
                <a:gd name="T36" fmla="*/ 90 w 90"/>
                <a:gd name="T37" fmla="*/ 61 h 69"/>
                <a:gd name="T38" fmla="*/ 90 w 90"/>
                <a:gd name="T39" fmla="*/ 8 h 69"/>
                <a:gd name="T40" fmla="*/ 82 w 90"/>
                <a:gd name="T4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69">
                  <a:moveTo>
                    <a:pt x="8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6"/>
                    <a:pt x="6" y="5"/>
                    <a:pt x="8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3" y="5"/>
                    <a:pt x="85" y="6"/>
                    <a:pt x="85" y="8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2"/>
                    <a:pt x="83" y="64"/>
                    <a:pt x="82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6" y="64"/>
                    <a:pt x="5" y="62"/>
                    <a:pt x="5" y="61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5"/>
                    <a:pt x="3" y="69"/>
                    <a:pt x="8" y="69"/>
                  </a:cubicBezTo>
                  <a:cubicBezTo>
                    <a:pt x="82" y="69"/>
                    <a:pt x="82" y="69"/>
                    <a:pt x="82" y="69"/>
                  </a:cubicBezTo>
                  <a:cubicBezTo>
                    <a:pt x="86" y="69"/>
                    <a:pt x="90" y="65"/>
                    <a:pt x="90" y="61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0" y="4"/>
                    <a:pt x="86" y="0"/>
                    <a:pt x="8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989222" y="4396026"/>
            <a:ext cx="17923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2400">
                <a:solidFill>
                  <a:prstClr val="white"/>
                </a:solidFill>
                <a:latin typeface="Bebas Neue"/>
              </a:rPr>
              <a:t>SAMPLE CONTENT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9367337" y="2964358"/>
            <a:ext cx="1133647" cy="1609207"/>
            <a:chOff x="4959350" y="4113213"/>
            <a:chExt cx="374650" cy="531812"/>
          </a:xfrm>
          <a:solidFill>
            <a:schemeClr val="bg1"/>
          </a:solidFill>
        </p:grpSpPr>
        <p:sp>
          <p:nvSpPr>
            <p:cNvPr id="32" name="Oval 31"/>
            <p:cNvSpPr>
              <a:spLocks noChangeArrowheads="1"/>
            </p:cNvSpPr>
            <p:nvPr/>
          </p:nvSpPr>
          <p:spPr bwMode="auto">
            <a:xfrm>
              <a:off x="5113338" y="4267200"/>
              <a:ext cx="66675" cy="714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5072063" y="4341813"/>
              <a:ext cx="149225" cy="303212"/>
            </a:xfrm>
            <a:custGeom>
              <a:avLst/>
              <a:gdLst>
                <a:gd name="T0" fmla="*/ 40 w 40"/>
                <a:gd name="T1" fmla="*/ 13 h 81"/>
                <a:gd name="T2" fmla="*/ 40 w 40"/>
                <a:gd name="T3" fmla="*/ 12 h 81"/>
                <a:gd name="T4" fmla="*/ 28 w 40"/>
                <a:gd name="T5" fmla="*/ 0 h 81"/>
                <a:gd name="T6" fmla="*/ 28 w 40"/>
                <a:gd name="T7" fmla="*/ 0 h 81"/>
                <a:gd name="T8" fmla="*/ 28 w 40"/>
                <a:gd name="T9" fmla="*/ 0 h 81"/>
                <a:gd name="T10" fmla="*/ 26 w 40"/>
                <a:gd name="T11" fmla="*/ 0 h 81"/>
                <a:gd name="T12" fmla="*/ 22 w 40"/>
                <a:gd name="T13" fmla="*/ 0 h 81"/>
                <a:gd name="T14" fmla="*/ 21 w 40"/>
                <a:gd name="T15" fmla="*/ 4 h 81"/>
                <a:gd name="T16" fmla="*/ 23 w 40"/>
                <a:gd name="T17" fmla="*/ 17 h 81"/>
                <a:gd name="T18" fmla="*/ 20 w 40"/>
                <a:gd name="T19" fmla="*/ 21 h 81"/>
                <a:gd name="T20" fmla="*/ 18 w 40"/>
                <a:gd name="T21" fmla="*/ 17 h 81"/>
                <a:gd name="T22" fmla="*/ 19 w 40"/>
                <a:gd name="T23" fmla="*/ 4 h 81"/>
                <a:gd name="T24" fmla="*/ 18 w 40"/>
                <a:gd name="T25" fmla="*/ 0 h 81"/>
                <a:gd name="T26" fmla="*/ 14 w 40"/>
                <a:gd name="T27" fmla="*/ 0 h 81"/>
                <a:gd name="T28" fmla="*/ 12 w 40"/>
                <a:gd name="T29" fmla="*/ 0 h 81"/>
                <a:gd name="T30" fmla="*/ 12 w 40"/>
                <a:gd name="T31" fmla="*/ 0 h 81"/>
                <a:gd name="T32" fmla="*/ 12 w 40"/>
                <a:gd name="T33" fmla="*/ 0 h 81"/>
                <a:gd name="T34" fmla="*/ 0 w 40"/>
                <a:gd name="T35" fmla="*/ 12 h 81"/>
                <a:gd name="T36" fmla="*/ 0 w 40"/>
                <a:gd name="T37" fmla="*/ 13 h 81"/>
                <a:gd name="T38" fmla="*/ 0 w 40"/>
                <a:gd name="T39" fmla="*/ 14 h 81"/>
                <a:gd name="T40" fmla="*/ 0 w 40"/>
                <a:gd name="T41" fmla="*/ 39 h 81"/>
                <a:gd name="T42" fmla="*/ 4 w 40"/>
                <a:gd name="T43" fmla="*/ 43 h 81"/>
                <a:gd name="T44" fmla="*/ 8 w 40"/>
                <a:gd name="T45" fmla="*/ 39 h 81"/>
                <a:gd name="T46" fmla="*/ 8 w 40"/>
                <a:gd name="T47" fmla="*/ 15 h 81"/>
                <a:gd name="T48" fmla="*/ 9 w 40"/>
                <a:gd name="T49" fmla="*/ 15 h 81"/>
                <a:gd name="T50" fmla="*/ 9 w 40"/>
                <a:gd name="T51" fmla="*/ 39 h 81"/>
                <a:gd name="T52" fmla="*/ 9 w 40"/>
                <a:gd name="T53" fmla="*/ 39 h 81"/>
                <a:gd name="T54" fmla="*/ 9 w 40"/>
                <a:gd name="T55" fmla="*/ 76 h 81"/>
                <a:gd name="T56" fmla="*/ 14 w 40"/>
                <a:gd name="T57" fmla="*/ 81 h 81"/>
                <a:gd name="T58" fmla="*/ 14 w 40"/>
                <a:gd name="T59" fmla="*/ 81 h 81"/>
                <a:gd name="T60" fmla="*/ 14 w 40"/>
                <a:gd name="T61" fmla="*/ 81 h 81"/>
                <a:gd name="T62" fmla="*/ 19 w 40"/>
                <a:gd name="T63" fmla="*/ 76 h 81"/>
                <a:gd name="T64" fmla="*/ 19 w 40"/>
                <a:gd name="T65" fmla="*/ 44 h 81"/>
                <a:gd name="T66" fmla="*/ 21 w 40"/>
                <a:gd name="T67" fmla="*/ 44 h 81"/>
                <a:gd name="T68" fmla="*/ 21 w 40"/>
                <a:gd name="T69" fmla="*/ 76 h 81"/>
                <a:gd name="T70" fmla="*/ 26 w 40"/>
                <a:gd name="T71" fmla="*/ 81 h 81"/>
                <a:gd name="T72" fmla="*/ 26 w 40"/>
                <a:gd name="T73" fmla="*/ 81 h 81"/>
                <a:gd name="T74" fmla="*/ 26 w 40"/>
                <a:gd name="T75" fmla="*/ 81 h 81"/>
                <a:gd name="T76" fmla="*/ 31 w 40"/>
                <a:gd name="T77" fmla="*/ 76 h 81"/>
                <a:gd name="T78" fmla="*/ 31 w 40"/>
                <a:gd name="T79" fmla="*/ 37 h 81"/>
                <a:gd name="T80" fmla="*/ 31 w 40"/>
                <a:gd name="T81" fmla="*/ 39 h 81"/>
                <a:gd name="T82" fmla="*/ 31 w 40"/>
                <a:gd name="T83" fmla="*/ 15 h 81"/>
                <a:gd name="T84" fmla="*/ 32 w 40"/>
                <a:gd name="T85" fmla="*/ 15 h 81"/>
                <a:gd name="T86" fmla="*/ 32 w 40"/>
                <a:gd name="T87" fmla="*/ 39 h 81"/>
                <a:gd name="T88" fmla="*/ 36 w 40"/>
                <a:gd name="T89" fmla="*/ 43 h 81"/>
                <a:gd name="T90" fmla="*/ 40 w 40"/>
                <a:gd name="T91" fmla="*/ 39 h 81"/>
                <a:gd name="T92" fmla="*/ 40 w 40"/>
                <a:gd name="T93" fmla="*/ 14 h 81"/>
                <a:gd name="T94" fmla="*/ 40 w 40"/>
                <a:gd name="T95" fmla="*/ 1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" h="81">
                  <a:moveTo>
                    <a:pt x="40" y="13"/>
                  </a:moveTo>
                  <a:cubicBezTo>
                    <a:pt x="40" y="12"/>
                    <a:pt x="40" y="12"/>
                    <a:pt x="40" y="12"/>
                  </a:cubicBezTo>
                  <a:cubicBezTo>
                    <a:pt x="40" y="6"/>
                    <a:pt x="34" y="1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3"/>
                    <a:pt x="22" y="4"/>
                    <a:pt x="21" y="4"/>
                  </a:cubicBezTo>
                  <a:cubicBezTo>
                    <a:pt x="21" y="4"/>
                    <a:pt x="23" y="13"/>
                    <a:pt x="23" y="17"/>
                  </a:cubicBezTo>
                  <a:cubicBezTo>
                    <a:pt x="22" y="18"/>
                    <a:pt x="22" y="21"/>
                    <a:pt x="20" y="21"/>
                  </a:cubicBezTo>
                  <a:cubicBezTo>
                    <a:pt x="19" y="21"/>
                    <a:pt x="18" y="18"/>
                    <a:pt x="18" y="17"/>
                  </a:cubicBezTo>
                  <a:cubicBezTo>
                    <a:pt x="17" y="14"/>
                    <a:pt x="19" y="4"/>
                    <a:pt x="19" y="4"/>
                  </a:cubicBezTo>
                  <a:cubicBezTo>
                    <a:pt x="18" y="3"/>
                    <a:pt x="18" y="1"/>
                    <a:pt x="18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1"/>
                    <a:pt x="0" y="6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8" y="41"/>
                    <a:pt x="8" y="39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79"/>
                    <a:pt x="11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7" y="81"/>
                    <a:pt x="19" y="79"/>
                    <a:pt x="19" y="76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1" y="79"/>
                    <a:pt x="23" y="81"/>
                    <a:pt x="26" y="81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29" y="81"/>
                    <a:pt x="31" y="79"/>
                    <a:pt x="31" y="7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41"/>
                    <a:pt x="34" y="43"/>
                    <a:pt x="36" y="43"/>
                  </a:cubicBezTo>
                  <a:cubicBezTo>
                    <a:pt x="38" y="43"/>
                    <a:pt x="40" y="41"/>
                    <a:pt x="40" y="39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4959350" y="4113213"/>
              <a:ext cx="374650" cy="352425"/>
            </a:xfrm>
            <a:custGeom>
              <a:avLst/>
              <a:gdLst>
                <a:gd name="T0" fmla="*/ 100 w 100"/>
                <a:gd name="T1" fmla="*/ 51 h 94"/>
                <a:gd name="T2" fmla="*/ 50 w 100"/>
                <a:gd name="T3" fmla="*/ 0 h 94"/>
                <a:gd name="T4" fmla="*/ 0 w 100"/>
                <a:gd name="T5" fmla="*/ 51 h 94"/>
                <a:gd name="T6" fmla="*/ 24 w 100"/>
                <a:gd name="T7" fmla="*/ 94 h 94"/>
                <a:gd name="T8" fmla="*/ 24 w 100"/>
                <a:gd name="T9" fmla="*/ 78 h 94"/>
                <a:gd name="T10" fmla="*/ 12 w 100"/>
                <a:gd name="T11" fmla="*/ 51 h 94"/>
                <a:gd name="T12" fmla="*/ 50 w 100"/>
                <a:gd name="T13" fmla="*/ 13 h 94"/>
                <a:gd name="T14" fmla="*/ 88 w 100"/>
                <a:gd name="T15" fmla="*/ 51 h 94"/>
                <a:gd name="T16" fmla="*/ 76 w 100"/>
                <a:gd name="T17" fmla="*/ 78 h 94"/>
                <a:gd name="T18" fmla="*/ 76 w 100"/>
                <a:gd name="T19" fmla="*/ 94 h 94"/>
                <a:gd name="T20" fmla="*/ 100 w 100"/>
                <a:gd name="T21" fmla="*/ 5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0" h="94">
                  <a:moveTo>
                    <a:pt x="100" y="51"/>
                  </a:moveTo>
                  <a:cubicBezTo>
                    <a:pt x="100" y="23"/>
                    <a:pt x="78" y="0"/>
                    <a:pt x="50" y="0"/>
                  </a:cubicBezTo>
                  <a:cubicBezTo>
                    <a:pt x="22" y="0"/>
                    <a:pt x="0" y="23"/>
                    <a:pt x="0" y="51"/>
                  </a:cubicBezTo>
                  <a:cubicBezTo>
                    <a:pt x="0" y="69"/>
                    <a:pt x="9" y="85"/>
                    <a:pt x="24" y="94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17" y="71"/>
                    <a:pt x="12" y="61"/>
                    <a:pt x="12" y="51"/>
                  </a:cubicBezTo>
                  <a:cubicBezTo>
                    <a:pt x="12" y="30"/>
                    <a:pt x="29" y="13"/>
                    <a:pt x="50" y="13"/>
                  </a:cubicBezTo>
                  <a:cubicBezTo>
                    <a:pt x="71" y="13"/>
                    <a:pt x="88" y="30"/>
                    <a:pt x="88" y="51"/>
                  </a:cubicBezTo>
                  <a:cubicBezTo>
                    <a:pt x="88" y="61"/>
                    <a:pt x="83" y="71"/>
                    <a:pt x="76" y="78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91" y="85"/>
                    <a:pt x="100" y="69"/>
                    <a:pt x="10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5078413" y="4206875"/>
              <a:ext cx="52388" cy="60325"/>
            </a:xfrm>
            <a:custGeom>
              <a:avLst/>
              <a:gdLst>
                <a:gd name="T0" fmla="*/ 14 w 14"/>
                <a:gd name="T1" fmla="*/ 10 h 16"/>
                <a:gd name="T2" fmla="*/ 9 w 14"/>
                <a:gd name="T3" fmla="*/ 3 h 16"/>
                <a:gd name="T4" fmla="*/ 2 w 14"/>
                <a:gd name="T5" fmla="*/ 2 h 16"/>
                <a:gd name="T6" fmla="*/ 1 w 14"/>
                <a:gd name="T7" fmla="*/ 8 h 16"/>
                <a:gd name="T8" fmla="*/ 6 w 14"/>
                <a:gd name="T9" fmla="*/ 16 h 16"/>
                <a:gd name="T10" fmla="*/ 14 w 14"/>
                <a:gd name="T11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6">
                  <a:moveTo>
                    <a:pt x="14" y="1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8" y="1"/>
                    <a:pt x="4" y="0"/>
                    <a:pt x="2" y="2"/>
                  </a:cubicBezTo>
                  <a:cubicBezTo>
                    <a:pt x="0" y="3"/>
                    <a:pt x="0" y="6"/>
                    <a:pt x="1" y="8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3"/>
                    <a:pt x="11" y="11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6" name="Freeform 35"/>
            <p:cNvSpPr/>
            <p:nvPr/>
          </p:nvSpPr>
          <p:spPr bwMode="auto">
            <a:xfrm>
              <a:off x="5202238" y="4286250"/>
              <a:ext cx="68263" cy="33337"/>
            </a:xfrm>
            <a:custGeom>
              <a:avLst/>
              <a:gdLst>
                <a:gd name="T0" fmla="*/ 0 w 18"/>
                <a:gd name="T1" fmla="*/ 9 h 9"/>
                <a:gd name="T2" fmla="*/ 13 w 18"/>
                <a:gd name="T3" fmla="*/ 9 h 9"/>
                <a:gd name="T4" fmla="*/ 18 w 18"/>
                <a:gd name="T5" fmla="*/ 5 h 9"/>
                <a:gd name="T6" fmla="*/ 13 w 18"/>
                <a:gd name="T7" fmla="*/ 0 h 9"/>
                <a:gd name="T8" fmla="*/ 0 w 18"/>
                <a:gd name="T9" fmla="*/ 0 h 9"/>
                <a:gd name="T10" fmla="*/ 1 w 18"/>
                <a:gd name="T11" fmla="*/ 4 h 9"/>
                <a:gd name="T12" fmla="*/ 0 w 18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9">
                  <a:moveTo>
                    <a:pt x="0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6" y="9"/>
                    <a:pt x="18" y="7"/>
                    <a:pt x="18" y="5"/>
                  </a:cubicBezTo>
                  <a:cubicBezTo>
                    <a:pt x="18" y="2"/>
                    <a:pt x="16" y="0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3"/>
                    <a:pt x="1" y="4"/>
                  </a:cubicBezTo>
                  <a:cubicBezTo>
                    <a:pt x="1" y="6"/>
                    <a:pt x="0" y="8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graphicFrame>
        <p:nvGraphicFramePr>
          <p:cNvPr id="39" name="Diagram 38"/>
          <p:cNvGraphicFramePr/>
          <p:nvPr/>
        </p:nvGraphicFramePr>
        <p:xfrm>
          <a:off x="812800" y="1723203"/>
          <a:ext cx="1343333" cy="1343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0" name="Diagram 39"/>
          <p:cNvGraphicFramePr/>
          <p:nvPr/>
        </p:nvGraphicFramePr>
        <p:xfrm>
          <a:off x="812800" y="3326835"/>
          <a:ext cx="1343333" cy="1343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41" name="Diagram 40"/>
          <p:cNvGraphicFramePr/>
          <p:nvPr/>
        </p:nvGraphicFramePr>
        <p:xfrm>
          <a:off x="812800" y="4930467"/>
          <a:ext cx="1343333" cy="1343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42" name="TextBox 41"/>
          <p:cNvSpPr txBox="1"/>
          <p:nvPr/>
        </p:nvSpPr>
        <p:spPr>
          <a:xfrm>
            <a:off x="2242885" y="1861979"/>
            <a:ext cx="2932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400" dirty="0">
                <a:solidFill>
                  <a:srgbClr val="00C3D9"/>
                </a:solidFill>
                <a:latin typeface="Bebas Neue"/>
              </a:rPr>
              <a:t>TEXT</a:t>
            </a:r>
          </a:p>
        </p:txBody>
      </p:sp>
      <p:sp>
        <p:nvSpPr>
          <p:cNvPr id="43" name="Rectangle 42"/>
          <p:cNvSpPr/>
          <p:nvPr/>
        </p:nvSpPr>
        <p:spPr>
          <a:xfrm>
            <a:off x="2235201" y="2203847"/>
            <a:ext cx="3818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8565"/>
            <a:r>
              <a:rPr lang="en-US" sz="1600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is simply dummy text of the printing and typesetting industry. 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242885" y="3530601"/>
            <a:ext cx="2932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400">
                <a:solidFill>
                  <a:srgbClr val="DF7307"/>
                </a:solidFill>
                <a:latin typeface="Bebas Neue"/>
              </a:rPr>
              <a:t>TEXT</a:t>
            </a:r>
          </a:p>
        </p:txBody>
      </p:sp>
      <p:sp>
        <p:nvSpPr>
          <p:cNvPr id="45" name="Rectangle 44"/>
          <p:cNvSpPr/>
          <p:nvPr/>
        </p:nvSpPr>
        <p:spPr>
          <a:xfrm>
            <a:off x="2235201" y="3872469"/>
            <a:ext cx="37429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8565"/>
            <a:r>
              <a:rPr lang="en-US" sz="1600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is simply dummy text of the printing and typesetting industry.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242885" y="5054601"/>
            <a:ext cx="2932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400">
                <a:solidFill>
                  <a:srgbClr val="1FD89C"/>
                </a:solidFill>
                <a:latin typeface="Bebas Neue"/>
              </a:rPr>
              <a:t>TEXT</a:t>
            </a:r>
          </a:p>
        </p:txBody>
      </p:sp>
      <p:sp>
        <p:nvSpPr>
          <p:cNvPr id="47" name="Rectangle 46"/>
          <p:cNvSpPr/>
          <p:nvPr/>
        </p:nvSpPr>
        <p:spPr>
          <a:xfrm>
            <a:off x="2235201" y="5396469"/>
            <a:ext cx="3818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8565"/>
            <a:r>
              <a:rPr lang="en-US" sz="1600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is simply dummy text of the printing and typesetting industry.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10" grpId="0" animBg="1"/>
      <p:bldP spid="12" grpId="0" animBg="1"/>
      <p:bldP spid="28" grpId="0" animBg="1"/>
      <p:bldP spid="29" grpId="0" animBg="1"/>
      <p:bldP spid="13" grpId="0" animBg="1"/>
      <p:bldP spid="15" grpId="0" animBg="1"/>
      <p:bldP spid="25" grpId="0"/>
      <p:bldGraphic spid="39" grpId="0">
        <p:bldAsOne/>
      </p:bldGraphic>
      <p:bldGraphic spid="40" grpId="0">
        <p:bldAsOne/>
      </p:bldGraphic>
      <p:bldGraphic spid="41" grpId="0">
        <p:bldAsOne/>
      </p:bldGraphic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863765" y="3802992"/>
            <a:ext cx="735347" cy="717411"/>
            <a:chOff x="1219200" y="1642388"/>
            <a:chExt cx="1439863" cy="140474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" name="Freeform 27"/>
            <p:cNvSpPr/>
            <p:nvPr/>
          </p:nvSpPr>
          <p:spPr bwMode="auto">
            <a:xfrm>
              <a:off x="1436937" y="1902267"/>
              <a:ext cx="997367" cy="1144863"/>
            </a:xfrm>
            <a:custGeom>
              <a:avLst/>
              <a:gdLst>
                <a:gd name="T0" fmla="*/ 74 w 142"/>
                <a:gd name="T1" fmla="*/ 0 h 163"/>
                <a:gd name="T2" fmla="*/ 142 w 142"/>
                <a:gd name="T3" fmla="*/ 68 h 163"/>
                <a:gd name="T4" fmla="*/ 142 w 142"/>
                <a:gd name="T5" fmla="*/ 163 h 163"/>
                <a:gd name="T6" fmla="*/ 95 w 142"/>
                <a:gd name="T7" fmla="*/ 163 h 163"/>
                <a:gd name="T8" fmla="*/ 95 w 142"/>
                <a:gd name="T9" fmla="*/ 89 h 163"/>
                <a:gd name="T10" fmla="*/ 48 w 142"/>
                <a:gd name="T11" fmla="*/ 89 h 163"/>
                <a:gd name="T12" fmla="*/ 48 w 142"/>
                <a:gd name="T13" fmla="*/ 163 h 163"/>
                <a:gd name="T14" fmla="*/ 0 w 142"/>
                <a:gd name="T15" fmla="*/ 163 h 163"/>
                <a:gd name="T16" fmla="*/ 0 w 142"/>
                <a:gd name="T17" fmla="*/ 68 h 163"/>
                <a:gd name="T18" fmla="*/ 74 w 142"/>
                <a:gd name="T1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63">
                  <a:moveTo>
                    <a:pt x="74" y="0"/>
                  </a:moveTo>
                  <a:lnTo>
                    <a:pt x="142" y="68"/>
                  </a:lnTo>
                  <a:lnTo>
                    <a:pt x="142" y="163"/>
                  </a:lnTo>
                  <a:lnTo>
                    <a:pt x="95" y="163"/>
                  </a:lnTo>
                  <a:lnTo>
                    <a:pt x="95" y="89"/>
                  </a:lnTo>
                  <a:lnTo>
                    <a:pt x="48" y="89"/>
                  </a:lnTo>
                  <a:lnTo>
                    <a:pt x="48" y="163"/>
                  </a:lnTo>
                  <a:lnTo>
                    <a:pt x="0" y="163"/>
                  </a:lnTo>
                  <a:lnTo>
                    <a:pt x="0" y="68"/>
                  </a:lnTo>
                  <a:lnTo>
                    <a:pt x="7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1" name="Freeform 28"/>
            <p:cNvSpPr/>
            <p:nvPr/>
          </p:nvSpPr>
          <p:spPr bwMode="auto">
            <a:xfrm>
              <a:off x="1219200" y="1642388"/>
              <a:ext cx="1439863" cy="814751"/>
            </a:xfrm>
            <a:custGeom>
              <a:avLst/>
              <a:gdLst>
                <a:gd name="T0" fmla="*/ 37 w 39"/>
                <a:gd name="T1" fmla="*/ 22 h 22"/>
                <a:gd name="T2" fmla="*/ 36 w 39"/>
                <a:gd name="T3" fmla="*/ 21 h 22"/>
                <a:gd name="T4" fmla="*/ 20 w 39"/>
                <a:gd name="T5" fmla="*/ 5 h 22"/>
                <a:gd name="T6" fmla="*/ 3 w 39"/>
                <a:gd name="T7" fmla="*/ 21 h 22"/>
                <a:gd name="T8" fmla="*/ 1 w 39"/>
                <a:gd name="T9" fmla="*/ 21 h 22"/>
                <a:gd name="T10" fmla="*/ 1 w 39"/>
                <a:gd name="T11" fmla="*/ 19 h 22"/>
                <a:gd name="T12" fmla="*/ 18 w 39"/>
                <a:gd name="T13" fmla="*/ 1 h 22"/>
                <a:gd name="T14" fmla="*/ 21 w 39"/>
                <a:gd name="T15" fmla="*/ 1 h 22"/>
                <a:gd name="T16" fmla="*/ 39 w 39"/>
                <a:gd name="T17" fmla="*/ 19 h 22"/>
                <a:gd name="T18" fmla="*/ 39 w 39"/>
                <a:gd name="T19" fmla="*/ 21 h 22"/>
                <a:gd name="T20" fmla="*/ 37 w 39"/>
                <a:gd name="T2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22">
                  <a:moveTo>
                    <a:pt x="37" y="22"/>
                  </a:moveTo>
                  <a:cubicBezTo>
                    <a:pt x="37" y="22"/>
                    <a:pt x="36" y="22"/>
                    <a:pt x="36" y="2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1" y="22"/>
                    <a:pt x="1" y="21"/>
                  </a:cubicBezTo>
                  <a:cubicBezTo>
                    <a:pt x="0" y="21"/>
                    <a:pt x="0" y="19"/>
                    <a:pt x="1" y="19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20" y="0"/>
                    <a:pt x="21" y="1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21"/>
                    <a:pt x="39" y="21"/>
                  </a:cubicBezTo>
                  <a:cubicBezTo>
                    <a:pt x="38" y="22"/>
                    <a:pt x="38" y="22"/>
                    <a:pt x="37" y="2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sp>
        <p:nvSpPr>
          <p:cNvPr id="21" name="Freeform 6"/>
          <p:cNvSpPr/>
          <p:nvPr/>
        </p:nvSpPr>
        <p:spPr bwMode="auto">
          <a:xfrm>
            <a:off x="3591957" y="4182994"/>
            <a:ext cx="1996044" cy="1996044"/>
          </a:xfrm>
          <a:custGeom>
            <a:avLst/>
            <a:gdLst>
              <a:gd name="T0" fmla="*/ 0 w 159"/>
              <a:gd name="T1" fmla="*/ 79 h 159"/>
              <a:gd name="T2" fmla="*/ 106 w 159"/>
              <a:gd name="T3" fmla="*/ 159 h 159"/>
              <a:gd name="T4" fmla="*/ 159 w 159"/>
              <a:gd name="T5" fmla="*/ 0 h 159"/>
              <a:gd name="T6" fmla="*/ 26 w 159"/>
              <a:gd name="T7" fmla="*/ 0 h 159"/>
              <a:gd name="T8" fmla="*/ 0 w 159"/>
              <a:gd name="T9" fmla="*/ 7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" h="159">
                <a:moveTo>
                  <a:pt x="0" y="79"/>
                </a:moveTo>
                <a:cubicBezTo>
                  <a:pt x="106" y="159"/>
                  <a:pt x="106" y="159"/>
                  <a:pt x="106" y="159"/>
                </a:cubicBezTo>
                <a:cubicBezTo>
                  <a:pt x="139" y="115"/>
                  <a:pt x="159" y="59"/>
                  <a:pt x="159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30"/>
                  <a:pt x="16" y="57"/>
                  <a:pt x="0" y="79"/>
                </a:cubicBezTo>
                <a:close/>
              </a:path>
            </a:pathLst>
          </a:custGeom>
          <a:solidFill>
            <a:srgbClr val="13918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22" name="Freeform 8"/>
          <p:cNvSpPr/>
          <p:nvPr/>
        </p:nvSpPr>
        <p:spPr bwMode="auto">
          <a:xfrm>
            <a:off x="3213976" y="2251673"/>
            <a:ext cx="1770808" cy="3562328"/>
          </a:xfrm>
          <a:custGeom>
            <a:avLst/>
            <a:gdLst>
              <a:gd name="T0" fmla="*/ 77 w 141"/>
              <a:gd name="T1" fmla="*/ 0 h 284"/>
              <a:gd name="T2" fmla="*/ 0 w 141"/>
              <a:gd name="T3" fmla="*/ 77 h 284"/>
              <a:gd name="T4" fmla="*/ 32 w 141"/>
              <a:gd name="T5" fmla="*/ 154 h 284"/>
              <a:gd name="T6" fmla="*/ 10 w 141"/>
              <a:gd name="T7" fmla="*/ 219 h 284"/>
              <a:gd name="T8" fmla="*/ 97 w 141"/>
              <a:gd name="T9" fmla="*/ 284 h 284"/>
              <a:gd name="T10" fmla="*/ 141 w 141"/>
              <a:gd name="T11" fmla="*/ 154 h 284"/>
              <a:gd name="T12" fmla="*/ 77 w 141"/>
              <a:gd name="T13" fmla="*/ 0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" h="284">
                <a:moveTo>
                  <a:pt x="77" y="0"/>
                </a:moveTo>
                <a:cubicBezTo>
                  <a:pt x="0" y="77"/>
                  <a:pt x="0" y="77"/>
                  <a:pt x="0" y="77"/>
                </a:cubicBezTo>
                <a:cubicBezTo>
                  <a:pt x="20" y="96"/>
                  <a:pt x="32" y="124"/>
                  <a:pt x="32" y="154"/>
                </a:cubicBezTo>
                <a:cubicBezTo>
                  <a:pt x="32" y="178"/>
                  <a:pt x="24" y="201"/>
                  <a:pt x="10" y="219"/>
                </a:cubicBezTo>
                <a:cubicBezTo>
                  <a:pt x="97" y="284"/>
                  <a:pt x="97" y="284"/>
                  <a:pt x="97" y="284"/>
                </a:cubicBezTo>
                <a:cubicBezTo>
                  <a:pt x="125" y="248"/>
                  <a:pt x="141" y="203"/>
                  <a:pt x="141" y="154"/>
                </a:cubicBezTo>
                <a:cubicBezTo>
                  <a:pt x="141" y="94"/>
                  <a:pt x="116" y="39"/>
                  <a:pt x="77" y="0"/>
                </a:cubicBezTo>
                <a:close/>
              </a:path>
            </a:pathLst>
          </a:custGeom>
          <a:solidFill>
            <a:srgbClr val="DF730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23" name="Freeform 10"/>
          <p:cNvSpPr/>
          <p:nvPr/>
        </p:nvSpPr>
        <p:spPr bwMode="auto">
          <a:xfrm>
            <a:off x="2245729" y="1938418"/>
            <a:ext cx="2249756" cy="3588217"/>
          </a:xfrm>
          <a:custGeom>
            <a:avLst/>
            <a:gdLst>
              <a:gd name="T0" fmla="*/ 0 w 179"/>
              <a:gd name="T1" fmla="*/ 0 h 286"/>
              <a:gd name="T2" fmla="*/ 0 w 179"/>
              <a:gd name="T3" fmla="*/ 89 h 286"/>
              <a:gd name="T4" fmla="*/ 89 w 179"/>
              <a:gd name="T5" fmla="*/ 179 h 286"/>
              <a:gd name="T6" fmla="*/ 72 w 179"/>
              <a:gd name="T7" fmla="*/ 232 h 286"/>
              <a:gd name="T8" fmla="*/ 143 w 179"/>
              <a:gd name="T9" fmla="*/ 286 h 286"/>
              <a:gd name="T10" fmla="*/ 179 w 179"/>
              <a:gd name="T11" fmla="*/ 179 h 286"/>
              <a:gd name="T12" fmla="*/ 0 w 179"/>
              <a:gd name="T13" fmla="*/ 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9" h="286">
                <a:moveTo>
                  <a:pt x="0" y="0"/>
                </a:moveTo>
                <a:cubicBezTo>
                  <a:pt x="0" y="89"/>
                  <a:pt x="0" y="89"/>
                  <a:pt x="0" y="89"/>
                </a:cubicBezTo>
                <a:cubicBezTo>
                  <a:pt x="49" y="89"/>
                  <a:pt x="89" y="129"/>
                  <a:pt x="89" y="179"/>
                </a:cubicBezTo>
                <a:cubicBezTo>
                  <a:pt x="89" y="199"/>
                  <a:pt x="83" y="217"/>
                  <a:pt x="72" y="232"/>
                </a:cubicBezTo>
                <a:cubicBezTo>
                  <a:pt x="143" y="286"/>
                  <a:pt x="143" y="286"/>
                  <a:pt x="143" y="286"/>
                </a:cubicBezTo>
                <a:cubicBezTo>
                  <a:pt x="165" y="256"/>
                  <a:pt x="179" y="219"/>
                  <a:pt x="179" y="179"/>
                </a:cubicBezTo>
                <a:cubicBezTo>
                  <a:pt x="179" y="80"/>
                  <a:pt x="99" y="0"/>
                  <a:pt x="0" y="0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24" name="Freeform 13"/>
          <p:cNvSpPr/>
          <p:nvPr/>
        </p:nvSpPr>
        <p:spPr bwMode="auto">
          <a:xfrm>
            <a:off x="1016000" y="2440664"/>
            <a:ext cx="2977237" cy="2783069"/>
          </a:xfrm>
          <a:custGeom>
            <a:avLst/>
            <a:gdLst>
              <a:gd name="T0" fmla="*/ 98 w 237"/>
              <a:gd name="T1" fmla="*/ 0 h 222"/>
              <a:gd name="T2" fmla="*/ 0 w 237"/>
              <a:gd name="T3" fmla="*/ 40 h 222"/>
              <a:gd name="T4" fmla="*/ 49 w 237"/>
              <a:gd name="T5" fmla="*/ 89 h 222"/>
              <a:gd name="T6" fmla="*/ 98 w 237"/>
              <a:gd name="T7" fmla="*/ 69 h 222"/>
              <a:gd name="T8" fmla="*/ 168 w 237"/>
              <a:gd name="T9" fmla="*/ 139 h 222"/>
              <a:gd name="T10" fmla="*/ 154 w 237"/>
              <a:gd name="T11" fmla="*/ 180 h 222"/>
              <a:gd name="T12" fmla="*/ 209 w 237"/>
              <a:gd name="T13" fmla="*/ 222 h 222"/>
              <a:gd name="T14" fmla="*/ 237 w 237"/>
              <a:gd name="T15" fmla="*/ 139 h 222"/>
              <a:gd name="T16" fmla="*/ 98 w 237"/>
              <a:gd name="T17" fmla="*/ 0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7" h="222">
                <a:moveTo>
                  <a:pt x="98" y="0"/>
                </a:moveTo>
                <a:cubicBezTo>
                  <a:pt x="60" y="0"/>
                  <a:pt x="25" y="15"/>
                  <a:pt x="0" y="40"/>
                </a:cubicBezTo>
                <a:cubicBezTo>
                  <a:pt x="49" y="89"/>
                  <a:pt x="49" y="89"/>
                  <a:pt x="49" y="89"/>
                </a:cubicBezTo>
                <a:cubicBezTo>
                  <a:pt x="62" y="77"/>
                  <a:pt x="79" y="69"/>
                  <a:pt x="98" y="69"/>
                </a:cubicBezTo>
                <a:cubicBezTo>
                  <a:pt x="137" y="69"/>
                  <a:pt x="168" y="100"/>
                  <a:pt x="168" y="139"/>
                </a:cubicBezTo>
                <a:cubicBezTo>
                  <a:pt x="168" y="154"/>
                  <a:pt x="163" y="169"/>
                  <a:pt x="154" y="180"/>
                </a:cubicBezTo>
                <a:cubicBezTo>
                  <a:pt x="209" y="222"/>
                  <a:pt x="209" y="222"/>
                  <a:pt x="209" y="222"/>
                </a:cubicBezTo>
                <a:cubicBezTo>
                  <a:pt x="227" y="199"/>
                  <a:pt x="237" y="170"/>
                  <a:pt x="237" y="139"/>
                </a:cubicBezTo>
                <a:cubicBezTo>
                  <a:pt x="237" y="62"/>
                  <a:pt x="175" y="0"/>
                  <a:pt x="98" y="0"/>
                </a:cubicBezTo>
                <a:close/>
              </a:path>
            </a:pathLst>
          </a:custGeom>
          <a:solidFill>
            <a:srgbClr val="F4C60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25" name="Freeform 16"/>
          <p:cNvSpPr/>
          <p:nvPr/>
        </p:nvSpPr>
        <p:spPr bwMode="auto">
          <a:xfrm>
            <a:off x="1041890" y="2966212"/>
            <a:ext cx="2423212" cy="1944265"/>
          </a:xfrm>
          <a:custGeom>
            <a:avLst/>
            <a:gdLst>
              <a:gd name="T0" fmla="*/ 96 w 193"/>
              <a:gd name="T1" fmla="*/ 0 h 155"/>
              <a:gd name="T2" fmla="*/ 0 w 193"/>
              <a:gd name="T3" fmla="*/ 97 h 155"/>
              <a:gd name="T4" fmla="*/ 48 w 193"/>
              <a:gd name="T5" fmla="*/ 97 h 155"/>
              <a:gd name="T6" fmla="*/ 96 w 193"/>
              <a:gd name="T7" fmla="*/ 48 h 155"/>
              <a:gd name="T8" fmla="*/ 145 w 193"/>
              <a:gd name="T9" fmla="*/ 97 h 155"/>
              <a:gd name="T10" fmla="*/ 135 w 193"/>
              <a:gd name="T11" fmla="*/ 126 h 155"/>
              <a:gd name="T12" fmla="*/ 174 w 193"/>
              <a:gd name="T13" fmla="*/ 155 h 155"/>
              <a:gd name="T14" fmla="*/ 193 w 193"/>
              <a:gd name="T15" fmla="*/ 97 h 155"/>
              <a:gd name="T16" fmla="*/ 96 w 193"/>
              <a:gd name="T17" fmla="*/ 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3" h="155">
                <a:moveTo>
                  <a:pt x="96" y="0"/>
                </a:moveTo>
                <a:cubicBezTo>
                  <a:pt x="43" y="0"/>
                  <a:pt x="0" y="43"/>
                  <a:pt x="0" y="97"/>
                </a:cubicBezTo>
                <a:cubicBezTo>
                  <a:pt x="48" y="97"/>
                  <a:pt x="48" y="97"/>
                  <a:pt x="48" y="97"/>
                </a:cubicBezTo>
                <a:cubicBezTo>
                  <a:pt x="48" y="70"/>
                  <a:pt x="70" y="48"/>
                  <a:pt x="96" y="48"/>
                </a:cubicBezTo>
                <a:cubicBezTo>
                  <a:pt x="123" y="48"/>
                  <a:pt x="145" y="70"/>
                  <a:pt x="145" y="97"/>
                </a:cubicBezTo>
                <a:cubicBezTo>
                  <a:pt x="145" y="107"/>
                  <a:pt x="141" y="118"/>
                  <a:pt x="135" y="126"/>
                </a:cubicBezTo>
                <a:cubicBezTo>
                  <a:pt x="174" y="155"/>
                  <a:pt x="174" y="155"/>
                  <a:pt x="174" y="155"/>
                </a:cubicBezTo>
                <a:cubicBezTo>
                  <a:pt x="186" y="138"/>
                  <a:pt x="193" y="118"/>
                  <a:pt x="193" y="97"/>
                </a:cubicBezTo>
                <a:cubicBezTo>
                  <a:pt x="193" y="43"/>
                  <a:pt x="150" y="0"/>
                  <a:pt x="96" y="0"/>
                </a:cubicBezTo>
                <a:close/>
              </a:path>
            </a:pathLst>
          </a:custGeom>
          <a:solidFill>
            <a:srgbClr val="1FD89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71214" y="4182994"/>
            <a:ext cx="538540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135" b="1">
                <a:solidFill>
                  <a:prstClr val="white"/>
                </a:solidFill>
                <a:latin typeface="Bebas Neue"/>
              </a:rPr>
              <a:t>01.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322686" y="4546736"/>
            <a:ext cx="538540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135" b="1">
                <a:solidFill>
                  <a:prstClr val="white"/>
                </a:solidFill>
                <a:latin typeface="Bebas Neue"/>
              </a:rPr>
              <a:t>02.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753681" y="4893717"/>
            <a:ext cx="538540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135" b="1">
                <a:solidFill>
                  <a:prstClr val="white"/>
                </a:solidFill>
                <a:latin typeface="Bebas Neue"/>
              </a:rPr>
              <a:t>03.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150045" y="5184601"/>
            <a:ext cx="538540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135" b="1">
                <a:solidFill>
                  <a:prstClr val="white"/>
                </a:solidFill>
                <a:latin typeface="Bebas Neue"/>
              </a:rPr>
              <a:t>04.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622339" y="5451596"/>
            <a:ext cx="538540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135" b="1">
                <a:solidFill>
                  <a:prstClr val="white"/>
                </a:solidFill>
                <a:latin typeface="Bebas Neue"/>
              </a:rPr>
              <a:t>05.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568387" y="1193801"/>
            <a:ext cx="360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400" dirty="0">
                <a:solidFill>
                  <a:srgbClr val="1FD89C"/>
                </a:solidFill>
                <a:latin typeface="Bebas Neue"/>
              </a:rPr>
              <a:t>TEXT</a:t>
            </a:r>
          </a:p>
        </p:txBody>
      </p:sp>
      <p:sp>
        <p:nvSpPr>
          <p:cNvPr id="34" name="Rectangle 33"/>
          <p:cNvSpPr/>
          <p:nvPr/>
        </p:nvSpPr>
        <p:spPr>
          <a:xfrm>
            <a:off x="7560704" y="1535669"/>
            <a:ext cx="3818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8565"/>
            <a:r>
              <a:rPr lang="en-US" sz="1600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is simply dummy text of the printing and typesetting industry. 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665003" y="1294884"/>
            <a:ext cx="812800" cy="812800"/>
          </a:xfrm>
          <a:prstGeom prst="roundRect">
            <a:avLst/>
          </a:prstGeom>
          <a:noFill/>
          <a:ln w="19050">
            <a:solidFill>
              <a:srgbClr val="1FD8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568387" y="2209801"/>
            <a:ext cx="360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400">
                <a:solidFill>
                  <a:srgbClr val="F4C60E"/>
                </a:solidFill>
                <a:latin typeface="Bebas Neue"/>
              </a:rPr>
              <a:t>TEXT</a:t>
            </a:r>
          </a:p>
        </p:txBody>
      </p:sp>
      <p:sp>
        <p:nvSpPr>
          <p:cNvPr id="37" name="Rectangle 36"/>
          <p:cNvSpPr/>
          <p:nvPr/>
        </p:nvSpPr>
        <p:spPr>
          <a:xfrm>
            <a:off x="7560704" y="2551669"/>
            <a:ext cx="3818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8565"/>
            <a:r>
              <a:rPr lang="en-US" sz="1600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is simply dummy text of the printing and typesetting industry. 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6665003" y="2310884"/>
            <a:ext cx="812800" cy="812800"/>
          </a:xfrm>
          <a:prstGeom prst="roundRect">
            <a:avLst/>
          </a:prstGeom>
          <a:noFill/>
          <a:ln w="19050">
            <a:solidFill>
              <a:srgbClr val="F4C6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568387" y="3225801"/>
            <a:ext cx="360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400">
                <a:solidFill>
                  <a:srgbClr val="00C3D9"/>
                </a:solidFill>
                <a:latin typeface="Bebas Neue"/>
              </a:rPr>
              <a:t>TEXT</a:t>
            </a:r>
          </a:p>
        </p:txBody>
      </p:sp>
      <p:sp>
        <p:nvSpPr>
          <p:cNvPr id="40" name="Rectangle 39"/>
          <p:cNvSpPr/>
          <p:nvPr/>
        </p:nvSpPr>
        <p:spPr>
          <a:xfrm>
            <a:off x="7560704" y="3567669"/>
            <a:ext cx="3818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8565"/>
            <a:r>
              <a:rPr lang="en-US" sz="1600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is simply dummy text of the printing and typesetting industry. 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6665003" y="3326884"/>
            <a:ext cx="812800" cy="812800"/>
          </a:xfrm>
          <a:prstGeom prst="roundRect">
            <a:avLst/>
          </a:prstGeom>
          <a:noFill/>
          <a:ln w="19050">
            <a:solidFill>
              <a:srgbClr val="00C3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568387" y="4241801"/>
            <a:ext cx="360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400">
                <a:solidFill>
                  <a:srgbClr val="DE6E00"/>
                </a:solidFill>
                <a:latin typeface="Bebas Neue"/>
              </a:rPr>
              <a:t>TEXT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560704" y="4583669"/>
            <a:ext cx="3818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8565"/>
            <a:r>
              <a:rPr lang="en-US" sz="1600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is simply dummy text of the printing and typesetting industry. 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6665003" y="4342884"/>
            <a:ext cx="812800" cy="812800"/>
          </a:xfrm>
          <a:prstGeom prst="roundRect">
            <a:avLst/>
          </a:prstGeom>
          <a:noFill/>
          <a:ln w="19050">
            <a:solidFill>
              <a:srgbClr val="DE6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568387" y="5257801"/>
            <a:ext cx="360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400">
                <a:solidFill>
                  <a:srgbClr val="13918D"/>
                </a:solidFill>
                <a:latin typeface="Bebas Neue"/>
              </a:rPr>
              <a:t>TEXT</a:t>
            </a:r>
          </a:p>
        </p:txBody>
      </p:sp>
      <p:sp>
        <p:nvSpPr>
          <p:cNvPr id="46" name="Rectangle 45"/>
          <p:cNvSpPr/>
          <p:nvPr/>
        </p:nvSpPr>
        <p:spPr>
          <a:xfrm>
            <a:off x="7560704" y="5599669"/>
            <a:ext cx="3818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8565"/>
            <a:r>
              <a:rPr lang="en-US" sz="1600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is simply dummy text of the printing and typesetting industry. 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6665003" y="5358884"/>
            <a:ext cx="812800" cy="812800"/>
          </a:xfrm>
          <a:prstGeom prst="roundRect">
            <a:avLst/>
          </a:prstGeom>
          <a:noFill/>
          <a:ln w="19050">
            <a:solidFill>
              <a:srgbClr val="139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6868749" y="1489294"/>
            <a:ext cx="405307" cy="423981"/>
            <a:chOff x="6464300" y="3325813"/>
            <a:chExt cx="463550" cy="463551"/>
          </a:xfrm>
          <a:solidFill>
            <a:srgbClr val="1FD89C"/>
          </a:solidFill>
        </p:grpSpPr>
        <p:sp>
          <p:nvSpPr>
            <p:cNvPr id="49" name="Freeform 48"/>
            <p:cNvSpPr/>
            <p:nvPr/>
          </p:nvSpPr>
          <p:spPr bwMode="auto">
            <a:xfrm>
              <a:off x="6580188" y="3325813"/>
              <a:ext cx="231775" cy="204788"/>
            </a:xfrm>
            <a:custGeom>
              <a:avLst/>
              <a:gdLst>
                <a:gd name="T0" fmla="*/ 31 w 62"/>
                <a:gd name="T1" fmla="*/ 31 h 55"/>
                <a:gd name="T2" fmla="*/ 31 w 62"/>
                <a:gd name="T3" fmla="*/ 0 h 55"/>
                <a:gd name="T4" fmla="*/ 13 w 62"/>
                <a:gd name="T5" fmla="*/ 0 h 55"/>
                <a:gd name="T6" fmla="*/ 0 w 62"/>
                <a:gd name="T7" fmla="*/ 13 h 55"/>
                <a:gd name="T8" fmla="*/ 0 w 62"/>
                <a:gd name="T9" fmla="*/ 55 h 55"/>
                <a:gd name="T10" fmla="*/ 62 w 62"/>
                <a:gd name="T11" fmla="*/ 55 h 55"/>
                <a:gd name="T12" fmla="*/ 62 w 62"/>
                <a:gd name="T13" fmla="*/ 31 h 55"/>
                <a:gd name="T14" fmla="*/ 31 w 62"/>
                <a:gd name="T15" fmla="*/ 3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55">
                  <a:moveTo>
                    <a:pt x="31" y="31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2" y="31"/>
                    <a:pt x="62" y="31"/>
                    <a:pt x="62" y="31"/>
                  </a:cubicBezTo>
                  <a:lnTo>
                    <a:pt x="31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50" name="Freeform 49"/>
            <p:cNvSpPr/>
            <p:nvPr/>
          </p:nvSpPr>
          <p:spPr bwMode="auto">
            <a:xfrm>
              <a:off x="6737350" y="3325813"/>
              <a:ext cx="74613" cy="77788"/>
            </a:xfrm>
            <a:custGeom>
              <a:avLst/>
              <a:gdLst>
                <a:gd name="T0" fmla="*/ 3 w 20"/>
                <a:gd name="T1" fmla="*/ 2 h 21"/>
                <a:gd name="T2" fmla="*/ 0 w 20"/>
                <a:gd name="T3" fmla="*/ 0 h 21"/>
                <a:gd name="T4" fmla="*/ 0 w 20"/>
                <a:gd name="T5" fmla="*/ 21 h 21"/>
                <a:gd name="T6" fmla="*/ 20 w 20"/>
                <a:gd name="T7" fmla="*/ 21 h 21"/>
                <a:gd name="T8" fmla="*/ 19 w 20"/>
                <a:gd name="T9" fmla="*/ 17 h 21"/>
                <a:gd name="T10" fmla="*/ 3 w 20"/>
                <a:gd name="T11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3" y="2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0"/>
                    <a:pt x="20" y="18"/>
                    <a:pt x="19" y="17"/>
                  </a:cubicBez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51" name="Freeform 50"/>
            <p:cNvSpPr>
              <a:spLocks noEditPoints="1"/>
            </p:cNvSpPr>
            <p:nvPr/>
          </p:nvSpPr>
          <p:spPr bwMode="auto">
            <a:xfrm>
              <a:off x="6464300" y="3530601"/>
              <a:ext cx="463550" cy="258763"/>
            </a:xfrm>
            <a:custGeom>
              <a:avLst/>
              <a:gdLst>
                <a:gd name="T0" fmla="*/ 124 w 124"/>
                <a:gd name="T1" fmla="*/ 19 h 69"/>
                <a:gd name="T2" fmla="*/ 124 w 124"/>
                <a:gd name="T3" fmla="*/ 49 h 69"/>
                <a:gd name="T4" fmla="*/ 107 w 124"/>
                <a:gd name="T5" fmla="*/ 69 h 69"/>
                <a:gd name="T6" fmla="*/ 18 w 124"/>
                <a:gd name="T7" fmla="*/ 69 h 69"/>
                <a:gd name="T8" fmla="*/ 0 w 124"/>
                <a:gd name="T9" fmla="*/ 49 h 69"/>
                <a:gd name="T10" fmla="*/ 0 w 124"/>
                <a:gd name="T11" fmla="*/ 19 h 69"/>
                <a:gd name="T12" fmla="*/ 18 w 124"/>
                <a:gd name="T13" fmla="*/ 0 h 69"/>
                <a:gd name="T14" fmla="*/ 18 w 124"/>
                <a:gd name="T15" fmla="*/ 14 h 69"/>
                <a:gd name="T16" fmla="*/ 107 w 124"/>
                <a:gd name="T17" fmla="*/ 14 h 69"/>
                <a:gd name="T18" fmla="*/ 107 w 124"/>
                <a:gd name="T19" fmla="*/ 0 h 69"/>
                <a:gd name="T20" fmla="*/ 124 w 124"/>
                <a:gd name="T21" fmla="*/ 19 h 69"/>
                <a:gd name="T22" fmla="*/ 18 w 124"/>
                <a:gd name="T23" fmla="*/ 34 h 69"/>
                <a:gd name="T24" fmla="*/ 19 w 124"/>
                <a:gd name="T25" fmla="*/ 53 h 69"/>
                <a:gd name="T26" fmla="*/ 39 w 124"/>
                <a:gd name="T27" fmla="*/ 53 h 69"/>
                <a:gd name="T28" fmla="*/ 43 w 124"/>
                <a:gd name="T29" fmla="*/ 45 h 69"/>
                <a:gd name="T30" fmla="*/ 81 w 124"/>
                <a:gd name="T31" fmla="*/ 45 h 69"/>
                <a:gd name="T32" fmla="*/ 85 w 124"/>
                <a:gd name="T33" fmla="*/ 53 h 69"/>
                <a:gd name="T34" fmla="*/ 105 w 124"/>
                <a:gd name="T35" fmla="*/ 53 h 69"/>
                <a:gd name="T36" fmla="*/ 106 w 124"/>
                <a:gd name="T37" fmla="*/ 34 h 69"/>
                <a:gd name="T38" fmla="*/ 106 w 124"/>
                <a:gd name="T39" fmla="*/ 34 h 69"/>
                <a:gd name="T40" fmla="*/ 102 w 124"/>
                <a:gd name="T41" fmla="*/ 29 h 69"/>
                <a:gd name="T42" fmla="*/ 102 w 124"/>
                <a:gd name="T43" fmla="*/ 29 h 69"/>
                <a:gd name="T44" fmla="*/ 95 w 124"/>
                <a:gd name="T45" fmla="*/ 26 h 69"/>
                <a:gd name="T46" fmla="*/ 29 w 124"/>
                <a:gd name="T47" fmla="*/ 26 h 69"/>
                <a:gd name="T48" fmla="*/ 22 w 124"/>
                <a:gd name="T49" fmla="*/ 29 h 69"/>
                <a:gd name="T50" fmla="*/ 22 w 124"/>
                <a:gd name="T51" fmla="*/ 29 h 69"/>
                <a:gd name="T52" fmla="*/ 18 w 124"/>
                <a:gd name="T53" fmla="*/ 3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4" h="69">
                  <a:moveTo>
                    <a:pt x="124" y="19"/>
                  </a:moveTo>
                  <a:cubicBezTo>
                    <a:pt x="124" y="49"/>
                    <a:pt x="124" y="49"/>
                    <a:pt x="124" y="49"/>
                  </a:cubicBezTo>
                  <a:cubicBezTo>
                    <a:pt x="124" y="59"/>
                    <a:pt x="117" y="67"/>
                    <a:pt x="107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8" y="67"/>
                    <a:pt x="0" y="59"/>
                    <a:pt x="0" y="4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0"/>
                    <a:pt x="8" y="2"/>
                    <a:pt x="18" y="0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7" y="2"/>
                    <a:pt x="124" y="10"/>
                    <a:pt x="124" y="19"/>
                  </a:cubicBezTo>
                  <a:close/>
                  <a:moveTo>
                    <a:pt x="18" y="34"/>
                  </a:moveTo>
                  <a:cubicBezTo>
                    <a:pt x="14" y="39"/>
                    <a:pt x="14" y="47"/>
                    <a:pt x="19" y="53"/>
                  </a:cubicBezTo>
                  <a:cubicBezTo>
                    <a:pt x="24" y="58"/>
                    <a:pt x="33" y="58"/>
                    <a:pt x="39" y="53"/>
                  </a:cubicBezTo>
                  <a:cubicBezTo>
                    <a:pt x="41" y="50"/>
                    <a:pt x="42" y="48"/>
                    <a:pt x="43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2" y="48"/>
                    <a:pt x="83" y="50"/>
                    <a:pt x="85" y="53"/>
                  </a:cubicBezTo>
                  <a:cubicBezTo>
                    <a:pt x="91" y="58"/>
                    <a:pt x="99" y="58"/>
                    <a:pt x="105" y="53"/>
                  </a:cubicBezTo>
                  <a:cubicBezTo>
                    <a:pt x="110" y="47"/>
                    <a:pt x="110" y="39"/>
                    <a:pt x="106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0" y="28"/>
                    <a:pt x="97" y="26"/>
                    <a:pt x="95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6" y="26"/>
                    <a:pt x="24" y="28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18" y="34"/>
                    <a:pt x="18" y="34"/>
                    <a:pt x="1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879806" y="2513347"/>
            <a:ext cx="383196" cy="407875"/>
            <a:chOff x="9324975" y="4895850"/>
            <a:chExt cx="419100" cy="446088"/>
          </a:xfrm>
          <a:solidFill>
            <a:srgbClr val="F4C60E"/>
          </a:solidFill>
        </p:grpSpPr>
        <p:sp>
          <p:nvSpPr>
            <p:cNvPr id="53" name="Freeform 52"/>
            <p:cNvSpPr/>
            <p:nvPr/>
          </p:nvSpPr>
          <p:spPr bwMode="auto">
            <a:xfrm>
              <a:off x="9366250" y="5314950"/>
              <a:ext cx="85725" cy="26988"/>
            </a:xfrm>
            <a:custGeom>
              <a:avLst/>
              <a:gdLst>
                <a:gd name="T0" fmla="*/ 0 w 23"/>
                <a:gd name="T1" fmla="*/ 0 h 7"/>
                <a:gd name="T2" fmla="*/ 0 w 23"/>
                <a:gd name="T3" fmla="*/ 4 h 7"/>
                <a:gd name="T4" fmla="*/ 4 w 23"/>
                <a:gd name="T5" fmla="*/ 7 h 7"/>
                <a:gd name="T6" fmla="*/ 19 w 23"/>
                <a:gd name="T7" fmla="*/ 7 h 7"/>
                <a:gd name="T8" fmla="*/ 23 w 23"/>
                <a:gd name="T9" fmla="*/ 4 h 7"/>
                <a:gd name="T10" fmla="*/ 23 w 23"/>
                <a:gd name="T11" fmla="*/ 0 h 7"/>
                <a:gd name="T12" fmla="*/ 0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1" y="7"/>
                    <a:pt x="23" y="6"/>
                    <a:pt x="23" y="4"/>
                  </a:cubicBezTo>
                  <a:cubicBezTo>
                    <a:pt x="23" y="0"/>
                    <a:pt x="23" y="0"/>
                    <a:pt x="23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54" name="Freeform 53"/>
            <p:cNvSpPr/>
            <p:nvPr/>
          </p:nvSpPr>
          <p:spPr bwMode="auto">
            <a:xfrm>
              <a:off x="9617075" y="5314950"/>
              <a:ext cx="82550" cy="26988"/>
            </a:xfrm>
            <a:custGeom>
              <a:avLst/>
              <a:gdLst>
                <a:gd name="T0" fmla="*/ 0 w 22"/>
                <a:gd name="T1" fmla="*/ 0 h 7"/>
                <a:gd name="T2" fmla="*/ 0 w 22"/>
                <a:gd name="T3" fmla="*/ 4 h 7"/>
                <a:gd name="T4" fmla="*/ 4 w 22"/>
                <a:gd name="T5" fmla="*/ 7 h 7"/>
                <a:gd name="T6" fmla="*/ 19 w 22"/>
                <a:gd name="T7" fmla="*/ 7 h 7"/>
                <a:gd name="T8" fmla="*/ 22 w 22"/>
                <a:gd name="T9" fmla="*/ 4 h 7"/>
                <a:gd name="T10" fmla="*/ 22 w 22"/>
                <a:gd name="T11" fmla="*/ 0 h 7"/>
                <a:gd name="T12" fmla="*/ 0 w 22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1" y="7"/>
                    <a:pt x="22" y="6"/>
                    <a:pt x="22" y="4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55" name="Freeform 54"/>
            <p:cNvSpPr>
              <a:spLocks noEditPoints="1"/>
            </p:cNvSpPr>
            <p:nvPr/>
          </p:nvSpPr>
          <p:spPr bwMode="auto">
            <a:xfrm>
              <a:off x="9488488" y="5000625"/>
              <a:ext cx="187325" cy="184150"/>
            </a:xfrm>
            <a:custGeom>
              <a:avLst/>
              <a:gdLst>
                <a:gd name="T0" fmla="*/ 25 w 50"/>
                <a:gd name="T1" fmla="*/ 49 h 49"/>
                <a:gd name="T2" fmla="*/ 44 w 50"/>
                <a:gd name="T3" fmla="*/ 20 h 49"/>
                <a:gd name="T4" fmla="*/ 44 w 50"/>
                <a:gd name="T5" fmla="*/ 29 h 49"/>
                <a:gd name="T6" fmla="*/ 41 w 50"/>
                <a:gd name="T7" fmla="*/ 29 h 49"/>
                <a:gd name="T8" fmla="*/ 39 w 50"/>
                <a:gd name="T9" fmla="*/ 33 h 49"/>
                <a:gd name="T10" fmla="*/ 40 w 50"/>
                <a:gd name="T11" fmla="*/ 34 h 49"/>
                <a:gd name="T12" fmla="*/ 39 w 50"/>
                <a:gd name="T13" fmla="*/ 41 h 49"/>
                <a:gd name="T14" fmla="*/ 34 w 50"/>
                <a:gd name="T15" fmla="*/ 39 h 49"/>
                <a:gd name="T16" fmla="*/ 32 w 50"/>
                <a:gd name="T17" fmla="*/ 38 h 49"/>
                <a:gd name="T18" fmla="*/ 31 w 50"/>
                <a:gd name="T19" fmla="*/ 38 h 49"/>
                <a:gd name="T20" fmla="*/ 30 w 50"/>
                <a:gd name="T21" fmla="*/ 38 h 49"/>
                <a:gd name="T22" fmla="*/ 30 w 50"/>
                <a:gd name="T23" fmla="*/ 38 h 49"/>
                <a:gd name="T24" fmla="*/ 30 w 50"/>
                <a:gd name="T25" fmla="*/ 39 h 49"/>
                <a:gd name="T26" fmla="*/ 29 w 50"/>
                <a:gd name="T27" fmla="*/ 40 h 49"/>
                <a:gd name="T28" fmla="*/ 29 w 50"/>
                <a:gd name="T29" fmla="*/ 43 h 49"/>
                <a:gd name="T30" fmla="*/ 21 w 50"/>
                <a:gd name="T31" fmla="*/ 43 h 49"/>
                <a:gd name="T32" fmla="*/ 21 w 50"/>
                <a:gd name="T33" fmla="*/ 40 h 49"/>
                <a:gd name="T34" fmla="*/ 18 w 50"/>
                <a:gd name="T35" fmla="*/ 38 h 49"/>
                <a:gd name="T36" fmla="*/ 18 w 50"/>
                <a:gd name="T37" fmla="*/ 38 h 49"/>
                <a:gd name="T38" fmla="*/ 17 w 50"/>
                <a:gd name="T39" fmla="*/ 38 h 49"/>
                <a:gd name="T40" fmla="*/ 17 w 50"/>
                <a:gd name="T41" fmla="*/ 38 h 49"/>
                <a:gd name="T42" fmla="*/ 17 w 50"/>
                <a:gd name="T43" fmla="*/ 38 h 49"/>
                <a:gd name="T44" fmla="*/ 15 w 50"/>
                <a:gd name="T45" fmla="*/ 40 h 49"/>
                <a:gd name="T46" fmla="*/ 9 w 50"/>
                <a:gd name="T47" fmla="*/ 39 h 49"/>
                <a:gd name="T48" fmla="*/ 10 w 50"/>
                <a:gd name="T49" fmla="*/ 33 h 49"/>
                <a:gd name="T50" fmla="*/ 11 w 50"/>
                <a:gd name="T51" fmla="*/ 31 h 49"/>
                <a:gd name="T52" fmla="*/ 9 w 50"/>
                <a:gd name="T53" fmla="*/ 29 h 49"/>
                <a:gd name="T54" fmla="*/ 7 w 50"/>
                <a:gd name="T55" fmla="*/ 29 h 49"/>
                <a:gd name="T56" fmla="*/ 3 w 50"/>
                <a:gd name="T57" fmla="*/ 23 h 49"/>
                <a:gd name="T58" fmla="*/ 8 w 50"/>
                <a:gd name="T59" fmla="*/ 20 h 49"/>
                <a:gd name="T60" fmla="*/ 11 w 50"/>
                <a:gd name="T61" fmla="*/ 20 h 49"/>
                <a:gd name="T62" fmla="*/ 11 w 50"/>
                <a:gd name="T63" fmla="*/ 17 h 49"/>
                <a:gd name="T64" fmla="*/ 11 w 50"/>
                <a:gd name="T65" fmla="*/ 17 h 49"/>
                <a:gd name="T66" fmla="*/ 11 w 50"/>
                <a:gd name="T67" fmla="*/ 17 h 49"/>
                <a:gd name="T68" fmla="*/ 11 w 50"/>
                <a:gd name="T69" fmla="*/ 16 h 49"/>
                <a:gd name="T70" fmla="*/ 9 w 50"/>
                <a:gd name="T71" fmla="*/ 15 h 49"/>
                <a:gd name="T72" fmla="*/ 11 w 50"/>
                <a:gd name="T73" fmla="*/ 8 h 49"/>
                <a:gd name="T74" fmla="*/ 16 w 50"/>
                <a:gd name="T75" fmla="*/ 10 h 49"/>
                <a:gd name="T76" fmla="*/ 20 w 50"/>
                <a:gd name="T77" fmla="*/ 10 h 49"/>
                <a:gd name="T78" fmla="*/ 21 w 50"/>
                <a:gd name="T79" fmla="*/ 9 h 49"/>
                <a:gd name="T80" fmla="*/ 21 w 50"/>
                <a:gd name="T81" fmla="*/ 9 h 49"/>
                <a:gd name="T82" fmla="*/ 21 w 50"/>
                <a:gd name="T83" fmla="*/ 9 h 49"/>
                <a:gd name="T84" fmla="*/ 21 w 50"/>
                <a:gd name="T85" fmla="*/ 8 h 49"/>
                <a:gd name="T86" fmla="*/ 24 w 50"/>
                <a:gd name="T87" fmla="*/ 3 h 49"/>
                <a:gd name="T88" fmla="*/ 29 w 50"/>
                <a:gd name="T89" fmla="*/ 7 h 49"/>
                <a:gd name="T90" fmla="*/ 30 w 50"/>
                <a:gd name="T91" fmla="*/ 10 h 49"/>
                <a:gd name="T92" fmla="*/ 33 w 50"/>
                <a:gd name="T93" fmla="*/ 10 h 49"/>
                <a:gd name="T94" fmla="*/ 35 w 50"/>
                <a:gd name="T95" fmla="*/ 8 h 49"/>
                <a:gd name="T96" fmla="*/ 41 w 50"/>
                <a:gd name="T97" fmla="*/ 14 h 49"/>
                <a:gd name="T98" fmla="*/ 39 w 50"/>
                <a:gd name="T99" fmla="*/ 16 h 49"/>
                <a:gd name="T100" fmla="*/ 40 w 50"/>
                <a:gd name="T101" fmla="*/ 20 h 49"/>
                <a:gd name="T102" fmla="*/ 41 w 50"/>
                <a:gd name="T103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" h="49"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9"/>
                    <a:pt x="25" y="49"/>
                  </a:cubicBezTo>
                  <a:cubicBezTo>
                    <a:pt x="39" y="49"/>
                    <a:pt x="50" y="38"/>
                    <a:pt x="50" y="24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44" y="20"/>
                  </a:moveTo>
                  <a:cubicBezTo>
                    <a:pt x="45" y="21"/>
                    <a:pt x="46" y="22"/>
                    <a:pt x="46" y="23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7"/>
                    <a:pt x="45" y="28"/>
                    <a:pt x="44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39" y="29"/>
                    <a:pt x="39" y="29"/>
                  </a:cubicBezTo>
                  <a:cubicBezTo>
                    <a:pt x="38" y="30"/>
                    <a:pt x="38" y="32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2" y="36"/>
                    <a:pt x="42" y="38"/>
                    <a:pt x="41" y="39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8" y="41"/>
                    <a:pt x="36" y="41"/>
                    <a:pt x="35" y="41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9"/>
                    <a:pt x="30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5"/>
                    <a:pt x="28" y="46"/>
                    <a:pt x="26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2" y="46"/>
                    <a:pt x="21" y="45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0"/>
                    <a:pt x="21" y="39"/>
                    <a:pt x="20" y="39"/>
                  </a:cubicBezTo>
                  <a:cubicBezTo>
                    <a:pt x="20" y="38"/>
                    <a:pt x="19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3" y="41"/>
                    <a:pt x="12" y="41"/>
                    <a:pt x="11" y="41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38"/>
                    <a:pt x="8" y="36"/>
                    <a:pt x="9" y="35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1" y="29"/>
                    <a:pt x="1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5" y="28"/>
                    <a:pt x="4" y="27"/>
                    <a:pt x="3" y="26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" y="22"/>
                    <a:pt x="5" y="21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0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9"/>
                    <a:pt x="12" y="18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3"/>
                    <a:pt x="8" y="11"/>
                    <a:pt x="9" y="1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8" y="11"/>
                    <a:pt x="18" y="11"/>
                  </a:cubicBezTo>
                  <a:cubicBezTo>
                    <a:pt x="19" y="11"/>
                    <a:pt x="19" y="11"/>
                    <a:pt x="20" y="10"/>
                  </a:cubicBezTo>
                  <a:cubicBezTo>
                    <a:pt x="20" y="10"/>
                    <a:pt x="20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4"/>
                    <a:pt x="22" y="3"/>
                    <a:pt x="24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8" y="3"/>
                    <a:pt x="29" y="4"/>
                    <a:pt x="29" y="6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10"/>
                    <a:pt x="30" y="10"/>
                  </a:cubicBezTo>
                  <a:cubicBezTo>
                    <a:pt x="30" y="10"/>
                    <a:pt x="30" y="11"/>
                    <a:pt x="30" y="11"/>
                  </a:cubicBezTo>
                  <a:cubicBezTo>
                    <a:pt x="31" y="11"/>
                    <a:pt x="32" y="11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6" y="8"/>
                    <a:pt x="38" y="8"/>
                    <a:pt x="39" y="8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2" y="11"/>
                    <a:pt x="42" y="13"/>
                    <a:pt x="41" y="14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7"/>
                    <a:pt x="38" y="17"/>
                  </a:cubicBezTo>
                  <a:cubicBezTo>
                    <a:pt x="38" y="17"/>
                    <a:pt x="38" y="18"/>
                    <a:pt x="38" y="18"/>
                  </a:cubicBezTo>
                  <a:cubicBezTo>
                    <a:pt x="38" y="19"/>
                    <a:pt x="39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3" y="20"/>
                    <a:pt x="43" y="20"/>
                    <a:pt x="43" y="20"/>
                  </a:cubicBezTo>
                  <a:lnTo>
                    <a:pt x="44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56" name="Oval 55"/>
            <p:cNvSpPr>
              <a:spLocks noChangeArrowheads="1"/>
            </p:cNvSpPr>
            <p:nvPr/>
          </p:nvSpPr>
          <p:spPr bwMode="auto">
            <a:xfrm>
              <a:off x="9540875" y="5049838"/>
              <a:ext cx="82550" cy="857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57" name="Freeform 56"/>
            <p:cNvSpPr>
              <a:spLocks noEditPoints="1"/>
            </p:cNvSpPr>
            <p:nvPr/>
          </p:nvSpPr>
          <p:spPr bwMode="auto">
            <a:xfrm>
              <a:off x="9324975" y="4895850"/>
              <a:ext cx="419100" cy="393700"/>
            </a:xfrm>
            <a:custGeom>
              <a:avLst/>
              <a:gdLst>
                <a:gd name="T0" fmla="*/ 102 w 112"/>
                <a:gd name="T1" fmla="*/ 0 h 105"/>
                <a:gd name="T2" fmla="*/ 9 w 112"/>
                <a:gd name="T3" fmla="*/ 0 h 105"/>
                <a:gd name="T4" fmla="*/ 0 w 112"/>
                <a:gd name="T5" fmla="*/ 10 h 105"/>
                <a:gd name="T6" fmla="*/ 0 w 112"/>
                <a:gd name="T7" fmla="*/ 95 h 105"/>
                <a:gd name="T8" fmla="*/ 9 w 112"/>
                <a:gd name="T9" fmla="*/ 105 h 105"/>
                <a:gd name="T10" fmla="*/ 102 w 112"/>
                <a:gd name="T11" fmla="*/ 105 h 105"/>
                <a:gd name="T12" fmla="*/ 112 w 112"/>
                <a:gd name="T13" fmla="*/ 95 h 105"/>
                <a:gd name="T14" fmla="*/ 112 w 112"/>
                <a:gd name="T15" fmla="*/ 10 h 105"/>
                <a:gd name="T16" fmla="*/ 102 w 112"/>
                <a:gd name="T17" fmla="*/ 0 h 105"/>
                <a:gd name="T18" fmla="*/ 24 w 112"/>
                <a:gd name="T19" fmla="*/ 68 h 105"/>
                <a:gd name="T20" fmla="*/ 20 w 112"/>
                <a:gd name="T21" fmla="*/ 71 h 105"/>
                <a:gd name="T22" fmla="*/ 17 w 112"/>
                <a:gd name="T23" fmla="*/ 68 h 105"/>
                <a:gd name="T24" fmla="*/ 17 w 112"/>
                <a:gd name="T25" fmla="*/ 55 h 105"/>
                <a:gd name="T26" fmla="*/ 20 w 112"/>
                <a:gd name="T27" fmla="*/ 55 h 105"/>
                <a:gd name="T28" fmla="*/ 24 w 112"/>
                <a:gd name="T29" fmla="*/ 55 h 105"/>
                <a:gd name="T30" fmla="*/ 24 w 112"/>
                <a:gd name="T31" fmla="*/ 68 h 105"/>
                <a:gd name="T32" fmla="*/ 20 w 112"/>
                <a:gd name="T33" fmla="*/ 51 h 105"/>
                <a:gd name="T34" fmla="*/ 12 w 112"/>
                <a:gd name="T35" fmla="*/ 42 h 105"/>
                <a:gd name="T36" fmla="*/ 20 w 112"/>
                <a:gd name="T37" fmla="*/ 33 h 105"/>
                <a:gd name="T38" fmla="*/ 29 w 112"/>
                <a:gd name="T39" fmla="*/ 42 h 105"/>
                <a:gd name="T40" fmla="*/ 20 w 112"/>
                <a:gd name="T41" fmla="*/ 51 h 105"/>
                <a:gd name="T42" fmla="*/ 69 w 112"/>
                <a:gd name="T43" fmla="*/ 84 h 105"/>
                <a:gd name="T44" fmla="*/ 38 w 112"/>
                <a:gd name="T45" fmla="*/ 52 h 105"/>
                <a:gd name="T46" fmla="*/ 69 w 112"/>
                <a:gd name="T47" fmla="*/ 21 h 105"/>
                <a:gd name="T48" fmla="*/ 100 w 112"/>
                <a:gd name="T49" fmla="*/ 52 h 105"/>
                <a:gd name="T50" fmla="*/ 69 w 112"/>
                <a:gd name="T51" fmla="*/ 8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2" h="105">
                  <a:moveTo>
                    <a:pt x="10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00"/>
                    <a:pt x="4" y="105"/>
                    <a:pt x="9" y="105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8" y="105"/>
                    <a:pt x="112" y="100"/>
                    <a:pt x="112" y="95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5"/>
                    <a:pt x="108" y="0"/>
                    <a:pt x="102" y="0"/>
                  </a:cubicBezTo>
                  <a:close/>
                  <a:moveTo>
                    <a:pt x="24" y="68"/>
                  </a:moveTo>
                  <a:cubicBezTo>
                    <a:pt x="24" y="70"/>
                    <a:pt x="22" y="71"/>
                    <a:pt x="20" y="71"/>
                  </a:cubicBezTo>
                  <a:cubicBezTo>
                    <a:pt x="18" y="71"/>
                    <a:pt x="17" y="70"/>
                    <a:pt x="17" y="68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8" y="55"/>
                    <a:pt x="19" y="55"/>
                    <a:pt x="20" y="55"/>
                  </a:cubicBezTo>
                  <a:cubicBezTo>
                    <a:pt x="22" y="55"/>
                    <a:pt x="23" y="55"/>
                    <a:pt x="24" y="55"/>
                  </a:cubicBezTo>
                  <a:lnTo>
                    <a:pt x="24" y="68"/>
                  </a:lnTo>
                  <a:close/>
                  <a:moveTo>
                    <a:pt x="20" y="51"/>
                  </a:moveTo>
                  <a:cubicBezTo>
                    <a:pt x="16" y="51"/>
                    <a:pt x="12" y="47"/>
                    <a:pt x="12" y="42"/>
                  </a:cubicBezTo>
                  <a:cubicBezTo>
                    <a:pt x="12" y="37"/>
                    <a:pt x="16" y="33"/>
                    <a:pt x="20" y="33"/>
                  </a:cubicBezTo>
                  <a:cubicBezTo>
                    <a:pt x="25" y="33"/>
                    <a:pt x="29" y="37"/>
                    <a:pt x="29" y="42"/>
                  </a:cubicBezTo>
                  <a:cubicBezTo>
                    <a:pt x="29" y="47"/>
                    <a:pt x="25" y="51"/>
                    <a:pt x="20" y="51"/>
                  </a:cubicBezTo>
                  <a:close/>
                  <a:moveTo>
                    <a:pt x="69" y="84"/>
                  </a:moveTo>
                  <a:cubicBezTo>
                    <a:pt x="52" y="84"/>
                    <a:pt x="38" y="70"/>
                    <a:pt x="38" y="52"/>
                  </a:cubicBezTo>
                  <a:cubicBezTo>
                    <a:pt x="38" y="35"/>
                    <a:pt x="52" y="21"/>
                    <a:pt x="69" y="21"/>
                  </a:cubicBezTo>
                  <a:cubicBezTo>
                    <a:pt x="86" y="21"/>
                    <a:pt x="100" y="35"/>
                    <a:pt x="100" y="52"/>
                  </a:cubicBezTo>
                  <a:cubicBezTo>
                    <a:pt x="100" y="70"/>
                    <a:pt x="86" y="84"/>
                    <a:pt x="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6884844" y="3506107"/>
            <a:ext cx="373117" cy="454356"/>
            <a:chOff x="8269288" y="4060825"/>
            <a:chExt cx="393700" cy="479426"/>
          </a:xfrm>
          <a:solidFill>
            <a:srgbClr val="00C3D9"/>
          </a:solidFill>
        </p:grpSpPr>
        <p:sp>
          <p:nvSpPr>
            <p:cNvPr id="59" name="Freeform 58"/>
            <p:cNvSpPr/>
            <p:nvPr/>
          </p:nvSpPr>
          <p:spPr bwMode="auto">
            <a:xfrm>
              <a:off x="8396288" y="4168775"/>
              <a:ext cx="142875" cy="30163"/>
            </a:xfrm>
            <a:custGeom>
              <a:avLst/>
              <a:gdLst>
                <a:gd name="T0" fmla="*/ 38 w 38"/>
                <a:gd name="T1" fmla="*/ 4 h 8"/>
                <a:gd name="T2" fmla="*/ 34 w 38"/>
                <a:gd name="T3" fmla="*/ 8 h 8"/>
                <a:gd name="T4" fmla="*/ 4 w 38"/>
                <a:gd name="T5" fmla="*/ 8 h 8"/>
                <a:gd name="T6" fmla="*/ 0 w 38"/>
                <a:gd name="T7" fmla="*/ 4 h 8"/>
                <a:gd name="T8" fmla="*/ 0 w 38"/>
                <a:gd name="T9" fmla="*/ 4 h 8"/>
                <a:gd name="T10" fmla="*/ 4 w 38"/>
                <a:gd name="T11" fmla="*/ 0 h 8"/>
                <a:gd name="T12" fmla="*/ 34 w 38"/>
                <a:gd name="T13" fmla="*/ 0 h 8"/>
                <a:gd name="T14" fmla="*/ 38 w 38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">
                  <a:moveTo>
                    <a:pt x="38" y="4"/>
                  </a:moveTo>
                  <a:cubicBezTo>
                    <a:pt x="38" y="6"/>
                    <a:pt x="36" y="8"/>
                    <a:pt x="3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0"/>
                    <a:pt x="38" y="2"/>
                    <a:pt x="3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60" name="Freeform 59"/>
            <p:cNvSpPr/>
            <p:nvPr/>
          </p:nvSpPr>
          <p:spPr bwMode="auto">
            <a:xfrm>
              <a:off x="8385176" y="4060825"/>
              <a:ext cx="160338" cy="93663"/>
            </a:xfrm>
            <a:custGeom>
              <a:avLst/>
              <a:gdLst>
                <a:gd name="T0" fmla="*/ 43 w 43"/>
                <a:gd name="T1" fmla="*/ 13 h 25"/>
                <a:gd name="T2" fmla="*/ 34 w 43"/>
                <a:gd name="T3" fmla="*/ 25 h 25"/>
                <a:gd name="T4" fmla="*/ 9 w 43"/>
                <a:gd name="T5" fmla="*/ 25 h 25"/>
                <a:gd name="T6" fmla="*/ 0 w 43"/>
                <a:gd name="T7" fmla="*/ 13 h 25"/>
                <a:gd name="T8" fmla="*/ 0 w 43"/>
                <a:gd name="T9" fmla="*/ 13 h 25"/>
                <a:gd name="T10" fmla="*/ 9 w 43"/>
                <a:gd name="T11" fmla="*/ 0 h 25"/>
                <a:gd name="T12" fmla="*/ 19 w 43"/>
                <a:gd name="T13" fmla="*/ 7 h 25"/>
                <a:gd name="T14" fmla="*/ 25 w 43"/>
                <a:gd name="T15" fmla="*/ 0 h 25"/>
                <a:gd name="T16" fmla="*/ 31 w 43"/>
                <a:gd name="T17" fmla="*/ 7 h 25"/>
                <a:gd name="T18" fmla="*/ 34 w 43"/>
                <a:gd name="T19" fmla="*/ 0 h 25"/>
                <a:gd name="T20" fmla="*/ 43 w 43"/>
                <a:gd name="T21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25">
                  <a:moveTo>
                    <a:pt x="43" y="13"/>
                  </a:moveTo>
                  <a:cubicBezTo>
                    <a:pt x="43" y="20"/>
                    <a:pt x="39" y="25"/>
                    <a:pt x="34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4" y="25"/>
                    <a:pt x="0" y="20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4" y="0"/>
                    <a:pt x="9" y="0"/>
                  </a:cubicBezTo>
                  <a:cubicBezTo>
                    <a:pt x="9" y="0"/>
                    <a:pt x="16" y="7"/>
                    <a:pt x="19" y="7"/>
                  </a:cubicBezTo>
                  <a:cubicBezTo>
                    <a:pt x="21" y="6"/>
                    <a:pt x="23" y="0"/>
                    <a:pt x="25" y="0"/>
                  </a:cubicBezTo>
                  <a:cubicBezTo>
                    <a:pt x="27" y="1"/>
                    <a:pt x="29" y="7"/>
                    <a:pt x="31" y="7"/>
                  </a:cubicBezTo>
                  <a:cubicBezTo>
                    <a:pt x="33" y="6"/>
                    <a:pt x="34" y="0"/>
                    <a:pt x="34" y="0"/>
                  </a:cubicBezTo>
                  <a:cubicBezTo>
                    <a:pt x="39" y="0"/>
                    <a:pt x="43" y="6"/>
                    <a:pt x="4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61" name="Freeform 60"/>
            <p:cNvSpPr>
              <a:spLocks noEditPoints="1"/>
            </p:cNvSpPr>
            <p:nvPr/>
          </p:nvSpPr>
          <p:spPr bwMode="auto">
            <a:xfrm>
              <a:off x="8269288" y="4217988"/>
              <a:ext cx="393700" cy="322263"/>
            </a:xfrm>
            <a:custGeom>
              <a:avLst/>
              <a:gdLst>
                <a:gd name="T0" fmla="*/ 105 w 105"/>
                <a:gd name="T1" fmla="*/ 76 h 86"/>
                <a:gd name="T2" fmla="*/ 96 w 105"/>
                <a:gd name="T3" fmla="*/ 86 h 86"/>
                <a:gd name="T4" fmla="*/ 10 w 105"/>
                <a:gd name="T5" fmla="*/ 86 h 86"/>
                <a:gd name="T6" fmla="*/ 0 w 105"/>
                <a:gd name="T7" fmla="*/ 76 h 86"/>
                <a:gd name="T8" fmla="*/ 10 w 105"/>
                <a:gd name="T9" fmla="*/ 67 h 86"/>
                <a:gd name="T10" fmla="*/ 10 w 105"/>
                <a:gd name="T11" fmla="*/ 31 h 86"/>
                <a:gd name="T12" fmla="*/ 41 w 105"/>
                <a:gd name="T13" fmla="*/ 0 h 86"/>
                <a:gd name="T14" fmla="*/ 65 w 105"/>
                <a:gd name="T15" fmla="*/ 0 h 86"/>
                <a:gd name="T16" fmla="*/ 96 w 105"/>
                <a:gd name="T17" fmla="*/ 31 h 86"/>
                <a:gd name="T18" fmla="*/ 96 w 105"/>
                <a:gd name="T19" fmla="*/ 67 h 86"/>
                <a:gd name="T20" fmla="*/ 105 w 105"/>
                <a:gd name="T21" fmla="*/ 76 h 86"/>
                <a:gd name="T22" fmla="*/ 71 w 105"/>
                <a:gd name="T23" fmla="*/ 64 h 86"/>
                <a:gd name="T24" fmla="*/ 69 w 105"/>
                <a:gd name="T25" fmla="*/ 55 h 86"/>
                <a:gd name="T26" fmla="*/ 60 w 105"/>
                <a:gd name="T27" fmla="*/ 57 h 86"/>
                <a:gd name="T28" fmla="*/ 51 w 105"/>
                <a:gd name="T29" fmla="*/ 53 h 86"/>
                <a:gd name="T30" fmla="*/ 48 w 105"/>
                <a:gd name="T31" fmla="*/ 48 h 86"/>
                <a:gd name="T32" fmla="*/ 66 w 105"/>
                <a:gd name="T33" fmla="*/ 48 h 86"/>
                <a:gd name="T34" fmla="*/ 69 w 105"/>
                <a:gd name="T35" fmla="*/ 45 h 86"/>
                <a:gd name="T36" fmla="*/ 66 w 105"/>
                <a:gd name="T37" fmla="*/ 42 h 86"/>
                <a:gd name="T38" fmla="*/ 66 w 105"/>
                <a:gd name="T39" fmla="*/ 42 h 86"/>
                <a:gd name="T40" fmla="*/ 66 w 105"/>
                <a:gd name="T41" fmla="*/ 42 h 86"/>
                <a:gd name="T42" fmla="*/ 47 w 105"/>
                <a:gd name="T43" fmla="*/ 42 h 86"/>
                <a:gd name="T44" fmla="*/ 47 w 105"/>
                <a:gd name="T45" fmla="*/ 41 h 86"/>
                <a:gd name="T46" fmla="*/ 47 w 105"/>
                <a:gd name="T47" fmla="*/ 39 h 86"/>
                <a:gd name="T48" fmla="*/ 67 w 105"/>
                <a:gd name="T49" fmla="*/ 39 h 86"/>
                <a:gd name="T50" fmla="*/ 70 w 105"/>
                <a:gd name="T51" fmla="*/ 36 h 86"/>
                <a:gd name="T52" fmla="*/ 67 w 105"/>
                <a:gd name="T53" fmla="*/ 33 h 86"/>
                <a:gd name="T54" fmla="*/ 48 w 105"/>
                <a:gd name="T55" fmla="*/ 33 h 86"/>
                <a:gd name="T56" fmla="*/ 51 w 105"/>
                <a:gd name="T57" fmla="*/ 28 h 86"/>
                <a:gd name="T58" fmla="*/ 60 w 105"/>
                <a:gd name="T59" fmla="*/ 24 h 86"/>
                <a:gd name="T60" fmla="*/ 69 w 105"/>
                <a:gd name="T61" fmla="*/ 26 h 86"/>
                <a:gd name="T62" fmla="*/ 71 w 105"/>
                <a:gd name="T63" fmla="*/ 17 h 86"/>
                <a:gd name="T64" fmla="*/ 59 w 105"/>
                <a:gd name="T65" fmla="*/ 15 h 86"/>
                <a:gd name="T66" fmla="*/ 41 w 105"/>
                <a:gd name="T67" fmla="*/ 23 h 86"/>
                <a:gd name="T68" fmla="*/ 36 w 105"/>
                <a:gd name="T69" fmla="*/ 33 h 86"/>
                <a:gd name="T70" fmla="*/ 32 w 105"/>
                <a:gd name="T71" fmla="*/ 33 h 86"/>
                <a:gd name="T72" fmla="*/ 29 w 105"/>
                <a:gd name="T73" fmla="*/ 36 h 86"/>
                <a:gd name="T74" fmla="*/ 32 w 105"/>
                <a:gd name="T75" fmla="*/ 39 h 86"/>
                <a:gd name="T76" fmla="*/ 35 w 105"/>
                <a:gd name="T77" fmla="*/ 39 h 86"/>
                <a:gd name="T78" fmla="*/ 35 w 105"/>
                <a:gd name="T79" fmla="*/ 41 h 86"/>
                <a:gd name="T80" fmla="*/ 35 w 105"/>
                <a:gd name="T81" fmla="*/ 42 h 86"/>
                <a:gd name="T82" fmla="*/ 32 w 105"/>
                <a:gd name="T83" fmla="*/ 42 h 86"/>
                <a:gd name="T84" fmla="*/ 32 w 105"/>
                <a:gd name="T85" fmla="*/ 42 h 86"/>
                <a:gd name="T86" fmla="*/ 32 w 105"/>
                <a:gd name="T87" fmla="*/ 42 h 86"/>
                <a:gd name="T88" fmla="*/ 29 w 105"/>
                <a:gd name="T89" fmla="*/ 45 h 86"/>
                <a:gd name="T90" fmla="*/ 32 w 105"/>
                <a:gd name="T91" fmla="*/ 48 h 86"/>
                <a:gd name="T92" fmla="*/ 36 w 105"/>
                <a:gd name="T93" fmla="*/ 48 h 86"/>
                <a:gd name="T94" fmla="*/ 40 w 105"/>
                <a:gd name="T95" fmla="*/ 58 h 86"/>
                <a:gd name="T96" fmla="*/ 59 w 105"/>
                <a:gd name="T97" fmla="*/ 67 h 86"/>
                <a:gd name="T98" fmla="*/ 71 w 105"/>
                <a:gd name="T99" fmla="*/ 6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" h="86">
                  <a:moveTo>
                    <a:pt x="105" y="76"/>
                  </a:moveTo>
                  <a:cubicBezTo>
                    <a:pt x="105" y="82"/>
                    <a:pt x="101" y="86"/>
                    <a:pt x="96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4" y="86"/>
                    <a:pt x="0" y="82"/>
                    <a:pt x="0" y="76"/>
                  </a:cubicBezTo>
                  <a:cubicBezTo>
                    <a:pt x="0" y="71"/>
                    <a:pt x="4" y="67"/>
                    <a:pt x="10" y="67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14"/>
                    <a:pt x="24" y="0"/>
                    <a:pt x="41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82" y="0"/>
                    <a:pt x="96" y="14"/>
                    <a:pt x="96" y="31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101" y="67"/>
                    <a:pt x="105" y="71"/>
                    <a:pt x="105" y="76"/>
                  </a:cubicBezTo>
                  <a:close/>
                  <a:moveTo>
                    <a:pt x="71" y="64"/>
                  </a:moveTo>
                  <a:cubicBezTo>
                    <a:pt x="69" y="55"/>
                    <a:pt x="69" y="55"/>
                    <a:pt x="69" y="55"/>
                  </a:cubicBezTo>
                  <a:cubicBezTo>
                    <a:pt x="68" y="56"/>
                    <a:pt x="64" y="57"/>
                    <a:pt x="60" y="57"/>
                  </a:cubicBezTo>
                  <a:cubicBezTo>
                    <a:pt x="57" y="57"/>
                    <a:pt x="53" y="56"/>
                    <a:pt x="51" y="53"/>
                  </a:cubicBezTo>
                  <a:cubicBezTo>
                    <a:pt x="49" y="52"/>
                    <a:pt x="49" y="50"/>
                    <a:pt x="48" y="48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8" y="48"/>
                    <a:pt x="69" y="47"/>
                    <a:pt x="69" y="45"/>
                  </a:cubicBezTo>
                  <a:cubicBezTo>
                    <a:pt x="69" y="44"/>
                    <a:pt x="68" y="42"/>
                    <a:pt x="66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42"/>
                    <a:pt x="47" y="42"/>
                    <a:pt x="47" y="41"/>
                  </a:cubicBezTo>
                  <a:cubicBezTo>
                    <a:pt x="47" y="40"/>
                    <a:pt x="47" y="40"/>
                    <a:pt x="47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8" y="39"/>
                    <a:pt x="70" y="38"/>
                    <a:pt x="70" y="36"/>
                  </a:cubicBezTo>
                  <a:cubicBezTo>
                    <a:pt x="70" y="35"/>
                    <a:pt x="68" y="33"/>
                    <a:pt x="67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9" y="31"/>
                    <a:pt x="49" y="30"/>
                    <a:pt x="51" y="28"/>
                  </a:cubicBezTo>
                  <a:cubicBezTo>
                    <a:pt x="53" y="26"/>
                    <a:pt x="56" y="24"/>
                    <a:pt x="60" y="24"/>
                  </a:cubicBezTo>
                  <a:cubicBezTo>
                    <a:pt x="63" y="24"/>
                    <a:pt x="67" y="25"/>
                    <a:pt x="69" y="2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68" y="16"/>
                    <a:pt x="64" y="15"/>
                    <a:pt x="59" y="15"/>
                  </a:cubicBezTo>
                  <a:cubicBezTo>
                    <a:pt x="52" y="15"/>
                    <a:pt x="46" y="18"/>
                    <a:pt x="41" y="23"/>
                  </a:cubicBezTo>
                  <a:cubicBezTo>
                    <a:pt x="39" y="26"/>
                    <a:pt x="37" y="29"/>
                    <a:pt x="3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0" y="33"/>
                    <a:pt x="29" y="35"/>
                    <a:pt x="29" y="36"/>
                  </a:cubicBezTo>
                  <a:cubicBezTo>
                    <a:pt x="29" y="38"/>
                    <a:pt x="30" y="39"/>
                    <a:pt x="32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40"/>
                    <a:pt x="35" y="40"/>
                    <a:pt x="35" y="41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0" y="42"/>
                    <a:pt x="29" y="44"/>
                    <a:pt x="29" y="45"/>
                  </a:cubicBezTo>
                  <a:cubicBezTo>
                    <a:pt x="29" y="47"/>
                    <a:pt x="30" y="48"/>
                    <a:pt x="32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52"/>
                    <a:pt x="38" y="55"/>
                    <a:pt x="40" y="58"/>
                  </a:cubicBezTo>
                  <a:cubicBezTo>
                    <a:pt x="45" y="64"/>
                    <a:pt x="51" y="67"/>
                    <a:pt x="59" y="67"/>
                  </a:cubicBezTo>
                  <a:cubicBezTo>
                    <a:pt x="64" y="67"/>
                    <a:pt x="68" y="65"/>
                    <a:pt x="7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899285" y="4522775"/>
            <a:ext cx="344235" cy="453019"/>
            <a:chOff x="7981950" y="4114800"/>
            <a:chExt cx="393701" cy="495300"/>
          </a:xfrm>
          <a:solidFill>
            <a:srgbClr val="DE6E00"/>
          </a:solidFill>
        </p:grpSpPr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7981950" y="4114800"/>
              <a:ext cx="304800" cy="261938"/>
            </a:xfrm>
            <a:custGeom>
              <a:avLst/>
              <a:gdLst>
                <a:gd name="T0" fmla="*/ 0 w 81"/>
                <a:gd name="T1" fmla="*/ 13 h 70"/>
                <a:gd name="T2" fmla="*/ 0 w 81"/>
                <a:gd name="T3" fmla="*/ 27 h 70"/>
                <a:gd name="T4" fmla="*/ 0 w 81"/>
                <a:gd name="T5" fmla="*/ 43 h 70"/>
                <a:gd name="T6" fmla="*/ 13 w 81"/>
                <a:gd name="T7" fmla="*/ 56 h 70"/>
                <a:gd name="T8" fmla="*/ 36 w 81"/>
                <a:gd name="T9" fmla="*/ 56 h 70"/>
                <a:gd name="T10" fmla="*/ 49 w 81"/>
                <a:gd name="T11" fmla="*/ 69 h 70"/>
                <a:gd name="T12" fmla="*/ 53 w 81"/>
                <a:gd name="T13" fmla="*/ 70 h 70"/>
                <a:gd name="T14" fmla="*/ 55 w 81"/>
                <a:gd name="T15" fmla="*/ 70 h 70"/>
                <a:gd name="T16" fmla="*/ 58 w 81"/>
                <a:gd name="T17" fmla="*/ 65 h 70"/>
                <a:gd name="T18" fmla="*/ 58 w 81"/>
                <a:gd name="T19" fmla="*/ 56 h 70"/>
                <a:gd name="T20" fmla="*/ 68 w 81"/>
                <a:gd name="T21" fmla="*/ 56 h 70"/>
                <a:gd name="T22" fmla="*/ 81 w 81"/>
                <a:gd name="T23" fmla="*/ 43 h 70"/>
                <a:gd name="T24" fmla="*/ 81 w 81"/>
                <a:gd name="T25" fmla="*/ 27 h 70"/>
                <a:gd name="T26" fmla="*/ 81 w 81"/>
                <a:gd name="T27" fmla="*/ 13 h 70"/>
                <a:gd name="T28" fmla="*/ 68 w 81"/>
                <a:gd name="T29" fmla="*/ 0 h 70"/>
                <a:gd name="T30" fmla="*/ 60 w 81"/>
                <a:gd name="T31" fmla="*/ 0 h 70"/>
                <a:gd name="T32" fmla="*/ 20 w 81"/>
                <a:gd name="T33" fmla="*/ 0 h 70"/>
                <a:gd name="T34" fmla="*/ 13 w 81"/>
                <a:gd name="T35" fmla="*/ 0 h 70"/>
                <a:gd name="T36" fmla="*/ 0 w 81"/>
                <a:gd name="T37" fmla="*/ 13 h 70"/>
                <a:gd name="T38" fmla="*/ 54 w 81"/>
                <a:gd name="T39" fmla="*/ 27 h 70"/>
                <a:gd name="T40" fmla="*/ 62 w 81"/>
                <a:gd name="T41" fmla="*/ 20 h 70"/>
                <a:gd name="T42" fmla="*/ 69 w 81"/>
                <a:gd name="T43" fmla="*/ 27 h 70"/>
                <a:gd name="T44" fmla="*/ 62 w 81"/>
                <a:gd name="T45" fmla="*/ 35 h 70"/>
                <a:gd name="T46" fmla="*/ 54 w 81"/>
                <a:gd name="T47" fmla="*/ 27 h 70"/>
                <a:gd name="T48" fmla="*/ 33 w 81"/>
                <a:gd name="T49" fmla="*/ 27 h 70"/>
                <a:gd name="T50" fmla="*/ 40 w 81"/>
                <a:gd name="T51" fmla="*/ 20 h 70"/>
                <a:gd name="T52" fmla="*/ 48 w 81"/>
                <a:gd name="T53" fmla="*/ 27 h 70"/>
                <a:gd name="T54" fmla="*/ 40 w 81"/>
                <a:gd name="T55" fmla="*/ 35 h 70"/>
                <a:gd name="T56" fmla="*/ 33 w 81"/>
                <a:gd name="T57" fmla="*/ 27 h 70"/>
                <a:gd name="T58" fmla="*/ 12 w 81"/>
                <a:gd name="T59" fmla="*/ 27 h 70"/>
                <a:gd name="T60" fmla="*/ 19 w 81"/>
                <a:gd name="T61" fmla="*/ 20 h 70"/>
                <a:gd name="T62" fmla="*/ 27 w 81"/>
                <a:gd name="T63" fmla="*/ 27 h 70"/>
                <a:gd name="T64" fmla="*/ 19 w 81"/>
                <a:gd name="T65" fmla="*/ 35 h 70"/>
                <a:gd name="T66" fmla="*/ 12 w 81"/>
                <a:gd name="T67" fmla="*/ 2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1" h="70">
                  <a:moveTo>
                    <a:pt x="0" y="13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0"/>
                    <a:pt x="6" y="56"/>
                    <a:pt x="13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0" y="70"/>
                    <a:pt x="52" y="70"/>
                    <a:pt x="53" y="70"/>
                  </a:cubicBezTo>
                  <a:cubicBezTo>
                    <a:pt x="54" y="70"/>
                    <a:pt x="54" y="70"/>
                    <a:pt x="55" y="70"/>
                  </a:cubicBezTo>
                  <a:cubicBezTo>
                    <a:pt x="57" y="69"/>
                    <a:pt x="58" y="67"/>
                    <a:pt x="58" y="65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75" y="56"/>
                    <a:pt x="81" y="50"/>
                    <a:pt x="81" y="43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6"/>
                    <a:pt x="75" y="0"/>
                    <a:pt x="68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lose/>
                  <a:moveTo>
                    <a:pt x="54" y="27"/>
                  </a:moveTo>
                  <a:cubicBezTo>
                    <a:pt x="54" y="23"/>
                    <a:pt x="58" y="20"/>
                    <a:pt x="62" y="20"/>
                  </a:cubicBezTo>
                  <a:cubicBezTo>
                    <a:pt x="66" y="20"/>
                    <a:pt x="69" y="23"/>
                    <a:pt x="69" y="27"/>
                  </a:cubicBezTo>
                  <a:cubicBezTo>
                    <a:pt x="69" y="32"/>
                    <a:pt x="66" y="35"/>
                    <a:pt x="62" y="35"/>
                  </a:cubicBezTo>
                  <a:cubicBezTo>
                    <a:pt x="58" y="35"/>
                    <a:pt x="54" y="32"/>
                    <a:pt x="54" y="27"/>
                  </a:cubicBezTo>
                  <a:close/>
                  <a:moveTo>
                    <a:pt x="33" y="27"/>
                  </a:moveTo>
                  <a:cubicBezTo>
                    <a:pt x="33" y="23"/>
                    <a:pt x="36" y="20"/>
                    <a:pt x="40" y="20"/>
                  </a:cubicBezTo>
                  <a:cubicBezTo>
                    <a:pt x="45" y="20"/>
                    <a:pt x="48" y="23"/>
                    <a:pt x="48" y="27"/>
                  </a:cubicBezTo>
                  <a:cubicBezTo>
                    <a:pt x="48" y="32"/>
                    <a:pt x="45" y="35"/>
                    <a:pt x="40" y="35"/>
                  </a:cubicBezTo>
                  <a:cubicBezTo>
                    <a:pt x="36" y="35"/>
                    <a:pt x="33" y="32"/>
                    <a:pt x="33" y="27"/>
                  </a:cubicBezTo>
                  <a:close/>
                  <a:moveTo>
                    <a:pt x="12" y="27"/>
                  </a:moveTo>
                  <a:cubicBezTo>
                    <a:pt x="12" y="23"/>
                    <a:pt x="15" y="20"/>
                    <a:pt x="19" y="20"/>
                  </a:cubicBezTo>
                  <a:cubicBezTo>
                    <a:pt x="24" y="20"/>
                    <a:pt x="27" y="23"/>
                    <a:pt x="27" y="27"/>
                  </a:cubicBezTo>
                  <a:cubicBezTo>
                    <a:pt x="27" y="32"/>
                    <a:pt x="24" y="35"/>
                    <a:pt x="19" y="35"/>
                  </a:cubicBezTo>
                  <a:cubicBezTo>
                    <a:pt x="15" y="35"/>
                    <a:pt x="12" y="32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8091488" y="4222750"/>
              <a:ext cx="284163" cy="387350"/>
            </a:xfrm>
            <a:custGeom>
              <a:avLst/>
              <a:gdLst>
                <a:gd name="T0" fmla="*/ 61 w 76"/>
                <a:gd name="T1" fmla="*/ 0 h 103"/>
                <a:gd name="T2" fmla="*/ 61 w 76"/>
                <a:gd name="T3" fmla="*/ 13 h 103"/>
                <a:gd name="T4" fmla="*/ 62 w 76"/>
                <a:gd name="T5" fmla="*/ 13 h 103"/>
                <a:gd name="T6" fmla="*/ 62 w 76"/>
                <a:gd name="T7" fmla="*/ 82 h 103"/>
                <a:gd name="T8" fmla="*/ 13 w 76"/>
                <a:gd name="T9" fmla="*/ 82 h 103"/>
                <a:gd name="T10" fmla="*/ 13 w 76"/>
                <a:gd name="T11" fmla="*/ 46 h 103"/>
                <a:gd name="T12" fmla="*/ 4 w 76"/>
                <a:gd name="T13" fmla="*/ 36 h 103"/>
                <a:gd name="T14" fmla="*/ 0 w 76"/>
                <a:gd name="T15" fmla="*/ 36 h 103"/>
                <a:gd name="T16" fmla="*/ 0 w 76"/>
                <a:gd name="T17" fmla="*/ 85 h 103"/>
                <a:gd name="T18" fmla="*/ 18 w 76"/>
                <a:gd name="T19" fmla="*/ 103 h 103"/>
                <a:gd name="T20" fmla="*/ 57 w 76"/>
                <a:gd name="T21" fmla="*/ 103 h 103"/>
                <a:gd name="T22" fmla="*/ 76 w 76"/>
                <a:gd name="T23" fmla="*/ 85 h 103"/>
                <a:gd name="T24" fmla="*/ 76 w 76"/>
                <a:gd name="T25" fmla="*/ 18 h 103"/>
                <a:gd name="T26" fmla="*/ 61 w 76"/>
                <a:gd name="T27" fmla="*/ 0 h 103"/>
                <a:gd name="T28" fmla="*/ 38 w 76"/>
                <a:gd name="T29" fmla="*/ 98 h 103"/>
                <a:gd name="T30" fmla="*/ 32 w 76"/>
                <a:gd name="T31" fmla="*/ 92 h 103"/>
                <a:gd name="T32" fmla="*/ 38 w 76"/>
                <a:gd name="T33" fmla="*/ 87 h 103"/>
                <a:gd name="T34" fmla="*/ 43 w 76"/>
                <a:gd name="T35" fmla="*/ 92 h 103"/>
                <a:gd name="T36" fmla="*/ 38 w 76"/>
                <a:gd name="T37" fmla="*/ 9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6" h="103">
                  <a:moveTo>
                    <a:pt x="61" y="0"/>
                  </a:moveTo>
                  <a:cubicBezTo>
                    <a:pt x="61" y="13"/>
                    <a:pt x="61" y="13"/>
                    <a:pt x="61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82"/>
                    <a:pt x="62" y="82"/>
                    <a:pt x="62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5"/>
                    <a:pt x="8" y="103"/>
                    <a:pt x="1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67" y="103"/>
                    <a:pt x="76" y="95"/>
                    <a:pt x="76" y="85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6" y="9"/>
                    <a:pt x="69" y="2"/>
                    <a:pt x="61" y="0"/>
                  </a:cubicBezTo>
                  <a:close/>
                  <a:moveTo>
                    <a:pt x="38" y="98"/>
                  </a:moveTo>
                  <a:cubicBezTo>
                    <a:pt x="34" y="98"/>
                    <a:pt x="32" y="95"/>
                    <a:pt x="32" y="92"/>
                  </a:cubicBezTo>
                  <a:cubicBezTo>
                    <a:pt x="32" y="89"/>
                    <a:pt x="34" y="87"/>
                    <a:pt x="38" y="87"/>
                  </a:cubicBezTo>
                  <a:cubicBezTo>
                    <a:pt x="41" y="87"/>
                    <a:pt x="43" y="89"/>
                    <a:pt x="43" y="92"/>
                  </a:cubicBezTo>
                  <a:cubicBezTo>
                    <a:pt x="43" y="95"/>
                    <a:pt x="41" y="98"/>
                    <a:pt x="38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6878833" y="5550650"/>
            <a:ext cx="385139" cy="429271"/>
            <a:chOff x="9174163" y="4232275"/>
            <a:chExt cx="457199" cy="509588"/>
          </a:xfrm>
          <a:solidFill>
            <a:srgbClr val="13918D"/>
          </a:solidFill>
        </p:grpSpPr>
        <p:sp>
          <p:nvSpPr>
            <p:cNvPr id="66" name="Freeform 65"/>
            <p:cNvSpPr/>
            <p:nvPr/>
          </p:nvSpPr>
          <p:spPr bwMode="auto">
            <a:xfrm>
              <a:off x="9305925" y="4232275"/>
              <a:ext cx="325437" cy="220663"/>
            </a:xfrm>
            <a:custGeom>
              <a:avLst/>
              <a:gdLst>
                <a:gd name="T0" fmla="*/ 82 w 87"/>
                <a:gd name="T1" fmla="*/ 28 h 59"/>
                <a:gd name="T2" fmla="*/ 47 w 87"/>
                <a:gd name="T3" fmla="*/ 2 h 59"/>
                <a:gd name="T4" fmla="*/ 41 w 87"/>
                <a:gd name="T5" fmla="*/ 0 h 59"/>
                <a:gd name="T6" fmla="*/ 34 w 87"/>
                <a:gd name="T7" fmla="*/ 3 h 59"/>
                <a:gd name="T8" fmla="*/ 2 w 87"/>
                <a:gd name="T9" fmla="*/ 46 h 59"/>
                <a:gd name="T10" fmla="*/ 0 w 87"/>
                <a:gd name="T11" fmla="*/ 50 h 59"/>
                <a:gd name="T12" fmla="*/ 8 w 87"/>
                <a:gd name="T13" fmla="*/ 50 h 59"/>
                <a:gd name="T14" fmla="*/ 40 w 87"/>
                <a:gd name="T15" fmla="*/ 7 h 59"/>
                <a:gd name="T16" fmla="*/ 41 w 87"/>
                <a:gd name="T17" fmla="*/ 7 h 59"/>
                <a:gd name="T18" fmla="*/ 42 w 87"/>
                <a:gd name="T19" fmla="*/ 7 h 59"/>
                <a:gd name="T20" fmla="*/ 77 w 87"/>
                <a:gd name="T21" fmla="*/ 33 h 59"/>
                <a:gd name="T22" fmla="*/ 78 w 87"/>
                <a:gd name="T23" fmla="*/ 36 h 59"/>
                <a:gd name="T24" fmla="*/ 65 w 87"/>
                <a:gd name="T25" fmla="*/ 54 h 59"/>
                <a:gd name="T26" fmla="*/ 70 w 87"/>
                <a:gd name="T27" fmla="*/ 59 h 59"/>
                <a:gd name="T28" fmla="*/ 84 w 87"/>
                <a:gd name="T29" fmla="*/ 40 h 59"/>
                <a:gd name="T30" fmla="*/ 82 w 87"/>
                <a:gd name="T3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7" h="59">
                  <a:moveTo>
                    <a:pt x="82" y="28"/>
                  </a:moveTo>
                  <a:cubicBezTo>
                    <a:pt x="47" y="2"/>
                    <a:pt x="47" y="2"/>
                    <a:pt x="47" y="2"/>
                  </a:cubicBezTo>
                  <a:cubicBezTo>
                    <a:pt x="45" y="0"/>
                    <a:pt x="43" y="0"/>
                    <a:pt x="41" y="0"/>
                  </a:cubicBezTo>
                  <a:cubicBezTo>
                    <a:pt x="38" y="0"/>
                    <a:pt x="36" y="1"/>
                    <a:pt x="34" y="3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7"/>
                    <a:pt x="1" y="48"/>
                    <a:pt x="0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1" y="7"/>
                  </a:cubicBezTo>
                  <a:cubicBezTo>
                    <a:pt x="41" y="7"/>
                    <a:pt x="42" y="7"/>
                    <a:pt x="42" y="7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8" y="34"/>
                    <a:pt x="79" y="35"/>
                    <a:pt x="78" y="36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67" y="55"/>
                    <a:pt x="69" y="57"/>
                    <a:pt x="70" y="5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7" y="36"/>
                    <a:pt x="86" y="31"/>
                    <a:pt x="8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67" name="Freeform 66"/>
            <p:cNvSpPr/>
            <p:nvPr/>
          </p:nvSpPr>
          <p:spPr bwMode="auto">
            <a:xfrm>
              <a:off x="9174163" y="4378325"/>
              <a:ext cx="385762" cy="363538"/>
            </a:xfrm>
            <a:custGeom>
              <a:avLst/>
              <a:gdLst>
                <a:gd name="T0" fmla="*/ 60 w 103"/>
                <a:gd name="T1" fmla="*/ 63 h 97"/>
                <a:gd name="T2" fmla="*/ 60 w 103"/>
                <a:gd name="T3" fmla="*/ 49 h 97"/>
                <a:gd name="T4" fmla="*/ 65 w 103"/>
                <a:gd name="T5" fmla="*/ 44 h 97"/>
                <a:gd name="T6" fmla="*/ 103 w 103"/>
                <a:gd name="T7" fmla="*/ 44 h 97"/>
                <a:gd name="T8" fmla="*/ 103 w 103"/>
                <a:gd name="T9" fmla="*/ 31 h 97"/>
                <a:gd name="T10" fmla="*/ 88 w 103"/>
                <a:gd name="T11" fmla="*/ 16 h 97"/>
                <a:gd name="T12" fmla="*/ 17 w 103"/>
                <a:gd name="T13" fmla="*/ 16 h 97"/>
                <a:gd name="T14" fmla="*/ 14 w 103"/>
                <a:gd name="T15" fmla="*/ 17 h 97"/>
                <a:gd name="T16" fmla="*/ 14 w 103"/>
                <a:gd name="T17" fmla="*/ 17 h 97"/>
                <a:gd name="T18" fmla="*/ 15 w 103"/>
                <a:gd name="T19" fmla="*/ 16 h 97"/>
                <a:gd name="T20" fmla="*/ 16 w 103"/>
                <a:gd name="T21" fmla="*/ 15 h 97"/>
                <a:gd name="T22" fmla="*/ 17 w 103"/>
                <a:gd name="T23" fmla="*/ 14 h 97"/>
                <a:gd name="T24" fmla="*/ 18 w 103"/>
                <a:gd name="T25" fmla="*/ 13 h 97"/>
                <a:gd name="T26" fmla="*/ 18 w 103"/>
                <a:gd name="T27" fmla="*/ 12 h 97"/>
                <a:gd name="T28" fmla="*/ 19 w 103"/>
                <a:gd name="T29" fmla="*/ 12 h 97"/>
                <a:gd name="T30" fmla="*/ 29 w 103"/>
                <a:gd name="T31" fmla="*/ 7 h 97"/>
                <a:gd name="T32" fmla="*/ 30 w 103"/>
                <a:gd name="T33" fmla="*/ 7 h 97"/>
                <a:gd name="T34" fmla="*/ 32 w 103"/>
                <a:gd name="T35" fmla="*/ 3 h 97"/>
                <a:gd name="T36" fmla="*/ 35 w 103"/>
                <a:gd name="T37" fmla="*/ 0 h 97"/>
                <a:gd name="T38" fmla="*/ 29 w 103"/>
                <a:gd name="T39" fmla="*/ 0 h 97"/>
                <a:gd name="T40" fmla="*/ 14 w 103"/>
                <a:gd name="T41" fmla="*/ 7 h 97"/>
                <a:gd name="T42" fmla="*/ 14 w 103"/>
                <a:gd name="T43" fmla="*/ 8 h 97"/>
                <a:gd name="T44" fmla="*/ 13 w 103"/>
                <a:gd name="T45" fmla="*/ 8 h 97"/>
                <a:gd name="T46" fmla="*/ 12 w 103"/>
                <a:gd name="T47" fmla="*/ 9 h 97"/>
                <a:gd name="T48" fmla="*/ 11 w 103"/>
                <a:gd name="T49" fmla="*/ 10 h 97"/>
                <a:gd name="T50" fmla="*/ 10 w 103"/>
                <a:gd name="T51" fmla="*/ 11 h 97"/>
                <a:gd name="T52" fmla="*/ 9 w 103"/>
                <a:gd name="T53" fmla="*/ 12 h 97"/>
                <a:gd name="T54" fmla="*/ 9 w 103"/>
                <a:gd name="T55" fmla="*/ 13 h 97"/>
                <a:gd name="T56" fmla="*/ 8 w 103"/>
                <a:gd name="T57" fmla="*/ 13 h 97"/>
                <a:gd name="T58" fmla="*/ 7 w 103"/>
                <a:gd name="T59" fmla="*/ 14 h 97"/>
                <a:gd name="T60" fmla="*/ 6 w 103"/>
                <a:gd name="T61" fmla="*/ 15 h 97"/>
                <a:gd name="T62" fmla="*/ 0 w 103"/>
                <a:gd name="T63" fmla="*/ 30 h 97"/>
                <a:gd name="T64" fmla="*/ 0 w 103"/>
                <a:gd name="T65" fmla="*/ 76 h 97"/>
                <a:gd name="T66" fmla="*/ 6 w 103"/>
                <a:gd name="T67" fmla="*/ 91 h 97"/>
                <a:gd name="T68" fmla="*/ 15 w 103"/>
                <a:gd name="T69" fmla="*/ 96 h 97"/>
                <a:gd name="T70" fmla="*/ 20 w 103"/>
                <a:gd name="T71" fmla="*/ 97 h 97"/>
                <a:gd name="T72" fmla="*/ 85 w 103"/>
                <a:gd name="T73" fmla="*/ 97 h 97"/>
                <a:gd name="T74" fmla="*/ 85 w 103"/>
                <a:gd name="T75" fmla="*/ 96 h 97"/>
                <a:gd name="T76" fmla="*/ 88 w 103"/>
                <a:gd name="T77" fmla="*/ 96 h 97"/>
                <a:gd name="T78" fmla="*/ 103 w 103"/>
                <a:gd name="T79" fmla="*/ 81 h 97"/>
                <a:gd name="T80" fmla="*/ 103 w 103"/>
                <a:gd name="T81" fmla="*/ 69 h 97"/>
                <a:gd name="T82" fmla="*/ 65 w 103"/>
                <a:gd name="T83" fmla="*/ 69 h 97"/>
                <a:gd name="T84" fmla="*/ 60 w 103"/>
                <a:gd name="T85" fmla="*/ 6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3" h="97">
                  <a:moveTo>
                    <a:pt x="60" y="63"/>
                  </a:moveTo>
                  <a:cubicBezTo>
                    <a:pt x="60" y="49"/>
                    <a:pt x="60" y="49"/>
                    <a:pt x="60" y="49"/>
                  </a:cubicBezTo>
                  <a:cubicBezTo>
                    <a:pt x="60" y="46"/>
                    <a:pt x="62" y="44"/>
                    <a:pt x="65" y="44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103" y="31"/>
                    <a:pt x="103" y="31"/>
                    <a:pt x="103" y="31"/>
                  </a:cubicBezTo>
                  <a:cubicBezTo>
                    <a:pt x="103" y="23"/>
                    <a:pt x="96" y="16"/>
                    <a:pt x="88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6"/>
                    <a:pt x="15" y="16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5"/>
                    <a:pt x="16" y="15"/>
                    <a:pt x="16" y="15"/>
                  </a:cubicBezTo>
                  <a:cubicBezTo>
                    <a:pt x="16" y="15"/>
                    <a:pt x="16" y="14"/>
                    <a:pt x="17" y="14"/>
                  </a:cubicBezTo>
                  <a:cubicBezTo>
                    <a:pt x="17" y="14"/>
                    <a:pt x="17" y="14"/>
                    <a:pt x="18" y="13"/>
                  </a:cubicBezTo>
                  <a:cubicBezTo>
                    <a:pt x="18" y="13"/>
                    <a:pt x="18" y="13"/>
                    <a:pt x="18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2" y="9"/>
                    <a:pt x="25" y="7"/>
                    <a:pt x="29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1" y="6"/>
                    <a:pt x="31" y="5"/>
                    <a:pt x="32" y="3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4" y="0"/>
                    <a:pt x="18" y="3"/>
                    <a:pt x="14" y="7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1" y="10"/>
                    <a:pt x="11" y="10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10" y="11"/>
                    <a:pt x="10" y="11"/>
                    <a:pt x="9" y="12"/>
                  </a:cubicBezTo>
                  <a:cubicBezTo>
                    <a:pt x="9" y="12"/>
                    <a:pt x="9" y="12"/>
                    <a:pt x="9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6" y="15"/>
                    <a:pt x="6" y="15"/>
                  </a:cubicBezTo>
                  <a:cubicBezTo>
                    <a:pt x="2" y="19"/>
                    <a:pt x="0" y="24"/>
                    <a:pt x="0" y="3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2"/>
                    <a:pt x="2" y="88"/>
                    <a:pt x="6" y="91"/>
                  </a:cubicBezTo>
                  <a:cubicBezTo>
                    <a:pt x="8" y="94"/>
                    <a:pt x="12" y="96"/>
                    <a:pt x="15" y="96"/>
                  </a:cubicBezTo>
                  <a:cubicBezTo>
                    <a:pt x="17" y="97"/>
                    <a:pt x="19" y="97"/>
                    <a:pt x="20" y="97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5" y="96"/>
                    <a:pt x="85" y="96"/>
                    <a:pt x="85" y="96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96" y="96"/>
                    <a:pt x="103" y="90"/>
                    <a:pt x="103" y="81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2" y="69"/>
                    <a:pt x="60" y="67"/>
                    <a:pt x="6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68" name="Oval 67"/>
            <p:cNvSpPr>
              <a:spLocks noChangeArrowheads="1"/>
            </p:cNvSpPr>
            <p:nvPr/>
          </p:nvSpPr>
          <p:spPr bwMode="auto">
            <a:xfrm>
              <a:off x="9421813" y="4565650"/>
              <a:ext cx="49212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500"/>
                            </p:stCondLst>
                            <p:childTnLst>
                              <p:par>
                                <p:cTn id="9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7" grpId="0"/>
      <p:bldP spid="28" grpId="0"/>
      <p:bldP spid="29" grpId="0"/>
      <p:bldP spid="30" grpId="0"/>
      <p:bldP spid="31" grpId="0"/>
      <p:bldP spid="33" grpId="0"/>
      <p:bldP spid="34" grpId="0"/>
      <p:bldP spid="35" grpId="0" animBg="1"/>
      <p:bldP spid="36" grpId="0"/>
      <p:bldP spid="37" grpId="0"/>
      <p:bldP spid="38" grpId="0" animBg="1"/>
      <p:bldP spid="39" grpId="0"/>
      <p:bldP spid="40" grpId="0"/>
      <p:bldP spid="41" grpId="0" animBg="1"/>
      <p:bldP spid="42" grpId="0"/>
      <p:bldP spid="43" grpId="0"/>
      <p:bldP spid="44" grpId="0" animBg="1"/>
      <p:bldP spid="45" grpId="0"/>
      <p:bldP spid="46" grpId="0"/>
      <p:bldP spid="4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776994" y="1926625"/>
            <a:ext cx="3322815" cy="3322815"/>
          </a:xfrm>
          <a:custGeom>
            <a:avLst/>
            <a:gdLst>
              <a:gd name="T0" fmla="*/ 192 w 202"/>
              <a:gd name="T1" fmla="*/ 118 h 202"/>
              <a:gd name="T2" fmla="*/ 202 w 202"/>
              <a:gd name="T3" fmla="*/ 108 h 202"/>
              <a:gd name="T4" fmla="*/ 202 w 202"/>
              <a:gd name="T5" fmla="*/ 93 h 202"/>
              <a:gd name="T6" fmla="*/ 192 w 202"/>
              <a:gd name="T7" fmla="*/ 83 h 202"/>
              <a:gd name="T8" fmla="*/ 184 w 202"/>
              <a:gd name="T9" fmla="*/ 83 h 202"/>
              <a:gd name="T10" fmla="*/ 172 w 202"/>
              <a:gd name="T11" fmla="*/ 75 h 202"/>
              <a:gd name="T12" fmla="*/ 172 w 202"/>
              <a:gd name="T13" fmla="*/ 54 h 202"/>
              <a:gd name="T14" fmla="*/ 177 w 202"/>
              <a:gd name="T15" fmla="*/ 49 h 202"/>
              <a:gd name="T16" fmla="*/ 177 w 202"/>
              <a:gd name="T17" fmla="*/ 35 h 202"/>
              <a:gd name="T18" fmla="*/ 167 w 202"/>
              <a:gd name="T19" fmla="*/ 24 h 202"/>
              <a:gd name="T20" fmla="*/ 152 w 202"/>
              <a:gd name="T21" fmla="*/ 24 h 202"/>
              <a:gd name="T22" fmla="*/ 147 w 202"/>
              <a:gd name="T23" fmla="*/ 29 h 202"/>
              <a:gd name="T24" fmla="*/ 133 w 202"/>
              <a:gd name="T25" fmla="*/ 32 h 202"/>
              <a:gd name="T26" fmla="*/ 118 w 202"/>
              <a:gd name="T27" fmla="*/ 17 h 202"/>
              <a:gd name="T28" fmla="*/ 118 w 202"/>
              <a:gd name="T29" fmla="*/ 10 h 202"/>
              <a:gd name="T30" fmla="*/ 108 w 202"/>
              <a:gd name="T31" fmla="*/ 0 h 202"/>
              <a:gd name="T32" fmla="*/ 93 w 202"/>
              <a:gd name="T33" fmla="*/ 0 h 202"/>
              <a:gd name="T34" fmla="*/ 83 w 202"/>
              <a:gd name="T35" fmla="*/ 10 h 202"/>
              <a:gd name="T36" fmla="*/ 83 w 202"/>
              <a:gd name="T37" fmla="*/ 17 h 202"/>
              <a:gd name="T38" fmla="*/ 75 w 202"/>
              <a:gd name="T39" fmla="*/ 29 h 202"/>
              <a:gd name="T40" fmla="*/ 54 w 202"/>
              <a:gd name="T41" fmla="*/ 29 h 202"/>
              <a:gd name="T42" fmla="*/ 49 w 202"/>
              <a:gd name="T43" fmla="*/ 24 h 202"/>
              <a:gd name="T44" fmla="*/ 35 w 202"/>
              <a:gd name="T45" fmla="*/ 24 h 202"/>
              <a:gd name="T46" fmla="*/ 24 w 202"/>
              <a:gd name="T47" fmla="*/ 35 h 202"/>
              <a:gd name="T48" fmla="*/ 24 w 202"/>
              <a:gd name="T49" fmla="*/ 49 h 202"/>
              <a:gd name="T50" fmla="*/ 29 w 202"/>
              <a:gd name="T51" fmla="*/ 54 h 202"/>
              <a:gd name="T52" fmla="*/ 33 w 202"/>
              <a:gd name="T53" fmla="*/ 68 h 202"/>
              <a:gd name="T54" fmla="*/ 17 w 202"/>
              <a:gd name="T55" fmla="*/ 83 h 202"/>
              <a:gd name="T56" fmla="*/ 10 w 202"/>
              <a:gd name="T57" fmla="*/ 83 h 202"/>
              <a:gd name="T58" fmla="*/ 0 w 202"/>
              <a:gd name="T59" fmla="*/ 93 h 202"/>
              <a:gd name="T60" fmla="*/ 0 w 202"/>
              <a:gd name="T61" fmla="*/ 108 h 202"/>
              <a:gd name="T62" fmla="*/ 10 w 202"/>
              <a:gd name="T63" fmla="*/ 118 h 202"/>
              <a:gd name="T64" fmla="*/ 17 w 202"/>
              <a:gd name="T65" fmla="*/ 118 h 202"/>
              <a:gd name="T66" fmla="*/ 30 w 202"/>
              <a:gd name="T67" fmla="*/ 126 h 202"/>
              <a:gd name="T68" fmla="*/ 29 w 202"/>
              <a:gd name="T69" fmla="*/ 147 h 202"/>
              <a:gd name="T70" fmla="*/ 24 w 202"/>
              <a:gd name="T71" fmla="*/ 152 h 202"/>
              <a:gd name="T72" fmla="*/ 24 w 202"/>
              <a:gd name="T73" fmla="*/ 167 h 202"/>
              <a:gd name="T74" fmla="*/ 35 w 202"/>
              <a:gd name="T75" fmla="*/ 177 h 202"/>
              <a:gd name="T76" fmla="*/ 49 w 202"/>
              <a:gd name="T77" fmla="*/ 177 h 202"/>
              <a:gd name="T78" fmla="*/ 54 w 202"/>
              <a:gd name="T79" fmla="*/ 172 h 202"/>
              <a:gd name="T80" fmla="*/ 68 w 202"/>
              <a:gd name="T81" fmla="*/ 169 h 202"/>
              <a:gd name="T82" fmla="*/ 83 w 202"/>
              <a:gd name="T83" fmla="*/ 184 h 202"/>
              <a:gd name="T84" fmla="*/ 83 w 202"/>
              <a:gd name="T85" fmla="*/ 191 h 202"/>
              <a:gd name="T86" fmla="*/ 93 w 202"/>
              <a:gd name="T87" fmla="*/ 202 h 202"/>
              <a:gd name="T88" fmla="*/ 108 w 202"/>
              <a:gd name="T89" fmla="*/ 202 h 202"/>
              <a:gd name="T90" fmla="*/ 118 w 202"/>
              <a:gd name="T91" fmla="*/ 191 h 202"/>
              <a:gd name="T92" fmla="*/ 118 w 202"/>
              <a:gd name="T93" fmla="*/ 184 h 202"/>
              <a:gd name="T94" fmla="*/ 126 w 202"/>
              <a:gd name="T95" fmla="*/ 172 h 202"/>
              <a:gd name="T96" fmla="*/ 147 w 202"/>
              <a:gd name="T97" fmla="*/ 172 h 202"/>
              <a:gd name="T98" fmla="*/ 152 w 202"/>
              <a:gd name="T99" fmla="*/ 177 h 202"/>
              <a:gd name="T100" fmla="*/ 167 w 202"/>
              <a:gd name="T101" fmla="*/ 177 h 202"/>
              <a:gd name="T102" fmla="*/ 177 w 202"/>
              <a:gd name="T103" fmla="*/ 167 h 202"/>
              <a:gd name="T104" fmla="*/ 177 w 202"/>
              <a:gd name="T105" fmla="*/ 152 h 202"/>
              <a:gd name="T106" fmla="*/ 172 w 202"/>
              <a:gd name="T107" fmla="*/ 147 h 202"/>
              <a:gd name="T108" fmla="*/ 169 w 202"/>
              <a:gd name="T109" fmla="*/ 133 h 202"/>
              <a:gd name="T110" fmla="*/ 184 w 202"/>
              <a:gd name="T111" fmla="*/ 118 h 202"/>
              <a:gd name="T112" fmla="*/ 192 w 202"/>
              <a:gd name="T113" fmla="*/ 118 h 202"/>
              <a:gd name="T114" fmla="*/ 101 w 202"/>
              <a:gd name="T115" fmla="*/ 151 h 202"/>
              <a:gd name="T116" fmla="*/ 50 w 202"/>
              <a:gd name="T117" fmla="*/ 101 h 202"/>
              <a:gd name="T118" fmla="*/ 101 w 202"/>
              <a:gd name="T119" fmla="*/ 50 h 202"/>
              <a:gd name="T120" fmla="*/ 151 w 202"/>
              <a:gd name="T121" fmla="*/ 101 h 202"/>
              <a:gd name="T122" fmla="*/ 101 w 202"/>
              <a:gd name="T123" fmla="*/ 151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2" h="202">
                <a:moveTo>
                  <a:pt x="192" y="118"/>
                </a:moveTo>
                <a:cubicBezTo>
                  <a:pt x="197" y="118"/>
                  <a:pt x="202" y="114"/>
                  <a:pt x="202" y="108"/>
                </a:cubicBezTo>
                <a:cubicBezTo>
                  <a:pt x="202" y="93"/>
                  <a:pt x="202" y="93"/>
                  <a:pt x="202" y="93"/>
                </a:cubicBezTo>
                <a:cubicBezTo>
                  <a:pt x="202" y="88"/>
                  <a:pt x="197" y="83"/>
                  <a:pt x="192" y="83"/>
                </a:cubicBezTo>
                <a:cubicBezTo>
                  <a:pt x="184" y="83"/>
                  <a:pt x="184" y="83"/>
                  <a:pt x="184" y="83"/>
                </a:cubicBezTo>
                <a:cubicBezTo>
                  <a:pt x="179" y="83"/>
                  <a:pt x="173" y="80"/>
                  <a:pt x="172" y="75"/>
                </a:cubicBezTo>
                <a:cubicBezTo>
                  <a:pt x="170" y="71"/>
                  <a:pt x="168" y="58"/>
                  <a:pt x="172" y="54"/>
                </a:cubicBezTo>
                <a:cubicBezTo>
                  <a:pt x="177" y="49"/>
                  <a:pt x="177" y="49"/>
                  <a:pt x="177" y="49"/>
                </a:cubicBezTo>
                <a:cubicBezTo>
                  <a:pt x="181" y="45"/>
                  <a:pt x="181" y="39"/>
                  <a:pt x="177" y="35"/>
                </a:cubicBezTo>
                <a:cubicBezTo>
                  <a:pt x="167" y="24"/>
                  <a:pt x="167" y="24"/>
                  <a:pt x="167" y="24"/>
                </a:cubicBezTo>
                <a:cubicBezTo>
                  <a:pt x="163" y="20"/>
                  <a:pt x="156" y="20"/>
                  <a:pt x="152" y="24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43" y="33"/>
                  <a:pt x="137" y="34"/>
                  <a:pt x="133" y="32"/>
                </a:cubicBezTo>
                <a:cubicBezTo>
                  <a:pt x="129" y="30"/>
                  <a:pt x="118" y="22"/>
                  <a:pt x="118" y="17"/>
                </a:cubicBezTo>
                <a:cubicBezTo>
                  <a:pt x="118" y="10"/>
                  <a:pt x="118" y="10"/>
                  <a:pt x="118" y="10"/>
                </a:cubicBezTo>
                <a:cubicBezTo>
                  <a:pt x="118" y="4"/>
                  <a:pt x="114" y="0"/>
                  <a:pt x="108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88" y="0"/>
                  <a:pt x="83" y="4"/>
                  <a:pt x="83" y="10"/>
                </a:cubicBezTo>
                <a:cubicBezTo>
                  <a:pt x="83" y="17"/>
                  <a:pt x="83" y="17"/>
                  <a:pt x="83" y="17"/>
                </a:cubicBezTo>
                <a:cubicBezTo>
                  <a:pt x="83" y="22"/>
                  <a:pt x="80" y="28"/>
                  <a:pt x="75" y="29"/>
                </a:cubicBezTo>
                <a:cubicBezTo>
                  <a:pt x="71" y="31"/>
                  <a:pt x="58" y="33"/>
                  <a:pt x="54" y="29"/>
                </a:cubicBezTo>
                <a:cubicBezTo>
                  <a:pt x="49" y="24"/>
                  <a:pt x="49" y="24"/>
                  <a:pt x="49" y="24"/>
                </a:cubicBezTo>
                <a:cubicBezTo>
                  <a:pt x="45" y="20"/>
                  <a:pt x="39" y="20"/>
                  <a:pt x="35" y="24"/>
                </a:cubicBezTo>
                <a:cubicBezTo>
                  <a:pt x="24" y="35"/>
                  <a:pt x="24" y="35"/>
                  <a:pt x="24" y="35"/>
                </a:cubicBezTo>
                <a:cubicBezTo>
                  <a:pt x="20" y="39"/>
                  <a:pt x="20" y="45"/>
                  <a:pt x="24" y="49"/>
                </a:cubicBezTo>
                <a:cubicBezTo>
                  <a:pt x="29" y="54"/>
                  <a:pt x="29" y="54"/>
                  <a:pt x="29" y="54"/>
                </a:cubicBezTo>
                <a:cubicBezTo>
                  <a:pt x="33" y="58"/>
                  <a:pt x="34" y="64"/>
                  <a:pt x="33" y="68"/>
                </a:cubicBezTo>
                <a:cubicBezTo>
                  <a:pt x="31" y="72"/>
                  <a:pt x="23" y="83"/>
                  <a:pt x="17" y="83"/>
                </a:cubicBezTo>
                <a:cubicBezTo>
                  <a:pt x="10" y="83"/>
                  <a:pt x="10" y="83"/>
                  <a:pt x="10" y="83"/>
                </a:cubicBezTo>
                <a:cubicBezTo>
                  <a:pt x="4" y="83"/>
                  <a:pt x="0" y="88"/>
                  <a:pt x="0" y="93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14"/>
                  <a:pt x="4" y="118"/>
                  <a:pt x="10" y="118"/>
                </a:cubicBezTo>
                <a:cubicBezTo>
                  <a:pt x="17" y="118"/>
                  <a:pt x="17" y="118"/>
                  <a:pt x="17" y="118"/>
                </a:cubicBezTo>
                <a:cubicBezTo>
                  <a:pt x="23" y="118"/>
                  <a:pt x="28" y="122"/>
                  <a:pt x="30" y="126"/>
                </a:cubicBezTo>
                <a:cubicBezTo>
                  <a:pt x="31" y="130"/>
                  <a:pt x="33" y="143"/>
                  <a:pt x="29" y="147"/>
                </a:cubicBezTo>
                <a:cubicBezTo>
                  <a:pt x="24" y="152"/>
                  <a:pt x="24" y="152"/>
                  <a:pt x="24" y="152"/>
                </a:cubicBezTo>
                <a:cubicBezTo>
                  <a:pt x="20" y="156"/>
                  <a:pt x="20" y="163"/>
                  <a:pt x="24" y="167"/>
                </a:cubicBezTo>
                <a:cubicBezTo>
                  <a:pt x="35" y="177"/>
                  <a:pt x="35" y="177"/>
                  <a:pt x="35" y="177"/>
                </a:cubicBezTo>
                <a:cubicBezTo>
                  <a:pt x="39" y="181"/>
                  <a:pt x="45" y="181"/>
                  <a:pt x="49" y="177"/>
                </a:cubicBezTo>
                <a:cubicBezTo>
                  <a:pt x="54" y="172"/>
                  <a:pt x="54" y="172"/>
                  <a:pt x="54" y="172"/>
                </a:cubicBezTo>
                <a:cubicBezTo>
                  <a:pt x="58" y="168"/>
                  <a:pt x="64" y="167"/>
                  <a:pt x="68" y="169"/>
                </a:cubicBezTo>
                <a:cubicBezTo>
                  <a:pt x="72" y="171"/>
                  <a:pt x="83" y="179"/>
                  <a:pt x="83" y="184"/>
                </a:cubicBezTo>
                <a:cubicBezTo>
                  <a:pt x="83" y="191"/>
                  <a:pt x="83" y="191"/>
                  <a:pt x="83" y="191"/>
                </a:cubicBezTo>
                <a:cubicBezTo>
                  <a:pt x="83" y="197"/>
                  <a:pt x="88" y="202"/>
                  <a:pt x="93" y="202"/>
                </a:cubicBezTo>
                <a:cubicBezTo>
                  <a:pt x="108" y="202"/>
                  <a:pt x="108" y="202"/>
                  <a:pt x="108" y="202"/>
                </a:cubicBezTo>
                <a:cubicBezTo>
                  <a:pt x="114" y="202"/>
                  <a:pt x="118" y="197"/>
                  <a:pt x="118" y="191"/>
                </a:cubicBezTo>
                <a:cubicBezTo>
                  <a:pt x="118" y="184"/>
                  <a:pt x="118" y="184"/>
                  <a:pt x="118" y="184"/>
                </a:cubicBezTo>
                <a:cubicBezTo>
                  <a:pt x="118" y="179"/>
                  <a:pt x="122" y="173"/>
                  <a:pt x="126" y="172"/>
                </a:cubicBezTo>
                <a:cubicBezTo>
                  <a:pt x="130" y="170"/>
                  <a:pt x="143" y="168"/>
                  <a:pt x="147" y="172"/>
                </a:cubicBezTo>
                <a:cubicBezTo>
                  <a:pt x="152" y="177"/>
                  <a:pt x="152" y="177"/>
                  <a:pt x="152" y="177"/>
                </a:cubicBezTo>
                <a:cubicBezTo>
                  <a:pt x="156" y="181"/>
                  <a:pt x="163" y="181"/>
                  <a:pt x="167" y="177"/>
                </a:cubicBezTo>
                <a:cubicBezTo>
                  <a:pt x="177" y="167"/>
                  <a:pt x="177" y="167"/>
                  <a:pt x="177" y="167"/>
                </a:cubicBezTo>
                <a:cubicBezTo>
                  <a:pt x="181" y="163"/>
                  <a:pt x="181" y="156"/>
                  <a:pt x="177" y="152"/>
                </a:cubicBezTo>
                <a:cubicBezTo>
                  <a:pt x="172" y="147"/>
                  <a:pt x="172" y="147"/>
                  <a:pt x="172" y="147"/>
                </a:cubicBezTo>
                <a:cubicBezTo>
                  <a:pt x="168" y="143"/>
                  <a:pt x="167" y="137"/>
                  <a:pt x="169" y="133"/>
                </a:cubicBezTo>
                <a:cubicBezTo>
                  <a:pt x="171" y="129"/>
                  <a:pt x="179" y="118"/>
                  <a:pt x="184" y="118"/>
                </a:cubicBezTo>
                <a:lnTo>
                  <a:pt x="192" y="118"/>
                </a:lnTo>
                <a:close/>
                <a:moveTo>
                  <a:pt x="101" y="151"/>
                </a:moveTo>
                <a:cubicBezTo>
                  <a:pt x="73" y="151"/>
                  <a:pt x="50" y="129"/>
                  <a:pt x="50" y="101"/>
                </a:cubicBezTo>
                <a:cubicBezTo>
                  <a:pt x="50" y="73"/>
                  <a:pt x="73" y="50"/>
                  <a:pt x="101" y="50"/>
                </a:cubicBezTo>
                <a:cubicBezTo>
                  <a:pt x="129" y="50"/>
                  <a:pt x="151" y="73"/>
                  <a:pt x="151" y="101"/>
                </a:cubicBezTo>
                <a:cubicBezTo>
                  <a:pt x="151" y="129"/>
                  <a:pt x="129" y="151"/>
                  <a:pt x="101" y="151"/>
                </a:cubicBezTo>
                <a:close/>
              </a:path>
            </a:pathLst>
          </a:custGeom>
          <a:solidFill>
            <a:srgbClr val="DF730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graphicFrame>
        <p:nvGraphicFramePr>
          <p:cNvPr id="11" name="Diagram 10"/>
          <p:cNvGraphicFramePr/>
          <p:nvPr/>
        </p:nvGraphicFramePr>
        <p:xfrm>
          <a:off x="1752438" y="2902068"/>
          <a:ext cx="1371925" cy="1371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2569986" y="5054601"/>
            <a:ext cx="3322815" cy="3322815"/>
          </a:xfrm>
          <a:custGeom>
            <a:avLst/>
            <a:gdLst>
              <a:gd name="T0" fmla="*/ 192 w 202"/>
              <a:gd name="T1" fmla="*/ 118 h 202"/>
              <a:gd name="T2" fmla="*/ 202 w 202"/>
              <a:gd name="T3" fmla="*/ 108 h 202"/>
              <a:gd name="T4" fmla="*/ 202 w 202"/>
              <a:gd name="T5" fmla="*/ 93 h 202"/>
              <a:gd name="T6" fmla="*/ 192 w 202"/>
              <a:gd name="T7" fmla="*/ 83 h 202"/>
              <a:gd name="T8" fmla="*/ 184 w 202"/>
              <a:gd name="T9" fmla="*/ 83 h 202"/>
              <a:gd name="T10" fmla="*/ 172 w 202"/>
              <a:gd name="T11" fmla="*/ 75 h 202"/>
              <a:gd name="T12" fmla="*/ 172 w 202"/>
              <a:gd name="T13" fmla="*/ 54 h 202"/>
              <a:gd name="T14" fmla="*/ 177 w 202"/>
              <a:gd name="T15" fmla="*/ 49 h 202"/>
              <a:gd name="T16" fmla="*/ 177 w 202"/>
              <a:gd name="T17" fmla="*/ 35 h 202"/>
              <a:gd name="T18" fmla="*/ 167 w 202"/>
              <a:gd name="T19" fmla="*/ 24 h 202"/>
              <a:gd name="T20" fmla="*/ 152 w 202"/>
              <a:gd name="T21" fmla="*/ 24 h 202"/>
              <a:gd name="T22" fmla="*/ 147 w 202"/>
              <a:gd name="T23" fmla="*/ 29 h 202"/>
              <a:gd name="T24" fmla="*/ 133 w 202"/>
              <a:gd name="T25" fmla="*/ 32 h 202"/>
              <a:gd name="T26" fmla="*/ 118 w 202"/>
              <a:gd name="T27" fmla="*/ 17 h 202"/>
              <a:gd name="T28" fmla="*/ 118 w 202"/>
              <a:gd name="T29" fmla="*/ 10 h 202"/>
              <a:gd name="T30" fmla="*/ 108 w 202"/>
              <a:gd name="T31" fmla="*/ 0 h 202"/>
              <a:gd name="T32" fmla="*/ 93 w 202"/>
              <a:gd name="T33" fmla="*/ 0 h 202"/>
              <a:gd name="T34" fmla="*/ 83 w 202"/>
              <a:gd name="T35" fmla="*/ 10 h 202"/>
              <a:gd name="T36" fmla="*/ 83 w 202"/>
              <a:gd name="T37" fmla="*/ 17 h 202"/>
              <a:gd name="T38" fmla="*/ 75 w 202"/>
              <a:gd name="T39" fmla="*/ 29 h 202"/>
              <a:gd name="T40" fmla="*/ 54 w 202"/>
              <a:gd name="T41" fmla="*/ 29 h 202"/>
              <a:gd name="T42" fmla="*/ 49 w 202"/>
              <a:gd name="T43" fmla="*/ 24 h 202"/>
              <a:gd name="T44" fmla="*/ 35 w 202"/>
              <a:gd name="T45" fmla="*/ 24 h 202"/>
              <a:gd name="T46" fmla="*/ 24 w 202"/>
              <a:gd name="T47" fmla="*/ 35 h 202"/>
              <a:gd name="T48" fmla="*/ 24 w 202"/>
              <a:gd name="T49" fmla="*/ 49 h 202"/>
              <a:gd name="T50" fmla="*/ 29 w 202"/>
              <a:gd name="T51" fmla="*/ 54 h 202"/>
              <a:gd name="T52" fmla="*/ 33 w 202"/>
              <a:gd name="T53" fmla="*/ 68 h 202"/>
              <a:gd name="T54" fmla="*/ 17 w 202"/>
              <a:gd name="T55" fmla="*/ 83 h 202"/>
              <a:gd name="T56" fmla="*/ 10 w 202"/>
              <a:gd name="T57" fmla="*/ 83 h 202"/>
              <a:gd name="T58" fmla="*/ 0 w 202"/>
              <a:gd name="T59" fmla="*/ 93 h 202"/>
              <a:gd name="T60" fmla="*/ 0 w 202"/>
              <a:gd name="T61" fmla="*/ 108 h 202"/>
              <a:gd name="T62" fmla="*/ 10 w 202"/>
              <a:gd name="T63" fmla="*/ 118 h 202"/>
              <a:gd name="T64" fmla="*/ 17 w 202"/>
              <a:gd name="T65" fmla="*/ 118 h 202"/>
              <a:gd name="T66" fmla="*/ 30 w 202"/>
              <a:gd name="T67" fmla="*/ 126 h 202"/>
              <a:gd name="T68" fmla="*/ 29 w 202"/>
              <a:gd name="T69" fmla="*/ 147 h 202"/>
              <a:gd name="T70" fmla="*/ 24 w 202"/>
              <a:gd name="T71" fmla="*/ 152 h 202"/>
              <a:gd name="T72" fmla="*/ 24 w 202"/>
              <a:gd name="T73" fmla="*/ 167 h 202"/>
              <a:gd name="T74" fmla="*/ 35 w 202"/>
              <a:gd name="T75" fmla="*/ 177 h 202"/>
              <a:gd name="T76" fmla="*/ 49 w 202"/>
              <a:gd name="T77" fmla="*/ 177 h 202"/>
              <a:gd name="T78" fmla="*/ 54 w 202"/>
              <a:gd name="T79" fmla="*/ 172 h 202"/>
              <a:gd name="T80" fmla="*/ 68 w 202"/>
              <a:gd name="T81" fmla="*/ 169 h 202"/>
              <a:gd name="T82" fmla="*/ 83 w 202"/>
              <a:gd name="T83" fmla="*/ 184 h 202"/>
              <a:gd name="T84" fmla="*/ 83 w 202"/>
              <a:gd name="T85" fmla="*/ 191 h 202"/>
              <a:gd name="T86" fmla="*/ 93 w 202"/>
              <a:gd name="T87" fmla="*/ 202 h 202"/>
              <a:gd name="T88" fmla="*/ 108 w 202"/>
              <a:gd name="T89" fmla="*/ 202 h 202"/>
              <a:gd name="T90" fmla="*/ 118 w 202"/>
              <a:gd name="T91" fmla="*/ 191 h 202"/>
              <a:gd name="T92" fmla="*/ 118 w 202"/>
              <a:gd name="T93" fmla="*/ 184 h 202"/>
              <a:gd name="T94" fmla="*/ 126 w 202"/>
              <a:gd name="T95" fmla="*/ 172 h 202"/>
              <a:gd name="T96" fmla="*/ 147 w 202"/>
              <a:gd name="T97" fmla="*/ 172 h 202"/>
              <a:gd name="T98" fmla="*/ 152 w 202"/>
              <a:gd name="T99" fmla="*/ 177 h 202"/>
              <a:gd name="T100" fmla="*/ 167 w 202"/>
              <a:gd name="T101" fmla="*/ 177 h 202"/>
              <a:gd name="T102" fmla="*/ 177 w 202"/>
              <a:gd name="T103" fmla="*/ 167 h 202"/>
              <a:gd name="T104" fmla="*/ 177 w 202"/>
              <a:gd name="T105" fmla="*/ 152 h 202"/>
              <a:gd name="T106" fmla="*/ 172 w 202"/>
              <a:gd name="T107" fmla="*/ 147 h 202"/>
              <a:gd name="T108" fmla="*/ 169 w 202"/>
              <a:gd name="T109" fmla="*/ 133 h 202"/>
              <a:gd name="T110" fmla="*/ 184 w 202"/>
              <a:gd name="T111" fmla="*/ 118 h 202"/>
              <a:gd name="T112" fmla="*/ 192 w 202"/>
              <a:gd name="T113" fmla="*/ 118 h 202"/>
              <a:gd name="T114" fmla="*/ 101 w 202"/>
              <a:gd name="T115" fmla="*/ 151 h 202"/>
              <a:gd name="T116" fmla="*/ 50 w 202"/>
              <a:gd name="T117" fmla="*/ 101 h 202"/>
              <a:gd name="T118" fmla="*/ 101 w 202"/>
              <a:gd name="T119" fmla="*/ 50 h 202"/>
              <a:gd name="T120" fmla="*/ 151 w 202"/>
              <a:gd name="T121" fmla="*/ 101 h 202"/>
              <a:gd name="T122" fmla="*/ 101 w 202"/>
              <a:gd name="T123" fmla="*/ 151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2" h="202">
                <a:moveTo>
                  <a:pt x="192" y="118"/>
                </a:moveTo>
                <a:cubicBezTo>
                  <a:pt x="197" y="118"/>
                  <a:pt x="202" y="114"/>
                  <a:pt x="202" y="108"/>
                </a:cubicBezTo>
                <a:cubicBezTo>
                  <a:pt x="202" y="93"/>
                  <a:pt x="202" y="93"/>
                  <a:pt x="202" y="93"/>
                </a:cubicBezTo>
                <a:cubicBezTo>
                  <a:pt x="202" y="88"/>
                  <a:pt x="197" y="83"/>
                  <a:pt x="192" y="83"/>
                </a:cubicBezTo>
                <a:cubicBezTo>
                  <a:pt x="184" y="83"/>
                  <a:pt x="184" y="83"/>
                  <a:pt x="184" y="83"/>
                </a:cubicBezTo>
                <a:cubicBezTo>
                  <a:pt x="179" y="83"/>
                  <a:pt x="173" y="80"/>
                  <a:pt x="172" y="75"/>
                </a:cubicBezTo>
                <a:cubicBezTo>
                  <a:pt x="170" y="71"/>
                  <a:pt x="168" y="58"/>
                  <a:pt x="172" y="54"/>
                </a:cubicBezTo>
                <a:cubicBezTo>
                  <a:pt x="177" y="49"/>
                  <a:pt x="177" y="49"/>
                  <a:pt x="177" y="49"/>
                </a:cubicBezTo>
                <a:cubicBezTo>
                  <a:pt x="181" y="45"/>
                  <a:pt x="181" y="39"/>
                  <a:pt x="177" y="35"/>
                </a:cubicBezTo>
                <a:cubicBezTo>
                  <a:pt x="167" y="24"/>
                  <a:pt x="167" y="24"/>
                  <a:pt x="167" y="24"/>
                </a:cubicBezTo>
                <a:cubicBezTo>
                  <a:pt x="163" y="20"/>
                  <a:pt x="156" y="20"/>
                  <a:pt x="152" y="24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43" y="33"/>
                  <a:pt x="137" y="34"/>
                  <a:pt x="133" y="32"/>
                </a:cubicBezTo>
                <a:cubicBezTo>
                  <a:pt x="129" y="30"/>
                  <a:pt x="118" y="22"/>
                  <a:pt x="118" y="17"/>
                </a:cubicBezTo>
                <a:cubicBezTo>
                  <a:pt x="118" y="10"/>
                  <a:pt x="118" y="10"/>
                  <a:pt x="118" y="10"/>
                </a:cubicBezTo>
                <a:cubicBezTo>
                  <a:pt x="118" y="4"/>
                  <a:pt x="114" y="0"/>
                  <a:pt x="108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88" y="0"/>
                  <a:pt x="83" y="4"/>
                  <a:pt x="83" y="10"/>
                </a:cubicBezTo>
                <a:cubicBezTo>
                  <a:pt x="83" y="17"/>
                  <a:pt x="83" y="17"/>
                  <a:pt x="83" y="17"/>
                </a:cubicBezTo>
                <a:cubicBezTo>
                  <a:pt x="83" y="22"/>
                  <a:pt x="80" y="28"/>
                  <a:pt x="75" y="29"/>
                </a:cubicBezTo>
                <a:cubicBezTo>
                  <a:pt x="71" y="31"/>
                  <a:pt x="58" y="33"/>
                  <a:pt x="54" y="29"/>
                </a:cubicBezTo>
                <a:cubicBezTo>
                  <a:pt x="49" y="24"/>
                  <a:pt x="49" y="24"/>
                  <a:pt x="49" y="24"/>
                </a:cubicBezTo>
                <a:cubicBezTo>
                  <a:pt x="45" y="20"/>
                  <a:pt x="39" y="20"/>
                  <a:pt x="35" y="24"/>
                </a:cubicBezTo>
                <a:cubicBezTo>
                  <a:pt x="24" y="35"/>
                  <a:pt x="24" y="35"/>
                  <a:pt x="24" y="35"/>
                </a:cubicBezTo>
                <a:cubicBezTo>
                  <a:pt x="20" y="39"/>
                  <a:pt x="20" y="45"/>
                  <a:pt x="24" y="49"/>
                </a:cubicBezTo>
                <a:cubicBezTo>
                  <a:pt x="29" y="54"/>
                  <a:pt x="29" y="54"/>
                  <a:pt x="29" y="54"/>
                </a:cubicBezTo>
                <a:cubicBezTo>
                  <a:pt x="33" y="58"/>
                  <a:pt x="34" y="64"/>
                  <a:pt x="33" y="68"/>
                </a:cubicBezTo>
                <a:cubicBezTo>
                  <a:pt x="31" y="72"/>
                  <a:pt x="23" y="83"/>
                  <a:pt x="17" y="83"/>
                </a:cubicBezTo>
                <a:cubicBezTo>
                  <a:pt x="10" y="83"/>
                  <a:pt x="10" y="83"/>
                  <a:pt x="10" y="83"/>
                </a:cubicBezTo>
                <a:cubicBezTo>
                  <a:pt x="4" y="83"/>
                  <a:pt x="0" y="88"/>
                  <a:pt x="0" y="93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14"/>
                  <a:pt x="4" y="118"/>
                  <a:pt x="10" y="118"/>
                </a:cubicBezTo>
                <a:cubicBezTo>
                  <a:pt x="17" y="118"/>
                  <a:pt x="17" y="118"/>
                  <a:pt x="17" y="118"/>
                </a:cubicBezTo>
                <a:cubicBezTo>
                  <a:pt x="23" y="118"/>
                  <a:pt x="28" y="122"/>
                  <a:pt x="30" y="126"/>
                </a:cubicBezTo>
                <a:cubicBezTo>
                  <a:pt x="31" y="130"/>
                  <a:pt x="33" y="143"/>
                  <a:pt x="29" y="147"/>
                </a:cubicBezTo>
                <a:cubicBezTo>
                  <a:pt x="24" y="152"/>
                  <a:pt x="24" y="152"/>
                  <a:pt x="24" y="152"/>
                </a:cubicBezTo>
                <a:cubicBezTo>
                  <a:pt x="20" y="156"/>
                  <a:pt x="20" y="163"/>
                  <a:pt x="24" y="167"/>
                </a:cubicBezTo>
                <a:cubicBezTo>
                  <a:pt x="35" y="177"/>
                  <a:pt x="35" y="177"/>
                  <a:pt x="35" y="177"/>
                </a:cubicBezTo>
                <a:cubicBezTo>
                  <a:pt x="39" y="181"/>
                  <a:pt x="45" y="181"/>
                  <a:pt x="49" y="177"/>
                </a:cubicBezTo>
                <a:cubicBezTo>
                  <a:pt x="54" y="172"/>
                  <a:pt x="54" y="172"/>
                  <a:pt x="54" y="172"/>
                </a:cubicBezTo>
                <a:cubicBezTo>
                  <a:pt x="58" y="168"/>
                  <a:pt x="64" y="167"/>
                  <a:pt x="68" y="169"/>
                </a:cubicBezTo>
                <a:cubicBezTo>
                  <a:pt x="72" y="171"/>
                  <a:pt x="83" y="179"/>
                  <a:pt x="83" y="184"/>
                </a:cubicBezTo>
                <a:cubicBezTo>
                  <a:pt x="83" y="191"/>
                  <a:pt x="83" y="191"/>
                  <a:pt x="83" y="191"/>
                </a:cubicBezTo>
                <a:cubicBezTo>
                  <a:pt x="83" y="197"/>
                  <a:pt x="88" y="202"/>
                  <a:pt x="93" y="202"/>
                </a:cubicBezTo>
                <a:cubicBezTo>
                  <a:pt x="108" y="202"/>
                  <a:pt x="108" y="202"/>
                  <a:pt x="108" y="202"/>
                </a:cubicBezTo>
                <a:cubicBezTo>
                  <a:pt x="114" y="202"/>
                  <a:pt x="118" y="197"/>
                  <a:pt x="118" y="191"/>
                </a:cubicBezTo>
                <a:cubicBezTo>
                  <a:pt x="118" y="184"/>
                  <a:pt x="118" y="184"/>
                  <a:pt x="118" y="184"/>
                </a:cubicBezTo>
                <a:cubicBezTo>
                  <a:pt x="118" y="179"/>
                  <a:pt x="122" y="173"/>
                  <a:pt x="126" y="172"/>
                </a:cubicBezTo>
                <a:cubicBezTo>
                  <a:pt x="130" y="170"/>
                  <a:pt x="143" y="168"/>
                  <a:pt x="147" y="172"/>
                </a:cubicBezTo>
                <a:cubicBezTo>
                  <a:pt x="152" y="177"/>
                  <a:pt x="152" y="177"/>
                  <a:pt x="152" y="177"/>
                </a:cubicBezTo>
                <a:cubicBezTo>
                  <a:pt x="156" y="181"/>
                  <a:pt x="163" y="181"/>
                  <a:pt x="167" y="177"/>
                </a:cubicBezTo>
                <a:cubicBezTo>
                  <a:pt x="177" y="167"/>
                  <a:pt x="177" y="167"/>
                  <a:pt x="177" y="167"/>
                </a:cubicBezTo>
                <a:cubicBezTo>
                  <a:pt x="181" y="163"/>
                  <a:pt x="181" y="156"/>
                  <a:pt x="177" y="152"/>
                </a:cubicBezTo>
                <a:cubicBezTo>
                  <a:pt x="172" y="147"/>
                  <a:pt x="172" y="147"/>
                  <a:pt x="172" y="147"/>
                </a:cubicBezTo>
                <a:cubicBezTo>
                  <a:pt x="168" y="143"/>
                  <a:pt x="167" y="137"/>
                  <a:pt x="169" y="133"/>
                </a:cubicBezTo>
                <a:cubicBezTo>
                  <a:pt x="171" y="129"/>
                  <a:pt x="179" y="118"/>
                  <a:pt x="184" y="118"/>
                </a:cubicBezTo>
                <a:lnTo>
                  <a:pt x="192" y="118"/>
                </a:lnTo>
                <a:close/>
                <a:moveTo>
                  <a:pt x="101" y="151"/>
                </a:moveTo>
                <a:cubicBezTo>
                  <a:pt x="73" y="151"/>
                  <a:pt x="50" y="129"/>
                  <a:pt x="50" y="101"/>
                </a:cubicBezTo>
                <a:cubicBezTo>
                  <a:pt x="50" y="73"/>
                  <a:pt x="73" y="50"/>
                  <a:pt x="101" y="50"/>
                </a:cubicBezTo>
                <a:cubicBezTo>
                  <a:pt x="129" y="50"/>
                  <a:pt x="151" y="73"/>
                  <a:pt x="151" y="101"/>
                </a:cubicBezTo>
                <a:cubicBezTo>
                  <a:pt x="151" y="129"/>
                  <a:pt x="129" y="151"/>
                  <a:pt x="101" y="151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graphicFrame>
        <p:nvGraphicFramePr>
          <p:cNvPr id="13" name="Diagram 12"/>
          <p:cNvGraphicFramePr/>
          <p:nvPr/>
        </p:nvGraphicFramePr>
        <p:xfrm>
          <a:off x="5407292" y="2902068"/>
          <a:ext cx="1371925" cy="1371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8092194" y="1926625"/>
            <a:ext cx="3322815" cy="3322815"/>
          </a:xfrm>
          <a:custGeom>
            <a:avLst/>
            <a:gdLst>
              <a:gd name="T0" fmla="*/ 192 w 202"/>
              <a:gd name="T1" fmla="*/ 118 h 202"/>
              <a:gd name="T2" fmla="*/ 202 w 202"/>
              <a:gd name="T3" fmla="*/ 108 h 202"/>
              <a:gd name="T4" fmla="*/ 202 w 202"/>
              <a:gd name="T5" fmla="*/ 93 h 202"/>
              <a:gd name="T6" fmla="*/ 192 w 202"/>
              <a:gd name="T7" fmla="*/ 83 h 202"/>
              <a:gd name="T8" fmla="*/ 184 w 202"/>
              <a:gd name="T9" fmla="*/ 83 h 202"/>
              <a:gd name="T10" fmla="*/ 172 w 202"/>
              <a:gd name="T11" fmla="*/ 75 h 202"/>
              <a:gd name="T12" fmla="*/ 172 w 202"/>
              <a:gd name="T13" fmla="*/ 54 h 202"/>
              <a:gd name="T14" fmla="*/ 177 w 202"/>
              <a:gd name="T15" fmla="*/ 49 h 202"/>
              <a:gd name="T16" fmla="*/ 177 w 202"/>
              <a:gd name="T17" fmla="*/ 35 h 202"/>
              <a:gd name="T18" fmla="*/ 167 w 202"/>
              <a:gd name="T19" fmla="*/ 24 h 202"/>
              <a:gd name="T20" fmla="*/ 152 w 202"/>
              <a:gd name="T21" fmla="*/ 24 h 202"/>
              <a:gd name="T22" fmla="*/ 147 w 202"/>
              <a:gd name="T23" fmla="*/ 29 h 202"/>
              <a:gd name="T24" fmla="*/ 133 w 202"/>
              <a:gd name="T25" fmla="*/ 32 h 202"/>
              <a:gd name="T26" fmla="*/ 118 w 202"/>
              <a:gd name="T27" fmla="*/ 17 h 202"/>
              <a:gd name="T28" fmla="*/ 118 w 202"/>
              <a:gd name="T29" fmla="*/ 10 h 202"/>
              <a:gd name="T30" fmla="*/ 108 w 202"/>
              <a:gd name="T31" fmla="*/ 0 h 202"/>
              <a:gd name="T32" fmla="*/ 93 w 202"/>
              <a:gd name="T33" fmla="*/ 0 h 202"/>
              <a:gd name="T34" fmla="*/ 83 w 202"/>
              <a:gd name="T35" fmla="*/ 10 h 202"/>
              <a:gd name="T36" fmla="*/ 83 w 202"/>
              <a:gd name="T37" fmla="*/ 17 h 202"/>
              <a:gd name="T38" fmla="*/ 75 w 202"/>
              <a:gd name="T39" fmla="*/ 29 h 202"/>
              <a:gd name="T40" fmla="*/ 54 w 202"/>
              <a:gd name="T41" fmla="*/ 29 h 202"/>
              <a:gd name="T42" fmla="*/ 49 w 202"/>
              <a:gd name="T43" fmla="*/ 24 h 202"/>
              <a:gd name="T44" fmla="*/ 35 w 202"/>
              <a:gd name="T45" fmla="*/ 24 h 202"/>
              <a:gd name="T46" fmla="*/ 24 w 202"/>
              <a:gd name="T47" fmla="*/ 35 h 202"/>
              <a:gd name="T48" fmla="*/ 24 w 202"/>
              <a:gd name="T49" fmla="*/ 49 h 202"/>
              <a:gd name="T50" fmla="*/ 29 w 202"/>
              <a:gd name="T51" fmla="*/ 54 h 202"/>
              <a:gd name="T52" fmla="*/ 33 w 202"/>
              <a:gd name="T53" fmla="*/ 68 h 202"/>
              <a:gd name="T54" fmla="*/ 17 w 202"/>
              <a:gd name="T55" fmla="*/ 83 h 202"/>
              <a:gd name="T56" fmla="*/ 10 w 202"/>
              <a:gd name="T57" fmla="*/ 83 h 202"/>
              <a:gd name="T58" fmla="*/ 0 w 202"/>
              <a:gd name="T59" fmla="*/ 93 h 202"/>
              <a:gd name="T60" fmla="*/ 0 w 202"/>
              <a:gd name="T61" fmla="*/ 108 h 202"/>
              <a:gd name="T62" fmla="*/ 10 w 202"/>
              <a:gd name="T63" fmla="*/ 118 h 202"/>
              <a:gd name="T64" fmla="*/ 17 w 202"/>
              <a:gd name="T65" fmla="*/ 118 h 202"/>
              <a:gd name="T66" fmla="*/ 30 w 202"/>
              <a:gd name="T67" fmla="*/ 126 h 202"/>
              <a:gd name="T68" fmla="*/ 29 w 202"/>
              <a:gd name="T69" fmla="*/ 147 h 202"/>
              <a:gd name="T70" fmla="*/ 24 w 202"/>
              <a:gd name="T71" fmla="*/ 152 h 202"/>
              <a:gd name="T72" fmla="*/ 24 w 202"/>
              <a:gd name="T73" fmla="*/ 167 h 202"/>
              <a:gd name="T74" fmla="*/ 35 w 202"/>
              <a:gd name="T75" fmla="*/ 177 h 202"/>
              <a:gd name="T76" fmla="*/ 49 w 202"/>
              <a:gd name="T77" fmla="*/ 177 h 202"/>
              <a:gd name="T78" fmla="*/ 54 w 202"/>
              <a:gd name="T79" fmla="*/ 172 h 202"/>
              <a:gd name="T80" fmla="*/ 68 w 202"/>
              <a:gd name="T81" fmla="*/ 169 h 202"/>
              <a:gd name="T82" fmla="*/ 83 w 202"/>
              <a:gd name="T83" fmla="*/ 184 h 202"/>
              <a:gd name="T84" fmla="*/ 83 w 202"/>
              <a:gd name="T85" fmla="*/ 191 h 202"/>
              <a:gd name="T86" fmla="*/ 93 w 202"/>
              <a:gd name="T87" fmla="*/ 202 h 202"/>
              <a:gd name="T88" fmla="*/ 108 w 202"/>
              <a:gd name="T89" fmla="*/ 202 h 202"/>
              <a:gd name="T90" fmla="*/ 118 w 202"/>
              <a:gd name="T91" fmla="*/ 191 h 202"/>
              <a:gd name="T92" fmla="*/ 118 w 202"/>
              <a:gd name="T93" fmla="*/ 184 h 202"/>
              <a:gd name="T94" fmla="*/ 126 w 202"/>
              <a:gd name="T95" fmla="*/ 172 h 202"/>
              <a:gd name="T96" fmla="*/ 147 w 202"/>
              <a:gd name="T97" fmla="*/ 172 h 202"/>
              <a:gd name="T98" fmla="*/ 152 w 202"/>
              <a:gd name="T99" fmla="*/ 177 h 202"/>
              <a:gd name="T100" fmla="*/ 167 w 202"/>
              <a:gd name="T101" fmla="*/ 177 h 202"/>
              <a:gd name="T102" fmla="*/ 177 w 202"/>
              <a:gd name="T103" fmla="*/ 167 h 202"/>
              <a:gd name="T104" fmla="*/ 177 w 202"/>
              <a:gd name="T105" fmla="*/ 152 h 202"/>
              <a:gd name="T106" fmla="*/ 172 w 202"/>
              <a:gd name="T107" fmla="*/ 147 h 202"/>
              <a:gd name="T108" fmla="*/ 169 w 202"/>
              <a:gd name="T109" fmla="*/ 133 h 202"/>
              <a:gd name="T110" fmla="*/ 184 w 202"/>
              <a:gd name="T111" fmla="*/ 118 h 202"/>
              <a:gd name="T112" fmla="*/ 192 w 202"/>
              <a:gd name="T113" fmla="*/ 118 h 202"/>
              <a:gd name="T114" fmla="*/ 101 w 202"/>
              <a:gd name="T115" fmla="*/ 151 h 202"/>
              <a:gd name="T116" fmla="*/ 50 w 202"/>
              <a:gd name="T117" fmla="*/ 101 h 202"/>
              <a:gd name="T118" fmla="*/ 101 w 202"/>
              <a:gd name="T119" fmla="*/ 50 h 202"/>
              <a:gd name="T120" fmla="*/ 151 w 202"/>
              <a:gd name="T121" fmla="*/ 101 h 202"/>
              <a:gd name="T122" fmla="*/ 101 w 202"/>
              <a:gd name="T123" fmla="*/ 151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2" h="202">
                <a:moveTo>
                  <a:pt x="192" y="118"/>
                </a:moveTo>
                <a:cubicBezTo>
                  <a:pt x="197" y="118"/>
                  <a:pt x="202" y="114"/>
                  <a:pt x="202" y="108"/>
                </a:cubicBezTo>
                <a:cubicBezTo>
                  <a:pt x="202" y="93"/>
                  <a:pt x="202" y="93"/>
                  <a:pt x="202" y="93"/>
                </a:cubicBezTo>
                <a:cubicBezTo>
                  <a:pt x="202" y="88"/>
                  <a:pt x="197" y="83"/>
                  <a:pt x="192" y="83"/>
                </a:cubicBezTo>
                <a:cubicBezTo>
                  <a:pt x="184" y="83"/>
                  <a:pt x="184" y="83"/>
                  <a:pt x="184" y="83"/>
                </a:cubicBezTo>
                <a:cubicBezTo>
                  <a:pt x="179" y="83"/>
                  <a:pt x="173" y="80"/>
                  <a:pt x="172" y="75"/>
                </a:cubicBezTo>
                <a:cubicBezTo>
                  <a:pt x="170" y="71"/>
                  <a:pt x="168" y="58"/>
                  <a:pt x="172" y="54"/>
                </a:cubicBezTo>
                <a:cubicBezTo>
                  <a:pt x="177" y="49"/>
                  <a:pt x="177" y="49"/>
                  <a:pt x="177" y="49"/>
                </a:cubicBezTo>
                <a:cubicBezTo>
                  <a:pt x="181" y="45"/>
                  <a:pt x="181" y="39"/>
                  <a:pt x="177" y="35"/>
                </a:cubicBezTo>
                <a:cubicBezTo>
                  <a:pt x="167" y="24"/>
                  <a:pt x="167" y="24"/>
                  <a:pt x="167" y="24"/>
                </a:cubicBezTo>
                <a:cubicBezTo>
                  <a:pt x="163" y="20"/>
                  <a:pt x="156" y="20"/>
                  <a:pt x="152" y="24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43" y="33"/>
                  <a:pt x="137" y="34"/>
                  <a:pt x="133" y="32"/>
                </a:cubicBezTo>
                <a:cubicBezTo>
                  <a:pt x="129" y="30"/>
                  <a:pt x="118" y="22"/>
                  <a:pt x="118" y="17"/>
                </a:cubicBezTo>
                <a:cubicBezTo>
                  <a:pt x="118" y="10"/>
                  <a:pt x="118" y="10"/>
                  <a:pt x="118" y="10"/>
                </a:cubicBezTo>
                <a:cubicBezTo>
                  <a:pt x="118" y="4"/>
                  <a:pt x="114" y="0"/>
                  <a:pt x="108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88" y="0"/>
                  <a:pt x="83" y="4"/>
                  <a:pt x="83" y="10"/>
                </a:cubicBezTo>
                <a:cubicBezTo>
                  <a:pt x="83" y="17"/>
                  <a:pt x="83" y="17"/>
                  <a:pt x="83" y="17"/>
                </a:cubicBezTo>
                <a:cubicBezTo>
                  <a:pt x="83" y="22"/>
                  <a:pt x="80" y="28"/>
                  <a:pt x="75" y="29"/>
                </a:cubicBezTo>
                <a:cubicBezTo>
                  <a:pt x="71" y="31"/>
                  <a:pt x="58" y="33"/>
                  <a:pt x="54" y="29"/>
                </a:cubicBezTo>
                <a:cubicBezTo>
                  <a:pt x="49" y="24"/>
                  <a:pt x="49" y="24"/>
                  <a:pt x="49" y="24"/>
                </a:cubicBezTo>
                <a:cubicBezTo>
                  <a:pt x="45" y="20"/>
                  <a:pt x="39" y="20"/>
                  <a:pt x="35" y="24"/>
                </a:cubicBezTo>
                <a:cubicBezTo>
                  <a:pt x="24" y="35"/>
                  <a:pt x="24" y="35"/>
                  <a:pt x="24" y="35"/>
                </a:cubicBezTo>
                <a:cubicBezTo>
                  <a:pt x="20" y="39"/>
                  <a:pt x="20" y="45"/>
                  <a:pt x="24" y="49"/>
                </a:cubicBezTo>
                <a:cubicBezTo>
                  <a:pt x="29" y="54"/>
                  <a:pt x="29" y="54"/>
                  <a:pt x="29" y="54"/>
                </a:cubicBezTo>
                <a:cubicBezTo>
                  <a:pt x="33" y="58"/>
                  <a:pt x="34" y="64"/>
                  <a:pt x="33" y="68"/>
                </a:cubicBezTo>
                <a:cubicBezTo>
                  <a:pt x="31" y="72"/>
                  <a:pt x="23" y="83"/>
                  <a:pt x="17" y="83"/>
                </a:cubicBezTo>
                <a:cubicBezTo>
                  <a:pt x="10" y="83"/>
                  <a:pt x="10" y="83"/>
                  <a:pt x="10" y="83"/>
                </a:cubicBezTo>
                <a:cubicBezTo>
                  <a:pt x="4" y="83"/>
                  <a:pt x="0" y="88"/>
                  <a:pt x="0" y="93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14"/>
                  <a:pt x="4" y="118"/>
                  <a:pt x="10" y="118"/>
                </a:cubicBezTo>
                <a:cubicBezTo>
                  <a:pt x="17" y="118"/>
                  <a:pt x="17" y="118"/>
                  <a:pt x="17" y="118"/>
                </a:cubicBezTo>
                <a:cubicBezTo>
                  <a:pt x="23" y="118"/>
                  <a:pt x="28" y="122"/>
                  <a:pt x="30" y="126"/>
                </a:cubicBezTo>
                <a:cubicBezTo>
                  <a:pt x="31" y="130"/>
                  <a:pt x="33" y="143"/>
                  <a:pt x="29" y="147"/>
                </a:cubicBezTo>
                <a:cubicBezTo>
                  <a:pt x="24" y="152"/>
                  <a:pt x="24" y="152"/>
                  <a:pt x="24" y="152"/>
                </a:cubicBezTo>
                <a:cubicBezTo>
                  <a:pt x="20" y="156"/>
                  <a:pt x="20" y="163"/>
                  <a:pt x="24" y="167"/>
                </a:cubicBezTo>
                <a:cubicBezTo>
                  <a:pt x="35" y="177"/>
                  <a:pt x="35" y="177"/>
                  <a:pt x="35" y="177"/>
                </a:cubicBezTo>
                <a:cubicBezTo>
                  <a:pt x="39" y="181"/>
                  <a:pt x="45" y="181"/>
                  <a:pt x="49" y="177"/>
                </a:cubicBezTo>
                <a:cubicBezTo>
                  <a:pt x="54" y="172"/>
                  <a:pt x="54" y="172"/>
                  <a:pt x="54" y="172"/>
                </a:cubicBezTo>
                <a:cubicBezTo>
                  <a:pt x="58" y="168"/>
                  <a:pt x="64" y="167"/>
                  <a:pt x="68" y="169"/>
                </a:cubicBezTo>
                <a:cubicBezTo>
                  <a:pt x="72" y="171"/>
                  <a:pt x="83" y="179"/>
                  <a:pt x="83" y="184"/>
                </a:cubicBezTo>
                <a:cubicBezTo>
                  <a:pt x="83" y="191"/>
                  <a:pt x="83" y="191"/>
                  <a:pt x="83" y="191"/>
                </a:cubicBezTo>
                <a:cubicBezTo>
                  <a:pt x="83" y="197"/>
                  <a:pt x="88" y="202"/>
                  <a:pt x="93" y="202"/>
                </a:cubicBezTo>
                <a:cubicBezTo>
                  <a:pt x="108" y="202"/>
                  <a:pt x="108" y="202"/>
                  <a:pt x="108" y="202"/>
                </a:cubicBezTo>
                <a:cubicBezTo>
                  <a:pt x="114" y="202"/>
                  <a:pt x="118" y="197"/>
                  <a:pt x="118" y="191"/>
                </a:cubicBezTo>
                <a:cubicBezTo>
                  <a:pt x="118" y="184"/>
                  <a:pt x="118" y="184"/>
                  <a:pt x="118" y="184"/>
                </a:cubicBezTo>
                <a:cubicBezTo>
                  <a:pt x="118" y="179"/>
                  <a:pt x="122" y="173"/>
                  <a:pt x="126" y="172"/>
                </a:cubicBezTo>
                <a:cubicBezTo>
                  <a:pt x="130" y="170"/>
                  <a:pt x="143" y="168"/>
                  <a:pt x="147" y="172"/>
                </a:cubicBezTo>
                <a:cubicBezTo>
                  <a:pt x="152" y="177"/>
                  <a:pt x="152" y="177"/>
                  <a:pt x="152" y="177"/>
                </a:cubicBezTo>
                <a:cubicBezTo>
                  <a:pt x="156" y="181"/>
                  <a:pt x="163" y="181"/>
                  <a:pt x="167" y="177"/>
                </a:cubicBezTo>
                <a:cubicBezTo>
                  <a:pt x="177" y="167"/>
                  <a:pt x="177" y="167"/>
                  <a:pt x="177" y="167"/>
                </a:cubicBezTo>
                <a:cubicBezTo>
                  <a:pt x="181" y="163"/>
                  <a:pt x="181" y="156"/>
                  <a:pt x="177" y="152"/>
                </a:cubicBezTo>
                <a:cubicBezTo>
                  <a:pt x="172" y="147"/>
                  <a:pt x="172" y="147"/>
                  <a:pt x="172" y="147"/>
                </a:cubicBezTo>
                <a:cubicBezTo>
                  <a:pt x="168" y="143"/>
                  <a:pt x="167" y="137"/>
                  <a:pt x="169" y="133"/>
                </a:cubicBezTo>
                <a:cubicBezTo>
                  <a:pt x="171" y="129"/>
                  <a:pt x="179" y="118"/>
                  <a:pt x="184" y="118"/>
                </a:cubicBezTo>
                <a:lnTo>
                  <a:pt x="192" y="118"/>
                </a:lnTo>
                <a:close/>
                <a:moveTo>
                  <a:pt x="101" y="151"/>
                </a:moveTo>
                <a:cubicBezTo>
                  <a:pt x="73" y="151"/>
                  <a:pt x="50" y="129"/>
                  <a:pt x="50" y="101"/>
                </a:cubicBezTo>
                <a:cubicBezTo>
                  <a:pt x="50" y="73"/>
                  <a:pt x="73" y="50"/>
                  <a:pt x="101" y="50"/>
                </a:cubicBezTo>
                <a:cubicBezTo>
                  <a:pt x="129" y="50"/>
                  <a:pt x="151" y="73"/>
                  <a:pt x="151" y="101"/>
                </a:cubicBezTo>
                <a:cubicBezTo>
                  <a:pt x="151" y="129"/>
                  <a:pt x="129" y="151"/>
                  <a:pt x="101" y="151"/>
                </a:cubicBezTo>
                <a:close/>
              </a:path>
            </a:pathLst>
          </a:custGeom>
          <a:solidFill>
            <a:srgbClr val="F4C60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graphicFrame>
        <p:nvGraphicFramePr>
          <p:cNvPr id="15" name="Diagram 14"/>
          <p:cNvGraphicFramePr/>
          <p:nvPr/>
        </p:nvGraphicFramePr>
        <p:xfrm>
          <a:off x="9067638" y="2902068"/>
          <a:ext cx="1371925" cy="1371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17" name="Freeform 5"/>
          <p:cNvSpPr>
            <a:spLocks noEditPoints="1"/>
          </p:cNvSpPr>
          <p:nvPr/>
        </p:nvSpPr>
        <p:spPr bwMode="auto">
          <a:xfrm>
            <a:off x="4431849" y="1926625"/>
            <a:ext cx="3322815" cy="3322815"/>
          </a:xfrm>
          <a:custGeom>
            <a:avLst/>
            <a:gdLst>
              <a:gd name="T0" fmla="*/ 192 w 202"/>
              <a:gd name="T1" fmla="*/ 118 h 202"/>
              <a:gd name="T2" fmla="*/ 202 w 202"/>
              <a:gd name="T3" fmla="*/ 108 h 202"/>
              <a:gd name="T4" fmla="*/ 202 w 202"/>
              <a:gd name="T5" fmla="*/ 93 h 202"/>
              <a:gd name="T6" fmla="*/ 192 w 202"/>
              <a:gd name="T7" fmla="*/ 83 h 202"/>
              <a:gd name="T8" fmla="*/ 184 w 202"/>
              <a:gd name="T9" fmla="*/ 83 h 202"/>
              <a:gd name="T10" fmla="*/ 172 w 202"/>
              <a:gd name="T11" fmla="*/ 75 h 202"/>
              <a:gd name="T12" fmla="*/ 172 w 202"/>
              <a:gd name="T13" fmla="*/ 54 h 202"/>
              <a:gd name="T14" fmla="*/ 177 w 202"/>
              <a:gd name="T15" fmla="*/ 49 h 202"/>
              <a:gd name="T16" fmla="*/ 177 w 202"/>
              <a:gd name="T17" fmla="*/ 35 h 202"/>
              <a:gd name="T18" fmla="*/ 167 w 202"/>
              <a:gd name="T19" fmla="*/ 24 h 202"/>
              <a:gd name="T20" fmla="*/ 152 w 202"/>
              <a:gd name="T21" fmla="*/ 24 h 202"/>
              <a:gd name="T22" fmla="*/ 147 w 202"/>
              <a:gd name="T23" fmla="*/ 29 h 202"/>
              <a:gd name="T24" fmla="*/ 133 w 202"/>
              <a:gd name="T25" fmla="*/ 32 h 202"/>
              <a:gd name="T26" fmla="*/ 118 w 202"/>
              <a:gd name="T27" fmla="*/ 17 h 202"/>
              <a:gd name="T28" fmla="*/ 118 w 202"/>
              <a:gd name="T29" fmla="*/ 10 h 202"/>
              <a:gd name="T30" fmla="*/ 108 w 202"/>
              <a:gd name="T31" fmla="*/ 0 h 202"/>
              <a:gd name="T32" fmla="*/ 93 w 202"/>
              <a:gd name="T33" fmla="*/ 0 h 202"/>
              <a:gd name="T34" fmla="*/ 83 w 202"/>
              <a:gd name="T35" fmla="*/ 10 h 202"/>
              <a:gd name="T36" fmla="*/ 83 w 202"/>
              <a:gd name="T37" fmla="*/ 17 h 202"/>
              <a:gd name="T38" fmla="*/ 75 w 202"/>
              <a:gd name="T39" fmla="*/ 29 h 202"/>
              <a:gd name="T40" fmla="*/ 54 w 202"/>
              <a:gd name="T41" fmla="*/ 29 h 202"/>
              <a:gd name="T42" fmla="*/ 49 w 202"/>
              <a:gd name="T43" fmla="*/ 24 h 202"/>
              <a:gd name="T44" fmla="*/ 35 w 202"/>
              <a:gd name="T45" fmla="*/ 24 h 202"/>
              <a:gd name="T46" fmla="*/ 24 w 202"/>
              <a:gd name="T47" fmla="*/ 35 h 202"/>
              <a:gd name="T48" fmla="*/ 24 w 202"/>
              <a:gd name="T49" fmla="*/ 49 h 202"/>
              <a:gd name="T50" fmla="*/ 29 w 202"/>
              <a:gd name="T51" fmla="*/ 54 h 202"/>
              <a:gd name="T52" fmla="*/ 33 w 202"/>
              <a:gd name="T53" fmla="*/ 68 h 202"/>
              <a:gd name="T54" fmla="*/ 17 w 202"/>
              <a:gd name="T55" fmla="*/ 83 h 202"/>
              <a:gd name="T56" fmla="*/ 10 w 202"/>
              <a:gd name="T57" fmla="*/ 83 h 202"/>
              <a:gd name="T58" fmla="*/ 0 w 202"/>
              <a:gd name="T59" fmla="*/ 93 h 202"/>
              <a:gd name="T60" fmla="*/ 0 w 202"/>
              <a:gd name="T61" fmla="*/ 108 h 202"/>
              <a:gd name="T62" fmla="*/ 10 w 202"/>
              <a:gd name="T63" fmla="*/ 118 h 202"/>
              <a:gd name="T64" fmla="*/ 17 w 202"/>
              <a:gd name="T65" fmla="*/ 118 h 202"/>
              <a:gd name="T66" fmla="*/ 30 w 202"/>
              <a:gd name="T67" fmla="*/ 126 h 202"/>
              <a:gd name="T68" fmla="*/ 29 w 202"/>
              <a:gd name="T69" fmla="*/ 147 h 202"/>
              <a:gd name="T70" fmla="*/ 24 w 202"/>
              <a:gd name="T71" fmla="*/ 152 h 202"/>
              <a:gd name="T72" fmla="*/ 24 w 202"/>
              <a:gd name="T73" fmla="*/ 167 h 202"/>
              <a:gd name="T74" fmla="*/ 35 w 202"/>
              <a:gd name="T75" fmla="*/ 177 h 202"/>
              <a:gd name="T76" fmla="*/ 49 w 202"/>
              <a:gd name="T77" fmla="*/ 177 h 202"/>
              <a:gd name="T78" fmla="*/ 54 w 202"/>
              <a:gd name="T79" fmla="*/ 172 h 202"/>
              <a:gd name="T80" fmla="*/ 68 w 202"/>
              <a:gd name="T81" fmla="*/ 169 h 202"/>
              <a:gd name="T82" fmla="*/ 83 w 202"/>
              <a:gd name="T83" fmla="*/ 184 h 202"/>
              <a:gd name="T84" fmla="*/ 83 w 202"/>
              <a:gd name="T85" fmla="*/ 191 h 202"/>
              <a:gd name="T86" fmla="*/ 93 w 202"/>
              <a:gd name="T87" fmla="*/ 202 h 202"/>
              <a:gd name="T88" fmla="*/ 108 w 202"/>
              <a:gd name="T89" fmla="*/ 202 h 202"/>
              <a:gd name="T90" fmla="*/ 118 w 202"/>
              <a:gd name="T91" fmla="*/ 191 h 202"/>
              <a:gd name="T92" fmla="*/ 118 w 202"/>
              <a:gd name="T93" fmla="*/ 184 h 202"/>
              <a:gd name="T94" fmla="*/ 126 w 202"/>
              <a:gd name="T95" fmla="*/ 172 h 202"/>
              <a:gd name="T96" fmla="*/ 147 w 202"/>
              <a:gd name="T97" fmla="*/ 172 h 202"/>
              <a:gd name="T98" fmla="*/ 152 w 202"/>
              <a:gd name="T99" fmla="*/ 177 h 202"/>
              <a:gd name="T100" fmla="*/ 167 w 202"/>
              <a:gd name="T101" fmla="*/ 177 h 202"/>
              <a:gd name="T102" fmla="*/ 177 w 202"/>
              <a:gd name="T103" fmla="*/ 167 h 202"/>
              <a:gd name="T104" fmla="*/ 177 w 202"/>
              <a:gd name="T105" fmla="*/ 152 h 202"/>
              <a:gd name="T106" fmla="*/ 172 w 202"/>
              <a:gd name="T107" fmla="*/ 147 h 202"/>
              <a:gd name="T108" fmla="*/ 169 w 202"/>
              <a:gd name="T109" fmla="*/ 133 h 202"/>
              <a:gd name="T110" fmla="*/ 184 w 202"/>
              <a:gd name="T111" fmla="*/ 118 h 202"/>
              <a:gd name="T112" fmla="*/ 192 w 202"/>
              <a:gd name="T113" fmla="*/ 118 h 202"/>
              <a:gd name="T114" fmla="*/ 101 w 202"/>
              <a:gd name="T115" fmla="*/ 151 h 202"/>
              <a:gd name="T116" fmla="*/ 50 w 202"/>
              <a:gd name="T117" fmla="*/ 101 h 202"/>
              <a:gd name="T118" fmla="*/ 101 w 202"/>
              <a:gd name="T119" fmla="*/ 50 h 202"/>
              <a:gd name="T120" fmla="*/ 151 w 202"/>
              <a:gd name="T121" fmla="*/ 101 h 202"/>
              <a:gd name="T122" fmla="*/ 101 w 202"/>
              <a:gd name="T123" fmla="*/ 151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2" h="202">
                <a:moveTo>
                  <a:pt x="192" y="118"/>
                </a:moveTo>
                <a:cubicBezTo>
                  <a:pt x="197" y="118"/>
                  <a:pt x="202" y="114"/>
                  <a:pt x="202" y="108"/>
                </a:cubicBezTo>
                <a:cubicBezTo>
                  <a:pt x="202" y="93"/>
                  <a:pt x="202" y="93"/>
                  <a:pt x="202" y="93"/>
                </a:cubicBezTo>
                <a:cubicBezTo>
                  <a:pt x="202" y="88"/>
                  <a:pt x="197" y="83"/>
                  <a:pt x="192" y="83"/>
                </a:cubicBezTo>
                <a:cubicBezTo>
                  <a:pt x="184" y="83"/>
                  <a:pt x="184" y="83"/>
                  <a:pt x="184" y="83"/>
                </a:cubicBezTo>
                <a:cubicBezTo>
                  <a:pt x="179" y="83"/>
                  <a:pt x="173" y="80"/>
                  <a:pt x="172" y="75"/>
                </a:cubicBezTo>
                <a:cubicBezTo>
                  <a:pt x="170" y="71"/>
                  <a:pt x="168" y="58"/>
                  <a:pt x="172" y="54"/>
                </a:cubicBezTo>
                <a:cubicBezTo>
                  <a:pt x="177" y="49"/>
                  <a:pt x="177" y="49"/>
                  <a:pt x="177" y="49"/>
                </a:cubicBezTo>
                <a:cubicBezTo>
                  <a:pt x="181" y="45"/>
                  <a:pt x="181" y="39"/>
                  <a:pt x="177" y="35"/>
                </a:cubicBezTo>
                <a:cubicBezTo>
                  <a:pt x="167" y="24"/>
                  <a:pt x="167" y="24"/>
                  <a:pt x="167" y="24"/>
                </a:cubicBezTo>
                <a:cubicBezTo>
                  <a:pt x="163" y="20"/>
                  <a:pt x="156" y="20"/>
                  <a:pt x="152" y="24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43" y="33"/>
                  <a:pt x="137" y="34"/>
                  <a:pt x="133" y="32"/>
                </a:cubicBezTo>
                <a:cubicBezTo>
                  <a:pt x="129" y="30"/>
                  <a:pt x="118" y="22"/>
                  <a:pt x="118" y="17"/>
                </a:cubicBezTo>
                <a:cubicBezTo>
                  <a:pt x="118" y="10"/>
                  <a:pt x="118" y="10"/>
                  <a:pt x="118" y="10"/>
                </a:cubicBezTo>
                <a:cubicBezTo>
                  <a:pt x="118" y="4"/>
                  <a:pt x="114" y="0"/>
                  <a:pt x="108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88" y="0"/>
                  <a:pt x="83" y="4"/>
                  <a:pt x="83" y="10"/>
                </a:cubicBezTo>
                <a:cubicBezTo>
                  <a:pt x="83" y="17"/>
                  <a:pt x="83" y="17"/>
                  <a:pt x="83" y="17"/>
                </a:cubicBezTo>
                <a:cubicBezTo>
                  <a:pt x="83" y="22"/>
                  <a:pt x="80" y="28"/>
                  <a:pt x="75" y="29"/>
                </a:cubicBezTo>
                <a:cubicBezTo>
                  <a:pt x="71" y="31"/>
                  <a:pt x="58" y="33"/>
                  <a:pt x="54" y="29"/>
                </a:cubicBezTo>
                <a:cubicBezTo>
                  <a:pt x="49" y="24"/>
                  <a:pt x="49" y="24"/>
                  <a:pt x="49" y="24"/>
                </a:cubicBezTo>
                <a:cubicBezTo>
                  <a:pt x="45" y="20"/>
                  <a:pt x="39" y="20"/>
                  <a:pt x="35" y="24"/>
                </a:cubicBezTo>
                <a:cubicBezTo>
                  <a:pt x="24" y="35"/>
                  <a:pt x="24" y="35"/>
                  <a:pt x="24" y="35"/>
                </a:cubicBezTo>
                <a:cubicBezTo>
                  <a:pt x="20" y="39"/>
                  <a:pt x="20" y="45"/>
                  <a:pt x="24" y="49"/>
                </a:cubicBezTo>
                <a:cubicBezTo>
                  <a:pt x="29" y="54"/>
                  <a:pt x="29" y="54"/>
                  <a:pt x="29" y="54"/>
                </a:cubicBezTo>
                <a:cubicBezTo>
                  <a:pt x="33" y="58"/>
                  <a:pt x="34" y="64"/>
                  <a:pt x="33" y="68"/>
                </a:cubicBezTo>
                <a:cubicBezTo>
                  <a:pt x="31" y="72"/>
                  <a:pt x="23" y="83"/>
                  <a:pt x="17" y="83"/>
                </a:cubicBezTo>
                <a:cubicBezTo>
                  <a:pt x="10" y="83"/>
                  <a:pt x="10" y="83"/>
                  <a:pt x="10" y="83"/>
                </a:cubicBezTo>
                <a:cubicBezTo>
                  <a:pt x="4" y="83"/>
                  <a:pt x="0" y="88"/>
                  <a:pt x="0" y="93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14"/>
                  <a:pt x="4" y="118"/>
                  <a:pt x="10" y="118"/>
                </a:cubicBezTo>
                <a:cubicBezTo>
                  <a:pt x="17" y="118"/>
                  <a:pt x="17" y="118"/>
                  <a:pt x="17" y="118"/>
                </a:cubicBezTo>
                <a:cubicBezTo>
                  <a:pt x="23" y="118"/>
                  <a:pt x="28" y="122"/>
                  <a:pt x="30" y="126"/>
                </a:cubicBezTo>
                <a:cubicBezTo>
                  <a:pt x="31" y="130"/>
                  <a:pt x="33" y="143"/>
                  <a:pt x="29" y="147"/>
                </a:cubicBezTo>
                <a:cubicBezTo>
                  <a:pt x="24" y="152"/>
                  <a:pt x="24" y="152"/>
                  <a:pt x="24" y="152"/>
                </a:cubicBezTo>
                <a:cubicBezTo>
                  <a:pt x="20" y="156"/>
                  <a:pt x="20" y="163"/>
                  <a:pt x="24" y="167"/>
                </a:cubicBezTo>
                <a:cubicBezTo>
                  <a:pt x="35" y="177"/>
                  <a:pt x="35" y="177"/>
                  <a:pt x="35" y="177"/>
                </a:cubicBezTo>
                <a:cubicBezTo>
                  <a:pt x="39" y="181"/>
                  <a:pt x="45" y="181"/>
                  <a:pt x="49" y="177"/>
                </a:cubicBezTo>
                <a:cubicBezTo>
                  <a:pt x="54" y="172"/>
                  <a:pt x="54" y="172"/>
                  <a:pt x="54" y="172"/>
                </a:cubicBezTo>
                <a:cubicBezTo>
                  <a:pt x="58" y="168"/>
                  <a:pt x="64" y="167"/>
                  <a:pt x="68" y="169"/>
                </a:cubicBezTo>
                <a:cubicBezTo>
                  <a:pt x="72" y="171"/>
                  <a:pt x="83" y="179"/>
                  <a:pt x="83" y="184"/>
                </a:cubicBezTo>
                <a:cubicBezTo>
                  <a:pt x="83" y="191"/>
                  <a:pt x="83" y="191"/>
                  <a:pt x="83" y="191"/>
                </a:cubicBezTo>
                <a:cubicBezTo>
                  <a:pt x="83" y="197"/>
                  <a:pt x="88" y="202"/>
                  <a:pt x="93" y="202"/>
                </a:cubicBezTo>
                <a:cubicBezTo>
                  <a:pt x="108" y="202"/>
                  <a:pt x="108" y="202"/>
                  <a:pt x="108" y="202"/>
                </a:cubicBezTo>
                <a:cubicBezTo>
                  <a:pt x="114" y="202"/>
                  <a:pt x="118" y="197"/>
                  <a:pt x="118" y="191"/>
                </a:cubicBezTo>
                <a:cubicBezTo>
                  <a:pt x="118" y="184"/>
                  <a:pt x="118" y="184"/>
                  <a:pt x="118" y="184"/>
                </a:cubicBezTo>
                <a:cubicBezTo>
                  <a:pt x="118" y="179"/>
                  <a:pt x="122" y="173"/>
                  <a:pt x="126" y="172"/>
                </a:cubicBezTo>
                <a:cubicBezTo>
                  <a:pt x="130" y="170"/>
                  <a:pt x="143" y="168"/>
                  <a:pt x="147" y="172"/>
                </a:cubicBezTo>
                <a:cubicBezTo>
                  <a:pt x="152" y="177"/>
                  <a:pt x="152" y="177"/>
                  <a:pt x="152" y="177"/>
                </a:cubicBezTo>
                <a:cubicBezTo>
                  <a:pt x="156" y="181"/>
                  <a:pt x="163" y="181"/>
                  <a:pt x="167" y="177"/>
                </a:cubicBezTo>
                <a:cubicBezTo>
                  <a:pt x="177" y="167"/>
                  <a:pt x="177" y="167"/>
                  <a:pt x="177" y="167"/>
                </a:cubicBezTo>
                <a:cubicBezTo>
                  <a:pt x="181" y="163"/>
                  <a:pt x="181" y="156"/>
                  <a:pt x="177" y="152"/>
                </a:cubicBezTo>
                <a:cubicBezTo>
                  <a:pt x="172" y="147"/>
                  <a:pt x="172" y="147"/>
                  <a:pt x="172" y="147"/>
                </a:cubicBezTo>
                <a:cubicBezTo>
                  <a:pt x="168" y="143"/>
                  <a:pt x="167" y="137"/>
                  <a:pt x="169" y="133"/>
                </a:cubicBezTo>
                <a:cubicBezTo>
                  <a:pt x="171" y="129"/>
                  <a:pt x="179" y="118"/>
                  <a:pt x="184" y="118"/>
                </a:cubicBezTo>
                <a:lnTo>
                  <a:pt x="192" y="118"/>
                </a:lnTo>
                <a:close/>
                <a:moveTo>
                  <a:pt x="101" y="151"/>
                </a:moveTo>
                <a:cubicBezTo>
                  <a:pt x="73" y="151"/>
                  <a:pt x="50" y="129"/>
                  <a:pt x="50" y="101"/>
                </a:cubicBezTo>
                <a:cubicBezTo>
                  <a:pt x="50" y="73"/>
                  <a:pt x="73" y="50"/>
                  <a:pt x="101" y="50"/>
                </a:cubicBezTo>
                <a:cubicBezTo>
                  <a:pt x="129" y="50"/>
                  <a:pt x="151" y="73"/>
                  <a:pt x="151" y="101"/>
                </a:cubicBezTo>
                <a:cubicBezTo>
                  <a:pt x="151" y="129"/>
                  <a:pt x="129" y="151"/>
                  <a:pt x="101" y="151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8" name="Freeform 5"/>
          <p:cNvSpPr>
            <a:spLocks noEditPoints="1"/>
          </p:cNvSpPr>
          <p:nvPr/>
        </p:nvSpPr>
        <p:spPr bwMode="auto">
          <a:xfrm>
            <a:off x="6521182" y="5054601"/>
            <a:ext cx="3322815" cy="3322815"/>
          </a:xfrm>
          <a:custGeom>
            <a:avLst/>
            <a:gdLst>
              <a:gd name="T0" fmla="*/ 192 w 202"/>
              <a:gd name="T1" fmla="*/ 118 h 202"/>
              <a:gd name="T2" fmla="*/ 202 w 202"/>
              <a:gd name="T3" fmla="*/ 108 h 202"/>
              <a:gd name="T4" fmla="*/ 202 w 202"/>
              <a:gd name="T5" fmla="*/ 93 h 202"/>
              <a:gd name="T6" fmla="*/ 192 w 202"/>
              <a:gd name="T7" fmla="*/ 83 h 202"/>
              <a:gd name="T8" fmla="*/ 184 w 202"/>
              <a:gd name="T9" fmla="*/ 83 h 202"/>
              <a:gd name="T10" fmla="*/ 172 w 202"/>
              <a:gd name="T11" fmla="*/ 75 h 202"/>
              <a:gd name="T12" fmla="*/ 172 w 202"/>
              <a:gd name="T13" fmla="*/ 54 h 202"/>
              <a:gd name="T14" fmla="*/ 177 w 202"/>
              <a:gd name="T15" fmla="*/ 49 h 202"/>
              <a:gd name="T16" fmla="*/ 177 w 202"/>
              <a:gd name="T17" fmla="*/ 35 h 202"/>
              <a:gd name="T18" fmla="*/ 167 w 202"/>
              <a:gd name="T19" fmla="*/ 24 h 202"/>
              <a:gd name="T20" fmla="*/ 152 w 202"/>
              <a:gd name="T21" fmla="*/ 24 h 202"/>
              <a:gd name="T22" fmla="*/ 147 w 202"/>
              <a:gd name="T23" fmla="*/ 29 h 202"/>
              <a:gd name="T24" fmla="*/ 133 w 202"/>
              <a:gd name="T25" fmla="*/ 32 h 202"/>
              <a:gd name="T26" fmla="*/ 118 w 202"/>
              <a:gd name="T27" fmla="*/ 17 h 202"/>
              <a:gd name="T28" fmla="*/ 118 w 202"/>
              <a:gd name="T29" fmla="*/ 10 h 202"/>
              <a:gd name="T30" fmla="*/ 108 w 202"/>
              <a:gd name="T31" fmla="*/ 0 h 202"/>
              <a:gd name="T32" fmla="*/ 93 w 202"/>
              <a:gd name="T33" fmla="*/ 0 h 202"/>
              <a:gd name="T34" fmla="*/ 83 w 202"/>
              <a:gd name="T35" fmla="*/ 10 h 202"/>
              <a:gd name="T36" fmla="*/ 83 w 202"/>
              <a:gd name="T37" fmla="*/ 17 h 202"/>
              <a:gd name="T38" fmla="*/ 75 w 202"/>
              <a:gd name="T39" fmla="*/ 29 h 202"/>
              <a:gd name="T40" fmla="*/ 54 w 202"/>
              <a:gd name="T41" fmla="*/ 29 h 202"/>
              <a:gd name="T42" fmla="*/ 49 w 202"/>
              <a:gd name="T43" fmla="*/ 24 h 202"/>
              <a:gd name="T44" fmla="*/ 35 w 202"/>
              <a:gd name="T45" fmla="*/ 24 h 202"/>
              <a:gd name="T46" fmla="*/ 24 w 202"/>
              <a:gd name="T47" fmla="*/ 35 h 202"/>
              <a:gd name="T48" fmla="*/ 24 w 202"/>
              <a:gd name="T49" fmla="*/ 49 h 202"/>
              <a:gd name="T50" fmla="*/ 29 w 202"/>
              <a:gd name="T51" fmla="*/ 54 h 202"/>
              <a:gd name="T52" fmla="*/ 33 w 202"/>
              <a:gd name="T53" fmla="*/ 68 h 202"/>
              <a:gd name="T54" fmla="*/ 17 w 202"/>
              <a:gd name="T55" fmla="*/ 83 h 202"/>
              <a:gd name="T56" fmla="*/ 10 w 202"/>
              <a:gd name="T57" fmla="*/ 83 h 202"/>
              <a:gd name="T58" fmla="*/ 0 w 202"/>
              <a:gd name="T59" fmla="*/ 93 h 202"/>
              <a:gd name="T60" fmla="*/ 0 w 202"/>
              <a:gd name="T61" fmla="*/ 108 h 202"/>
              <a:gd name="T62" fmla="*/ 10 w 202"/>
              <a:gd name="T63" fmla="*/ 118 h 202"/>
              <a:gd name="T64" fmla="*/ 17 w 202"/>
              <a:gd name="T65" fmla="*/ 118 h 202"/>
              <a:gd name="T66" fmla="*/ 30 w 202"/>
              <a:gd name="T67" fmla="*/ 126 h 202"/>
              <a:gd name="T68" fmla="*/ 29 w 202"/>
              <a:gd name="T69" fmla="*/ 147 h 202"/>
              <a:gd name="T70" fmla="*/ 24 w 202"/>
              <a:gd name="T71" fmla="*/ 152 h 202"/>
              <a:gd name="T72" fmla="*/ 24 w 202"/>
              <a:gd name="T73" fmla="*/ 167 h 202"/>
              <a:gd name="T74" fmla="*/ 35 w 202"/>
              <a:gd name="T75" fmla="*/ 177 h 202"/>
              <a:gd name="T76" fmla="*/ 49 w 202"/>
              <a:gd name="T77" fmla="*/ 177 h 202"/>
              <a:gd name="T78" fmla="*/ 54 w 202"/>
              <a:gd name="T79" fmla="*/ 172 h 202"/>
              <a:gd name="T80" fmla="*/ 68 w 202"/>
              <a:gd name="T81" fmla="*/ 169 h 202"/>
              <a:gd name="T82" fmla="*/ 83 w 202"/>
              <a:gd name="T83" fmla="*/ 184 h 202"/>
              <a:gd name="T84" fmla="*/ 83 w 202"/>
              <a:gd name="T85" fmla="*/ 191 h 202"/>
              <a:gd name="T86" fmla="*/ 93 w 202"/>
              <a:gd name="T87" fmla="*/ 202 h 202"/>
              <a:gd name="T88" fmla="*/ 108 w 202"/>
              <a:gd name="T89" fmla="*/ 202 h 202"/>
              <a:gd name="T90" fmla="*/ 118 w 202"/>
              <a:gd name="T91" fmla="*/ 191 h 202"/>
              <a:gd name="T92" fmla="*/ 118 w 202"/>
              <a:gd name="T93" fmla="*/ 184 h 202"/>
              <a:gd name="T94" fmla="*/ 126 w 202"/>
              <a:gd name="T95" fmla="*/ 172 h 202"/>
              <a:gd name="T96" fmla="*/ 147 w 202"/>
              <a:gd name="T97" fmla="*/ 172 h 202"/>
              <a:gd name="T98" fmla="*/ 152 w 202"/>
              <a:gd name="T99" fmla="*/ 177 h 202"/>
              <a:gd name="T100" fmla="*/ 167 w 202"/>
              <a:gd name="T101" fmla="*/ 177 h 202"/>
              <a:gd name="T102" fmla="*/ 177 w 202"/>
              <a:gd name="T103" fmla="*/ 167 h 202"/>
              <a:gd name="T104" fmla="*/ 177 w 202"/>
              <a:gd name="T105" fmla="*/ 152 h 202"/>
              <a:gd name="T106" fmla="*/ 172 w 202"/>
              <a:gd name="T107" fmla="*/ 147 h 202"/>
              <a:gd name="T108" fmla="*/ 169 w 202"/>
              <a:gd name="T109" fmla="*/ 133 h 202"/>
              <a:gd name="T110" fmla="*/ 184 w 202"/>
              <a:gd name="T111" fmla="*/ 118 h 202"/>
              <a:gd name="T112" fmla="*/ 192 w 202"/>
              <a:gd name="T113" fmla="*/ 118 h 202"/>
              <a:gd name="T114" fmla="*/ 101 w 202"/>
              <a:gd name="T115" fmla="*/ 151 h 202"/>
              <a:gd name="T116" fmla="*/ 50 w 202"/>
              <a:gd name="T117" fmla="*/ 101 h 202"/>
              <a:gd name="T118" fmla="*/ 101 w 202"/>
              <a:gd name="T119" fmla="*/ 50 h 202"/>
              <a:gd name="T120" fmla="*/ 151 w 202"/>
              <a:gd name="T121" fmla="*/ 101 h 202"/>
              <a:gd name="T122" fmla="*/ 101 w 202"/>
              <a:gd name="T123" fmla="*/ 151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2" h="202">
                <a:moveTo>
                  <a:pt x="192" y="118"/>
                </a:moveTo>
                <a:cubicBezTo>
                  <a:pt x="197" y="118"/>
                  <a:pt x="202" y="114"/>
                  <a:pt x="202" y="108"/>
                </a:cubicBezTo>
                <a:cubicBezTo>
                  <a:pt x="202" y="93"/>
                  <a:pt x="202" y="93"/>
                  <a:pt x="202" y="93"/>
                </a:cubicBezTo>
                <a:cubicBezTo>
                  <a:pt x="202" y="88"/>
                  <a:pt x="197" y="83"/>
                  <a:pt x="192" y="83"/>
                </a:cubicBezTo>
                <a:cubicBezTo>
                  <a:pt x="184" y="83"/>
                  <a:pt x="184" y="83"/>
                  <a:pt x="184" y="83"/>
                </a:cubicBezTo>
                <a:cubicBezTo>
                  <a:pt x="179" y="83"/>
                  <a:pt x="173" y="80"/>
                  <a:pt x="172" y="75"/>
                </a:cubicBezTo>
                <a:cubicBezTo>
                  <a:pt x="170" y="71"/>
                  <a:pt x="168" y="58"/>
                  <a:pt x="172" y="54"/>
                </a:cubicBezTo>
                <a:cubicBezTo>
                  <a:pt x="177" y="49"/>
                  <a:pt x="177" y="49"/>
                  <a:pt x="177" y="49"/>
                </a:cubicBezTo>
                <a:cubicBezTo>
                  <a:pt x="181" y="45"/>
                  <a:pt x="181" y="39"/>
                  <a:pt x="177" y="35"/>
                </a:cubicBezTo>
                <a:cubicBezTo>
                  <a:pt x="167" y="24"/>
                  <a:pt x="167" y="24"/>
                  <a:pt x="167" y="24"/>
                </a:cubicBezTo>
                <a:cubicBezTo>
                  <a:pt x="163" y="20"/>
                  <a:pt x="156" y="20"/>
                  <a:pt x="152" y="24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43" y="33"/>
                  <a:pt x="137" y="34"/>
                  <a:pt x="133" y="32"/>
                </a:cubicBezTo>
                <a:cubicBezTo>
                  <a:pt x="129" y="30"/>
                  <a:pt x="118" y="22"/>
                  <a:pt x="118" y="17"/>
                </a:cubicBezTo>
                <a:cubicBezTo>
                  <a:pt x="118" y="10"/>
                  <a:pt x="118" y="10"/>
                  <a:pt x="118" y="10"/>
                </a:cubicBezTo>
                <a:cubicBezTo>
                  <a:pt x="118" y="4"/>
                  <a:pt x="114" y="0"/>
                  <a:pt x="108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88" y="0"/>
                  <a:pt x="83" y="4"/>
                  <a:pt x="83" y="10"/>
                </a:cubicBezTo>
                <a:cubicBezTo>
                  <a:pt x="83" y="17"/>
                  <a:pt x="83" y="17"/>
                  <a:pt x="83" y="17"/>
                </a:cubicBezTo>
                <a:cubicBezTo>
                  <a:pt x="83" y="22"/>
                  <a:pt x="80" y="28"/>
                  <a:pt x="75" y="29"/>
                </a:cubicBezTo>
                <a:cubicBezTo>
                  <a:pt x="71" y="31"/>
                  <a:pt x="58" y="33"/>
                  <a:pt x="54" y="29"/>
                </a:cubicBezTo>
                <a:cubicBezTo>
                  <a:pt x="49" y="24"/>
                  <a:pt x="49" y="24"/>
                  <a:pt x="49" y="24"/>
                </a:cubicBezTo>
                <a:cubicBezTo>
                  <a:pt x="45" y="20"/>
                  <a:pt x="39" y="20"/>
                  <a:pt x="35" y="24"/>
                </a:cubicBezTo>
                <a:cubicBezTo>
                  <a:pt x="24" y="35"/>
                  <a:pt x="24" y="35"/>
                  <a:pt x="24" y="35"/>
                </a:cubicBezTo>
                <a:cubicBezTo>
                  <a:pt x="20" y="39"/>
                  <a:pt x="20" y="45"/>
                  <a:pt x="24" y="49"/>
                </a:cubicBezTo>
                <a:cubicBezTo>
                  <a:pt x="29" y="54"/>
                  <a:pt x="29" y="54"/>
                  <a:pt x="29" y="54"/>
                </a:cubicBezTo>
                <a:cubicBezTo>
                  <a:pt x="33" y="58"/>
                  <a:pt x="34" y="64"/>
                  <a:pt x="33" y="68"/>
                </a:cubicBezTo>
                <a:cubicBezTo>
                  <a:pt x="31" y="72"/>
                  <a:pt x="23" y="83"/>
                  <a:pt x="17" y="83"/>
                </a:cubicBezTo>
                <a:cubicBezTo>
                  <a:pt x="10" y="83"/>
                  <a:pt x="10" y="83"/>
                  <a:pt x="10" y="83"/>
                </a:cubicBezTo>
                <a:cubicBezTo>
                  <a:pt x="4" y="83"/>
                  <a:pt x="0" y="88"/>
                  <a:pt x="0" y="93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14"/>
                  <a:pt x="4" y="118"/>
                  <a:pt x="10" y="118"/>
                </a:cubicBezTo>
                <a:cubicBezTo>
                  <a:pt x="17" y="118"/>
                  <a:pt x="17" y="118"/>
                  <a:pt x="17" y="118"/>
                </a:cubicBezTo>
                <a:cubicBezTo>
                  <a:pt x="23" y="118"/>
                  <a:pt x="28" y="122"/>
                  <a:pt x="30" y="126"/>
                </a:cubicBezTo>
                <a:cubicBezTo>
                  <a:pt x="31" y="130"/>
                  <a:pt x="33" y="143"/>
                  <a:pt x="29" y="147"/>
                </a:cubicBezTo>
                <a:cubicBezTo>
                  <a:pt x="24" y="152"/>
                  <a:pt x="24" y="152"/>
                  <a:pt x="24" y="152"/>
                </a:cubicBezTo>
                <a:cubicBezTo>
                  <a:pt x="20" y="156"/>
                  <a:pt x="20" y="163"/>
                  <a:pt x="24" y="167"/>
                </a:cubicBezTo>
                <a:cubicBezTo>
                  <a:pt x="35" y="177"/>
                  <a:pt x="35" y="177"/>
                  <a:pt x="35" y="177"/>
                </a:cubicBezTo>
                <a:cubicBezTo>
                  <a:pt x="39" y="181"/>
                  <a:pt x="45" y="181"/>
                  <a:pt x="49" y="177"/>
                </a:cubicBezTo>
                <a:cubicBezTo>
                  <a:pt x="54" y="172"/>
                  <a:pt x="54" y="172"/>
                  <a:pt x="54" y="172"/>
                </a:cubicBezTo>
                <a:cubicBezTo>
                  <a:pt x="58" y="168"/>
                  <a:pt x="64" y="167"/>
                  <a:pt x="68" y="169"/>
                </a:cubicBezTo>
                <a:cubicBezTo>
                  <a:pt x="72" y="171"/>
                  <a:pt x="83" y="179"/>
                  <a:pt x="83" y="184"/>
                </a:cubicBezTo>
                <a:cubicBezTo>
                  <a:pt x="83" y="191"/>
                  <a:pt x="83" y="191"/>
                  <a:pt x="83" y="191"/>
                </a:cubicBezTo>
                <a:cubicBezTo>
                  <a:pt x="83" y="197"/>
                  <a:pt x="88" y="202"/>
                  <a:pt x="93" y="202"/>
                </a:cubicBezTo>
                <a:cubicBezTo>
                  <a:pt x="108" y="202"/>
                  <a:pt x="108" y="202"/>
                  <a:pt x="108" y="202"/>
                </a:cubicBezTo>
                <a:cubicBezTo>
                  <a:pt x="114" y="202"/>
                  <a:pt x="118" y="197"/>
                  <a:pt x="118" y="191"/>
                </a:cubicBezTo>
                <a:cubicBezTo>
                  <a:pt x="118" y="184"/>
                  <a:pt x="118" y="184"/>
                  <a:pt x="118" y="184"/>
                </a:cubicBezTo>
                <a:cubicBezTo>
                  <a:pt x="118" y="179"/>
                  <a:pt x="122" y="173"/>
                  <a:pt x="126" y="172"/>
                </a:cubicBezTo>
                <a:cubicBezTo>
                  <a:pt x="130" y="170"/>
                  <a:pt x="143" y="168"/>
                  <a:pt x="147" y="172"/>
                </a:cubicBezTo>
                <a:cubicBezTo>
                  <a:pt x="152" y="177"/>
                  <a:pt x="152" y="177"/>
                  <a:pt x="152" y="177"/>
                </a:cubicBezTo>
                <a:cubicBezTo>
                  <a:pt x="156" y="181"/>
                  <a:pt x="163" y="181"/>
                  <a:pt x="167" y="177"/>
                </a:cubicBezTo>
                <a:cubicBezTo>
                  <a:pt x="177" y="167"/>
                  <a:pt x="177" y="167"/>
                  <a:pt x="177" y="167"/>
                </a:cubicBezTo>
                <a:cubicBezTo>
                  <a:pt x="181" y="163"/>
                  <a:pt x="181" y="156"/>
                  <a:pt x="177" y="152"/>
                </a:cubicBezTo>
                <a:cubicBezTo>
                  <a:pt x="172" y="147"/>
                  <a:pt x="172" y="147"/>
                  <a:pt x="172" y="147"/>
                </a:cubicBezTo>
                <a:cubicBezTo>
                  <a:pt x="168" y="143"/>
                  <a:pt x="167" y="137"/>
                  <a:pt x="169" y="133"/>
                </a:cubicBezTo>
                <a:cubicBezTo>
                  <a:pt x="171" y="129"/>
                  <a:pt x="179" y="118"/>
                  <a:pt x="184" y="118"/>
                </a:cubicBezTo>
                <a:lnTo>
                  <a:pt x="192" y="118"/>
                </a:lnTo>
                <a:close/>
                <a:moveTo>
                  <a:pt x="101" y="151"/>
                </a:moveTo>
                <a:cubicBezTo>
                  <a:pt x="73" y="151"/>
                  <a:pt x="50" y="129"/>
                  <a:pt x="50" y="101"/>
                </a:cubicBezTo>
                <a:cubicBezTo>
                  <a:pt x="50" y="73"/>
                  <a:pt x="73" y="50"/>
                  <a:pt x="101" y="50"/>
                </a:cubicBezTo>
                <a:cubicBezTo>
                  <a:pt x="129" y="50"/>
                  <a:pt x="151" y="73"/>
                  <a:pt x="151" y="101"/>
                </a:cubicBezTo>
                <a:cubicBezTo>
                  <a:pt x="151" y="129"/>
                  <a:pt x="129" y="151"/>
                  <a:pt x="101" y="151"/>
                </a:cubicBezTo>
                <a:close/>
              </a:path>
            </a:pathLst>
          </a:custGeom>
          <a:solidFill>
            <a:srgbClr val="13918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9" name="TextBox 18"/>
          <p:cNvSpPr txBox="1"/>
          <p:nvPr/>
        </p:nvSpPr>
        <p:spPr>
          <a:xfrm>
            <a:off x="3664592" y="6187758"/>
            <a:ext cx="1252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CONTENT</a:t>
            </a:r>
            <a:endParaRPr lang="en-US" sz="2400">
              <a:solidFill>
                <a:srgbClr val="1FD89C"/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20000" y="6187758"/>
            <a:ext cx="1252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CONTENT</a:t>
            </a:r>
            <a:endParaRPr lang="en-US" sz="2400">
              <a:solidFill>
                <a:srgbClr val="1FD89C"/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Graphic spid="11" grpId="0">
        <p:bldAsOne/>
      </p:bldGraphic>
      <p:bldP spid="12" grpId="0" animBg="1"/>
      <p:bldGraphic spid="13" grpId="0">
        <p:bldAsOne/>
      </p:bldGraphic>
      <p:bldP spid="14" grpId="0" animBg="1"/>
      <p:bldGraphic spid="15" grpId="0">
        <p:bldAsOne/>
      </p:bldGraphic>
      <p:bldP spid="17" grpId="0" animBg="1"/>
      <p:bldP spid="18" grpId="0" animBg="1"/>
      <p:bldP spid="19" grpId="0"/>
      <p:bldP spid="2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 bwMode="auto">
          <a:xfrm>
            <a:off x="2232909" y="3348528"/>
            <a:ext cx="3104019" cy="1200280"/>
          </a:xfrm>
          <a:custGeom>
            <a:avLst/>
            <a:gdLst>
              <a:gd name="T0" fmla="*/ 13 w 297"/>
              <a:gd name="T1" fmla="*/ 71 h 115"/>
              <a:gd name="T2" fmla="*/ 0 w 297"/>
              <a:gd name="T3" fmla="*/ 17 h 115"/>
              <a:gd name="T4" fmla="*/ 158 w 297"/>
              <a:gd name="T5" fmla="*/ 0 h 115"/>
              <a:gd name="T6" fmla="*/ 271 w 297"/>
              <a:gd name="T7" fmla="*/ 4 h 115"/>
              <a:gd name="T8" fmla="*/ 293 w 297"/>
              <a:gd name="T9" fmla="*/ 33 h 115"/>
              <a:gd name="T10" fmla="*/ 289 w 297"/>
              <a:gd name="T11" fmla="*/ 69 h 115"/>
              <a:gd name="T12" fmla="*/ 72 w 297"/>
              <a:gd name="T13" fmla="*/ 115 h 115"/>
              <a:gd name="T14" fmla="*/ 29 w 297"/>
              <a:gd name="T15" fmla="*/ 94 h 115"/>
              <a:gd name="T16" fmla="*/ 13 w 297"/>
              <a:gd name="T17" fmla="*/ 71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115">
                <a:moveTo>
                  <a:pt x="13" y="71"/>
                </a:moveTo>
                <a:cubicBezTo>
                  <a:pt x="6" y="50"/>
                  <a:pt x="0" y="17"/>
                  <a:pt x="0" y="17"/>
                </a:cubicBezTo>
                <a:cubicBezTo>
                  <a:pt x="158" y="0"/>
                  <a:pt x="158" y="0"/>
                  <a:pt x="158" y="0"/>
                </a:cubicBezTo>
                <a:cubicBezTo>
                  <a:pt x="271" y="4"/>
                  <a:pt x="271" y="4"/>
                  <a:pt x="271" y="4"/>
                </a:cubicBezTo>
                <a:cubicBezTo>
                  <a:pt x="271" y="4"/>
                  <a:pt x="288" y="18"/>
                  <a:pt x="293" y="33"/>
                </a:cubicBezTo>
                <a:cubicBezTo>
                  <a:pt x="297" y="47"/>
                  <a:pt x="290" y="67"/>
                  <a:pt x="289" y="69"/>
                </a:cubicBezTo>
                <a:cubicBezTo>
                  <a:pt x="289" y="71"/>
                  <a:pt x="74" y="115"/>
                  <a:pt x="72" y="115"/>
                </a:cubicBezTo>
                <a:cubicBezTo>
                  <a:pt x="70" y="114"/>
                  <a:pt x="29" y="94"/>
                  <a:pt x="29" y="94"/>
                </a:cubicBezTo>
                <a:lnTo>
                  <a:pt x="13" y="71"/>
                </a:lnTo>
                <a:close/>
              </a:path>
            </a:pathLst>
          </a:cu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369207" y="3651893"/>
            <a:ext cx="4484560" cy="1921328"/>
            <a:chOff x="1776905" y="2738920"/>
            <a:chExt cx="3363420" cy="1440996"/>
          </a:xfrm>
        </p:grpSpPr>
        <p:sp>
          <p:nvSpPr>
            <p:cNvPr id="11" name="Freeform 10"/>
            <p:cNvSpPr/>
            <p:nvPr/>
          </p:nvSpPr>
          <p:spPr bwMode="auto">
            <a:xfrm>
              <a:off x="3933451" y="3490744"/>
              <a:ext cx="827666" cy="689172"/>
            </a:xfrm>
            <a:custGeom>
              <a:avLst/>
              <a:gdLst>
                <a:gd name="T0" fmla="*/ 21 w 106"/>
                <a:gd name="T1" fmla="*/ 60 h 88"/>
                <a:gd name="T2" fmla="*/ 106 w 106"/>
                <a:gd name="T3" fmla="*/ 88 h 88"/>
                <a:gd name="T4" fmla="*/ 42 w 106"/>
                <a:gd name="T5" fmla="*/ 0 h 88"/>
                <a:gd name="T6" fmla="*/ 0 w 106"/>
                <a:gd name="T7" fmla="*/ 21 h 88"/>
                <a:gd name="T8" fmla="*/ 21 w 106"/>
                <a:gd name="T9" fmla="*/ 6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88">
                  <a:moveTo>
                    <a:pt x="21" y="60"/>
                  </a:moveTo>
                  <a:cubicBezTo>
                    <a:pt x="33" y="81"/>
                    <a:pt x="73" y="55"/>
                    <a:pt x="106" y="88"/>
                  </a:cubicBezTo>
                  <a:cubicBezTo>
                    <a:pt x="82" y="56"/>
                    <a:pt x="42" y="0"/>
                    <a:pt x="42" y="0"/>
                  </a:cubicBezTo>
                  <a:cubicBezTo>
                    <a:pt x="0" y="21"/>
                    <a:pt x="0" y="21"/>
                    <a:pt x="0" y="21"/>
                  </a:cubicBezTo>
                  <a:lnTo>
                    <a:pt x="21" y="60"/>
                  </a:lnTo>
                  <a:close/>
                </a:path>
              </a:pathLst>
            </a:custGeom>
            <a:solidFill>
              <a:srgbClr val="02898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3719114" y="3075262"/>
              <a:ext cx="1421211" cy="893616"/>
            </a:xfrm>
            <a:custGeom>
              <a:avLst/>
              <a:gdLst>
                <a:gd name="T0" fmla="*/ 172 w 181"/>
                <a:gd name="T1" fmla="*/ 69 h 114"/>
                <a:gd name="T2" fmla="*/ 105 w 181"/>
                <a:gd name="T3" fmla="*/ 92 h 114"/>
                <a:gd name="T4" fmla="*/ 48 w 181"/>
                <a:gd name="T5" fmla="*/ 114 h 114"/>
                <a:gd name="T6" fmla="*/ 0 w 181"/>
                <a:gd name="T7" fmla="*/ 24 h 114"/>
                <a:gd name="T8" fmla="*/ 130 w 181"/>
                <a:gd name="T9" fmla="*/ 0 h 114"/>
                <a:gd name="T10" fmla="*/ 172 w 181"/>
                <a:gd name="T11" fmla="*/ 6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14">
                  <a:moveTo>
                    <a:pt x="172" y="69"/>
                  </a:moveTo>
                  <a:cubicBezTo>
                    <a:pt x="181" y="84"/>
                    <a:pt x="163" y="106"/>
                    <a:pt x="105" y="92"/>
                  </a:cubicBezTo>
                  <a:cubicBezTo>
                    <a:pt x="47" y="77"/>
                    <a:pt x="38" y="96"/>
                    <a:pt x="48" y="114"/>
                  </a:cubicBezTo>
                  <a:cubicBezTo>
                    <a:pt x="32" y="84"/>
                    <a:pt x="0" y="24"/>
                    <a:pt x="0" y="24"/>
                  </a:cubicBezTo>
                  <a:cubicBezTo>
                    <a:pt x="130" y="0"/>
                    <a:pt x="130" y="0"/>
                    <a:pt x="130" y="0"/>
                  </a:cubicBezTo>
                  <a:lnTo>
                    <a:pt x="172" y="69"/>
                  </a:lnTo>
                  <a:close/>
                </a:path>
              </a:pathLst>
            </a:custGeom>
            <a:solidFill>
              <a:srgbClr val="F4C60E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1776905" y="2738920"/>
              <a:ext cx="3290876" cy="1292608"/>
            </a:xfrm>
            <a:custGeom>
              <a:avLst/>
              <a:gdLst>
                <a:gd name="T0" fmla="*/ 0 w 420"/>
                <a:gd name="T1" fmla="*/ 42 h 165"/>
                <a:gd name="T2" fmla="*/ 182 w 420"/>
                <a:gd name="T3" fmla="*/ 33 h 165"/>
                <a:gd name="T4" fmla="*/ 369 w 420"/>
                <a:gd name="T5" fmla="*/ 30 h 165"/>
                <a:gd name="T6" fmla="*/ 420 w 420"/>
                <a:gd name="T7" fmla="*/ 114 h 165"/>
                <a:gd name="T8" fmla="*/ 235 w 420"/>
                <a:gd name="T9" fmla="*/ 121 h 165"/>
                <a:gd name="T10" fmla="*/ 31 w 420"/>
                <a:gd name="T11" fmla="*/ 130 h 165"/>
                <a:gd name="T12" fmla="*/ 0 w 420"/>
                <a:gd name="T13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0" h="165">
                  <a:moveTo>
                    <a:pt x="0" y="42"/>
                  </a:moveTo>
                  <a:cubicBezTo>
                    <a:pt x="29" y="73"/>
                    <a:pt x="100" y="56"/>
                    <a:pt x="182" y="33"/>
                  </a:cubicBezTo>
                  <a:cubicBezTo>
                    <a:pt x="271" y="8"/>
                    <a:pt x="348" y="0"/>
                    <a:pt x="369" y="30"/>
                  </a:cubicBezTo>
                  <a:cubicBezTo>
                    <a:pt x="390" y="60"/>
                    <a:pt x="402" y="84"/>
                    <a:pt x="420" y="114"/>
                  </a:cubicBezTo>
                  <a:cubicBezTo>
                    <a:pt x="408" y="92"/>
                    <a:pt x="355" y="84"/>
                    <a:pt x="235" y="121"/>
                  </a:cubicBezTo>
                  <a:cubicBezTo>
                    <a:pt x="147" y="149"/>
                    <a:pt x="44" y="165"/>
                    <a:pt x="31" y="130"/>
                  </a:cubicBezTo>
                  <a:cubicBezTo>
                    <a:pt x="15" y="86"/>
                    <a:pt x="0" y="42"/>
                    <a:pt x="0" y="42"/>
                  </a:cubicBezTo>
                  <a:close/>
                </a:path>
              </a:pathLst>
            </a:custGeom>
            <a:solidFill>
              <a:srgbClr val="00C3D9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812800" y="2209801"/>
            <a:ext cx="4484560" cy="1912535"/>
            <a:chOff x="609600" y="1657350"/>
            <a:chExt cx="3363420" cy="1434401"/>
          </a:xfrm>
        </p:grpSpPr>
        <p:sp>
          <p:nvSpPr>
            <p:cNvPr id="14" name="Freeform 13"/>
            <p:cNvSpPr/>
            <p:nvPr/>
          </p:nvSpPr>
          <p:spPr bwMode="auto">
            <a:xfrm>
              <a:off x="985512" y="1657350"/>
              <a:ext cx="830963" cy="689172"/>
            </a:xfrm>
            <a:custGeom>
              <a:avLst/>
              <a:gdLst>
                <a:gd name="T0" fmla="*/ 85 w 106"/>
                <a:gd name="T1" fmla="*/ 27 h 88"/>
                <a:gd name="T2" fmla="*/ 0 w 106"/>
                <a:gd name="T3" fmla="*/ 0 h 88"/>
                <a:gd name="T4" fmla="*/ 64 w 106"/>
                <a:gd name="T5" fmla="*/ 88 h 88"/>
                <a:gd name="T6" fmla="*/ 106 w 106"/>
                <a:gd name="T7" fmla="*/ 67 h 88"/>
                <a:gd name="T8" fmla="*/ 85 w 106"/>
                <a:gd name="T9" fmla="*/ 2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88">
                  <a:moveTo>
                    <a:pt x="85" y="27"/>
                  </a:moveTo>
                  <a:cubicBezTo>
                    <a:pt x="73" y="7"/>
                    <a:pt x="33" y="33"/>
                    <a:pt x="0" y="0"/>
                  </a:cubicBezTo>
                  <a:cubicBezTo>
                    <a:pt x="24" y="32"/>
                    <a:pt x="64" y="88"/>
                    <a:pt x="64" y="88"/>
                  </a:cubicBezTo>
                  <a:cubicBezTo>
                    <a:pt x="106" y="67"/>
                    <a:pt x="106" y="67"/>
                    <a:pt x="106" y="67"/>
                  </a:cubicBezTo>
                  <a:lnTo>
                    <a:pt x="85" y="27"/>
                  </a:lnTo>
                  <a:close/>
                </a:path>
              </a:pathLst>
            </a:custGeom>
            <a:solidFill>
              <a:srgbClr val="02898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609600" y="1861793"/>
              <a:ext cx="1417912" cy="900210"/>
            </a:xfrm>
            <a:custGeom>
              <a:avLst/>
              <a:gdLst>
                <a:gd name="T0" fmla="*/ 9 w 181"/>
                <a:gd name="T1" fmla="*/ 45 h 115"/>
                <a:gd name="T2" fmla="*/ 76 w 181"/>
                <a:gd name="T3" fmla="*/ 23 h 115"/>
                <a:gd name="T4" fmla="*/ 133 w 181"/>
                <a:gd name="T5" fmla="*/ 0 h 115"/>
                <a:gd name="T6" fmla="*/ 181 w 181"/>
                <a:gd name="T7" fmla="*/ 90 h 115"/>
                <a:gd name="T8" fmla="*/ 51 w 181"/>
                <a:gd name="T9" fmla="*/ 115 h 115"/>
                <a:gd name="T10" fmla="*/ 9 w 181"/>
                <a:gd name="T11" fmla="*/ 4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15">
                  <a:moveTo>
                    <a:pt x="9" y="45"/>
                  </a:moveTo>
                  <a:cubicBezTo>
                    <a:pt x="0" y="30"/>
                    <a:pt x="18" y="9"/>
                    <a:pt x="76" y="23"/>
                  </a:cubicBezTo>
                  <a:cubicBezTo>
                    <a:pt x="134" y="37"/>
                    <a:pt x="143" y="19"/>
                    <a:pt x="133" y="0"/>
                  </a:cubicBezTo>
                  <a:cubicBezTo>
                    <a:pt x="149" y="31"/>
                    <a:pt x="181" y="90"/>
                    <a:pt x="181" y="90"/>
                  </a:cubicBezTo>
                  <a:cubicBezTo>
                    <a:pt x="51" y="115"/>
                    <a:pt x="51" y="115"/>
                    <a:pt x="51" y="115"/>
                  </a:cubicBezTo>
                  <a:lnTo>
                    <a:pt x="9" y="45"/>
                  </a:lnTo>
                  <a:close/>
                </a:path>
              </a:pathLst>
            </a:custGeom>
            <a:solidFill>
              <a:srgbClr val="F4C60E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682144" y="1809034"/>
              <a:ext cx="3290876" cy="1282717"/>
            </a:xfrm>
            <a:custGeom>
              <a:avLst/>
              <a:gdLst>
                <a:gd name="T0" fmla="*/ 420 w 420"/>
                <a:gd name="T1" fmla="*/ 123 h 164"/>
                <a:gd name="T2" fmla="*/ 238 w 420"/>
                <a:gd name="T3" fmla="*/ 132 h 164"/>
                <a:gd name="T4" fmla="*/ 51 w 420"/>
                <a:gd name="T5" fmla="*/ 134 h 164"/>
                <a:gd name="T6" fmla="*/ 0 w 420"/>
                <a:gd name="T7" fmla="*/ 51 h 164"/>
                <a:gd name="T8" fmla="*/ 186 w 420"/>
                <a:gd name="T9" fmla="*/ 43 h 164"/>
                <a:gd name="T10" fmla="*/ 389 w 420"/>
                <a:gd name="T11" fmla="*/ 34 h 164"/>
                <a:gd name="T12" fmla="*/ 420 w 420"/>
                <a:gd name="T13" fmla="*/ 12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0" h="164">
                  <a:moveTo>
                    <a:pt x="420" y="123"/>
                  </a:moveTo>
                  <a:cubicBezTo>
                    <a:pt x="391" y="91"/>
                    <a:pt x="320" y="109"/>
                    <a:pt x="238" y="132"/>
                  </a:cubicBezTo>
                  <a:cubicBezTo>
                    <a:pt x="149" y="156"/>
                    <a:pt x="72" y="164"/>
                    <a:pt x="51" y="134"/>
                  </a:cubicBezTo>
                  <a:cubicBezTo>
                    <a:pt x="30" y="104"/>
                    <a:pt x="18" y="81"/>
                    <a:pt x="0" y="51"/>
                  </a:cubicBezTo>
                  <a:cubicBezTo>
                    <a:pt x="12" y="72"/>
                    <a:pt x="65" y="81"/>
                    <a:pt x="186" y="43"/>
                  </a:cubicBezTo>
                  <a:cubicBezTo>
                    <a:pt x="273" y="16"/>
                    <a:pt x="377" y="0"/>
                    <a:pt x="389" y="34"/>
                  </a:cubicBezTo>
                  <a:cubicBezTo>
                    <a:pt x="405" y="78"/>
                    <a:pt x="420" y="123"/>
                    <a:pt x="420" y="123"/>
                  </a:cubicBezTo>
                  <a:close/>
                </a:path>
              </a:pathLst>
            </a:custGeom>
            <a:solidFill>
              <a:srgbClr val="01D48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sp>
        <p:nvSpPr>
          <p:cNvPr id="19" name="Freeform 18"/>
          <p:cNvSpPr>
            <a:spLocks noEditPoints="1"/>
          </p:cNvSpPr>
          <p:nvPr/>
        </p:nvSpPr>
        <p:spPr bwMode="auto">
          <a:xfrm>
            <a:off x="2327331" y="3199042"/>
            <a:ext cx="472744" cy="541231"/>
          </a:xfrm>
          <a:custGeom>
            <a:avLst/>
            <a:gdLst>
              <a:gd name="T0" fmla="*/ 205 w 421"/>
              <a:gd name="T1" fmla="*/ 313 h 482"/>
              <a:gd name="T2" fmla="*/ 204 w 421"/>
              <a:gd name="T3" fmla="*/ 309 h 482"/>
              <a:gd name="T4" fmla="*/ 218 w 421"/>
              <a:gd name="T5" fmla="*/ 255 h 482"/>
              <a:gd name="T6" fmla="*/ 216 w 421"/>
              <a:gd name="T7" fmla="*/ 249 h 482"/>
              <a:gd name="T8" fmla="*/ 208 w 421"/>
              <a:gd name="T9" fmla="*/ 249 h 482"/>
              <a:gd name="T10" fmla="*/ 17 w 421"/>
              <a:gd name="T11" fmla="*/ 361 h 482"/>
              <a:gd name="T12" fmla="*/ 15 w 421"/>
              <a:gd name="T13" fmla="*/ 365 h 482"/>
              <a:gd name="T14" fmla="*/ 17 w 421"/>
              <a:gd name="T15" fmla="*/ 369 h 482"/>
              <a:gd name="T16" fmla="*/ 208 w 421"/>
              <a:gd name="T17" fmla="*/ 480 h 482"/>
              <a:gd name="T18" fmla="*/ 216 w 421"/>
              <a:gd name="T19" fmla="*/ 481 h 482"/>
              <a:gd name="T20" fmla="*/ 218 w 421"/>
              <a:gd name="T21" fmla="*/ 475 h 482"/>
              <a:gd name="T22" fmla="*/ 204 w 421"/>
              <a:gd name="T23" fmla="*/ 421 h 482"/>
              <a:gd name="T24" fmla="*/ 205 w 421"/>
              <a:gd name="T25" fmla="*/ 417 h 482"/>
              <a:gd name="T26" fmla="*/ 216 w 421"/>
              <a:gd name="T27" fmla="*/ 415 h 482"/>
              <a:gd name="T28" fmla="*/ 421 w 421"/>
              <a:gd name="T29" fmla="*/ 241 h 482"/>
              <a:gd name="T30" fmla="*/ 405 w 421"/>
              <a:gd name="T31" fmla="*/ 175 h 482"/>
              <a:gd name="T32" fmla="*/ 389 w 421"/>
              <a:gd name="T33" fmla="*/ 164 h 482"/>
              <a:gd name="T34" fmla="*/ 368 w 421"/>
              <a:gd name="T35" fmla="*/ 167 h 482"/>
              <a:gd name="T36" fmla="*/ 307 w 421"/>
              <a:gd name="T37" fmla="*/ 202 h 482"/>
              <a:gd name="T38" fmla="*/ 298 w 421"/>
              <a:gd name="T39" fmla="*/ 223 h 482"/>
              <a:gd name="T40" fmla="*/ 300 w 421"/>
              <a:gd name="T41" fmla="*/ 241 h 482"/>
              <a:gd name="T42" fmla="*/ 216 w 421"/>
              <a:gd name="T43" fmla="*/ 315 h 482"/>
              <a:gd name="T44" fmla="*/ 205 w 421"/>
              <a:gd name="T45" fmla="*/ 313 h 482"/>
              <a:gd name="T46" fmla="*/ 215 w 421"/>
              <a:gd name="T47" fmla="*/ 169 h 482"/>
              <a:gd name="T48" fmla="*/ 204 w 421"/>
              <a:gd name="T49" fmla="*/ 167 h 482"/>
              <a:gd name="T50" fmla="*/ 120 w 421"/>
              <a:gd name="T51" fmla="*/ 241 h 482"/>
              <a:gd name="T52" fmla="*/ 123 w 421"/>
              <a:gd name="T53" fmla="*/ 259 h 482"/>
              <a:gd name="T54" fmla="*/ 113 w 421"/>
              <a:gd name="T55" fmla="*/ 280 h 482"/>
              <a:gd name="T56" fmla="*/ 52 w 421"/>
              <a:gd name="T57" fmla="*/ 315 h 482"/>
              <a:gd name="T58" fmla="*/ 31 w 421"/>
              <a:gd name="T59" fmla="*/ 318 h 482"/>
              <a:gd name="T60" fmla="*/ 16 w 421"/>
              <a:gd name="T61" fmla="*/ 307 h 482"/>
              <a:gd name="T62" fmla="*/ 0 w 421"/>
              <a:gd name="T63" fmla="*/ 241 h 482"/>
              <a:gd name="T64" fmla="*/ 205 w 421"/>
              <a:gd name="T65" fmla="*/ 67 h 482"/>
              <a:gd name="T66" fmla="*/ 215 w 421"/>
              <a:gd name="T67" fmla="*/ 65 h 482"/>
              <a:gd name="T68" fmla="*/ 216 w 421"/>
              <a:gd name="T69" fmla="*/ 61 h 482"/>
              <a:gd name="T70" fmla="*/ 202 w 421"/>
              <a:gd name="T71" fmla="*/ 7 h 482"/>
              <a:gd name="T72" fmla="*/ 205 w 421"/>
              <a:gd name="T73" fmla="*/ 1 h 482"/>
              <a:gd name="T74" fmla="*/ 212 w 421"/>
              <a:gd name="T75" fmla="*/ 2 h 482"/>
              <a:gd name="T76" fmla="*/ 403 w 421"/>
              <a:gd name="T77" fmla="*/ 113 h 482"/>
              <a:gd name="T78" fmla="*/ 406 w 421"/>
              <a:gd name="T79" fmla="*/ 117 h 482"/>
              <a:gd name="T80" fmla="*/ 403 w 421"/>
              <a:gd name="T81" fmla="*/ 121 h 482"/>
              <a:gd name="T82" fmla="*/ 213 w 421"/>
              <a:gd name="T83" fmla="*/ 232 h 482"/>
              <a:gd name="T84" fmla="*/ 205 w 421"/>
              <a:gd name="T85" fmla="*/ 233 h 482"/>
              <a:gd name="T86" fmla="*/ 202 w 421"/>
              <a:gd name="T87" fmla="*/ 227 h 482"/>
              <a:gd name="T88" fmla="*/ 217 w 421"/>
              <a:gd name="T89" fmla="*/ 173 h 482"/>
              <a:gd name="T90" fmla="*/ 215 w 421"/>
              <a:gd name="T91" fmla="*/ 169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21" h="482">
                <a:moveTo>
                  <a:pt x="205" y="313"/>
                </a:moveTo>
                <a:cubicBezTo>
                  <a:pt x="204" y="312"/>
                  <a:pt x="204" y="310"/>
                  <a:pt x="204" y="309"/>
                </a:cubicBezTo>
                <a:cubicBezTo>
                  <a:pt x="218" y="255"/>
                  <a:pt x="218" y="255"/>
                  <a:pt x="218" y="255"/>
                </a:cubicBezTo>
                <a:cubicBezTo>
                  <a:pt x="219" y="253"/>
                  <a:pt x="218" y="251"/>
                  <a:pt x="216" y="249"/>
                </a:cubicBezTo>
                <a:cubicBezTo>
                  <a:pt x="213" y="248"/>
                  <a:pt x="210" y="248"/>
                  <a:pt x="208" y="249"/>
                </a:cubicBezTo>
                <a:cubicBezTo>
                  <a:pt x="145" y="287"/>
                  <a:pt x="81" y="324"/>
                  <a:pt x="17" y="361"/>
                </a:cubicBezTo>
                <a:cubicBezTo>
                  <a:pt x="16" y="362"/>
                  <a:pt x="15" y="363"/>
                  <a:pt x="15" y="365"/>
                </a:cubicBezTo>
                <a:cubicBezTo>
                  <a:pt x="15" y="367"/>
                  <a:pt x="16" y="368"/>
                  <a:pt x="17" y="369"/>
                </a:cubicBezTo>
                <a:cubicBezTo>
                  <a:pt x="208" y="480"/>
                  <a:pt x="208" y="480"/>
                  <a:pt x="208" y="480"/>
                </a:cubicBezTo>
                <a:cubicBezTo>
                  <a:pt x="211" y="482"/>
                  <a:pt x="213" y="482"/>
                  <a:pt x="216" y="481"/>
                </a:cubicBezTo>
                <a:cubicBezTo>
                  <a:pt x="218" y="479"/>
                  <a:pt x="219" y="477"/>
                  <a:pt x="218" y="475"/>
                </a:cubicBezTo>
                <a:cubicBezTo>
                  <a:pt x="204" y="421"/>
                  <a:pt x="204" y="421"/>
                  <a:pt x="204" y="421"/>
                </a:cubicBezTo>
                <a:cubicBezTo>
                  <a:pt x="204" y="420"/>
                  <a:pt x="204" y="418"/>
                  <a:pt x="205" y="417"/>
                </a:cubicBezTo>
                <a:cubicBezTo>
                  <a:pt x="208" y="414"/>
                  <a:pt x="212" y="415"/>
                  <a:pt x="216" y="415"/>
                </a:cubicBezTo>
                <a:cubicBezTo>
                  <a:pt x="329" y="412"/>
                  <a:pt x="421" y="335"/>
                  <a:pt x="421" y="241"/>
                </a:cubicBezTo>
                <a:cubicBezTo>
                  <a:pt x="421" y="218"/>
                  <a:pt x="415" y="196"/>
                  <a:pt x="405" y="175"/>
                </a:cubicBezTo>
                <a:cubicBezTo>
                  <a:pt x="402" y="170"/>
                  <a:pt x="397" y="165"/>
                  <a:pt x="389" y="164"/>
                </a:cubicBezTo>
                <a:cubicBezTo>
                  <a:pt x="382" y="162"/>
                  <a:pt x="375" y="163"/>
                  <a:pt x="368" y="167"/>
                </a:cubicBezTo>
                <a:cubicBezTo>
                  <a:pt x="307" y="202"/>
                  <a:pt x="307" y="202"/>
                  <a:pt x="307" y="202"/>
                </a:cubicBezTo>
                <a:cubicBezTo>
                  <a:pt x="299" y="207"/>
                  <a:pt x="295" y="215"/>
                  <a:pt x="298" y="223"/>
                </a:cubicBezTo>
                <a:cubicBezTo>
                  <a:pt x="299" y="229"/>
                  <a:pt x="300" y="235"/>
                  <a:pt x="300" y="241"/>
                </a:cubicBezTo>
                <a:cubicBezTo>
                  <a:pt x="300" y="280"/>
                  <a:pt x="263" y="312"/>
                  <a:pt x="216" y="315"/>
                </a:cubicBezTo>
                <a:cubicBezTo>
                  <a:pt x="213" y="315"/>
                  <a:pt x="208" y="316"/>
                  <a:pt x="205" y="313"/>
                </a:cubicBezTo>
                <a:close/>
                <a:moveTo>
                  <a:pt x="215" y="169"/>
                </a:moveTo>
                <a:cubicBezTo>
                  <a:pt x="213" y="166"/>
                  <a:pt x="208" y="167"/>
                  <a:pt x="204" y="167"/>
                </a:cubicBezTo>
                <a:cubicBezTo>
                  <a:pt x="157" y="170"/>
                  <a:pt x="120" y="202"/>
                  <a:pt x="120" y="241"/>
                </a:cubicBezTo>
                <a:cubicBezTo>
                  <a:pt x="120" y="247"/>
                  <a:pt x="121" y="253"/>
                  <a:pt x="123" y="259"/>
                </a:cubicBezTo>
                <a:cubicBezTo>
                  <a:pt x="125" y="267"/>
                  <a:pt x="122" y="275"/>
                  <a:pt x="113" y="280"/>
                </a:cubicBezTo>
                <a:cubicBezTo>
                  <a:pt x="52" y="315"/>
                  <a:pt x="52" y="315"/>
                  <a:pt x="52" y="315"/>
                </a:cubicBezTo>
                <a:cubicBezTo>
                  <a:pt x="46" y="319"/>
                  <a:pt x="39" y="320"/>
                  <a:pt x="31" y="318"/>
                </a:cubicBezTo>
                <a:cubicBezTo>
                  <a:pt x="24" y="317"/>
                  <a:pt x="18" y="312"/>
                  <a:pt x="16" y="307"/>
                </a:cubicBezTo>
                <a:cubicBezTo>
                  <a:pt x="6" y="286"/>
                  <a:pt x="0" y="264"/>
                  <a:pt x="0" y="241"/>
                </a:cubicBezTo>
                <a:cubicBezTo>
                  <a:pt x="0" y="147"/>
                  <a:pt x="91" y="70"/>
                  <a:pt x="205" y="67"/>
                </a:cubicBezTo>
                <a:cubicBezTo>
                  <a:pt x="209" y="67"/>
                  <a:pt x="213" y="68"/>
                  <a:pt x="215" y="65"/>
                </a:cubicBezTo>
                <a:cubicBezTo>
                  <a:pt x="217" y="64"/>
                  <a:pt x="217" y="62"/>
                  <a:pt x="216" y="61"/>
                </a:cubicBezTo>
                <a:cubicBezTo>
                  <a:pt x="202" y="7"/>
                  <a:pt x="202" y="7"/>
                  <a:pt x="202" y="7"/>
                </a:cubicBezTo>
                <a:cubicBezTo>
                  <a:pt x="202" y="5"/>
                  <a:pt x="203" y="3"/>
                  <a:pt x="205" y="1"/>
                </a:cubicBezTo>
                <a:cubicBezTo>
                  <a:pt x="207" y="0"/>
                  <a:pt x="210" y="0"/>
                  <a:pt x="212" y="2"/>
                </a:cubicBezTo>
                <a:cubicBezTo>
                  <a:pt x="403" y="113"/>
                  <a:pt x="403" y="113"/>
                  <a:pt x="403" y="113"/>
                </a:cubicBezTo>
                <a:cubicBezTo>
                  <a:pt x="405" y="114"/>
                  <a:pt x="406" y="115"/>
                  <a:pt x="406" y="117"/>
                </a:cubicBezTo>
                <a:cubicBezTo>
                  <a:pt x="406" y="119"/>
                  <a:pt x="405" y="120"/>
                  <a:pt x="403" y="121"/>
                </a:cubicBezTo>
                <a:cubicBezTo>
                  <a:pt x="340" y="158"/>
                  <a:pt x="276" y="195"/>
                  <a:pt x="213" y="232"/>
                </a:cubicBezTo>
                <a:cubicBezTo>
                  <a:pt x="210" y="234"/>
                  <a:pt x="207" y="234"/>
                  <a:pt x="205" y="233"/>
                </a:cubicBezTo>
                <a:cubicBezTo>
                  <a:pt x="203" y="231"/>
                  <a:pt x="202" y="229"/>
                  <a:pt x="202" y="227"/>
                </a:cubicBezTo>
                <a:cubicBezTo>
                  <a:pt x="217" y="173"/>
                  <a:pt x="217" y="173"/>
                  <a:pt x="217" y="173"/>
                </a:cubicBezTo>
                <a:cubicBezTo>
                  <a:pt x="217" y="172"/>
                  <a:pt x="217" y="170"/>
                  <a:pt x="215" y="1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5182351" y="3987864"/>
            <a:ext cx="561208" cy="533833"/>
          </a:xfrm>
          <a:custGeom>
            <a:avLst/>
            <a:gdLst>
              <a:gd name="T0" fmla="*/ 64 w 538"/>
              <a:gd name="T1" fmla="*/ 416 h 512"/>
              <a:gd name="T2" fmla="*/ 26 w 538"/>
              <a:gd name="T3" fmla="*/ 438 h 512"/>
              <a:gd name="T4" fmla="*/ 5 w 538"/>
              <a:gd name="T5" fmla="*/ 400 h 512"/>
              <a:gd name="T6" fmla="*/ 32 w 538"/>
              <a:gd name="T7" fmla="*/ 302 h 512"/>
              <a:gd name="T8" fmla="*/ 70 w 538"/>
              <a:gd name="T9" fmla="*/ 281 h 512"/>
              <a:gd name="T10" fmla="*/ 167 w 538"/>
              <a:gd name="T11" fmla="*/ 308 h 512"/>
              <a:gd name="T12" fmla="*/ 189 w 538"/>
              <a:gd name="T13" fmla="*/ 346 h 512"/>
              <a:gd name="T14" fmla="*/ 151 w 538"/>
              <a:gd name="T15" fmla="*/ 368 h 512"/>
              <a:gd name="T16" fmla="*/ 121 w 538"/>
              <a:gd name="T17" fmla="*/ 359 h 512"/>
              <a:gd name="T18" fmla="*/ 159 w 538"/>
              <a:gd name="T19" fmla="*/ 397 h 512"/>
              <a:gd name="T20" fmla="*/ 238 w 538"/>
              <a:gd name="T21" fmla="*/ 431 h 512"/>
              <a:gd name="T22" fmla="*/ 238 w 538"/>
              <a:gd name="T23" fmla="*/ 279 h 512"/>
              <a:gd name="T24" fmla="*/ 168 w 538"/>
              <a:gd name="T25" fmla="*/ 279 h 512"/>
              <a:gd name="T26" fmla="*/ 137 w 538"/>
              <a:gd name="T27" fmla="*/ 248 h 512"/>
              <a:gd name="T28" fmla="*/ 168 w 538"/>
              <a:gd name="T29" fmla="*/ 217 h 512"/>
              <a:gd name="T30" fmla="*/ 238 w 538"/>
              <a:gd name="T31" fmla="*/ 217 h 512"/>
              <a:gd name="T32" fmla="*/ 238 w 538"/>
              <a:gd name="T33" fmla="*/ 186 h 512"/>
              <a:gd name="T34" fmla="*/ 202 w 538"/>
              <a:gd name="T35" fmla="*/ 163 h 512"/>
              <a:gd name="T36" fmla="*/ 173 w 538"/>
              <a:gd name="T37" fmla="*/ 96 h 512"/>
              <a:gd name="T38" fmla="*/ 202 w 538"/>
              <a:gd name="T39" fmla="*/ 28 h 512"/>
              <a:gd name="T40" fmla="*/ 269 w 538"/>
              <a:gd name="T41" fmla="*/ 0 h 512"/>
              <a:gd name="T42" fmla="*/ 337 w 538"/>
              <a:gd name="T43" fmla="*/ 28 h 512"/>
              <a:gd name="T44" fmla="*/ 365 w 538"/>
              <a:gd name="T45" fmla="*/ 96 h 512"/>
              <a:gd name="T46" fmla="*/ 337 w 538"/>
              <a:gd name="T47" fmla="*/ 163 h 512"/>
              <a:gd name="T48" fmla="*/ 300 w 538"/>
              <a:gd name="T49" fmla="*/ 186 h 512"/>
              <a:gd name="T50" fmla="*/ 300 w 538"/>
              <a:gd name="T51" fmla="*/ 217 h 512"/>
              <a:gd name="T52" fmla="*/ 370 w 538"/>
              <a:gd name="T53" fmla="*/ 217 h 512"/>
              <a:gd name="T54" fmla="*/ 402 w 538"/>
              <a:gd name="T55" fmla="*/ 248 h 512"/>
              <a:gd name="T56" fmla="*/ 370 w 538"/>
              <a:gd name="T57" fmla="*/ 279 h 512"/>
              <a:gd name="T58" fmla="*/ 300 w 538"/>
              <a:gd name="T59" fmla="*/ 279 h 512"/>
              <a:gd name="T60" fmla="*/ 300 w 538"/>
              <a:gd name="T61" fmla="*/ 431 h 512"/>
              <a:gd name="T62" fmla="*/ 380 w 538"/>
              <a:gd name="T63" fmla="*/ 397 h 512"/>
              <a:gd name="T64" fmla="*/ 418 w 538"/>
              <a:gd name="T65" fmla="*/ 359 h 512"/>
              <a:gd name="T66" fmla="*/ 388 w 538"/>
              <a:gd name="T67" fmla="*/ 368 h 512"/>
              <a:gd name="T68" fmla="*/ 349 w 538"/>
              <a:gd name="T69" fmla="*/ 346 h 512"/>
              <a:gd name="T70" fmla="*/ 371 w 538"/>
              <a:gd name="T71" fmla="*/ 308 h 512"/>
              <a:gd name="T72" fmla="*/ 468 w 538"/>
              <a:gd name="T73" fmla="*/ 281 h 512"/>
              <a:gd name="T74" fmla="*/ 507 w 538"/>
              <a:gd name="T75" fmla="*/ 302 h 512"/>
              <a:gd name="T76" fmla="*/ 534 w 538"/>
              <a:gd name="T77" fmla="*/ 400 h 512"/>
              <a:gd name="T78" fmla="*/ 512 w 538"/>
              <a:gd name="T79" fmla="*/ 438 h 512"/>
              <a:gd name="T80" fmla="*/ 474 w 538"/>
              <a:gd name="T81" fmla="*/ 416 h 512"/>
              <a:gd name="T82" fmla="*/ 468 w 538"/>
              <a:gd name="T83" fmla="*/ 395 h 512"/>
              <a:gd name="T84" fmla="*/ 417 w 538"/>
              <a:gd name="T85" fmla="*/ 447 h 512"/>
              <a:gd name="T86" fmla="*/ 122 w 538"/>
              <a:gd name="T87" fmla="*/ 447 h 512"/>
              <a:gd name="T88" fmla="*/ 70 w 538"/>
              <a:gd name="T89" fmla="*/ 395 h 512"/>
              <a:gd name="T90" fmla="*/ 64 w 538"/>
              <a:gd name="T91" fmla="*/ 416 h 512"/>
              <a:gd name="T92" fmla="*/ 293 w 538"/>
              <a:gd name="T93" fmla="*/ 72 h 512"/>
              <a:gd name="T94" fmla="*/ 269 w 538"/>
              <a:gd name="T95" fmla="*/ 62 h 512"/>
              <a:gd name="T96" fmla="*/ 246 w 538"/>
              <a:gd name="T97" fmla="*/ 72 h 512"/>
              <a:gd name="T98" fmla="*/ 236 w 538"/>
              <a:gd name="T99" fmla="*/ 96 h 512"/>
              <a:gd name="T100" fmla="*/ 246 w 538"/>
              <a:gd name="T101" fmla="*/ 119 h 512"/>
              <a:gd name="T102" fmla="*/ 269 w 538"/>
              <a:gd name="T103" fmla="*/ 129 h 512"/>
              <a:gd name="T104" fmla="*/ 293 w 538"/>
              <a:gd name="T105" fmla="*/ 119 h 512"/>
              <a:gd name="T106" fmla="*/ 303 w 538"/>
              <a:gd name="T107" fmla="*/ 96 h 512"/>
              <a:gd name="T108" fmla="*/ 293 w 538"/>
              <a:gd name="T109" fmla="*/ 7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38" h="512">
                <a:moveTo>
                  <a:pt x="64" y="416"/>
                </a:moveTo>
                <a:cubicBezTo>
                  <a:pt x="60" y="433"/>
                  <a:pt x="43" y="442"/>
                  <a:pt x="26" y="438"/>
                </a:cubicBezTo>
                <a:cubicBezTo>
                  <a:pt x="10" y="433"/>
                  <a:pt x="0" y="416"/>
                  <a:pt x="5" y="400"/>
                </a:cubicBezTo>
                <a:cubicBezTo>
                  <a:pt x="32" y="302"/>
                  <a:pt x="32" y="302"/>
                  <a:pt x="32" y="302"/>
                </a:cubicBezTo>
                <a:cubicBezTo>
                  <a:pt x="36" y="286"/>
                  <a:pt x="54" y="276"/>
                  <a:pt x="70" y="281"/>
                </a:cubicBezTo>
                <a:cubicBezTo>
                  <a:pt x="167" y="308"/>
                  <a:pt x="167" y="308"/>
                  <a:pt x="167" y="308"/>
                </a:cubicBezTo>
                <a:cubicBezTo>
                  <a:pt x="184" y="312"/>
                  <a:pt x="194" y="329"/>
                  <a:pt x="189" y="346"/>
                </a:cubicBezTo>
                <a:cubicBezTo>
                  <a:pt x="185" y="363"/>
                  <a:pt x="167" y="372"/>
                  <a:pt x="151" y="368"/>
                </a:cubicBezTo>
                <a:cubicBezTo>
                  <a:pt x="121" y="359"/>
                  <a:pt x="121" y="359"/>
                  <a:pt x="121" y="359"/>
                </a:cubicBezTo>
                <a:cubicBezTo>
                  <a:pt x="132" y="374"/>
                  <a:pt x="144" y="386"/>
                  <a:pt x="159" y="397"/>
                </a:cubicBezTo>
                <a:cubicBezTo>
                  <a:pt x="182" y="414"/>
                  <a:pt x="209" y="426"/>
                  <a:pt x="238" y="431"/>
                </a:cubicBezTo>
                <a:cubicBezTo>
                  <a:pt x="238" y="279"/>
                  <a:pt x="238" y="279"/>
                  <a:pt x="238" y="279"/>
                </a:cubicBezTo>
                <a:cubicBezTo>
                  <a:pt x="168" y="279"/>
                  <a:pt x="168" y="279"/>
                  <a:pt x="168" y="279"/>
                </a:cubicBezTo>
                <a:cubicBezTo>
                  <a:pt x="151" y="279"/>
                  <a:pt x="137" y="265"/>
                  <a:pt x="137" y="248"/>
                </a:cubicBezTo>
                <a:cubicBezTo>
                  <a:pt x="137" y="231"/>
                  <a:pt x="151" y="217"/>
                  <a:pt x="168" y="217"/>
                </a:cubicBezTo>
                <a:cubicBezTo>
                  <a:pt x="238" y="217"/>
                  <a:pt x="238" y="217"/>
                  <a:pt x="238" y="217"/>
                </a:cubicBezTo>
                <a:cubicBezTo>
                  <a:pt x="238" y="186"/>
                  <a:pt x="238" y="186"/>
                  <a:pt x="238" y="186"/>
                </a:cubicBezTo>
                <a:cubicBezTo>
                  <a:pt x="224" y="182"/>
                  <a:pt x="212" y="174"/>
                  <a:pt x="202" y="163"/>
                </a:cubicBezTo>
                <a:cubicBezTo>
                  <a:pt x="184" y="146"/>
                  <a:pt x="173" y="122"/>
                  <a:pt x="173" y="96"/>
                </a:cubicBezTo>
                <a:cubicBezTo>
                  <a:pt x="173" y="69"/>
                  <a:pt x="184" y="45"/>
                  <a:pt x="202" y="28"/>
                </a:cubicBezTo>
                <a:cubicBezTo>
                  <a:pt x="219" y="11"/>
                  <a:pt x="243" y="0"/>
                  <a:pt x="269" y="0"/>
                </a:cubicBezTo>
                <a:cubicBezTo>
                  <a:pt x="296" y="0"/>
                  <a:pt x="320" y="11"/>
                  <a:pt x="337" y="28"/>
                </a:cubicBezTo>
                <a:cubicBezTo>
                  <a:pt x="354" y="45"/>
                  <a:pt x="365" y="69"/>
                  <a:pt x="365" y="96"/>
                </a:cubicBezTo>
                <a:cubicBezTo>
                  <a:pt x="365" y="122"/>
                  <a:pt x="354" y="146"/>
                  <a:pt x="337" y="163"/>
                </a:cubicBezTo>
                <a:cubicBezTo>
                  <a:pt x="327" y="174"/>
                  <a:pt x="314" y="182"/>
                  <a:pt x="300" y="186"/>
                </a:cubicBezTo>
                <a:cubicBezTo>
                  <a:pt x="300" y="217"/>
                  <a:pt x="300" y="217"/>
                  <a:pt x="300" y="217"/>
                </a:cubicBezTo>
                <a:cubicBezTo>
                  <a:pt x="370" y="217"/>
                  <a:pt x="370" y="217"/>
                  <a:pt x="370" y="217"/>
                </a:cubicBezTo>
                <a:cubicBezTo>
                  <a:pt x="388" y="217"/>
                  <a:pt x="402" y="231"/>
                  <a:pt x="402" y="248"/>
                </a:cubicBezTo>
                <a:cubicBezTo>
                  <a:pt x="402" y="265"/>
                  <a:pt x="388" y="279"/>
                  <a:pt x="370" y="279"/>
                </a:cubicBezTo>
                <a:cubicBezTo>
                  <a:pt x="300" y="279"/>
                  <a:pt x="300" y="279"/>
                  <a:pt x="300" y="279"/>
                </a:cubicBezTo>
                <a:cubicBezTo>
                  <a:pt x="300" y="431"/>
                  <a:pt x="300" y="431"/>
                  <a:pt x="300" y="431"/>
                </a:cubicBezTo>
                <a:cubicBezTo>
                  <a:pt x="330" y="426"/>
                  <a:pt x="357" y="414"/>
                  <a:pt x="380" y="397"/>
                </a:cubicBezTo>
                <a:cubicBezTo>
                  <a:pt x="394" y="386"/>
                  <a:pt x="407" y="374"/>
                  <a:pt x="418" y="359"/>
                </a:cubicBezTo>
                <a:cubicBezTo>
                  <a:pt x="388" y="368"/>
                  <a:pt x="388" y="368"/>
                  <a:pt x="388" y="368"/>
                </a:cubicBezTo>
                <a:cubicBezTo>
                  <a:pt x="371" y="372"/>
                  <a:pt x="354" y="363"/>
                  <a:pt x="349" y="346"/>
                </a:cubicBezTo>
                <a:cubicBezTo>
                  <a:pt x="345" y="329"/>
                  <a:pt x="354" y="312"/>
                  <a:pt x="371" y="308"/>
                </a:cubicBezTo>
                <a:cubicBezTo>
                  <a:pt x="468" y="281"/>
                  <a:pt x="468" y="281"/>
                  <a:pt x="468" y="281"/>
                </a:cubicBezTo>
                <a:cubicBezTo>
                  <a:pt x="485" y="276"/>
                  <a:pt x="502" y="286"/>
                  <a:pt x="507" y="302"/>
                </a:cubicBezTo>
                <a:cubicBezTo>
                  <a:pt x="534" y="400"/>
                  <a:pt x="534" y="400"/>
                  <a:pt x="534" y="400"/>
                </a:cubicBezTo>
                <a:cubicBezTo>
                  <a:pt x="538" y="416"/>
                  <a:pt x="529" y="433"/>
                  <a:pt x="512" y="438"/>
                </a:cubicBezTo>
                <a:cubicBezTo>
                  <a:pt x="496" y="442"/>
                  <a:pt x="479" y="433"/>
                  <a:pt x="474" y="416"/>
                </a:cubicBezTo>
                <a:cubicBezTo>
                  <a:pt x="468" y="395"/>
                  <a:pt x="468" y="395"/>
                  <a:pt x="468" y="395"/>
                </a:cubicBezTo>
                <a:cubicBezTo>
                  <a:pt x="454" y="415"/>
                  <a:pt x="436" y="432"/>
                  <a:pt x="417" y="447"/>
                </a:cubicBezTo>
                <a:cubicBezTo>
                  <a:pt x="329" y="512"/>
                  <a:pt x="209" y="512"/>
                  <a:pt x="122" y="447"/>
                </a:cubicBezTo>
                <a:cubicBezTo>
                  <a:pt x="102" y="432"/>
                  <a:pt x="85" y="415"/>
                  <a:pt x="70" y="395"/>
                </a:cubicBezTo>
                <a:cubicBezTo>
                  <a:pt x="64" y="416"/>
                  <a:pt x="64" y="416"/>
                  <a:pt x="64" y="416"/>
                </a:cubicBezTo>
                <a:close/>
                <a:moveTo>
                  <a:pt x="293" y="72"/>
                </a:moveTo>
                <a:cubicBezTo>
                  <a:pt x="287" y="66"/>
                  <a:pt x="278" y="62"/>
                  <a:pt x="269" y="62"/>
                </a:cubicBezTo>
                <a:cubicBezTo>
                  <a:pt x="260" y="62"/>
                  <a:pt x="252" y="66"/>
                  <a:pt x="246" y="72"/>
                </a:cubicBezTo>
                <a:cubicBezTo>
                  <a:pt x="240" y="78"/>
                  <a:pt x="236" y="87"/>
                  <a:pt x="236" y="96"/>
                </a:cubicBezTo>
                <a:cubicBezTo>
                  <a:pt x="236" y="105"/>
                  <a:pt x="240" y="113"/>
                  <a:pt x="246" y="119"/>
                </a:cubicBezTo>
                <a:cubicBezTo>
                  <a:pt x="252" y="125"/>
                  <a:pt x="260" y="129"/>
                  <a:pt x="269" y="129"/>
                </a:cubicBezTo>
                <a:cubicBezTo>
                  <a:pt x="278" y="129"/>
                  <a:pt x="287" y="125"/>
                  <a:pt x="293" y="119"/>
                </a:cubicBezTo>
                <a:cubicBezTo>
                  <a:pt x="299" y="113"/>
                  <a:pt x="303" y="105"/>
                  <a:pt x="303" y="96"/>
                </a:cubicBezTo>
                <a:cubicBezTo>
                  <a:pt x="303" y="87"/>
                  <a:pt x="299" y="78"/>
                  <a:pt x="293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21" name="TextBox 20"/>
          <p:cNvSpPr txBox="1"/>
          <p:nvPr/>
        </p:nvSpPr>
        <p:spPr>
          <a:xfrm rot="20975000">
            <a:off x="2857309" y="2740681"/>
            <a:ext cx="19716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>
                <a:solidFill>
                  <a:prstClr val="white"/>
                </a:solidFill>
                <a:latin typeface="Bebas Neue"/>
              </a:rPr>
              <a:t>Sample content</a:t>
            </a:r>
          </a:p>
        </p:txBody>
      </p:sp>
      <p:sp>
        <p:nvSpPr>
          <p:cNvPr id="22" name="TextBox 21"/>
          <p:cNvSpPr txBox="1"/>
          <p:nvPr/>
        </p:nvSpPr>
        <p:spPr>
          <a:xfrm rot="20975000">
            <a:off x="3147923" y="4155293"/>
            <a:ext cx="19716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>
                <a:solidFill>
                  <a:prstClr val="white"/>
                </a:solidFill>
                <a:latin typeface="Bebas Neue"/>
              </a:rPr>
              <a:t>Sample content</a:t>
            </a:r>
          </a:p>
        </p:txBody>
      </p:sp>
      <p:graphicFrame>
        <p:nvGraphicFramePr>
          <p:cNvPr id="23" name="Diagram 22"/>
          <p:cNvGraphicFramePr/>
          <p:nvPr/>
        </p:nvGraphicFramePr>
        <p:xfrm>
          <a:off x="7668856" y="1029984"/>
          <a:ext cx="2491145" cy="16878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4" name="Diagram 23"/>
          <p:cNvGraphicFramePr/>
          <p:nvPr/>
        </p:nvGraphicFramePr>
        <p:xfrm>
          <a:off x="7668856" y="2757184"/>
          <a:ext cx="2491145" cy="16878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25" name="Diagram 24"/>
          <p:cNvGraphicFramePr/>
          <p:nvPr/>
        </p:nvGraphicFramePr>
        <p:xfrm>
          <a:off x="7668856" y="4484384"/>
          <a:ext cx="2491145" cy="16878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26" name="Rectangle 58"/>
          <p:cNvSpPr>
            <a:spLocks noChangeArrowheads="1"/>
          </p:cNvSpPr>
          <p:nvPr/>
        </p:nvSpPr>
        <p:spPr bwMode="auto">
          <a:xfrm>
            <a:off x="9753600" y="1284596"/>
            <a:ext cx="1524000" cy="1109480"/>
          </a:xfrm>
          <a:prstGeom prst="rect">
            <a:avLst/>
          </a:pr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27" name="Rectangle 58"/>
          <p:cNvSpPr>
            <a:spLocks noChangeArrowheads="1"/>
          </p:cNvSpPr>
          <p:nvPr/>
        </p:nvSpPr>
        <p:spPr bwMode="auto">
          <a:xfrm>
            <a:off x="9753600" y="3034733"/>
            <a:ext cx="1524000" cy="1109480"/>
          </a:xfrm>
          <a:prstGeom prst="rect">
            <a:avLst/>
          </a:prstGeom>
          <a:solidFill>
            <a:srgbClr val="DF730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28" name="Rectangle 58"/>
          <p:cNvSpPr>
            <a:spLocks noChangeArrowheads="1"/>
          </p:cNvSpPr>
          <p:nvPr/>
        </p:nvSpPr>
        <p:spPr bwMode="auto">
          <a:xfrm>
            <a:off x="9753600" y="4784871"/>
            <a:ext cx="1524000" cy="1109480"/>
          </a:xfrm>
          <a:prstGeom prst="rect">
            <a:avLst/>
          </a:pr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29" name="Freeform 28"/>
          <p:cNvSpPr>
            <a:spLocks noEditPoints="1"/>
          </p:cNvSpPr>
          <p:nvPr/>
        </p:nvSpPr>
        <p:spPr bwMode="auto">
          <a:xfrm>
            <a:off x="10229195" y="3316423"/>
            <a:ext cx="572812" cy="546101"/>
          </a:xfrm>
          <a:custGeom>
            <a:avLst/>
            <a:gdLst>
              <a:gd name="T0" fmla="*/ 188 w 490"/>
              <a:gd name="T1" fmla="*/ 199 h 467"/>
              <a:gd name="T2" fmla="*/ 162 w 490"/>
              <a:gd name="T3" fmla="*/ 123 h 467"/>
              <a:gd name="T4" fmla="*/ 162 w 490"/>
              <a:gd name="T5" fmla="*/ 117 h 467"/>
              <a:gd name="T6" fmla="*/ 329 w 490"/>
              <a:gd name="T7" fmla="*/ 117 h 467"/>
              <a:gd name="T8" fmla="*/ 329 w 490"/>
              <a:gd name="T9" fmla="*/ 123 h 467"/>
              <a:gd name="T10" fmla="*/ 303 w 490"/>
              <a:gd name="T11" fmla="*/ 199 h 467"/>
              <a:gd name="T12" fmla="*/ 391 w 490"/>
              <a:gd name="T13" fmla="*/ 244 h 467"/>
              <a:gd name="T14" fmla="*/ 445 w 490"/>
              <a:gd name="T15" fmla="*/ 172 h 467"/>
              <a:gd name="T16" fmla="*/ 445 w 490"/>
              <a:gd name="T17" fmla="*/ 172 h 467"/>
              <a:gd name="T18" fmla="*/ 407 w 490"/>
              <a:gd name="T19" fmla="*/ 94 h 467"/>
              <a:gd name="T20" fmla="*/ 375 w 490"/>
              <a:gd name="T21" fmla="*/ 93 h 467"/>
              <a:gd name="T22" fmla="*/ 337 w 490"/>
              <a:gd name="T23" fmla="*/ 172 h 467"/>
              <a:gd name="T24" fmla="*/ 337 w 490"/>
              <a:gd name="T25" fmla="*/ 172 h 467"/>
              <a:gd name="T26" fmla="*/ 391 w 490"/>
              <a:gd name="T27" fmla="*/ 244 h 467"/>
              <a:gd name="T28" fmla="*/ 344 w 490"/>
              <a:gd name="T29" fmla="*/ 173 h 467"/>
              <a:gd name="T30" fmla="*/ 349 w 490"/>
              <a:gd name="T31" fmla="*/ 148 h 467"/>
              <a:gd name="T32" fmla="*/ 430 w 490"/>
              <a:gd name="T33" fmla="*/ 134 h 467"/>
              <a:gd name="T34" fmla="*/ 434 w 490"/>
              <a:gd name="T35" fmla="*/ 160 h 467"/>
              <a:gd name="T36" fmla="*/ 422 w 490"/>
              <a:gd name="T37" fmla="*/ 217 h 467"/>
              <a:gd name="T38" fmla="*/ 360 w 490"/>
              <a:gd name="T39" fmla="*/ 217 h 467"/>
              <a:gd name="T40" fmla="*/ 137 w 490"/>
              <a:gd name="T41" fmla="*/ 221 h 467"/>
              <a:gd name="T42" fmla="*/ 154 w 490"/>
              <a:gd name="T43" fmla="*/ 172 h 467"/>
              <a:gd name="T44" fmla="*/ 154 w 490"/>
              <a:gd name="T45" fmla="*/ 168 h 467"/>
              <a:gd name="T46" fmla="*/ 99 w 490"/>
              <a:gd name="T47" fmla="*/ 92 h 467"/>
              <a:gd name="T48" fmla="*/ 46 w 490"/>
              <a:gd name="T49" fmla="*/ 168 h 467"/>
              <a:gd name="T50" fmla="*/ 46 w 490"/>
              <a:gd name="T51" fmla="*/ 172 h 467"/>
              <a:gd name="T52" fmla="*/ 62 w 490"/>
              <a:gd name="T53" fmla="*/ 221 h 467"/>
              <a:gd name="T54" fmla="*/ 68 w 490"/>
              <a:gd name="T55" fmla="*/ 217 h 467"/>
              <a:gd name="T56" fmla="*/ 56 w 490"/>
              <a:gd name="T57" fmla="*/ 160 h 467"/>
              <a:gd name="T58" fmla="*/ 61 w 490"/>
              <a:gd name="T59" fmla="*/ 134 h 467"/>
              <a:gd name="T60" fmla="*/ 142 w 490"/>
              <a:gd name="T61" fmla="*/ 148 h 467"/>
              <a:gd name="T62" fmla="*/ 146 w 490"/>
              <a:gd name="T63" fmla="*/ 173 h 467"/>
              <a:gd name="T64" fmla="*/ 100 w 490"/>
              <a:gd name="T65" fmla="*/ 237 h 467"/>
              <a:gd name="T66" fmla="*/ 262 w 490"/>
              <a:gd name="T67" fmla="*/ 291 h 467"/>
              <a:gd name="T68" fmla="*/ 252 w 490"/>
              <a:gd name="T69" fmla="*/ 313 h 467"/>
              <a:gd name="T70" fmla="*/ 314 w 490"/>
              <a:gd name="T71" fmla="*/ 264 h 467"/>
              <a:gd name="T72" fmla="*/ 402 w 490"/>
              <a:gd name="T73" fmla="*/ 437 h 467"/>
              <a:gd name="T74" fmla="*/ 119 w 490"/>
              <a:gd name="T75" fmla="*/ 467 h 467"/>
              <a:gd name="T76" fmla="*/ 88 w 490"/>
              <a:gd name="T77" fmla="*/ 334 h 467"/>
              <a:gd name="T78" fmla="*/ 231 w 490"/>
              <a:gd name="T79" fmla="*/ 413 h 467"/>
              <a:gd name="T80" fmla="*/ 238 w 490"/>
              <a:gd name="T81" fmla="*/ 308 h 467"/>
              <a:gd name="T82" fmla="*/ 229 w 490"/>
              <a:gd name="T83" fmla="*/ 288 h 467"/>
              <a:gd name="T84" fmla="*/ 259 w 490"/>
              <a:gd name="T85" fmla="*/ 286 h 467"/>
              <a:gd name="T86" fmla="*/ 262 w 490"/>
              <a:gd name="T87" fmla="*/ 291 h 467"/>
              <a:gd name="T88" fmla="*/ 490 w 490"/>
              <a:gd name="T89" fmla="*/ 305 h 467"/>
              <a:gd name="T90" fmla="*/ 412 w 490"/>
              <a:gd name="T91" fmla="*/ 312 h 467"/>
              <a:gd name="T92" fmla="*/ 416 w 490"/>
              <a:gd name="T93" fmla="*/ 388 h 467"/>
              <a:gd name="T94" fmla="*/ 490 w 490"/>
              <a:gd name="T95" fmla="*/ 371 h 467"/>
              <a:gd name="T96" fmla="*/ 16 w 490"/>
              <a:gd name="T97" fmla="*/ 388 h 467"/>
              <a:gd name="T98" fmla="*/ 74 w 490"/>
              <a:gd name="T99" fmla="*/ 334 h 467"/>
              <a:gd name="T100" fmla="*/ 139 w 490"/>
              <a:gd name="T101" fmla="*/ 260 h 467"/>
              <a:gd name="T102" fmla="*/ 0 w 490"/>
              <a:gd name="T103" fmla="*/ 371 h 467"/>
              <a:gd name="T104" fmla="*/ 245 w 490"/>
              <a:gd name="T105" fmla="*/ 223 h 467"/>
              <a:gd name="T106" fmla="*/ 317 w 490"/>
              <a:gd name="T107" fmla="*/ 124 h 467"/>
              <a:gd name="T108" fmla="*/ 310 w 490"/>
              <a:gd name="T109" fmla="*/ 85 h 467"/>
              <a:gd name="T110" fmla="*/ 274 w 490"/>
              <a:gd name="T111" fmla="*/ 61 h 467"/>
              <a:gd name="T112" fmla="*/ 216 w 490"/>
              <a:gd name="T113" fmla="*/ 61 h 467"/>
              <a:gd name="T114" fmla="*/ 185 w 490"/>
              <a:gd name="T115" fmla="*/ 64 h 467"/>
              <a:gd name="T116" fmla="*/ 178 w 490"/>
              <a:gd name="T117" fmla="*/ 105 h 467"/>
              <a:gd name="T118" fmla="*/ 197 w 490"/>
              <a:gd name="T119" fmla="*/ 192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90" h="467">
                <a:moveTo>
                  <a:pt x="245" y="235"/>
                </a:moveTo>
                <a:cubicBezTo>
                  <a:pt x="224" y="235"/>
                  <a:pt x="203" y="220"/>
                  <a:pt x="188" y="199"/>
                </a:cubicBezTo>
                <a:cubicBezTo>
                  <a:pt x="172" y="178"/>
                  <a:pt x="162" y="150"/>
                  <a:pt x="162" y="123"/>
                </a:cubicBezTo>
                <a:cubicBezTo>
                  <a:pt x="162" y="123"/>
                  <a:pt x="162" y="123"/>
                  <a:pt x="162" y="123"/>
                </a:cubicBezTo>
                <a:cubicBezTo>
                  <a:pt x="162" y="122"/>
                  <a:pt x="162" y="122"/>
                  <a:pt x="162" y="122"/>
                </a:cubicBezTo>
                <a:cubicBezTo>
                  <a:pt x="162" y="121"/>
                  <a:pt x="162" y="119"/>
                  <a:pt x="162" y="117"/>
                </a:cubicBezTo>
                <a:cubicBezTo>
                  <a:pt x="162" y="52"/>
                  <a:pt x="151" y="0"/>
                  <a:pt x="245" y="0"/>
                </a:cubicBezTo>
                <a:cubicBezTo>
                  <a:pt x="340" y="0"/>
                  <a:pt x="329" y="52"/>
                  <a:pt x="329" y="117"/>
                </a:cubicBezTo>
                <a:cubicBezTo>
                  <a:pt x="329" y="119"/>
                  <a:pt x="329" y="121"/>
                  <a:pt x="329" y="122"/>
                </a:cubicBezTo>
                <a:cubicBezTo>
                  <a:pt x="329" y="123"/>
                  <a:pt x="329" y="123"/>
                  <a:pt x="329" y="123"/>
                </a:cubicBezTo>
                <a:cubicBezTo>
                  <a:pt x="329" y="123"/>
                  <a:pt x="329" y="123"/>
                  <a:pt x="329" y="123"/>
                </a:cubicBezTo>
                <a:cubicBezTo>
                  <a:pt x="329" y="150"/>
                  <a:pt x="318" y="178"/>
                  <a:pt x="303" y="199"/>
                </a:cubicBezTo>
                <a:cubicBezTo>
                  <a:pt x="287" y="220"/>
                  <a:pt x="266" y="235"/>
                  <a:pt x="245" y="235"/>
                </a:cubicBezTo>
                <a:close/>
                <a:moveTo>
                  <a:pt x="391" y="244"/>
                </a:moveTo>
                <a:cubicBezTo>
                  <a:pt x="404" y="244"/>
                  <a:pt x="418" y="235"/>
                  <a:pt x="428" y="221"/>
                </a:cubicBezTo>
                <a:cubicBezTo>
                  <a:pt x="438" y="208"/>
                  <a:pt x="445" y="190"/>
                  <a:pt x="445" y="172"/>
                </a:cubicBezTo>
                <a:cubicBezTo>
                  <a:pt x="445" y="172"/>
                  <a:pt x="445" y="172"/>
                  <a:pt x="445" y="172"/>
                </a:cubicBezTo>
                <a:cubicBezTo>
                  <a:pt x="445" y="172"/>
                  <a:pt x="445" y="172"/>
                  <a:pt x="445" y="172"/>
                </a:cubicBezTo>
                <a:cubicBezTo>
                  <a:pt x="445" y="170"/>
                  <a:pt x="445" y="169"/>
                  <a:pt x="445" y="168"/>
                </a:cubicBezTo>
                <a:cubicBezTo>
                  <a:pt x="445" y="131"/>
                  <a:pt x="451" y="99"/>
                  <a:pt x="407" y="94"/>
                </a:cubicBezTo>
                <a:cubicBezTo>
                  <a:pt x="402" y="93"/>
                  <a:pt x="397" y="92"/>
                  <a:pt x="391" y="92"/>
                </a:cubicBezTo>
                <a:cubicBezTo>
                  <a:pt x="385" y="92"/>
                  <a:pt x="380" y="93"/>
                  <a:pt x="375" y="93"/>
                </a:cubicBezTo>
                <a:cubicBezTo>
                  <a:pt x="331" y="99"/>
                  <a:pt x="337" y="130"/>
                  <a:pt x="337" y="168"/>
                </a:cubicBezTo>
                <a:cubicBezTo>
                  <a:pt x="337" y="169"/>
                  <a:pt x="337" y="170"/>
                  <a:pt x="337" y="172"/>
                </a:cubicBezTo>
                <a:cubicBezTo>
                  <a:pt x="337" y="172"/>
                  <a:pt x="337" y="172"/>
                  <a:pt x="337" y="172"/>
                </a:cubicBezTo>
                <a:cubicBezTo>
                  <a:pt x="337" y="172"/>
                  <a:pt x="337" y="172"/>
                  <a:pt x="337" y="172"/>
                </a:cubicBezTo>
                <a:cubicBezTo>
                  <a:pt x="337" y="190"/>
                  <a:pt x="344" y="208"/>
                  <a:pt x="354" y="221"/>
                </a:cubicBezTo>
                <a:cubicBezTo>
                  <a:pt x="364" y="235"/>
                  <a:pt x="377" y="244"/>
                  <a:pt x="391" y="244"/>
                </a:cubicBezTo>
                <a:close/>
                <a:moveTo>
                  <a:pt x="360" y="217"/>
                </a:moveTo>
                <a:cubicBezTo>
                  <a:pt x="351" y="204"/>
                  <a:pt x="345" y="188"/>
                  <a:pt x="344" y="173"/>
                </a:cubicBezTo>
                <a:cubicBezTo>
                  <a:pt x="348" y="160"/>
                  <a:pt x="348" y="160"/>
                  <a:pt x="348" y="160"/>
                </a:cubicBezTo>
                <a:cubicBezTo>
                  <a:pt x="349" y="156"/>
                  <a:pt x="349" y="152"/>
                  <a:pt x="349" y="148"/>
                </a:cubicBezTo>
                <a:cubicBezTo>
                  <a:pt x="349" y="142"/>
                  <a:pt x="349" y="138"/>
                  <a:pt x="352" y="134"/>
                </a:cubicBezTo>
                <a:cubicBezTo>
                  <a:pt x="354" y="127"/>
                  <a:pt x="429" y="127"/>
                  <a:pt x="430" y="134"/>
                </a:cubicBezTo>
                <a:cubicBezTo>
                  <a:pt x="433" y="138"/>
                  <a:pt x="433" y="142"/>
                  <a:pt x="433" y="148"/>
                </a:cubicBezTo>
                <a:cubicBezTo>
                  <a:pt x="433" y="152"/>
                  <a:pt x="433" y="156"/>
                  <a:pt x="434" y="160"/>
                </a:cubicBezTo>
                <a:cubicBezTo>
                  <a:pt x="437" y="173"/>
                  <a:pt x="437" y="173"/>
                  <a:pt x="437" y="173"/>
                </a:cubicBezTo>
                <a:cubicBezTo>
                  <a:pt x="437" y="188"/>
                  <a:pt x="431" y="204"/>
                  <a:pt x="422" y="217"/>
                </a:cubicBezTo>
                <a:cubicBezTo>
                  <a:pt x="413" y="229"/>
                  <a:pt x="402" y="237"/>
                  <a:pt x="391" y="237"/>
                </a:cubicBezTo>
                <a:cubicBezTo>
                  <a:pt x="380" y="237"/>
                  <a:pt x="368" y="229"/>
                  <a:pt x="360" y="217"/>
                </a:cubicBezTo>
                <a:close/>
                <a:moveTo>
                  <a:pt x="100" y="244"/>
                </a:moveTo>
                <a:cubicBezTo>
                  <a:pt x="113" y="244"/>
                  <a:pt x="127" y="235"/>
                  <a:pt x="137" y="221"/>
                </a:cubicBezTo>
                <a:cubicBezTo>
                  <a:pt x="147" y="208"/>
                  <a:pt x="154" y="190"/>
                  <a:pt x="154" y="172"/>
                </a:cubicBezTo>
                <a:cubicBezTo>
                  <a:pt x="154" y="172"/>
                  <a:pt x="154" y="172"/>
                  <a:pt x="154" y="172"/>
                </a:cubicBezTo>
                <a:cubicBezTo>
                  <a:pt x="154" y="172"/>
                  <a:pt x="154" y="172"/>
                  <a:pt x="154" y="172"/>
                </a:cubicBezTo>
                <a:cubicBezTo>
                  <a:pt x="154" y="170"/>
                  <a:pt x="154" y="169"/>
                  <a:pt x="154" y="168"/>
                </a:cubicBezTo>
                <a:cubicBezTo>
                  <a:pt x="154" y="130"/>
                  <a:pt x="160" y="99"/>
                  <a:pt x="114" y="93"/>
                </a:cubicBezTo>
                <a:cubicBezTo>
                  <a:pt x="110" y="92"/>
                  <a:pt x="105" y="92"/>
                  <a:pt x="99" y="92"/>
                </a:cubicBezTo>
                <a:cubicBezTo>
                  <a:pt x="93" y="92"/>
                  <a:pt x="87" y="93"/>
                  <a:pt x="82" y="94"/>
                </a:cubicBezTo>
                <a:cubicBezTo>
                  <a:pt x="40" y="100"/>
                  <a:pt x="46" y="131"/>
                  <a:pt x="46" y="168"/>
                </a:cubicBezTo>
                <a:cubicBezTo>
                  <a:pt x="46" y="169"/>
                  <a:pt x="46" y="170"/>
                  <a:pt x="46" y="172"/>
                </a:cubicBezTo>
                <a:cubicBezTo>
                  <a:pt x="46" y="172"/>
                  <a:pt x="46" y="172"/>
                  <a:pt x="46" y="172"/>
                </a:cubicBezTo>
                <a:cubicBezTo>
                  <a:pt x="46" y="172"/>
                  <a:pt x="46" y="172"/>
                  <a:pt x="46" y="172"/>
                </a:cubicBezTo>
                <a:cubicBezTo>
                  <a:pt x="46" y="190"/>
                  <a:pt x="52" y="208"/>
                  <a:pt x="62" y="221"/>
                </a:cubicBezTo>
                <a:cubicBezTo>
                  <a:pt x="72" y="235"/>
                  <a:pt x="86" y="244"/>
                  <a:pt x="100" y="244"/>
                </a:cubicBezTo>
                <a:close/>
                <a:moveTo>
                  <a:pt x="68" y="217"/>
                </a:moveTo>
                <a:cubicBezTo>
                  <a:pt x="59" y="204"/>
                  <a:pt x="53" y="188"/>
                  <a:pt x="53" y="173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57" y="156"/>
                  <a:pt x="57" y="152"/>
                  <a:pt x="58" y="148"/>
                </a:cubicBezTo>
                <a:cubicBezTo>
                  <a:pt x="58" y="142"/>
                  <a:pt x="58" y="138"/>
                  <a:pt x="61" y="134"/>
                </a:cubicBezTo>
                <a:cubicBezTo>
                  <a:pt x="63" y="127"/>
                  <a:pt x="138" y="127"/>
                  <a:pt x="139" y="134"/>
                </a:cubicBezTo>
                <a:cubicBezTo>
                  <a:pt x="141" y="138"/>
                  <a:pt x="142" y="142"/>
                  <a:pt x="142" y="148"/>
                </a:cubicBezTo>
                <a:cubicBezTo>
                  <a:pt x="142" y="152"/>
                  <a:pt x="142" y="156"/>
                  <a:pt x="143" y="160"/>
                </a:cubicBezTo>
                <a:cubicBezTo>
                  <a:pt x="146" y="173"/>
                  <a:pt x="146" y="173"/>
                  <a:pt x="146" y="173"/>
                </a:cubicBezTo>
                <a:cubicBezTo>
                  <a:pt x="146" y="188"/>
                  <a:pt x="140" y="204"/>
                  <a:pt x="131" y="217"/>
                </a:cubicBezTo>
                <a:cubicBezTo>
                  <a:pt x="122" y="229"/>
                  <a:pt x="111" y="237"/>
                  <a:pt x="100" y="237"/>
                </a:cubicBezTo>
                <a:cubicBezTo>
                  <a:pt x="89" y="237"/>
                  <a:pt x="77" y="229"/>
                  <a:pt x="68" y="217"/>
                </a:cubicBezTo>
                <a:close/>
                <a:moveTo>
                  <a:pt x="262" y="291"/>
                </a:moveTo>
                <a:cubicBezTo>
                  <a:pt x="253" y="308"/>
                  <a:pt x="253" y="308"/>
                  <a:pt x="253" y="308"/>
                </a:cubicBezTo>
                <a:cubicBezTo>
                  <a:pt x="252" y="310"/>
                  <a:pt x="251" y="311"/>
                  <a:pt x="252" y="313"/>
                </a:cubicBezTo>
                <a:cubicBezTo>
                  <a:pt x="260" y="412"/>
                  <a:pt x="260" y="412"/>
                  <a:pt x="260" y="412"/>
                </a:cubicBezTo>
                <a:cubicBezTo>
                  <a:pt x="285" y="360"/>
                  <a:pt x="299" y="326"/>
                  <a:pt x="314" y="264"/>
                </a:cubicBezTo>
                <a:cubicBezTo>
                  <a:pt x="364" y="275"/>
                  <a:pt x="402" y="298"/>
                  <a:pt x="402" y="334"/>
                </a:cubicBezTo>
                <a:cubicBezTo>
                  <a:pt x="402" y="437"/>
                  <a:pt x="402" y="437"/>
                  <a:pt x="402" y="437"/>
                </a:cubicBezTo>
                <a:cubicBezTo>
                  <a:pt x="402" y="454"/>
                  <a:pt x="388" y="467"/>
                  <a:pt x="371" y="467"/>
                </a:cubicBezTo>
                <a:cubicBezTo>
                  <a:pt x="287" y="467"/>
                  <a:pt x="203" y="467"/>
                  <a:pt x="119" y="467"/>
                </a:cubicBezTo>
                <a:cubicBezTo>
                  <a:pt x="102" y="467"/>
                  <a:pt x="88" y="454"/>
                  <a:pt x="88" y="437"/>
                </a:cubicBezTo>
                <a:cubicBezTo>
                  <a:pt x="88" y="402"/>
                  <a:pt x="88" y="368"/>
                  <a:pt x="88" y="334"/>
                </a:cubicBezTo>
                <a:cubicBezTo>
                  <a:pt x="88" y="298"/>
                  <a:pt x="126" y="275"/>
                  <a:pt x="176" y="264"/>
                </a:cubicBezTo>
                <a:cubicBezTo>
                  <a:pt x="191" y="327"/>
                  <a:pt x="206" y="360"/>
                  <a:pt x="231" y="413"/>
                </a:cubicBezTo>
                <a:cubicBezTo>
                  <a:pt x="239" y="313"/>
                  <a:pt x="239" y="313"/>
                  <a:pt x="239" y="313"/>
                </a:cubicBezTo>
                <a:cubicBezTo>
                  <a:pt x="239" y="311"/>
                  <a:pt x="239" y="310"/>
                  <a:pt x="238" y="308"/>
                </a:cubicBezTo>
                <a:cubicBezTo>
                  <a:pt x="229" y="291"/>
                  <a:pt x="229" y="291"/>
                  <a:pt x="229" y="291"/>
                </a:cubicBezTo>
                <a:cubicBezTo>
                  <a:pt x="228" y="290"/>
                  <a:pt x="228" y="289"/>
                  <a:pt x="229" y="288"/>
                </a:cubicBezTo>
                <a:cubicBezTo>
                  <a:pt x="229" y="287"/>
                  <a:pt x="230" y="286"/>
                  <a:pt x="231" y="286"/>
                </a:cubicBezTo>
                <a:cubicBezTo>
                  <a:pt x="241" y="286"/>
                  <a:pt x="250" y="286"/>
                  <a:pt x="259" y="286"/>
                </a:cubicBezTo>
                <a:cubicBezTo>
                  <a:pt x="261" y="286"/>
                  <a:pt x="262" y="287"/>
                  <a:pt x="262" y="288"/>
                </a:cubicBezTo>
                <a:cubicBezTo>
                  <a:pt x="263" y="289"/>
                  <a:pt x="263" y="290"/>
                  <a:pt x="262" y="291"/>
                </a:cubicBezTo>
                <a:close/>
                <a:moveTo>
                  <a:pt x="490" y="371"/>
                </a:moveTo>
                <a:cubicBezTo>
                  <a:pt x="490" y="305"/>
                  <a:pt x="490" y="305"/>
                  <a:pt x="490" y="305"/>
                </a:cubicBezTo>
                <a:cubicBezTo>
                  <a:pt x="490" y="263"/>
                  <a:pt x="410" y="248"/>
                  <a:pt x="351" y="260"/>
                </a:cubicBezTo>
                <a:cubicBezTo>
                  <a:pt x="376" y="269"/>
                  <a:pt x="402" y="286"/>
                  <a:pt x="412" y="312"/>
                </a:cubicBezTo>
                <a:cubicBezTo>
                  <a:pt x="415" y="319"/>
                  <a:pt x="416" y="326"/>
                  <a:pt x="416" y="334"/>
                </a:cubicBezTo>
                <a:cubicBezTo>
                  <a:pt x="416" y="388"/>
                  <a:pt x="416" y="388"/>
                  <a:pt x="416" y="388"/>
                </a:cubicBezTo>
                <a:cubicBezTo>
                  <a:pt x="435" y="388"/>
                  <a:pt x="454" y="388"/>
                  <a:pt x="474" y="388"/>
                </a:cubicBezTo>
                <a:cubicBezTo>
                  <a:pt x="483" y="388"/>
                  <a:pt x="490" y="380"/>
                  <a:pt x="490" y="371"/>
                </a:cubicBezTo>
                <a:close/>
                <a:moveTo>
                  <a:pt x="0" y="371"/>
                </a:moveTo>
                <a:cubicBezTo>
                  <a:pt x="0" y="380"/>
                  <a:pt x="7" y="388"/>
                  <a:pt x="16" y="388"/>
                </a:cubicBezTo>
                <a:cubicBezTo>
                  <a:pt x="36" y="388"/>
                  <a:pt x="55" y="388"/>
                  <a:pt x="74" y="388"/>
                </a:cubicBezTo>
                <a:cubicBezTo>
                  <a:pt x="74" y="334"/>
                  <a:pt x="74" y="334"/>
                  <a:pt x="74" y="334"/>
                </a:cubicBezTo>
                <a:cubicBezTo>
                  <a:pt x="74" y="326"/>
                  <a:pt x="75" y="319"/>
                  <a:pt x="78" y="312"/>
                </a:cubicBezTo>
                <a:cubicBezTo>
                  <a:pt x="88" y="286"/>
                  <a:pt x="114" y="269"/>
                  <a:pt x="139" y="260"/>
                </a:cubicBezTo>
                <a:cubicBezTo>
                  <a:pt x="80" y="248"/>
                  <a:pt x="0" y="263"/>
                  <a:pt x="0" y="305"/>
                </a:cubicBezTo>
                <a:cubicBezTo>
                  <a:pt x="0" y="327"/>
                  <a:pt x="0" y="349"/>
                  <a:pt x="0" y="371"/>
                </a:cubicBezTo>
                <a:close/>
                <a:moveTo>
                  <a:pt x="197" y="192"/>
                </a:moveTo>
                <a:cubicBezTo>
                  <a:pt x="211" y="210"/>
                  <a:pt x="228" y="223"/>
                  <a:pt x="245" y="223"/>
                </a:cubicBezTo>
                <a:cubicBezTo>
                  <a:pt x="262" y="223"/>
                  <a:pt x="280" y="210"/>
                  <a:pt x="293" y="192"/>
                </a:cubicBezTo>
                <a:cubicBezTo>
                  <a:pt x="307" y="173"/>
                  <a:pt x="317" y="148"/>
                  <a:pt x="317" y="124"/>
                </a:cubicBezTo>
                <a:cubicBezTo>
                  <a:pt x="312" y="105"/>
                  <a:pt x="312" y="105"/>
                  <a:pt x="312" y="105"/>
                </a:cubicBezTo>
                <a:cubicBezTo>
                  <a:pt x="310" y="98"/>
                  <a:pt x="310" y="91"/>
                  <a:pt x="310" y="85"/>
                </a:cubicBezTo>
                <a:cubicBezTo>
                  <a:pt x="310" y="77"/>
                  <a:pt x="310" y="70"/>
                  <a:pt x="305" y="64"/>
                </a:cubicBezTo>
                <a:cubicBezTo>
                  <a:pt x="298" y="54"/>
                  <a:pt x="287" y="57"/>
                  <a:pt x="274" y="61"/>
                </a:cubicBezTo>
                <a:cubicBezTo>
                  <a:pt x="265" y="64"/>
                  <a:pt x="256" y="66"/>
                  <a:pt x="245" y="66"/>
                </a:cubicBezTo>
                <a:cubicBezTo>
                  <a:pt x="235" y="66"/>
                  <a:pt x="225" y="64"/>
                  <a:pt x="216" y="61"/>
                </a:cubicBezTo>
                <a:cubicBezTo>
                  <a:pt x="216" y="61"/>
                  <a:pt x="216" y="61"/>
                  <a:pt x="216" y="61"/>
                </a:cubicBezTo>
                <a:cubicBezTo>
                  <a:pt x="203" y="57"/>
                  <a:pt x="192" y="54"/>
                  <a:pt x="185" y="64"/>
                </a:cubicBezTo>
                <a:cubicBezTo>
                  <a:pt x="181" y="70"/>
                  <a:pt x="180" y="77"/>
                  <a:pt x="180" y="85"/>
                </a:cubicBezTo>
                <a:cubicBezTo>
                  <a:pt x="180" y="91"/>
                  <a:pt x="180" y="98"/>
                  <a:pt x="178" y="105"/>
                </a:cubicBezTo>
                <a:cubicBezTo>
                  <a:pt x="174" y="124"/>
                  <a:pt x="174" y="124"/>
                  <a:pt x="174" y="124"/>
                </a:cubicBezTo>
                <a:cubicBezTo>
                  <a:pt x="174" y="148"/>
                  <a:pt x="183" y="173"/>
                  <a:pt x="197" y="1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30" name="Freeform 29"/>
          <p:cNvSpPr>
            <a:spLocks noEditPoints="1"/>
          </p:cNvSpPr>
          <p:nvPr/>
        </p:nvSpPr>
        <p:spPr bwMode="auto">
          <a:xfrm>
            <a:off x="10314536" y="1601790"/>
            <a:ext cx="402128" cy="475095"/>
          </a:xfrm>
          <a:custGeom>
            <a:avLst/>
            <a:gdLst>
              <a:gd name="T0" fmla="*/ 344 w 420"/>
              <a:gd name="T1" fmla="*/ 0 h 496"/>
              <a:gd name="T2" fmla="*/ 332 w 420"/>
              <a:gd name="T3" fmla="*/ 79 h 496"/>
              <a:gd name="T4" fmla="*/ 347 w 420"/>
              <a:gd name="T5" fmla="*/ 92 h 496"/>
              <a:gd name="T6" fmla="*/ 360 w 420"/>
              <a:gd name="T7" fmla="*/ 13 h 496"/>
              <a:gd name="T8" fmla="*/ 193 w 420"/>
              <a:gd name="T9" fmla="*/ 362 h 496"/>
              <a:gd name="T10" fmla="*/ 145 w 420"/>
              <a:gd name="T11" fmla="*/ 410 h 496"/>
              <a:gd name="T12" fmla="*/ 193 w 420"/>
              <a:gd name="T13" fmla="*/ 362 h 496"/>
              <a:gd name="T14" fmla="*/ 229 w 420"/>
              <a:gd name="T15" fmla="*/ 362 h 496"/>
              <a:gd name="T16" fmla="*/ 276 w 420"/>
              <a:gd name="T17" fmla="*/ 410 h 496"/>
              <a:gd name="T18" fmla="*/ 110 w 420"/>
              <a:gd name="T19" fmla="*/ 362 h 496"/>
              <a:gd name="T20" fmla="*/ 62 w 420"/>
              <a:gd name="T21" fmla="*/ 410 h 496"/>
              <a:gd name="T22" fmla="*/ 110 w 420"/>
              <a:gd name="T23" fmla="*/ 362 h 496"/>
              <a:gd name="T24" fmla="*/ 312 w 420"/>
              <a:gd name="T25" fmla="*/ 291 h 496"/>
              <a:gd name="T26" fmla="*/ 360 w 420"/>
              <a:gd name="T27" fmla="*/ 338 h 496"/>
              <a:gd name="T28" fmla="*/ 193 w 420"/>
              <a:gd name="T29" fmla="*/ 291 h 496"/>
              <a:gd name="T30" fmla="*/ 145 w 420"/>
              <a:gd name="T31" fmla="*/ 338 h 496"/>
              <a:gd name="T32" fmla="*/ 193 w 420"/>
              <a:gd name="T33" fmla="*/ 291 h 496"/>
              <a:gd name="T34" fmla="*/ 229 w 420"/>
              <a:gd name="T35" fmla="*/ 291 h 496"/>
              <a:gd name="T36" fmla="*/ 276 w 420"/>
              <a:gd name="T37" fmla="*/ 338 h 496"/>
              <a:gd name="T38" fmla="*/ 110 w 420"/>
              <a:gd name="T39" fmla="*/ 291 h 496"/>
              <a:gd name="T40" fmla="*/ 62 w 420"/>
              <a:gd name="T41" fmla="*/ 338 h 496"/>
              <a:gd name="T42" fmla="*/ 110 w 420"/>
              <a:gd name="T43" fmla="*/ 291 h 496"/>
              <a:gd name="T44" fmla="*/ 312 w 420"/>
              <a:gd name="T45" fmla="*/ 219 h 496"/>
              <a:gd name="T46" fmla="*/ 360 w 420"/>
              <a:gd name="T47" fmla="*/ 267 h 496"/>
              <a:gd name="T48" fmla="*/ 193 w 420"/>
              <a:gd name="T49" fmla="*/ 219 h 496"/>
              <a:gd name="T50" fmla="*/ 145 w 420"/>
              <a:gd name="T51" fmla="*/ 267 h 496"/>
              <a:gd name="T52" fmla="*/ 193 w 420"/>
              <a:gd name="T53" fmla="*/ 219 h 496"/>
              <a:gd name="T54" fmla="*/ 229 w 420"/>
              <a:gd name="T55" fmla="*/ 219 h 496"/>
              <a:gd name="T56" fmla="*/ 276 w 420"/>
              <a:gd name="T57" fmla="*/ 267 h 496"/>
              <a:gd name="T58" fmla="*/ 77 w 420"/>
              <a:gd name="T59" fmla="*/ 0 h 496"/>
              <a:gd name="T60" fmla="*/ 62 w 420"/>
              <a:gd name="T61" fmla="*/ 13 h 496"/>
              <a:gd name="T62" fmla="*/ 75 w 420"/>
              <a:gd name="T63" fmla="*/ 92 h 496"/>
              <a:gd name="T64" fmla="*/ 90 w 420"/>
              <a:gd name="T65" fmla="*/ 79 h 496"/>
              <a:gd name="T66" fmla="*/ 77 w 420"/>
              <a:gd name="T67" fmla="*/ 0 h 496"/>
              <a:gd name="T68" fmla="*/ 392 w 420"/>
              <a:gd name="T69" fmla="*/ 441 h 496"/>
              <a:gd name="T70" fmla="*/ 34 w 420"/>
              <a:gd name="T71" fmla="*/ 446 h 496"/>
              <a:gd name="T72" fmla="*/ 28 w 420"/>
              <a:gd name="T73" fmla="*/ 185 h 496"/>
              <a:gd name="T74" fmla="*/ 386 w 420"/>
              <a:gd name="T75" fmla="*/ 180 h 496"/>
              <a:gd name="T76" fmla="*/ 392 w 420"/>
              <a:gd name="T77" fmla="*/ 460 h 496"/>
              <a:gd name="T78" fmla="*/ 28 w 420"/>
              <a:gd name="T79" fmla="*/ 463 h 496"/>
              <a:gd name="T80" fmla="*/ 392 w 420"/>
              <a:gd name="T81" fmla="*/ 460 h 496"/>
              <a:gd name="T82" fmla="*/ 392 w 420"/>
              <a:gd name="T83" fmla="*/ 481 h 496"/>
              <a:gd name="T84" fmla="*/ 28 w 420"/>
              <a:gd name="T85" fmla="*/ 478 h 496"/>
              <a:gd name="T86" fmla="*/ 386 w 420"/>
              <a:gd name="T87" fmla="*/ 41 h 496"/>
              <a:gd name="T88" fmla="*/ 420 w 420"/>
              <a:gd name="T89" fmla="*/ 463 h 496"/>
              <a:gd name="T90" fmla="*/ 34 w 420"/>
              <a:gd name="T91" fmla="*/ 496 h 496"/>
              <a:gd name="T92" fmla="*/ 0 w 420"/>
              <a:gd name="T93" fmla="*/ 75 h 496"/>
              <a:gd name="T94" fmla="*/ 51 w 420"/>
              <a:gd name="T95" fmla="*/ 41 h 496"/>
              <a:gd name="T96" fmla="*/ 69 w 420"/>
              <a:gd name="T97" fmla="*/ 106 h 496"/>
              <a:gd name="T98" fmla="*/ 101 w 420"/>
              <a:gd name="T99" fmla="*/ 88 h 496"/>
              <a:gd name="T100" fmla="*/ 321 w 420"/>
              <a:gd name="T101" fmla="*/ 41 h 496"/>
              <a:gd name="T102" fmla="*/ 339 w 420"/>
              <a:gd name="T103" fmla="*/ 106 h 496"/>
              <a:gd name="T104" fmla="*/ 370 w 420"/>
              <a:gd name="T105" fmla="*/ 88 h 496"/>
              <a:gd name="T106" fmla="*/ 386 w 420"/>
              <a:gd name="T107" fmla="*/ 41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20" h="496">
                <a:moveTo>
                  <a:pt x="347" y="0"/>
                </a:moveTo>
                <a:cubicBezTo>
                  <a:pt x="346" y="0"/>
                  <a:pt x="345" y="0"/>
                  <a:pt x="344" y="0"/>
                </a:cubicBezTo>
                <a:cubicBezTo>
                  <a:pt x="337" y="0"/>
                  <a:pt x="332" y="6"/>
                  <a:pt x="332" y="13"/>
                </a:cubicBezTo>
                <a:cubicBezTo>
                  <a:pt x="332" y="79"/>
                  <a:pt x="332" y="79"/>
                  <a:pt x="332" y="79"/>
                </a:cubicBezTo>
                <a:cubicBezTo>
                  <a:pt x="332" y="87"/>
                  <a:pt x="337" y="92"/>
                  <a:pt x="344" y="92"/>
                </a:cubicBezTo>
                <a:cubicBezTo>
                  <a:pt x="345" y="92"/>
                  <a:pt x="346" y="92"/>
                  <a:pt x="347" y="92"/>
                </a:cubicBezTo>
                <a:cubicBezTo>
                  <a:pt x="354" y="92"/>
                  <a:pt x="360" y="87"/>
                  <a:pt x="360" y="79"/>
                </a:cubicBezTo>
                <a:cubicBezTo>
                  <a:pt x="360" y="13"/>
                  <a:pt x="360" y="13"/>
                  <a:pt x="360" y="13"/>
                </a:cubicBezTo>
                <a:cubicBezTo>
                  <a:pt x="360" y="6"/>
                  <a:pt x="354" y="0"/>
                  <a:pt x="347" y="0"/>
                </a:cubicBezTo>
                <a:close/>
                <a:moveTo>
                  <a:pt x="193" y="362"/>
                </a:moveTo>
                <a:cubicBezTo>
                  <a:pt x="177" y="362"/>
                  <a:pt x="161" y="362"/>
                  <a:pt x="145" y="362"/>
                </a:cubicBezTo>
                <a:cubicBezTo>
                  <a:pt x="145" y="378"/>
                  <a:pt x="145" y="394"/>
                  <a:pt x="145" y="410"/>
                </a:cubicBezTo>
                <a:cubicBezTo>
                  <a:pt x="161" y="410"/>
                  <a:pt x="177" y="410"/>
                  <a:pt x="193" y="410"/>
                </a:cubicBezTo>
                <a:cubicBezTo>
                  <a:pt x="193" y="394"/>
                  <a:pt x="193" y="378"/>
                  <a:pt x="193" y="362"/>
                </a:cubicBezTo>
                <a:close/>
                <a:moveTo>
                  <a:pt x="276" y="362"/>
                </a:moveTo>
                <a:cubicBezTo>
                  <a:pt x="260" y="362"/>
                  <a:pt x="245" y="362"/>
                  <a:pt x="229" y="362"/>
                </a:cubicBezTo>
                <a:cubicBezTo>
                  <a:pt x="229" y="378"/>
                  <a:pt x="229" y="394"/>
                  <a:pt x="229" y="410"/>
                </a:cubicBezTo>
                <a:cubicBezTo>
                  <a:pt x="245" y="410"/>
                  <a:pt x="260" y="410"/>
                  <a:pt x="276" y="410"/>
                </a:cubicBezTo>
                <a:cubicBezTo>
                  <a:pt x="276" y="394"/>
                  <a:pt x="276" y="378"/>
                  <a:pt x="276" y="362"/>
                </a:cubicBezTo>
                <a:close/>
                <a:moveTo>
                  <a:pt x="110" y="362"/>
                </a:moveTo>
                <a:cubicBezTo>
                  <a:pt x="62" y="362"/>
                  <a:pt x="62" y="362"/>
                  <a:pt x="62" y="362"/>
                </a:cubicBezTo>
                <a:cubicBezTo>
                  <a:pt x="62" y="410"/>
                  <a:pt x="62" y="410"/>
                  <a:pt x="62" y="410"/>
                </a:cubicBezTo>
                <a:cubicBezTo>
                  <a:pt x="110" y="410"/>
                  <a:pt x="110" y="410"/>
                  <a:pt x="110" y="410"/>
                </a:cubicBezTo>
                <a:cubicBezTo>
                  <a:pt x="110" y="362"/>
                  <a:pt x="110" y="362"/>
                  <a:pt x="110" y="362"/>
                </a:cubicBezTo>
                <a:close/>
                <a:moveTo>
                  <a:pt x="360" y="291"/>
                </a:moveTo>
                <a:cubicBezTo>
                  <a:pt x="312" y="291"/>
                  <a:pt x="312" y="291"/>
                  <a:pt x="312" y="291"/>
                </a:cubicBezTo>
                <a:cubicBezTo>
                  <a:pt x="312" y="338"/>
                  <a:pt x="312" y="338"/>
                  <a:pt x="312" y="338"/>
                </a:cubicBezTo>
                <a:cubicBezTo>
                  <a:pt x="360" y="338"/>
                  <a:pt x="360" y="338"/>
                  <a:pt x="360" y="338"/>
                </a:cubicBezTo>
                <a:cubicBezTo>
                  <a:pt x="360" y="291"/>
                  <a:pt x="360" y="291"/>
                  <a:pt x="360" y="291"/>
                </a:cubicBezTo>
                <a:close/>
                <a:moveTo>
                  <a:pt x="193" y="291"/>
                </a:moveTo>
                <a:cubicBezTo>
                  <a:pt x="177" y="291"/>
                  <a:pt x="161" y="291"/>
                  <a:pt x="145" y="291"/>
                </a:cubicBezTo>
                <a:cubicBezTo>
                  <a:pt x="145" y="306"/>
                  <a:pt x="145" y="322"/>
                  <a:pt x="145" y="338"/>
                </a:cubicBezTo>
                <a:cubicBezTo>
                  <a:pt x="161" y="338"/>
                  <a:pt x="177" y="338"/>
                  <a:pt x="193" y="338"/>
                </a:cubicBezTo>
                <a:cubicBezTo>
                  <a:pt x="193" y="322"/>
                  <a:pt x="193" y="306"/>
                  <a:pt x="193" y="291"/>
                </a:cubicBezTo>
                <a:close/>
                <a:moveTo>
                  <a:pt x="276" y="291"/>
                </a:moveTo>
                <a:cubicBezTo>
                  <a:pt x="260" y="291"/>
                  <a:pt x="245" y="291"/>
                  <a:pt x="229" y="291"/>
                </a:cubicBezTo>
                <a:cubicBezTo>
                  <a:pt x="229" y="306"/>
                  <a:pt x="229" y="322"/>
                  <a:pt x="229" y="338"/>
                </a:cubicBezTo>
                <a:cubicBezTo>
                  <a:pt x="245" y="338"/>
                  <a:pt x="260" y="338"/>
                  <a:pt x="276" y="338"/>
                </a:cubicBezTo>
                <a:cubicBezTo>
                  <a:pt x="276" y="322"/>
                  <a:pt x="276" y="306"/>
                  <a:pt x="276" y="291"/>
                </a:cubicBezTo>
                <a:close/>
                <a:moveTo>
                  <a:pt x="110" y="291"/>
                </a:moveTo>
                <a:cubicBezTo>
                  <a:pt x="62" y="291"/>
                  <a:pt x="62" y="291"/>
                  <a:pt x="62" y="291"/>
                </a:cubicBezTo>
                <a:cubicBezTo>
                  <a:pt x="62" y="338"/>
                  <a:pt x="62" y="338"/>
                  <a:pt x="62" y="338"/>
                </a:cubicBezTo>
                <a:cubicBezTo>
                  <a:pt x="110" y="338"/>
                  <a:pt x="110" y="338"/>
                  <a:pt x="110" y="338"/>
                </a:cubicBezTo>
                <a:cubicBezTo>
                  <a:pt x="110" y="291"/>
                  <a:pt x="110" y="291"/>
                  <a:pt x="110" y="291"/>
                </a:cubicBezTo>
                <a:close/>
                <a:moveTo>
                  <a:pt x="360" y="219"/>
                </a:moveTo>
                <a:cubicBezTo>
                  <a:pt x="312" y="219"/>
                  <a:pt x="312" y="219"/>
                  <a:pt x="312" y="219"/>
                </a:cubicBezTo>
                <a:cubicBezTo>
                  <a:pt x="312" y="267"/>
                  <a:pt x="312" y="267"/>
                  <a:pt x="312" y="267"/>
                </a:cubicBezTo>
                <a:cubicBezTo>
                  <a:pt x="360" y="267"/>
                  <a:pt x="360" y="267"/>
                  <a:pt x="360" y="267"/>
                </a:cubicBezTo>
                <a:cubicBezTo>
                  <a:pt x="360" y="219"/>
                  <a:pt x="360" y="219"/>
                  <a:pt x="360" y="219"/>
                </a:cubicBezTo>
                <a:close/>
                <a:moveTo>
                  <a:pt x="193" y="219"/>
                </a:moveTo>
                <a:cubicBezTo>
                  <a:pt x="177" y="219"/>
                  <a:pt x="161" y="219"/>
                  <a:pt x="145" y="219"/>
                </a:cubicBezTo>
                <a:cubicBezTo>
                  <a:pt x="145" y="235"/>
                  <a:pt x="145" y="251"/>
                  <a:pt x="145" y="267"/>
                </a:cubicBezTo>
                <a:cubicBezTo>
                  <a:pt x="161" y="267"/>
                  <a:pt x="177" y="267"/>
                  <a:pt x="193" y="267"/>
                </a:cubicBezTo>
                <a:cubicBezTo>
                  <a:pt x="193" y="251"/>
                  <a:pt x="193" y="235"/>
                  <a:pt x="193" y="219"/>
                </a:cubicBezTo>
                <a:close/>
                <a:moveTo>
                  <a:pt x="276" y="219"/>
                </a:moveTo>
                <a:cubicBezTo>
                  <a:pt x="260" y="219"/>
                  <a:pt x="245" y="219"/>
                  <a:pt x="229" y="219"/>
                </a:cubicBezTo>
                <a:cubicBezTo>
                  <a:pt x="229" y="235"/>
                  <a:pt x="229" y="251"/>
                  <a:pt x="229" y="267"/>
                </a:cubicBezTo>
                <a:cubicBezTo>
                  <a:pt x="245" y="267"/>
                  <a:pt x="260" y="267"/>
                  <a:pt x="276" y="267"/>
                </a:cubicBezTo>
                <a:cubicBezTo>
                  <a:pt x="276" y="251"/>
                  <a:pt x="276" y="235"/>
                  <a:pt x="276" y="219"/>
                </a:cubicBezTo>
                <a:close/>
                <a:moveTo>
                  <a:pt x="77" y="0"/>
                </a:moveTo>
                <a:cubicBezTo>
                  <a:pt x="76" y="0"/>
                  <a:pt x="76" y="0"/>
                  <a:pt x="75" y="0"/>
                </a:cubicBezTo>
                <a:cubicBezTo>
                  <a:pt x="68" y="0"/>
                  <a:pt x="62" y="6"/>
                  <a:pt x="62" y="13"/>
                </a:cubicBezTo>
                <a:cubicBezTo>
                  <a:pt x="62" y="79"/>
                  <a:pt x="62" y="79"/>
                  <a:pt x="62" y="79"/>
                </a:cubicBezTo>
                <a:cubicBezTo>
                  <a:pt x="62" y="87"/>
                  <a:pt x="68" y="92"/>
                  <a:pt x="75" y="92"/>
                </a:cubicBezTo>
                <a:cubicBezTo>
                  <a:pt x="76" y="92"/>
                  <a:pt x="76" y="92"/>
                  <a:pt x="77" y="92"/>
                </a:cubicBezTo>
                <a:cubicBezTo>
                  <a:pt x="84" y="92"/>
                  <a:pt x="90" y="87"/>
                  <a:pt x="90" y="79"/>
                </a:cubicBezTo>
                <a:cubicBezTo>
                  <a:pt x="90" y="13"/>
                  <a:pt x="90" y="13"/>
                  <a:pt x="90" y="13"/>
                </a:cubicBezTo>
                <a:cubicBezTo>
                  <a:pt x="90" y="6"/>
                  <a:pt x="84" y="0"/>
                  <a:pt x="77" y="0"/>
                </a:cubicBezTo>
                <a:close/>
                <a:moveTo>
                  <a:pt x="392" y="185"/>
                </a:moveTo>
                <a:cubicBezTo>
                  <a:pt x="392" y="441"/>
                  <a:pt x="392" y="441"/>
                  <a:pt x="392" y="441"/>
                </a:cubicBezTo>
                <a:cubicBezTo>
                  <a:pt x="392" y="443"/>
                  <a:pt x="389" y="446"/>
                  <a:pt x="386" y="446"/>
                </a:cubicBezTo>
                <a:cubicBezTo>
                  <a:pt x="34" y="446"/>
                  <a:pt x="34" y="446"/>
                  <a:pt x="34" y="446"/>
                </a:cubicBezTo>
                <a:cubicBezTo>
                  <a:pt x="31" y="446"/>
                  <a:pt x="28" y="443"/>
                  <a:pt x="28" y="441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28" y="182"/>
                  <a:pt x="31" y="180"/>
                  <a:pt x="34" y="180"/>
                </a:cubicBezTo>
                <a:cubicBezTo>
                  <a:pt x="386" y="180"/>
                  <a:pt x="386" y="180"/>
                  <a:pt x="386" y="180"/>
                </a:cubicBezTo>
                <a:cubicBezTo>
                  <a:pt x="389" y="180"/>
                  <a:pt x="392" y="182"/>
                  <a:pt x="392" y="185"/>
                </a:cubicBezTo>
                <a:close/>
                <a:moveTo>
                  <a:pt x="392" y="460"/>
                </a:moveTo>
                <a:cubicBezTo>
                  <a:pt x="392" y="463"/>
                  <a:pt x="392" y="463"/>
                  <a:pt x="392" y="463"/>
                </a:cubicBezTo>
                <a:cubicBezTo>
                  <a:pt x="28" y="463"/>
                  <a:pt x="28" y="463"/>
                  <a:pt x="28" y="463"/>
                </a:cubicBezTo>
                <a:cubicBezTo>
                  <a:pt x="28" y="460"/>
                  <a:pt x="28" y="460"/>
                  <a:pt x="28" y="460"/>
                </a:cubicBezTo>
                <a:cubicBezTo>
                  <a:pt x="392" y="460"/>
                  <a:pt x="392" y="460"/>
                  <a:pt x="392" y="460"/>
                </a:cubicBezTo>
                <a:close/>
                <a:moveTo>
                  <a:pt x="392" y="478"/>
                </a:moveTo>
                <a:cubicBezTo>
                  <a:pt x="392" y="481"/>
                  <a:pt x="392" y="481"/>
                  <a:pt x="392" y="481"/>
                </a:cubicBezTo>
                <a:cubicBezTo>
                  <a:pt x="28" y="481"/>
                  <a:pt x="28" y="481"/>
                  <a:pt x="28" y="481"/>
                </a:cubicBezTo>
                <a:cubicBezTo>
                  <a:pt x="28" y="478"/>
                  <a:pt x="28" y="478"/>
                  <a:pt x="28" y="478"/>
                </a:cubicBezTo>
                <a:cubicBezTo>
                  <a:pt x="392" y="478"/>
                  <a:pt x="392" y="478"/>
                  <a:pt x="392" y="478"/>
                </a:cubicBezTo>
                <a:close/>
                <a:moveTo>
                  <a:pt x="386" y="41"/>
                </a:moveTo>
                <a:cubicBezTo>
                  <a:pt x="405" y="41"/>
                  <a:pt x="420" y="56"/>
                  <a:pt x="420" y="75"/>
                </a:cubicBezTo>
                <a:cubicBezTo>
                  <a:pt x="420" y="463"/>
                  <a:pt x="420" y="463"/>
                  <a:pt x="420" y="463"/>
                </a:cubicBezTo>
                <a:cubicBezTo>
                  <a:pt x="420" y="481"/>
                  <a:pt x="405" y="496"/>
                  <a:pt x="386" y="496"/>
                </a:cubicBezTo>
                <a:cubicBezTo>
                  <a:pt x="269" y="496"/>
                  <a:pt x="151" y="496"/>
                  <a:pt x="34" y="496"/>
                </a:cubicBezTo>
                <a:cubicBezTo>
                  <a:pt x="15" y="496"/>
                  <a:pt x="0" y="481"/>
                  <a:pt x="0" y="463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56"/>
                  <a:pt x="15" y="41"/>
                  <a:pt x="34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57"/>
                  <a:pt x="51" y="72"/>
                  <a:pt x="51" y="88"/>
                </a:cubicBezTo>
                <a:cubicBezTo>
                  <a:pt x="51" y="98"/>
                  <a:pt x="59" y="106"/>
                  <a:pt x="69" y="106"/>
                </a:cubicBezTo>
                <a:cubicBezTo>
                  <a:pt x="74" y="106"/>
                  <a:pt x="78" y="106"/>
                  <a:pt x="83" y="106"/>
                </a:cubicBezTo>
                <a:cubicBezTo>
                  <a:pt x="93" y="106"/>
                  <a:pt x="101" y="98"/>
                  <a:pt x="101" y="88"/>
                </a:cubicBezTo>
                <a:cubicBezTo>
                  <a:pt x="101" y="72"/>
                  <a:pt x="101" y="57"/>
                  <a:pt x="101" y="41"/>
                </a:cubicBezTo>
                <a:cubicBezTo>
                  <a:pt x="321" y="41"/>
                  <a:pt x="321" y="41"/>
                  <a:pt x="321" y="41"/>
                </a:cubicBezTo>
                <a:cubicBezTo>
                  <a:pt x="321" y="57"/>
                  <a:pt x="321" y="72"/>
                  <a:pt x="321" y="88"/>
                </a:cubicBezTo>
                <a:cubicBezTo>
                  <a:pt x="321" y="98"/>
                  <a:pt x="329" y="106"/>
                  <a:pt x="339" y="106"/>
                </a:cubicBezTo>
                <a:cubicBezTo>
                  <a:pt x="343" y="106"/>
                  <a:pt x="348" y="106"/>
                  <a:pt x="352" y="106"/>
                </a:cubicBezTo>
                <a:cubicBezTo>
                  <a:pt x="362" y="106"/>
                  <a:pt x="370" y="98"/>
                  <a:pt x="370" y="88"/>
                </a:cubicBezTo>
                <a:cubicBezTo>
                  <a:pt x="370" y="72"/>
                  <a:pt x="370" y="57"/>
                  <a:pt x="370" y="41"/>
                </a:cubicBezTo>
                <a:lnTo>
                  <a:pt x="386" y="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31" name="Freeform 30"/>
          <p:cNvSpPr>
            <a:spLocks noEditPoints="1"/>
          </p:cNvSpPr>
          <p:nvPr/>
        </p:nvSpPr>
        <p:spPr bwMode="auto">
          <a:xfrm>
            <a:off x="10296755" y="5066056"/>
            <a:ext cx="437691" cy="547113"/>
          </a:xfrm>
          <a:custGeom>
            <a:avLst/>
            <a:gdLst>
              <a:gd name="T0" fmla="*/ 100 w 408"/>
              <a:gd name="T1" fmla="*/ 18 h 510"/>
              <a:gd name="T2" fmla="*/ 290 w 408"/>
              <a:gd name="T3" fmla="*/ 368 h 510"/>
              <a:gd name="T4" fmla="*/ 345 w 408"/>
              <a:gd name="T5" fmla="*/ 332 h 510"/>
              <a:gd name="T6" fmla="*/ 259 w 408"/>
              <a:gd name="T7" fmla="*/ 464 h 510"/>
              <a:gd name="T8" fmla="*/ 267 w 408"/>
              <a:gd name="T9" fmla="*/ 397 h 510"/>
              <a:gd name="T10" fmla="*/ 241 w 408"/>
              <a:gd name="T11" fmla="*/ 345 h 510"/>
              <a:gd name="T12" fmla="*/ 216 w 408"/>
              <a:gd name="T13" fmla="*/ 319 h 510"/>
              <a:gd name="T14" fmla="*/ 320 w 408"/>
              <a:gd name="T15" fmla="*/ 474 h 510"/>
              <a:gd name="T16" fmla="*/ 159 w 408"/>
              <a:gd name="T17" fmla="*/ 386 h 510"/>
              <a:gd name="T18" fmla="*/ 196 w 408"/>
              <a:gd name="T19" fmla="*/ 298 h 510"/>
              <a:gd name="T20" fmla="*/ 229 w 408"/>
              <a:gd name="T21" fmla="*/ 381 h 510"/>
              <a:gd name="T22" fmla="*/ 338 w 408"/>
              <a:gd name="T23" fmla="*/ 391 h 510"/>
              <a:gd name="T24" fmla="*/ 278 w 408"/>
              <a:gd name="T25" fmla="*/ 440 h 510"/>
              <a:gd name="T26" fmla="*/ 289 w 408"/>
              <a:gd name="T27" fmla="*/ 332 h 510"/>
              <a:gd name="T28" fmla="*/ 126 w 408"/>
              <a:gd name="T29" fmla="*/ 86 h 510"/>
              <a:gd name="T30" fmla="*/ 138 w 408"/>
              <a:gd name="T31" fmla="*/ 19 h 510"/>
              <a:gd name="T32" fmla="*/ 217 w 408"/>
              <a:gd name="T33" fmla="*/ 61 h 510"/>
              <a:gd name="T34" fmla="*/ 127 w 408"/>
              <a:gd name="T35" fmla="*/ 22 h 510"/>
              <a:gd name="T36" fmla="*/ 244 w 408"/>
              <a:gd name="T37" fmla="*/ 59 h 510"/>
              <a:gd name="T38" fmla="*/ 134 w 408"/>
              <a:gd name="T39" fmla="*/ 343 h 510"/>
              <a:gd name="T40" fmla="*/ 87 w 408"/>
              <a:gd name="T41" fmla="*/ 290 h 510"/>
              <a:gd name="T42" fmla="*/ 86 w 408"/>
              <a:gd name="T43" fmla="*/ 290 h 510"/>
              <a:gd name="T44" fmla="*/ 85 w 408"/>
              <a:gd name="T45" fmla="*/ 290 h 510"/>
              <a:gd name="T46" fmla="*/ 84 w 408"/>
              <a:gd name="T47" fmla="*/ 289 h 510"/>
              <a:gd name="T48" fmla="*/ 83 w 408"/>
              <a:gd name="T49" fmla="*/ 289 h 510"/>
              <a:gd name="T50" fmla="*/ 83 w 408"/>
              <a:gd name="T51" fmla="*/ 289 h 510"/>
              <a:gd name="T52" fmla="*/ 82 w 408"/>
              <a:gd name="T53" fmla="*/ 289 h 510"/>
              <a:gd name="T54" fmla="*/ 81 w 408"/>
              <a:gd name="T55" fmla="*/ 288 h 510"/>
              <a:gd name="T56" fmla="*/ 81 w 408"/>
              <a:gd name="T57" fmla="*/ 288 h 510"/>
              <a:gd name="T58" fmla="*/ 80 w 408"/>
              <a:gd name="T59" fmla="*/ 287 h 510"/>
              <a:gd name="T60" fmla="*/ 80 w 408"/>
              <a:gd name="T61" fmla="*/ 287 h 510"/>
              <a:gd name="T62" fmla="*/ 79 w 408"/>
              <a:gd name="T63" fmla="*/ 286 h 510"/>
              <a:gd name="T64" fmla="*/ 79 w 408"/>
              <a:gd name="T65" fmla="*/ 285 h 510"/>
              <a:gd name="T66" fmla="*/ 78 w 408"/>
              <a:gd name="T67" fmla="*/ 284 h 510"/>
              <a:gd name="T68" fmla="*/ 78 w 408"/>
              <a:gd name="T69" fmla="*/ 284 h 510"/>
              <a:gd name="T70" fmla="*/ 78 w 408"/>
              <a:gd name="T71" fmla="*/ 283 h 510"/>
              <a:gd name="T72" fmla="*/ 78 w 408"/>
              <a:gd name="T73" fmla="*/ 282 h 510"/>
              <a:gd name="T74" fmla="*/ 77 w 408"/>
              <a:gd name="T75" fmla="*/ 281 h 510"/>
              <a:gd name="T76" fmla="*/ 77 w 408"/>
              <a:gd name="T77" fmla="*/ 281 h 510"/>
              <a:gd name="T78" fmla="*/ 77 w 408"/>
              <a:gd name="T79" fmla="*/ 280 h 510"/>
              <a:gd name="T80" fmla="*/ 77 w 408"/>
              <a:gd name="T81" fmla="*/ 279 h 510"/>
              <a:gd name="T82" fmla="*/ 78 w 408"/>
              <a:gd name="T83" fmla="*/ 278 h 510"/>
              <a:gd name="T84" fmla="*/ 78 w 408"/>
              <a:gd name="T85" fmla="*/ 278 h 510"/>
              <a:gd name="T86" fmla="*/ 78 w 408"/>
              <a:gd name="T87" fmla="*/ 277 h 510"/>
              <a:gd name="T88" fmla="*/ 79 w 408"/>
              <a:gd name="T89" fmla="*/ 276 h 510"/>
              <a:gd name="T90" fmla="*/ 79 w 408"/>
              <a:gd name="T91" fmla="*/ 275 h 510"/>
              <a:gd name="T92" fmla="*/ 80 w 408"/>
              <a:gd name="T93" fmla="*/ 274 h 510"/>
              <a:gd name="T94" fmla="*/ 80 w 408"/>
              <a:gd name="T95" fmla="*/ 274 h 510"/>
              <a:gd name="T96" fmla="*/ 81 w 408"/>
              <a:gd name="T97" fmla="*/ 273 h 510"/>
              <a:gd name="T98" fmla="*/ 82 w 408"/>
              <a:gd name="T99" fmla="*/ 272 h 510"/>
              <a:gd name="T100" fmla="*/ 83 w 408"/>
              <a:gd name="T101" fmla="*/ 272 h 510"/>
              <a:gd name="T102" fmla="*/ 84 w 408"/>
              <a:gd name="T103" fmla="*/ 272 h 510"/>
              <a:gd name="T104" fmla="*/ 86 w 408"/>
              <a:gd name="T105" fmla="*/ 271 h 510"/>
              <a:gd name="T106" fmla="*/ 77 w 408"/>
              <a:gd name="T107" fmla="*/ 280 h 510"/>
              <a:gd name="T108" fmla="*/ 87 w 408"/>
              <a:gd name="T109" fmla="*/ 237 h 510"/>
              <a:gd name="T110" fmla="*/ 267 w 408"/>
              <a:gd name="T111" fmla="*/ 175 h 510"/>
              <a:gd name="T112" fmla="*/ 258 w 408"/>
              <a:gd name="T113" fmla="*/ 115 h 510"/>
              <a:gd name="T114" fmla="*/ 87 w 408"/>
              <a:gd name="T115" fmla="*/ 115 h 510"/>
              <a:gd name="T116" fmla="*/ 212 w 408"/>
              <a:gd name="T117" fmla="*/ 28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8" h="510">
                <a:moveTo>
                  <a:pt x="23" y="460"/>
                </a:moveTo>
                <a:cubicBezTo>
                  <a:pt x="147" y="460"/>
                  <a:pt x="147" y="460"/>
                  <a:pt x="147" y="460"/>
                </a:cubicBezTo>
                <a:cubicBezTo>
                  <a:pt x="140" y="447"/>
                  <a:pt x="135" y="434"/>
                  <a:pt x="132" y="419"/>
                </a:cubicBezTo>
                <a:cubicBezTo>
                  <a:pt x="43" y="419"/>
                  <a:pt x="43" y="419"/>
                  <a:pt x="43" y="419"/>
                </a:cubicBezTo>
                <a:cubicBezTo>
                  <a:pt x="43" y="59"/>
                  <a:pt x="43" y="59"/>
                  <a:pt x="43" y="59"/>
                </a:cubicBezTo>
                <a:cubicBezTo>
                  <a:pt x="100" y="59"/>
                  <a:pt x="100" y="59"/>
                  <a:pt x="100" y="59"/>
                </a:cubicBezTo>
                <a:cubicBezTo>
                  <a:pt x="100" y="18"/>
                  <a:pt x="100" y="18"/>
                  <a:pt x="100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11" y="18"/>
                  <a:pt x="0" y="28"/>
                  <a:pt x="0" y="41"/>
                </a:cubicBezTo>
                <a:cubicBezTo>
                  <a:pt x="0" y="437"/>
                  <a:pt x="0" y="437"/>
                  <a:pt x="0" y="437"/>
                </a:cubicBezTo>
                <a:cubicBezTo>
                  <a:pt x="0" y="450"/>
                  <a:pt x="11" y="460"/>
                  <a:pt x="23" y="460"/>
                </a:cubicBezTo>
                <a:close/>
                <a:moveTo>
                  <a:pt x="286" y="370"/>
                </a:moveTo>
                <a:cubicBezTo>
                  <a:pt x="286" y="370"/>
                  <a:pt x="287" y="369"/>
                  <a:pt x="287" y="369"/>
                </a:cubicBezTo>
                <a:cubicBezTo>
                  <a:pt x="288" y="368"/>
                  <a:pt x="289" y="368"/>
                  <a:pt x="290" y="368"/>
                </a:cubicBezTo>
                <a:cubicBezTo>
                  <a:pt x="291" y="369"/>
                  <a:pt x="291" y="369"/>
                  <a:pt x="291" y="370"/>
                </a:cubicBezTo>
                <a:cubicBezTo>
                  <a:pt x="292" y="370"/>
                  <a:pt x="292" y="370"/>
                  <a:pt x="292" y="370"/>
                </a:cubicBezTo>
                <a:cubicBezTo>
                  <a:pt x="337" y="325"/>
                  <a:pt x="337" y="325"/>
                  <a:pt x="337" y="325"/>
                </a:cubicBezTo>
                <a:cubicBezTo>
                  <a:pt x="338" y="324"/>
                  <a:pt x="340" y="323"/>
                  <a:pt x="341" y="323"/>
                </a:cubicBezTo>
                <a:cubicBezTo>
                  <a:pt x="342" y="323"/>
                  <a:pt x="344" y="324"/>
                  <a:pt x="345" y="325"/>
                </a:cubicBezTo>
                <a:cubicBezTo>
                  <a:pt x="346" y="326"/>
                  <a:pt x="346" y="327"/>
                  <a:pt x="346" y="329"/>
                </a:cubicBezTo>
                <a:cubicBezTo>
                  <a:pt x="346" y="330"/>
                  <a:pt x="346" y="331"/>
                  <a:pt x="345" y="332"/>
                </a:cubicBezTo>
                <a:cubicBezTo>
                  <a:pt x="293" y="384"/>
                  <a:pt x="293" y="384"/>
                  <a:pt x="293" y="384"/>
                </a:cubicBezTo>
                <a:cubicBezTo>
                  <a:pt x="300" y="389"/>
                  <a:pt x="300" y="389"/>
                  <a:pt x="300" y="389"/>
                </a:cubicBezTo>
                <a:cubicBezTo>
                  <a:pt x="302" y="391"/>
                  <a:pt x="303" y="392"/>
                  <a:pt x="303" y="394"/>
                </a:cubicBezTo>
                <a:cubicBezTo>
                  <a:pt x="304" y="398"/>
                  <a:pt x="301" y="402"/>
                  <a:pt x="297" y="403"/>
                </a:cubicBezTo>
                <a:cubicBezTo>
                  <a:pt x="295" y="403"/>
                  <a:pt x="293" y="403"/>
                  <a:pt x="291" y="401"/>
                </a:cubicBezTo>
                <a:cubicBezTo>
                  <a:pt x="283" y="396"/>
                  <a:pt x="283" y="396"/>
                  <a:pt x="283" y="396"/>
                </a:cubicBezTo>
                <a:cubicBezTo>
                  <a:pt x="259" y="464"/>
                  <a:pt x="259" y="464"/>
                  <a:pt x="259" y="464"/>
                </a:cubicBezTo>
                <a:cubicBezTo>
                  <a:pt x="259" y="465"/>
                  <a:pt x="258" y="465"/>
                  <a:pt x="258" y="466"/>
                </a:cubicBezTo>
                <a:cubicBezTo>
                  <a:pt x="256" y="466"/>
                  <a:pt x="254" y="466"/>
                  <a:pt x="253" y="464"/>
                </a:cubicBezTo>
                <a:cubicBezTo>
                  <a:pt x="253" y="463"/>
                  <a:pt x="253" y="463"/>
                  <a:pt x="253" y="462"/>
                </a:cubicBezTo>
                <a:cubicBezTo>
                  <a:pt x="274" y="402"/>
                  <a:pt x="274" y="402"/>
                  <a:pt x="274" y="402"/>
                </a:cubicBezTo>
                <a:cubicBezTo>
                  <a:pt x="274" y="402"/>
                  <a:pt x="273" y="403"/>
                  <a:pt x="272" y="403"/>
                </a:cubicBezTo>
                <a:cubicBezTo>
                  <a:pt x="271" y="403"/>
                  <a:pt x="270" y="402"/>
                  <a:pt x="269" y="401"/>
                </a:cubicBezTo>
                <a:cubicBezTo>
                  <a:pt x="268" y="400"/>
                  <a:pt x="267" y="399"/>
                  <a:pt x="267" y="397"/>
                </a:cubicBezTo>
                <a:cubicBezTo>
                  <a:pt x="267" y="396"/>
                  <a:pt x="268" y="394"/>
                  <a:pt x="269" y="393"/>
                </a:cubicBezTo>
                <a:cubicBezTo>
                  <a:pt x="274" y="388"/>
                  <a:pt x="274" y="388"/>
                  <a:pt x="274" y="388"/>
                </a:cubicBezTo>
                <a:cubicBezTo>
                  <a:pt x="232" y="357"/>
                  <a:pt x="232" y="357"/>
                  <a:pt x="232" y="357"/>
                </a:cubicBezTo>
                <a:cubicBezTo>
                  <a:pt x="231" y="356"/>
                  <a:pt x="230" y="354"/>
                  <a:pt x="229" y="352"/>
                </a:cubicBezTo>
                <a:cubicBezTo>
                  <a:pt x="229" y="350"/>
                  <a:pt x="230" y="348"/>
                  <a:pt x="231" y="347"/>
                </a:cubicBezTo>
                <a:cubicBezTo>
                  <a:pt x="232" y="345"/>
                  <a:pt x="234" y="344"/>
                  <a:pt x="236" y="344"/>
                </a:cubicBezTo>
                <a:cubicBezTo>
                  <a:pt x="238" y="344"/>
                  <a:pt x="240" y="344"/>
                  <a:pt x="241" y="345"/>
                </a:cubicBezTo>
                <a:cubicBezTo>
                  <a:pt x="283" y="377"/>
                  <a:pt x="283" y="377"/>
                  <a:pt x="283" y="377"/>
                </a:cubicBezTo>
                <a:cubicBezTo>
                  <a:pt x="286" y="370"/>
                  <a:pt x="286" y="370"/>
                  <a:pt x="286" y="370"/>
                </a:cubicBezTo>
                <a:close/>
                <a:moveTo>
                  <a:pt x="350" y="319"/>
                </a:moveTo>
                <a:cubicBezTo>
                  <a:pt x="342" y="310"/>
                  <a:pt x="331" y="303"/>
                  <a:pt x="320" y="299"/>
                </a:cubicBezTo>
                <a:cubicBezTo>
                  <a:pt x="309" y="294"/>
                  <a:pt x="296" y="291"/>
                  <a:pt x="283" y="291"/>
                </a:cubicBezTo>
                <a:cubicBezTo>
                  <a:pt x="271" y="291"/>
                  <a:pt x="258" y="294"/>
                  <a:pt x="247" y="299"/>
                </a:cubicBezTo>
                <a:cubicBezTo>
                  <a:pt x="236" y="303"/>
                  <a:pt x="225" y="310"/>
                  <a:pt x="216" y="319"/>
                </a:cubicBezTo>
                <a:cubicBezTo>
                  <a:pt x="208" y="328"/>
                  <a:pt x="201" y="338"/>
                  <a:pt x="196" y="350"/>
                </a:cubicBezTo>
                <a:cubicBezTo>
                  <a:pt x="191" y="361"/>
                  <a:pt x="189" y="373"/>
                  <a:pt x="189" y="386"/>
                </a:cubicBezTo>
                <a:cubicBezTo>
                  <a:pt x="189" y="399"/>
                  <a:pt x="191" y="411"/>
                  <a:pt x="196" y="422"/>
                </a:cubicBezTo>
                <a:cubicBezTo>
                  <a:pt x="201" y="434"/>
                  <a:pt x="208" y="444"/>
                  <a:pt x="216" y="453"/>
                </a:cubicBezTo>
                <a:cubicBezTo>
                  <a:pt x="225" y="462"/>
                  <a:pt x="236" y="469"/>
                  <a:pt x="247" y="474"/>
                </a:cubicBezTo>
                <a:cubicBezTo>
                  <a:pt x="258" y="478"/>
                  <a:pt x="271" y="481"/>
                  <a:pt x="283" y="481"/>
                </a:cubicBezTo>
                <a:cubicBezTo>
                  <a:pt x="296" y="481"/>
                  <a:pt x="309" y="478"/>
                  <a:pt x="320" y="474"/>
                </a:cubicBezTo>
                <a:cubicBezTo>
                  <a:pt x="331" y="469"/>
                  <a:pt x="342" y="462"/>
                  <a:pt x="350" y="453"/>
                </a:cubicBezTo>
                <a:cubicBezTo>
                  <a:pt x="359" y="444"/>
                  <a:pt x="366" y="434"/>
                  <a:pt x="371" y="422"/>
                </a:cubicBezTo>
                <a:cubicBezTo>
                  <a:pt x="376" y="411"/>
                  <a:pt x="378" y="399"/>
                  <a:pt x="378" y="386"/>
                </a:cubicBezTo>
                <a:cubicBezTo>
                  <a:pt x="378" y="373"/>
                  <a:pt x="376" y="361"/>
                  <a:pt x="371" y="350"/>
                </a:cubicBezTo>
                <a:cubicBezTo>
                  <a:pt x="366" y="338"/>
                  <a:pt x="359" y="328"/>
                  <a:pt x="350" y="319"/>
                </a:cubicBezTo>
                <a:close/>
                <a:moveTo>
                  <a:pt x="196" y="298"/>
                </a:moveTo>
                <a:cubicBezTo>
                  <a:pt x="173" y="321"/>
                  <a:pt x="159" y="352"/>
                  <a:pt x="159" y="386"/>
                </a:cubicBezTo>
                <a:cubicBezTo>
                  <a:pt x="159" y="420"/>
                  <a:pt x="173" y="451"/>
                  <a:pt x="196" y="474"/>
                </a:cubicBezTo>
                <a:cubicBezTo>
                  <a:pt x="218" y="496"/>
                  <a:pt x="249" y="510"/>
                  <a:pt x="283" y="510"/>
                </a:cubicBezTo>
                <a:cubicBezTo>
                  <a:pt x="318" y="510"/>
                  <a:pt x="349" y="496"/>
                  <a:pt x="371" y="474"/>
                </a:cubicBezTo>
                <a:cubicBezTo>
                  <a:pt x="394" y="451"/>
                  <a:pt x="408" y="420"/>
                  <a:pt x="408" y="386"/>
                </a:cubicBezTo>
                <a:cubicBezTo>
                  <a:pt x="408" y="352"/>
                  <a:pt x="394" y="321"/>
                  <a:pt x="371" y="298"/>
                </a:cubicBezTo>
                <a:cubicBezTo>
                  <a:pt x="349" y="276"/>
                  <a:pt x="318" y="262"/>
                  <a:pt x="283" y="262"/>
                </a:cubicBezTo>
                <a:cubicBezTo>
                  <a:pt x="249" y="262"/>
                  <a:pt x="218" y="276"/>
                  <a:pt x="196" y="298"/>
                </a:cubicBezTo>
                <a:close/>
                <a:moveTo>
                  <a:pt x="229" y="381"/>
                </a:moveTo>
                <a:cubicBezTo>
                  <a:pt x="202" y="381"/>
                  <a:pt x="202" y="381"/>
                  <a:pt x="202" y="381"/>
                </a:cubicBezTo>
                <a:cubicBezTo>
                  <a:pt x="199" y="381"/>
                  <a:pt x="197" y="383"/>
                  <a:pt x="197" y="386"/>
                </a:cubicBezTo>
                <a:cubicBezTo>
                  <a:pt x="197" y="389"/>
                  <a:pt x="199" y="391"/>
                  <a:pt x="202" y="391"/>
                </a:cubicBezTo>
                <a:cubicBezTo>
                  <a:pt x="229" y="391"/>
                  <a:pt x="229" y="391"/>
                  <a:pt x="229" y="391"/>
                </a:cubicBezTo>
                <a:cubicBezTo>
                  <a:pt x="232" y="391"/>
                  <a:pt x="235" y="389"/>
                  <a:pt x="235" y="386"/>
                </a:cubicBezTo>
                <a:cubicBezTo>
                  <a:pt x="235" y="383"/>
                  <a:pt x="232" y="381"/>
                  <a:pt x="229" y="381"/>
                </a:cubicBezTo>
                <a:close/>
                <a:moveTo>
                  <a:pt x="338" y="391"/>
                </a:moveTo>
                <a:cubicBezTo>
                  <a:pt x="365" y="391"/>
                  <a:pt x="365" y="391"/>
                  <a:pt x="365" y="391"/>
                </a:cubicBezTo>
                <a:cubicBezTo>
                  <a:pt x="368" y="391"/>
                  <a:pt x="370" y="389"/>
                  <a:pt x="370" y="386"/>
                </a:cubicBezTo>
                <a:cubicBezTo>
                  <a:pt x="370" y="383"/>
                  <a:pt x="368" y="381"/>
                  <a:pt x="365" y="381"/>
                </a:cubicBezTo>
                <a:cubicBezTo>
                  <a:pt x="338" y="381"/>
                  <a:pt x="338" y="381"/>
                  <a:pt x="338" y="381"/>
                </a:cubicBezTo>
                <a:cubicBezTo>
                  <a:pt x="335" y="381"/>
                  <a:pt x="332" y="383"/>
                  <a:pt x="332" y="386"/>
                </a:cubicBezTo>
                <a:cubicBezTo>
                  <a:pt x="332" y="389"/>
                  <a:pt x="335" y="391"/>
                  <a:pt x="338" y="391"/>
                </a:cubicBezTo>
                <a:close/>
                <a:moveTo>
                  <a:pt x="278" y="440"/>
                </a:moveTo>
                <a:cubicBezTo>
                  <a:pt x="278" y="467"/>
                  <a:pt x="278" y="467"/>
                  <a:pt x="278" y="467"/>
                </a:cubicBezTo>
                <a:cubicBezTo>
                  <a:pt x="278" y="470"/>
                  <a:pt x="280" y="473"/>
                  <a:pt x="283" y="473"/>
                </a:cubicBezTo>
                <a:cubicBezTo>
                  <a:pt x="286" y="473"/>
                  <a:pt x="289" y="470"/>
                  <a:pt x="289" y="467"/>
                </a:cubicBezTo>
                <a:cubicBezTo>
                  <a:pt x="289" y="440"/>
                  <a:pt x="289" y="440"/>
                  <a:pt x="289" y="440"/>
                </a:cubicBezTo>
                <a:cubicBezTo>
                  <a:pt x="289" y="437"/>
                  <a:pt x="286" y="435"/>
                  <a:pt x="283" y="435"/>
                </a:cubicBezTo>
                <a:cubicBezTo>
                  <a:pt x="280" y="435"/>
                  <a:pt x="278" y="437"/>
                  <a:pt x="278" y="440"/>
                </a:cubicBezTo>
                <a:close/>
                <a:moveTo>
                  <a:pt x="289" y="332"/>
                </a:moveTo>
                <a:cubicBezTo>
                  <a:pt x="289" y="305"/>
                  <a:pt x="289" y="305"/>
                  <a:pt x="289" y="305"/>
                </a:cubicBezTo>
                <a:cubicBezTo>
                  <a:pt x="289" y="302"/>
                  <a:pt x="286" y="299"/>
                  <a:pt x="283" y="299"/>
                </a:cubicBezTo>
                <a:cubicBezTo>
                  <a:pt x="280" y="299"/>
                  <a:pt x="278" y="302"/>
                  <a:pt x="278" y="305"/>
                </a:cubicBezTo>
                <a:cubicBezTo>
                  <a:pt x="278" y="332"/>
                  <a:pt x="278" y="332"/>
                  <a:pt x="278" y="332"/>
                </a:cubicBezTo>
                <a:cubicBezTo>
                  <a:pt x="278" y="335"/>
                  <a:pt x="280" y="337"/>
                  <a:pt x="283" y="337"/>
                </a:cubicBezTo>
                <a:cubicBezTo>
                  <a:pt x="286" y="337"/>
                  <a:pt x="289" y="335"/>
                  <a:pt x="289" y="332"/>
                </a:cubicBezTo>
                <a:close/>
                <a:moveTo>
                  <a:pt x="218" y="0"/>
                </a:moveTo>
                <a:cubicBezTo>
                  <a:pt x="224" y="0"/>
                  <a:pt x="228" y="2"/>
                  <a:pt x="232" y="4"/>
                </a:cubicBezTo>
                <a:cubicBezTo>
                  <a:pt x="235" y="7"/>
                  <a:pt x="237" y="11"/>
                  <a:pt x="237" y="14"/>
                </a:cubicBezTo>
                <a:cubicBezTo>
                  <a:pt x="237" y="72"/>
                  <a:pt x="237" y="72"/>
                  <a:pt x="237" y="72"/>
                </a:cubicBezTo>
                <a:cubicBezTo>
                  <a:pt x="237" y="75"/>
                  <a:pt x="235" y="79"/>
                  <a:pt x="232" y="82"/>
                </a:cubicBezTo>
                <a:cubicBezTo>
                  <a:pt x="228" y="84"/>
                  <a:pt x="224" y="86"/>
                  <a:pt x="218" y="86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21" y="86"/>
                  <a:pt x="116" y="84"/>
                  <a:pt x="113" y="82"/>
                </a:cubicBezTo>
                <a:cubicBezTo>
                  <a:pt x="110" y="79"/>
                  <a:pt x="108" y="75"/>
                  <a:pt x="108" y="72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11"/>
                  <a:pt x="110" y="7"/>
                  <a:pt x="113" y="4"/>
                </a:cubicBezTo>
                <a:cubicBezTo>
                  <a:pt x="116" y="2"/>
                  <a:pt x="121" y="0"/>
                  <a:pt x="126" y="0"/>
                </a:cubicBezTo>
                <a:cubicBezTo>
                  <a:pt x="218" y="0"/>
                  <a:pt x="218" y="0"/>
                  <a:pt x="218" y="0"/>
                </a:cubicBezTo>
                <a:close/>
                <a:moveTo>
                  <a:pt x="138" y="19"/>
                </a:moveTo>
                <a:cubicBezTo>
                  <a:pt x="206" y="19"/>
                  <a:pt x="206" y="19"/>
                  <a:pt x="206" y="19"/>
                </a:cubicBezTo>
                <a:cubicBezTo>
                  <a:pt x="210" y="19"/>
                  <a:pt x="214" y="20"/>
                  <a:pt x="217" y="22"/>
                </a:cubicBezTo>
                <a:cubicBezTo>
                  <a:pt x="217" y="22"/>
                  <a:pt x="217" y="22"/>
                  <a:pt x="217" y="22"/>
                </a:cubicBezTo>
                <a:cubicBezTo>
                  <a:pt x="220" y="25"/>
                  <a:pt x="222" y="29"/>
                  <a:pt x="222" y="33"/>
                </a:cubicBezTo>
                <a:cubicBezTo>
                  <a:pt x="222" y="51"/>
                  <a:pt x="222" y="51"/>
                  <a:pt x="222" y="51"/>
                </a:cubicBezTo>
                <a:cubicBezTo>
                  <a:pt x="222" y="55"/>
                  <a:pt x="220" y="58"/>
                  <a:pt x="217" y="61"/>
                </a:cubicBezTo>
                <a:cubicBezTo>
                  <a:pt x="217" y="61"/>
                  <a:pt x="217" y="61"/>
                  <a:pt x="217" y="61"/>
                </a:cubicBezTo>
                <a:cubicBezTo>
                  <a:pt x="214" y="63"/>
                  <a:pt x="210" y="65"/>
                  <a:pt x="206" y="65"/>
                </a:cubicBezTo>
                <a:cubicBezTo>
                  <a:pt x="138" y="65"/>
                  <a:pt x="138" y="65"/>
                  <a:pt x="138" y="65"/>
                </a:cubicBezTo>
                <a:cubicBezTo>
                  <a:pt x="134" y="65"/>
                  <a:pt x="130" y="63"/>
                  <a:pt x="127" y="61"/>
                </a:cubicBezTo>
                <a:cubicBezTo>
                  <a:pt x="127" y="61"/>
                  <a:pt x="127" y="61"/>
                  <a:pt x="127" y="61"/>
                </a:cubicBezTo>
                <a:cubicBezTo>
                  <a:pt x="124" y="58"/>
                  <a:pt x="122" y="55"/>
                  <a:pt x="122" y="51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2" y="29"/>
                  <a:pt x="124" y="25"/>
                  <a:pt x="127" y="22"/>
                </a:cubicBezTo>
                <a:cubicBezTo>
                  <a:pt x="127" y="22"/>
                  <a:pt x="127" y="22"/>
                  <a:pt x="127" y="22"/>
                </a:cubicBezTo>
                <a:cubicBezTo>
                  <a:pt x="130" y="20"/>
                  <a:pt x="134" y="19"/>
                  <a:pt x="138" y="19"/>
                </a:cubicBezTo>
                <a:close/>
                <a:moveTo>
                  <a:pt x="344" y="243"/>
                </a:moveTo>
                <a:cubicBezTo>
                  <a:pt x="344" y="41"/>
                  <a:pt x="344" y="41"/>
                  <a:pt x="344" y="41"/>
                </a:cubicBezTo>
                <a:cubicBezTo>
                  <a:pt x="344" y="28"/>
                  <a:pt x="334" y="18"/>
                  <a:pt x="321" y="18"/>
                </a:cubicBezTo>
                <a:cubicBezTo>
                  <a:pt x="244" y="18"/>
                  <a:pt x="244" y="18"/>
                  <a:pt x="244" y="18"/>
                </a:cubicBezTo>
                <a:cubicBezTo>
                  <a:pt x="244" y="59"/>
                  <a:pt x="244" y="59"/>
                  <a:pt x="244" y="59"/>
                </a:cubicBezTo>
                <a:cubicBezTo>
                  <a:pt x="302" y="59"/>
                  <a:pt x="302" y="59"/>
                  <a:pt x="302" y="59"/>
                </a:cubicBezTo>
                <a:cubicBezTo>
                  <a:pt x="302" y="92"/>
                  <a:pt x="302" y="92"/>
                  <a:pt x="302" y="92"/>
                </a:cubicBezTo>
                <a:cubicBezTo>
                  <a:pt x="302" y="232"/>
                  <a:pt x="302" y="232"/>
                  <a:pt x="302" y="232"/>
                </a:cubicBezTo>
                <a:cubicBezTo>
                  <a:pt x="317" y="234"/>
                  <a:pt x="331" y="238"/>
                  <a:pt x="344" y="243"/>
                </a:cubicBezTo>
                <a:close/>
                <a:moveTo>
                  <a:pt x="87" y="324"/>
                </a:moveTo>
                <a:cubicBezTo>
                  <a:pt x="141" y="324"/>
                  <a:pt x="141" y="324"/>
                  <a:pt x="141" y="324"/>
                </a:cubicBezTo>
                <a:cubicBezTo>
                  <a:pt x="139" y="330"/>
                  <a:pt x="136" y="336"/>
                  <a:pt x="134" y="343"/>
                </a:cubicBezTo>
                <a:cubicBezTo>
                  <a:pt x="87" y="343"/>
                  <a:pt x="87" y="343"/>
                  <a:pt x="87" y="343"/>
                </a:cubicBezTo>
                <a:cubicBezTo>
                  <a:pt x="82" y="343"/>
                  <a:pt x="77" y="339"/>
                  <a:pt x="77" y="333"/>
                </a:cubicBezTo>
                <a:cubicBezTo>
                  <a:pt x="77" y="333"/>
                  <a:pt x="77" y="333"/>
                  <a:pt x="77" y="333"/>
                </a:cubicBezTo>
                <a:cubicBezTo>
                  <a:pt x="77" y="328"/>
                  <a:pt x="82" y="324"/>
                  <a:pt x="87" y="324"/>
                </a:cubicBezTo>
                <a:close/>
                <a:moveTo>
                  <a:pt x="162" y="290"/>
                </a:moveTo>
                <a:cubicBezTo>
                  <a:pt x="87" y="290"/>
                  <a:pt x="87" y="290"/>
                  <a:pt x="87" y="290"/>
                </a:cubicBezTo>
                <a:cubicBezTo>
                  <a:pt x="87" y="290"/>
                  <a:pt x="87" y="290"/>
                  <a:pt x="87" y="290"/>
                </a:cubicBezTo>
                <a:cubicBezTo>
                  <a:pt x="86" y="290"/>
                  <a:pt x="86" y="290"/>
                  <a:pt x="86" y="290"/>
                </a:cubicBezTo>
                <a:cubicBezTo>
                  <a:pt x="86" y="290"/>
                  <a:pt x="86" y="290"/>
                  <a:pt x="86" y="290"/>
                </a:cubicBezTo>
                <a:cubicBezTo>
                  <a:pt x="86" y="290"/>
                  <a:pt x="86" y="290"/>
                  <a:pt x="86" y="290"/>
                </a:cubicBezTo>
                <a:cubicBezTo>
                  <a:pt x="86" y="290"/>
                  <a:pt x="86" y="290"/>
                  <a:pt x="86" y="290"/>
                </a:cubicBezTo>
                <a:cubicBezTo>
                  <a:pt x="86" y="290"/>
                  <a:pt x="86" y="290"/>
                  <a:pt x="86" y="290"/>
                </a:cubicBezTo>
                <a:cubicBezTo>
                  <a:pt x="86" y="290"/>
                  <a:pt x="86" y="290"/>
                  <a:pt x="86" y="290"/>
                </a:cubicBezTo>
                <a:cubicBezTo>
                  <a:pt x="86" y="290"/>
                  <a:pt x="86" y="290"/>
                  <a:pt x="86" y="290"/>
                </a:cubicBezTo>
                <a:cubicBezTo>
                  <a:pt x="86" y="290"/>
                  <a:pt x="86" y="290"/>
                  <a:pt x="86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2" y="289"/>
                  <a:pt x="82" y="289"/>
                  <a:pt x="82" y="289"/>
                </a:cubicBezTo>
                <a:cubicBezTo>
                  <a:pt x="82" y="289"/>
                  <a:pt x="82" y="289"/>
                  <a:pt x="82" y="289"/>
                </a:cubicBezTo>
                <a:cubicBezTo>
                  <a:pt x="82" y="289"/>
                  <a:pt x="82" y="289"/>
                  <a:pt x="82" y="289"/>
                </a:cubicBezTo>
                <a:cubicBezTo>
                  <a:pt x="82" y="289"/>
                  <a:pt x="82" y="289"/>
                  <a:pt x="82" y="289"/>
                </a:cubicBezTo>
                <a:cubicBezTo>
                  <a:pt x="82" y="289"/>
                  <a:pt x="82" y="289"/>
                  <a:pt x="82" y="289"/>
                </a:cubicBezTo>
                <a:cubicBezTo>
                  <a:pt x="82" y="289"/>
                  <a:pt x="82" y="289"/>
                  <a:pt x="82" y="289"/>
                </a:cubicBezTo>
                <a:cubicBezTo>
                  <a:pt x="82" y="288"/>
                  <a:pt x="82" y="288"/>
                  <a:pt x="82" y="288"/>
                </a:cubicBezTo>
                <a:cubicBezTo>
                  <a:pt x="82" y="288"/>
                  <a:pt x="82" y="288"/>
                  <a:pt x="82" y="288"/>
                </a:cubicBezTo>
                <a:cubicBezTo>
                  <a:pt x="82" y="288"/>
                  <a:pt x="82" y="288"/>
                  <a:pt x="82" y="288"/>
                </a:cubicBezTo>
                <a:cubicBezTo>
                  <a:pt x="82" y="288"/>
                  <a:pt x="82" y="288"/>
                  <a:pt x="82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7"/>
                  <a:pt x="81" y="287"/>
                  <a:pt x="81" y="287"/>
                </a:cubicBezTo>
                <a:cubicBezTo>
                  <a:pt x="81" y="287"/>
                  <a:pt x="81" y="287"/>
                  <a:pt x="81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6"/>
                  <a:pt x="80" y="286"/>
                  <a:pt x="80" y="286"/>
                </a:cubicBezTo>
                <a:cubicBezTo>
                  <a:pt x="80" y="286"/>
                  <a:pt x="80" y="286"/>
                  <a:pt x="80" y="286"/>
                </a:cubicBezTo>
                <a:cubicBezTo>
                  <a:pt x="79" y="286"/>
                  <a:pt x="79" y="286"/>
                  <a:pt x="79" y="286"/>
                </a:cubicBezTo>
                <a:cubicBezTo>
                  <a:pt x="79" y="286"/>
                  <a:pt x="79" y="286"/>
                  <a:pt x="79" y="286"/>
                </a:cubicBezTo>
                <a:cubicBezTo>
                  <a:pt x="79" y="286"/>
                  <a:pt x="79" y="286"/>
                  <a:pt x="79" y="286"/>
                </a:cubicBezTo>
                <a:cubicBezTo>
                  <a:pt x="79" y="286"/>
                  <a:pt x="79" y="286"/>
                  <a:pt x="79" y="286"/>
                </a:cubicBezTo>
                <a:cubicBezTo>
                  <a:pt x="79" y="286"/>
                  <a:pt x="79" y="286"/>
                  <a:pt x="79" y="286"/>
                </a:cubicBezTo>
                <a:cubicBezTo>
                  <a:pt x="79" y="286"/>
                  <a:pt x="79" y="286"/>
                  <a:pt x="79" y="286"/>
                </a:cubicBezTo>
                <a:cubicBezTo>
                  <a:pt x="79" y="286"/>
                  <a:pt x="79" y="286"/>
                  <a:pt x="79" y="286"/>
                </a:cubicBezTo>
                <a:cubicBezTo>
                  <a:pt x="79" y="286"/>
                  <a:pt x="79" y="286"/>
                  <a:pt x="79" y="286"/>
                </a:cubicBezTo>
                <a:cubicBezTo>
                  <a:pt x="79" y="285"/>
                  <a:pt x="79" y="285"/>
                  <a:pt x="79" y="285"/>
                </a:cubicBezTo>
                <a:cubicBezTo>
                  <a:pt x="79" y="285"/>
                  <a:pt x="79" y="285"/>
                  <a:pt x="79" y="285"/>
                </a:cubicBezTo>
                <a:cubicBezTo>
                  <a:pt x="79" y="285"/>
                  <a:pt x="79" y="285"/>
                  <a:pt x="79" y="285"/>
                </a:cubicBezTo>
                <a:cubicBezTo>
                  <a:pt x="79" y="285"/>
                  <a:pt x="79" y="285"/>
                  <a:pt x="79" y="285"/>
                </a:cubicBezTo>
                <a:cubicBezTo>
                  <a:pt x="79" y="285"/>
                  <a:pt x="79" y="285"/>
                  <a:pt x="79" y="285"/>
                </a:cubicBezTo>
                <a:cubicBezTo>
                  <a:pt x="79" y="285"/>
                  <a:pt x="79" y="285"/>
                  <a:pt x="79" y="285"/>
                </a:cubicBezTo>
                <a:cubicBezTo>
                  <a:pt x="78" y="285"/>
                  <a:pt x="78" y="285"/>
                  <a:pt x="78" y="285"/>
                </a:cubicBezTo>
                <a:cubicBezTo>
                  <a:pt x="78" y="285"/>
                  <a:pt x="78" y="285"/>
                  <a:pt x="78" y="285"/>
                </a:cubicBezTo>
                <a:cubicBezTo>
                  <a:pt x="78" y="285"/>
                  <a:pt x="78" y="285"/>
                  <a:pt x="78" y="285"/>
                </a:cubicBezTo>
                <a:cubicBezTo>
                  <a:pt x="78" y="285"/>
                  <a:pt x="78" y="285"/>
                  <a:pt x="78" y="285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2"/>
                  <a:pt x="78" y="282"/>
                  <a:pt x="78" y="282"/>
                </a:cubicBezTo>
                <a:cubicBezTo>
                  <a:pt x="78" y="282"/>
                  <a:pt x="78" y="282"/>
                  <a:pt x="78" y="282"/>
                </a:cubicBezTo>
                <a:cubicBezTo>
                  <a:pt x="78" y="282"/>
                  <a:pt x="78" y="282"/>
                  <a:pt x="78" y="282"/>
                </a:cubicBezTo>
                <a:cubicBezTo>
                  <a:pt x="78" y="282"/>
                  <a:pt x="78" y="282"/>
                  <a:pt x="78" y="282"/>
                </a:cubicBezTo>
                <a:cubicBezTo>
                  <a:pt x="77" y="282"/>
                  <a:pt x="77" y="282"/>
                  <a:pt x="77" y="282"/>
                </a:cubicBezTo>
                <a:cubicBezTo>
                  <a:pt x="77" y="282"/>
                  <a:pt x="77" y="282"/>
                  <a:pt x="77" y="282"/>
                </a:cubicBezTo>
                <a:cubicBezTo>
                  <a:pt x="77" y="282"/>
                  <a:pt x="77" y="282"/>
                  <a:pt x="77" y="282"/>
                </a:cubicBezTo>
                <a:cubicBezTo>
                  <a:pt x="77" y="282"/>
                  <a:pt x="77" y="282"/>
                  <a:pt x="77" y="282"/>
                </a:cubicBezTo>
                <a:cubicBezTo>
                  <a:pt x="77" y="281"/>
                  <a:pt x="77" y="281"/>
                  <a:pt x="77" y="281"/>
                </a:cubicBezTo>
                <a:cubicBezTo>
                  <a:pt x="77" y="281"/>
                  <a:pt x="77" y="281"/>
                  <a:pt x="77" y="281"/>
                </a:cubicBezTo>
                <a:cubicBezTo>
                  <a:pt x="77" y="281"/>
                  <a:pt x="77" y="281"/>
                  <a:pt x="77" y="281"/>
                </a:cubicBezTo>
                <a:cubicBezTo>
                  <a:pt x="77" y="281"/>
                  <a:pt x="77" y="281"/>
                  <a:pt x="77" y="281"/>
                </a:cubicBezTo>
                <a:cubicBezTo>
                  <a:pt x="77" y="281"/>
                  <a:pt x="77" y="281"/>
                  <a:pt x="77" y="281"/>
                </a:cubicBezTo>
                <a:cubicBezTo>
                  <a:pt x="77" y="281"/>
                  <a:pt x="77" y="281"/>
                  <a:pt x="77" y="281"/>
                </a:cubicBezTo>
                <a:cubicBezTo>
                  <a:pt x="77" y="281"/>
                  <a:pt x="77" y="281"/>
                  <a:pt x="77" y="281"/>
                </a:cubicBezTo>
                <a:cubicBezTo>
                  <a:pt x="77" y="281"/>
                  <a:pt x="77" y="281"/>
                  <a:pt x="77" y="281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79"/>
                  <a:pt x="77" y="279"/>
                  <a:pt x="77" y="279"/>
                </a:cubicBezTo>
                <a:cubicBezTo>
                  <a:pt x="77" y="279"/>
                  <a:pt x="77" y="279"/>
                  <a:pt x="77" y="279"/>
                </a:cubicBezTo>
                <a:cubicBezTo>
                  <a:pt x="77" y="279"/>
                  <a:pt x="77" y="279"/>
                  <a:pt x="77" y="279"/>
                </a:cubicBezTo>
                <a:cubicBezTo>
                  <a:pt x="77" y="279"/>
                  <a:pt x="77" y="279"/>
                  <a:pt x="77" y="279"/>
                </a:cubicBezTo>
                <a:cubicBezTo>
                  <a:pt x="78" y="279"/>
                  <a:pt x="78" y="279"/>
                  <a:pt x="78" y="279"/>
                </a:cubicBezTo>
                <a:cubicBezTo>
                  <a:pt x="78" y="279"/>
                  <a:pt x="78" y="279"/>
                  <a:pt x="78" y="279"/>
                </a:cubicBezTo>
                <a:cubicBezTo>
                  <a:pt x="78" y="279"/>
                  <a:pt x="78" y="279"/>
                  <a:pt x="78" y="279"/>
                </a:cubicBezTo>
                <a:cubicBezTo>
                  <a:pt x="78" y="279"/>
                  <a:pt x="78" y="279"/>
                  <a:pt x="78" y="279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7"/>
                  <a:pt x="78" y="277"/>
                  <a:pt x="78" y="277"/>
                </a:cubicBezTo>
                <a:cubicBezTo>
                  <a:pt x="78" y="277"/>
                  <a:pt x="78" y="277"/>
                  <a:pt x="78" y="277"/>
                </a:cubicBezTo>
                <a:cubicBezTo>
                  <a:pt x="78" y="277"/>
                  <a:pt x="78" y="277"/>
                  <a:pt x="78" y="277"/>
                </a:cubicBezTo>
                <a:cubicBezTo>
                  <a:pt x="78" y="277"/>
                  <a:pt x="78" y="277"/>
                  <a:pt x="78" y="277"/>
                </a:cubicBezTo>
                <a:cubicBezTo>
                  <a:pt x="78" y="277"/>
                  <a:pt x="78" y="277"/>
                  <a:pt x="78" y="277"/>
                </a:cubicBezTo>
                <a:cubicBezTo>
                  <a:pt x="78" y="277"/>
                  <a:pt x="78" y="277"/>
                  <a:pt x="78" y="277"/>
                </a:cubicBezTo>
                <a:cubicBezTo>
                  <a:pt x="78" y="277"/>
                  <a:pt x="78" y="277"/>
                  <a:pt x="78" y="277"/>
                </a:cubicBezTo>
                <a:cubicBezTo>
                  <a:pt x="78" y="277"/>
                  <a:pt x="78" y="277"/>
                  <a:pt x="78" y="277"/>
                </a:cubicBezTo>
                <a:cubicBezTo>
                  <a:pt x="78" y="276"/>
                  <a:pt x="78" y="276"/>
                  <a:pt x="78" y="276"/>
                </a:cubicBezTo>
                <a:cubicBezTo>
                  <a:pt x="78" y="276"/>
                  <a:pt x="78" y="276"/>
                  <a:pt x="78" y="276"/>
                </a:cubicBezTo>
                <a:cubicBezTo>
                  <a:pt x="78" y="276"/>
                  <a:pt x="78" y="276"/>
                  <a:pt x="78" y="276"/>
                </a:cubicBezTo>
                <a:cubicBezTo>
                  <a:pt x="78" y="276"/>
                  <a:pt x="78" y="276"/>
                  <a:pt x="78" y="276"/>
                </a:cubicBezTo>
                <a:cubicBezTo>
                  <a:pt x="78" y="276"/>
                  <a:pt x="78" y="276"/>
                  <a:pt x="78" y="276"/>
                </a:cubicBezTo>
                <a:cubicBezTo>
                  <a:pt x="79" y="276"/>
                  <a:pt x="79" y="276"/>
                  <a:pt x="79" y="276"/>
                </a:cubicBezTo>
                <a:cubicBezTo>
                  <a:pt x="79" y="276"/>
                  <a:pt x="79" y="276"/>
                  <a:pt x="79" y="276"/>
                </a:cubicBezTo>
                <a:cubicBezTo>
                  <a:pt x="79" y="276"/>
                  <a:pt x="79" y="276"/>
                  <a:pt x="79" y="276"/>
                </a:cubicBezTo>
                <a:cubicBezTo>
                  <a:pt x="79" y="276"/>
                  <a:pt x="79" y="276"/>
                  <a:pt x="79" y="276"/>
                </a:cubicBezTo>
                <a:cubicBezTo>
                  <a:pt x="79" y="275"/>
                  <a:pt x="79" y="275"/>
                  <a:pt x="79" y="275"/>
                </a:cubicBezTo>
                <a:cubicBezTo>
                  <a:pt x="79" y="275"/>
                  <a:pt x="79" y="275"/>
                  <a:pt x="79" y="275"/>
                </a:cubicBezTo>
                <a:cubicBezTo>
                  <a:pt x="79" y="275"/>
                  <a:pt x="79" y="275"/>
                  <a:pt x="79" y="275"/>
                </a:cubicBezTo>
                <a:cubicBezTo>
                  <a:pt x="79" y="275"/>
                  <a:pt x="79" y="275"/>
                  <a:pt x="79" y="275"/>
                </a:cubicBezTo>
                <a:cubicBezTo>
                  <a:pt x="79" y="275"/>
                  <a:pt x="79" y="275"/>
                  <a:pt x="79" y="275"/>
                </a:cubicBezTo>
                <a:cubicBezTo>
                  <a:pt x="79" y="275"/>
                  <a:pt x="79" y="275"/>
                  <a:pt x="79" y="275"/>
                </a:cubicBezTo>
                <a:cubicBezTo>
                  <a:pt x="79" y="275"/>
                  <a:pt x="79" y="275"/>
                  <a:pt x="79" y="275"/>
                </a:cubicBezTo>
                <a:cubicBezTo>
                  <a:pt x="79" y="275"/>
                  <a:pt x="79" y="275"/>
                  <a:pt x="79" y="275"/>
                </a:cubicBezTo>
                <a:cubicBezTo>
                  <a:pt x="80" y="275"/>
                  <a:pt x="80" y="275"/>
                  <a:pt x="80" y="275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1" y="273"/>
                  <a:pt x="81" y="273"/>
                  <a:pt x="81" y="273"/>
                </a:cubicBezTo>
                <a:cubicBezTo>
                  <a:pt x="81" y="273"/>
                  <a:pt x="81" y="273"/>
                  <a:pt x="81" y="273"/>
                </a:cubicBezTo>
                <a:cubicBezTo>
                  <a:pt x="81" y="273"/>
                  <a:pt x="81" y="273"/>
                  <a:pt x="81" y="273"/>
                </a:cubicBezTo>
                <a:cubicBezTo>
                  <a:pt x="81" y="273"/>
                  <a:pt x="81" y="273"/>
                  <a:pt x="81" y="273"/>
                </a:cubicBezTo>
                <a:cubicBezTo>
                  <a:pt x="81" y="273"/>
                  <a:pt x="81" y="273"/>
                  <a:pt x="81" y="273"/>
                </a:cubicBezTo>
                <a:cubicBezTo>
                  <a:pt x="81" y="273"/>
                  <a:pt x="81" y="273"/>
                  <a:pt x="81" y="273"/>
                </a:cubicBezTo>
                <a:cubicBezTo>
                  <a:pt x="81" y="273"/>
                  <a:pt x="81" y="273"/>
                  <a:pt x="81" y="273"/>
                </a:cubicBezTo>
                <a:cubicBezTo>
                  <a:pt x="81" y="273"/>
                  <a:pt x="81" y="273"/>
                  <a:pt x="81" y="273"/>
                </a:cubicBezTo>
                <a:cubicBezTo>
                  <a:pt x="82" y="273"/>
                  <a:pt x="82" y="273"/>
                  <a:pt x="82" y="273"/>
                </a:cubicBezTo>
                <a:cubicBezTo>
                  <a:pt x="82" y="273"/>
                  <a:pt x="82" y="273"/>
                  <a:pt x="82" y="273"/>
                </a:cubicBezTo>
                <a:cubicBezTo>
                  <a:pt x="82" y="273"/>
                  <a:pt x="82" y="273"/>
                  <a:pt x="82" y="273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3" y="272"/>
                  <a:pt x="83" y="272"/>
                  <a:pt x="83" y="272"/>
                </a:cubicBezTo>
                <a:cubicBezTo>
                  <a:pt x="83" y="272"/>
                  <a:pt x="83" y="272"/>
                  <a:pt x="83" y="272"/>
                </a:cubicBezTo>
                <a:cubicBezTo>
                  <a:pt x="83" y="272"/>
                  <a:pt x="83" y="272"/>
                  <a:pt x="83" y="272"/>
                </a:cubicBezTo>
                <a:cubicBezTo>
                  <a:pt x="83" y="272"/>
                  <a:pt x="83" y="272"/>
                  <a:pt x="83" y="272"/>
                </a:cubicBezTo>
                <a:cubicBezTo>
                  <a:pt x="83" y="272"/>
                  <a:pt x="83" y="272"/>
                  <a:pt x="83" y="272"/>
                </a:cubicBezTo>
                <a:cubicBezTo>
                  <a:pt x="83" y="272"/>
                  <a:pt x="83" y="272"/>
                  <a:pt x="83" y="272"/>
                </a:cubicBezTo>
                <a:cubicBezTo>
                  <a:pt x="83" y="272"/>
                  <a:pt x="83" y="272"/>
                  <a:pt x="83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85" y="271"/>
                  <a:pt x="85" y="271"/>
                  <a:pt x="85" y="271"/>
                </a:cubicBezTo>
                <a:cubicBezTo>
                  <a:pt x="85" y="271"/>
                  <a:pt x="85" y="271"/>
                  <a:pt x="85" y="271"/>
                </a:cubicBezTo>
                <a:cubicBezTo>
                  <a:pt x="85" y="271"/>
                  <a:pt x="85" y="271"/>
                  <a:pt x="85" y="271"/>
                </a:cubicBezTo>
                <a:cubicBezTo>
                  <a:pt x="85" y="271"/>
                  <a:pt x="85" y="271"/>
                  <a:pt x="85" y="271"/>
                </a:cubicBezTo>
                <a:cubicBezTo>
                  <a:pt x="85" y="271"/>
                  <a:pt x="85" y="271"/>
                  <a:pt x="85" y="271"/>
                </a:cubicBezTo>
                <a:cubicBezTo>
                  <a:pt x="86" y="271"/>
                  <a:pt x="86" y="271"/>
                  <a:pt x="86" y="271"/>
                </a:cubicBezTo>
                <a:cubicBezTo>
                  <a:pt x="86" y="271"/>
                  <a:pt x="86" y="271"/>
                  <a:pt x="86" y="271"/>
                </a:cubicBezTo>
                <a:cubicBezTo>
                  <a:pt x="86" y="271"/>
                  <a:pt x="86" y="271"/>
                  <a:pt x="86" y="271"/>
                </a:cubicBezTo>
                <a:cubicBezTo>
                  <a:pt x="86" y="271"/>
                  <a:pt x="86" y="271"/>
                  <a:pt x="86" y="271"/>
                </a:cubicBezTo>
                <a:cubicBezTo>
                  <a:pt x="87" y="271"/>
                  <a:pt x="87" y="271"/>
                  <a:pt x="87" y="271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3" y="277"/>
                  <a:pt x="167" y="283"/>
                  <a:pt x="162" y="290"/>
                </a:cubicBezTo>
                <a:close/>
                <a:moveTo>
                  <a:pt x="77" y="280"/>
                </a:moveTo>
                <a:cubicBezTo>
                  <a:pt x="77" y="280"/>
                  <a:pt x="77" y="280"/>
                  <a:pt x="77" y="280"/>
                </a:cubicBezTo>
                <a:close/>
                <a:moveTo>
                  <a:pt x="87" y="218"/>
                </a:moveTo>
                <a:cubicBezTo>
                  <a:pt x="258" y="218"/>
                  <a:pt x="258" y="218"/>
                  <a:pt x="258" y="218"/>
                </a:cubicBezTo>
                <a:cubicBezTo>
                  <a:pt x="263" y="218"/>
                  <a:pt x="267" y="222"/>
                  <a:pt x="267" y="228"/>
                </a:cubicBezTo>
                <a:cubicBezTo>
                  <a:pt x="267" y="228"/>
                  <a:pt x="267" y="228"/>
                  <a:pt x="267" y="228"/>
                </a:cubicBezTo>
                <a:cubicBezTo>
                  <a:pt x="267" y="229"/>
                  <a:pt x="267" y="231"/>
                  <a:pt x="266" y="232"/>
                </a:cubicBezTo>
                <a:cubicBezTo>
                  <a:pt x="257" y="233"/>
                  <a:pt x="249" y="235"/>
                  <a:pt x="241" y="237"/>
                </a:cubicBezTo>
                <a:cubicBezTo>
                  <a:pt x="87" y="237"/>
                  <a:pt x="87" y="237"/>
                  <a:pt x="87" y="237"/>
                </a:cubicBezTo>
                <a:cubicBezTo>
                  <a:pt x="82" y="237"/>
                  <a:pt x="77" y="233"/>
                  <a:pt x="77" y="228"/>
                </a:cubicBezTo>
                <a:cubicBezTo>
                  <a:pt x="77" y="228"/>
                  <a:pt x="77" y="228"/>
                  <a:pt x="77" y="228"/>
                </a:cubicBezTo>
                <a:cubicBezTo>
                  <a:pt x="77" y="222"/>
                  <a:pt x="82" y="218"/>
                  <a:pt x="87" y="218"/>
                </a:cubicBezTo>
                <a:close/>
                <a:moveTo>
                  <a:pt x="87" y="165"/>
                </a:moveTo>
                <a:cubicBezTo>
                  <a:pt x="258" y="165"/>
                  <a:pt x="258" y="165"/>
                  <a:pt x="258" y="165"/>
                </a:cubicBezTo>
                <a:cubicBezTo>
                  <a:pt x="263" y="165"/>
                  <a:pt x="267" y="170"/>
                  <a:pt x="267" y="175"/>
                </a:cubicBezTo>
                <a:cubicBezTo>
                  <a:pt x="267" y="175"/>
                  <a:pt x="267" y="175"/>
                  <a:pt x="267" y="175"/>
                </a:cubicBezTo>
                <a:cubicBezTo>
                  <a:pt x="267" y="180"/>
                  <a:pt x="263" y="184"/>
                  <a:pt x="258" y="184"/>
                </a:cubicBezTo>
                <a:cubicBezTo>
                  <a:pt x="87" y="184"/>
                  <a:pt x="87" y="184"/>
                  <a:pt x="87" y="184"/>
                </a:cubicBezTo>
                <a:cubicBezTo>
                  <a:pt x="82" y="184"/>
                  <a:pt x="77" y="180"/>
                  <a:pt x="77" y="175"/>
                </a:cubicBezTo>
                <a:cubicBezTo>
                  <a:pt x="77" y="175"/>
                  <a:pt x="77" y="175"/>
                  <a:pt x="77" y="175"/>
                </a:cubicBezTo>
                <a:cubicBezTo>
                  <a:pt x="77" y="170"/>
                  <a:pt x="82" y="165"/>
                  <a:pt x="87" y="165"/>
                </a:cubicBezTo>
                <a:close/>
                <a:moveTo>
                  <a:pt x="87" y="115"/>
                </a:moveTo>
                <a:cubicBezTo>
                  <a:pt x="258" y="115"/>
                  <a:pt x="258" y="115"/>
                  <a:pt x="258" y="115"/>
                </a:cubicBezTo>
                <a:cubicBezTo>
                  <a:pt x="263" y="115"/>
                  <a:pt x="267" y="120"/>
                  <a:pt x="267" y="125"/>
                </a:cubicBezTo>
                <a:cubicBezTo>
                  <a:pt x="267" y="125"/>
                  <a:pt x="267" y="125"/>
                  <a:pt x="267" y="125"/>
                </a:cubicBezTo>
                <a:cubicBezTo>
                  <a:pt x="267" y="130"/>
                  <a:pt x="263" y="134"/>
                  <a:pt x="258" y="134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82" y="134"/>
                  <a:pt x="77" y="130"/>
                  <a:pt x="77" y="125"/>
                </a:cubicBezTo>
                <a:cubicBezTo>
                  <a:pt x="77" y="125"/>
                  <a:pt x="77" y="125"/>
                  <a:pt x="77" y="125"/>
                </a:cubicBezTo>
                <a:cubicBezTo>
                  <a:pt x="77" y="120"/>
                  <a:pt x="82" y="115"/>
                  <a:pt x="87" y="115"/>
                </a:cubicBezTo>
                <a:close/>
                <a:moveTo>
                  <a:pt x="130" y="59"/>
                </a:moveTo>
                <a:cubicBezTo>
                  <a:pt x="130" y="33"/>
                  <a:pt x="130" y="33"/>
                  <a:pt x="130" y="33"/>
                </a:cubicBezTo>
                <a:cubicBezTo>
                  <a:pt x="130" y="31"/>
                  <a:pt x="131" y="29"/>
                  <a:pt x="132" y="28"/>
                </a:cubicBezTo>
                <a:cubicBezTo>
                  <a:pt x="132" y="28"/>
                  <a:pt x="132" y="28"/>
                  <a:pt x="132" y="28"/>
                </a:cubicBezTo>
                <a:cubicBezTo>
                  <a:pt x="134" y="27"/>
                  <a:pt x="136" y="26"/>
                  <a:pt x="138" y="26"/>
                </a:cubicBezTo>
                <a:cubicBezTo>
                  <a:pt x="206" y="26"/>
                  <a:pt x="206" y="26"/>
                  <a:pt x="206" y="26"/>
                </a:cubicBezTo>
                <a:cubicBezTo>
                  <a:pt x="208" y="26"/>
                  <a:pt x="211" y="27"/>
                  <a:pt x="212" y="28"/>
                </a:cubicBezTo>
                <a:cubicBezTo>
                  <a:pt x="212" y="28"/>
                  <a:pt x="212" y="28"/>
                  <a:pt x="212" y="28"/>
                </a:cubicBezTo>
                <a:cubicBezTo>
                  <a:pt x="214" y="29"/>
                  <a:pt x="215" y="31"/>
                  <a:pt x="215" y="33"/>
                </a:cubicBezTo>
                <a:cubicBezTo>
                  <a:pt x="215" y="59"/>
                  <a:pt x="215" y="59"/>
                  <a:pt x="215" y="59"/>
                </a:cubicBezTo>
                <a:lnTo>
                  <a:pt x="130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 animBg="1"/>
      <p:bldP spid="20" grpId="0" animBg="1"/>
      <p:bldP spid="21" grpId="0"/>
      <p:bldP spid="22" grpId="0"/>
      <p:bldGraphic spid="23" grpId="0">
        <p:bldAsOne/>
      </p:bldGraphic>
      <p:bldGraphic spid="24" grpId="0">
        <p:bldAsOne/>
      </p:bldGraphic>
      <p:bldGraphic spid="25" grpId="0">
        <p:bldAsOne/>
      </p:bldGraphic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3327610" y="1701800"/>
            <a:ext cx="5536781" cy="4165600"/>
            <a:chOff x="2290006" y="1276350"/>
            <a:chExt cx="4563989" cy="3433719"/>
          </a:xfrm>
        </p:grpSpPr>
        <p:sp>
          <p:nvSpPr>
            <p:cNvPr id="19" name="Freeform 57"/>
            <p:cNvSpPr/>
            <p:nvPr/>
          </p:nvSpPr>
          <p:spPr bwMode="auto">
            <a:xfrm>
              <a:off x="4565324" y="1276350"/>
              <a:ext cx="1134989" cy="2563738"/>
            </a:xfrm>
            <a:custGeom>
              <a:avLst/>
              <a:gdLst>
                <a:gd name="T0" fmla="*/ 0 w 79"/>
                <a:gd name="T1" fmla="*/ 0 h 178"/>
                <a:gd name="T2" fmla="*/ 10 w 79"/>
                <a:gd name="T3" fmla="*/ 178 h 178"/>
                <a:gd name="T4" fmla="*/ 6 w 79"/>
                <a:gd name="T5" fmla="*/ 178 h 178"/>
                <a:gd name="T6" fmla="*/ 0 w 79"/>
                <a:gd name="T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178">
                  <a:moveTo>
                    <a:pt x="0" y="0"/>
                  </a:moveTo>
                  <a:cubicBezTo>
                    <a:pt x="79" y="16"/>
                    <a:pt x="33" y="131"/>
                    <a:pt x="10" y="178"/>
                  </a:cubicBezTo>
                  <a:cubicBezTo>
                    <a:pt x="6" y="178"/>
                    <a:pt x="6" y="178"/>
                    <a:pt x="6" y="178"/>
                  </a:cubicBezTo>
                  <a:cubicBezTo>
                    <a:pt x="20" y="131"/>
                    <a:pt x="48" y="16"/>
                    <a:pt x="0" y="0"/>
                  </a:cubicBezTo>
                  <a:close/>
                </a:path>
              </a:pathLst>
            </a:custGeom>
            <a:solidFill>
              <a:srgbClr val="F3C30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2" name="Freeform 50"/>
            <p:cNvSpPr/>
            <p:nvPr/>
          </p:nvSpPr>
          <p:spPr bwMode="auto">
            <a:xfrm>
              <a:off x="2290006" y="1276350"/>
              <a:ext cx="2275318" cy="2563738"/>
            </a:xfrm>
            <a:custGeom>
              <a:avLst/>
              <a:gdLst>
                <a:gd name="T0" fmla="*/ 158 w 158"/>
                <a:gd name="T1" fmla="*/ 0 h 178"/>
                <a:gd name="T2" fmla="*/ 139 w 158"/>
                <a:gd name="T3" fmla="*/ 178 h 178"/>
                <a:gd name="T4" fmla="*/ 144 w 158"/>
                <a:gd name="T5" fmla="*/ 178 h 178"/>
                <a:gd name="T6" fmla="*/ 158 w 158"/>
                <a:gd name="T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178">
                  <a:moveTo>
                    <a:pt x="158" y="0"/>
                  </a:moveTo>
                  <a:cubicBezTo>
                    <a:pt x="0" y="0"/>
                    <a:pt x="139" y="178"/>
                    <a:pt x="139" y="178"/>
                  </a:cubicBezTo>
                  <a:cubicBezTo>
                    <a:pt x="144" y="178"/>
                    <a:pt x="144" y="178"/>
                    <a:pt x="144" y="178"/>
                  </a:cubicBezTo>
                  <a:cubicBezTo>
                    <a:pt x="113" y="131"/>
                    <a:pt x="49" y="16"/>
                    <a:pt x="158" y="0"/>
                  </a:cubicBezTo>
                  <a:close/>
                </a:path>
              </a:pathLst>
            </a:custGeom>
            <a:solidFill>
              <a:srgbClr val="DE6E0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6" name="Freeform 54"/>
            <p:cNvSpPr/>
            <p:nvPr/>
          </p:nvSpPr>
          <p:spPr bwMode="auto">
            <a:xfrm>
              <a:off x="4565324" y="1276350"/>
              <a:ext cx="2288671" cy="2563738"/>
            </a:xfrm>
            <a:custGeom>
              <a:avLst/>
              <a:gdLst>
                <a:gd name="T0" fmla="*/ 0 w 159"/>
                <a:gd name="T1" fmla="*/ 0 h 178"/>
                <a:gd name="T2" fmla="*/ 20 w 159"/>
                <a:gd name="T3" fmla="*/ 178 h 178"/>
                <a:gd name="T4" fmla="*/ 14 w 159"/>
                <a:gd name="T5" fmla="*/ 178 h 178"/>
                <a:gd name="T6" fmla="*/ 0 w 159"/>
                <a:gd name="T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178">
                  <a:moveTo>
                    <a:pt x="0" y="0"/>
                  </a:moveTo>
                  <a:cubicBezTo>
                    <a:pt x="159" y="0"/>
                    <a:pt x="20" y="178"/>
                    <a:pt x="20" y="178"/>
                  </a:cubicBezTo>
                  <a:cubicBezTo>
                    <a:pt x="14" y="178"/>
                    <a:pt x="14" y="178"/>
                    <a:pt x="14" y="178"/>
                  </a:cubicBezTo>
                  <a:cubicBezTo>
                    <a:pt x="46" y="131"/>
                    <a:pt x="110" y="16"/>
                    <a:pt x="0" y="0"/>
                  </a:cubicBezTo>
                  <a:close/>
                </a:path>
              </a:pathLst>
            </a:custGeom>
            <a:solidFill>
              <a:srgbClr val="DF730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0" name="Rectangle 48"/>
            <p:cNvSpPr>
              <a:spLocks noChangeArrowheads="1"/>
            </p:cNvSpPr>
            <p:nvPr/>
          </p:nvSpPr>
          <p:spPr bwMode="auto">
            <a:xfrm>
              <a:off x="4290255" y="3840088"/>
              <a:ext cx="13354" cy="288421"/>
            </a:xfrm>
            <a:prstGeom prst="rect">
              <a:avLst/>
            </a:prstGeom>
            <a:solidFill>
              <a:srgbClr val="DE6E0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" name="Rectangle 49"/>
            <p:cNvSpPr>
              <a:spLocks noChangeArrowheads="1"/>
            </p:cNvSpPr>
            <p:nvPr/>
          </p:nvSpPr>
          <p:spPr bwMode="auto">
            <a:xfrm>
              <a:off x="4845846" y="3840088"/>
              <a:ext cx="13354" cy="288421"/>
            </a:xfrm>
            <a:prstGeom prst="rect">
              <a:avLst/>
            </a:prstGeom>
            <a:solidFill>
              <a:srgbClr val="DE6E0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3" name="Freeform 51"/>
            <p:cNvSpPr/>
            <p:nvPr/>
          </p:nvSpPr>
          <p:spPr bwMode="auto">
            <a:xfrm>
              <a:off x="2995034" y="1276350"/>
              <a:ext cx="1570290" cy="2563738"/>
            </a:xfrm>
            <a:custGeom>
              <a:avLst/>
              <a:gdLst>
                <a:gd name="T0" fmla="*/ 109 w 109"/>
                <a:gd name="T1" fmla="*/ 0 h 178"/>
                <a:gd name="T2" fmla="*/ 95 w 109"/>
                <a:gd name="T3" fmla="*/ 178 h 178"/>
                <a:gd name="T4" fmla="*/ 99 w 109"/>
                <a:gd name="T5" fmla="*/ 178 h 178"/>
                <a:gd name="T6" fmla="*/ 109 w 109"/>
                <a:gd name="T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78">
                  <a:moveTo>
                    <a:pt x="109" y="0"/>
                  </a:moveTo>
                  <a:cubicBezTo>
                    <a:pt x="0" y="16"/>
                    <a:pt x="64" y="131"/>
                    <a:pt x="95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77" y="131"/>
                    <a:pt x="31" y="16"/>
                    <a:pt x="109" y="0"/>
                  </a:cubicBezTo>
                  <a:close/>
                </a:path>
              </a:pathLst>
            </a:custGeom>
            <a:solidFill>
              <a:srgbClr val="13918D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4" name="Freeform 52"/>
            <p:cNvSpPr/>
            <p:nvPr/>
          </p:nvSpPr>
          <p:spPr bwMode="auto">
            <a:xfrm>
              <a:off x="3887001" y="1276350"/>
              <a:ext cx="678322" cy="2563738"/>
            </a:xfrm>
            <a:custGeom>
              <a:avLst/>
              <a:gdLst>
                <a:gd name="T0" fmla="*/ 47 w 47"/>
                <a:gd name="T1" fmla="*/ 0 h 178"/>
                <a:gd name="T2" fmla="*/ 41 w 47"/>
                <a:gd name="T3" fmla="*/ 178 h 178"/>
                <a:gd name="T4" fmla="*/ 47 w 47"/>
                <a:gd name="T5" fmla="*/ 178 h 178"/>
                <a:gd name="T6" fmla="*/ 47 w 47"/>
                <a:gd name="T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78">
                  <a:moveTo>
                    <a:pt x="47" y="0"/>
                  </a:moveTo>
                  <a:cubicBezTo>
                    <a:pt x="0" y="16"/>
                    <a:pt x="28" y="131"/>
                    <a:pt x="41" y="178"/>
                  </a:cubicBezTo>
                  <a:cubicBezTo>
                    <a:pt x="47" y="178"/>
                    <a:pt x="47" y="178"/>
                    <a:pt x="47" y="178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1FD89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5" name="Freeform 53"/>
            <p:cNvSpPr/>
            <p:nvPr/>
          </p:nvSpPr>
          <p:spPr bwMode="auto">
            <a:xfrm>
              <a:off x="3441017" y="1276350"/>
              <a:ext cx="1124307" cy="2563738"/>
            </a:xfrm>
            <a:custGeom>
              <a:avLst/>
              <a:gdLst>
                <a:gd name="T0" fmla="*/ 78 w 78"/>
                <a:gd name="T1" fmla="*/ 0 h 178"/>
                <a:gd name="T2" fmla="*/ 68 w 78"/>
                <a:gd name="T3" fmla="*/ 178 h 178"/>
                <a:gd name="T4" fmla="*/ 72 w 78"/>
                <a:gd name="T5" fmla="*/ 178 h 178"/>
                <a:gd name="T6" fmla="*/ 78 w 78"/>
                <a:gd name="T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78">
                  <a:moveTo>
                    <a:pt x="78" y="0"/>
                  </a:moveTo>
                  <a:cubicBezTo>
                    <a:pt x="0" y="16"/>
                    <a:pt x="46" y="131"/>
                    <a:pt x="68" y="178"/>
                  </a:cubicBezTo>
                  <a:cubicBezTo>
                    <a:pt x="72" y="178"/>
                    <a:pt x="72" y="178"/>
                    <a:pt x="72" y="178"/>
                  </a:cubicBezTo>
                  <a:cubicBezTo>
                    <a:pt x="59" y="131"/>
                    <a:pt x="31" y="16"/>
                    <a:pt x="78" y="0"/>
                  </a:cubicBezTo>
                  <a:close/>
                </a:path>
              </a:pathLst>
            </a:custGeom>
            <a:solidFill>
              <a:srgbClr val="F3C30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7" name="Freeform 55"/>
            <p:cNvSpPr/>
            <p:nvPr/>
          </p:nvSpPr>
          <p:spPr bwMode="auto">
            <a:xfrm>
              <a:off x="4565324" y="1276350"/>
              <a:ext cx="1583643" cy="2563738"/>
            </a:xfrm>
            <a:custGeom>
              <a:avLst/>
              <a:gdLst>
                <a:gd name="T0" fmla="*/ 0 w 110"/>
                <a:gd name="T1" fmla="*/ 0 h 178"/>
                <a:gd name="T2" fmla="*/ 14 w 110"/>
                <a:gd name="T3" fmla="*/ 178 h 178"/>
                <a:gd name="T4" fmla="*/ 10 w 110"/>
                <a:gd name="T5" fmla="*/ 178 h 178"/>
                <a:gd name="T6" fmla="*/ 0 w 110"/>
                <a:gd name="T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178">
                  <a:moveTo>
                    <a:pt x="0" y="0"/>
                  </a:moveTo>
                  <a:cubicBezTo>
                    <a:pt x="110" y="16"/>
                    <a:pt x="46" y="131"/>
                    <a:pt x="14" y="178"/>
                  </a:cubicBezTo>
                  <a:cubicBezTo>
                    <a:pt x="10" y="178"/>
                    <a:pt x="10" y="178"/>
                    <a:pt x="10" y="178"/>
                  </a:cubicBezTo>
                  <a:cubicBezTo>
                    <a:pt x="33" y="131"/>
                    <a:pt x="79" y="16"/>
                    <a:pt x="0" y="0"/>
                  </a:cubicBezTo>
                  <a:close/>
                </a:path>
              </a:pathLst>
            </a:custGeom>
            <a:solidFill>
              <a:srgbClr val="13918D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8" name="Freeform 56"/>
            <p:cNvSpPr/>
            <p:nvPr/>
          </p:nvSpPr>
          <p:spPr bwMode="auto">
            <a:xfrm>
              <a:off x="4565324" y="1276350"/>
              <a:ext cx="689005" cy="2563738"/>
            </a:xfrm>
            <a:custGeom>
              <a:avLst/>
              <a:gdLst>
                <a:gd name="T0" fmla="*/ 0 w 48"/>
                <a:gd name="T1" fmla="*/ 0 h 178"/>
                <a:gd name="T2" fmla="*/ 6 w 48"/>
                <a:gd name="T3" fmla="*/ 178 h 178"/>
                <a:gd name="T4" fmla="*/ 0 w 48"/>
                <a:gd name="T5" fmla="*/ 178 h 178"/>
                <a:gd name="T6" fmla="*/ 0 w 48"/>
                <a:gd name="T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78">
                  <a:moveTo>
                    <a:pt x="0" y="0"/>
                  </a:moveTo>
                  <a:cubicBezTo>
                    <a:pt x="48" y="16"/>
                    <a:pt x="20" y="131"/>
                    <a:pt x="6" y="178"/>
                  </a:cubicBezTo>
                  <a:cubicBezTo>
                    <a:pt x="0" y="178"/>
                    <a:pt x="0" y="178"/>
                    <a:pt x="0" y="17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C3D9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0" name="Freeform 74"/>
            <p:cNvSpPr/>
            <p:nvPr/>
          </p:nvSpPr>
          <p:spPr bwMode="auto">
            <a:xfrm>
              <a:off x="3825488" y="2336591"/>
              <a:ext cx="1813312" cy="1511537"/>
            </a:xfrm>
            <a:custGeom>
              <a:avLst/>
              <a:gdLst>
                <a:gd name="T0" fmla="*/ 62 w 126"/>
                <a:gd name="T1" fmla="*/ 105 h 105"/>
                <a:gd name="T2" fmla="*/ 66 w 126"/>
                <a:gd name="T3" fmla="*/ 105 h 105"/>
                <a:gd name="T4" fmla="*/ 72 w 126"/>
                <a:gd name="T5" fmla="*/ 105 h 105"/>
                <a:gd name="T6" fmla="*/ 126 w 126"/>
                <a:gd name="T7" fmla="*/ 0 h 105"/>
                <a:gd name="T8" fmla="*/ 52 w 126"/>
                <a:gd name="T9" fmla="*/ 22 h 105"/>
                <a:gd name="T10" fmla="*/ 0 w 126"/>
                <a:gd name="T11" fmla="*/ 54 h 105"/>
                <a:gd name="T12" fmla="*/ 33 w 126"/>
                <a:gd name="T13" fmla="*/ 105 h 105"/>
                <a:gd name="T14" fmla="*/ 38 w 126"/>
                <a:gd name="T15" fmla="*/ 105 h 105"/>
                <a:gd name="T16" fmla="*/ 42 w 126"/>
                <a:gd name="T17" fmla="*/ 105 h 105"/>
                <a:gd name="T18" fmla="*/ 46 w 126"/>
                <a:gd name="T19" fmla="*/ 105 h 105"/>
                <a:gd name="T20" fmla="*/ 52 w 126"/>
                <a:gd name="T21" fmla="*/ 105 h 105"/>
                <a:gd name="T22" fmla="*/ 58 w 126"/>
                <a:gd name="T23" fmla="*/ 105 h 105"/>
                <a:gd name="T24" fmla="*/ 62 w 126"/>
                <a:gd name="T2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6" h="105">
                  <a:moveTo>
                    <a:pt x="62" y="105"/>
                  </a:moveTo>
                  <a:cubicBezTo>
                    <a:pt x="66" y="105"/>
                    <a:pt x="66" y="105"/>
                    <a:pt x="66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2" y="105"/>
                    <a:pt x="116" y="49"/>
                    <a:pt x="126" y="0"/>
                  </a:cubicBezTo>
                  <a:cubicBezTo>
                    <a:pt x="102" y="3"/>
                    <a:pt x="76" y="10"/>
                    <a:pt x="52" y="22"/>
                  </a:cubicBezTo>
                  <a:cubicBezTo>
                    <a:pt x="32" y="31"/>
                    <a:pt x="15" y="42"/>
                    <a:pt x="0" y="54"/>
                  </a:cubicBezTo>
                  <a:cubicBezTo>
                    <a:pt x="15" y="83"/>
                    <a:pt x="33" y="105"/>
                    <a:pt x="33" y="105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52" y="105"/>
                    <a:pt x="52" y="105"/>
                    <a:pt x="52" y="105"/>
                  </a:cubicBezTo>
                  <a:cubicBezTo>
                    <a:pt x="58" y="105"/>
                    <a:pt x="58" y="105"/>
                    <a:pt x="58" y="105"/>
                  </a:cubicBezTo>
                  <a:lnTo>
                    <a:pt x="62" y="10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1" name="Freeform 76"/>
            <p:cNvSpPr/>
            <p:nvPr/>
          </p:nvSpPr>
          <p:spPr bwMode="auto">
            <a:xfrm>
              <a:off x="4182904" y="4133228"/>
              <a:ext cx="763780" cy="576841"/>
            </a:xfrm>
            <a:custGeom>
              <a:avLst/>
              <a:gdLst>
                <a:gd name="T0" fmla="*/ 53 w 53"/>
                <a:gd name="T1" fmla="*/ 35 h 40"/>
                <a:gd name="T2" fmla="*/ 48 w 53"/>
                <a:gd name="T3" fmla="*/ 40 h 40"/>
                <a:gd name="T4" fmla="*/ 5 w 53"/>
                <a:gd name="T5" fmla="*/ 40 h 40"/>
                <a:gd name="T6" fmla="*/ 0 w 53"/>
                <a:gd name="T7" fmla="*/ 35 h 40"/>
                <a:gd name="T8" fmla="*/ 0 w 53"/>
                <a:gd name="T9" fmla="*/ 5 h 40"/>
                <a:gd name="T10" fmla="*/ 5 w 53"/>
                <a:gd name="T11" fmla="*/ 0 h 40"/>
                <a:gd name="T12" fmla="*/ 48 w 53"/>
                <a:gd name="T13" fmla="*/ 0 h 40"/>
                <a:gd name="T14" fmla="*/ 53 w 53"/>
                <a:gd name="T15" fmla="*/ 5 h 40"/>
                <a:gd name="T16" fmla="*/ 53 w 53"/>
                <a:gd name="T17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0">
                  <a:moveTo>
                    <a:pt x="53" y="35"/>
                  </a:moveTo>
                  <a:cubicBezTo>
                    <a:pt x="53" y="37"/>
                    <a:pt x="51" y="40"/>
                    <a:pt x="48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2" y="40"/>
                    <a:pt x="0" y="37"/>
                    <a:pt x="0" y="3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1" y="0"/>
                    <a:pt x="53" y="2"/>
                    <a:pt x="53" y="5"/>
                  </a:cubicBezTo>
                  <a:lnTo>
                    <a:pt x="53" y="35"/>
                  </a:lnTo>
                  <a:close/>
                </a:path>
              </a:pathLst>
            </a:custGeom>
            <a:solidFill>
              <a:srgbClr val="23CAD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sp>
        <p:nvSpPr>
          <p:cNvPr id="23" name="Freeform 40"/>
          <p:cNvSpPr/>
          <p:nvPr/>
        </p:nvSpPr>
        <p:spPr bwMode="auto">
          <a:xfrm>
            <a:off x="9695389" y="4890009"/>
            <a:ext cx="1625600" cy="1050803"/>
          </a:xfrm>
          <a:custGeom>
            <a:avLst/>
            <a:gdLst>
              <a:gd name="T0" fmla="*/ 185 w 235"/>
              <a:gd name="T1" fmla="*/ 43 h 152"/>
              <a:gd name="T2" fmla="*/ 118 w 235"/>
              <a:gd name="T3" fmla="*/ 0 h 152"/>
              <a:gd name="T4" fmla="*/ 44 w 235"/>
              <a:gd name="T5" fmla="*/ 63 h 152"/>
              <a:gd name="T6" fmla="*/ 43 w 235"/>
              <a:gd name="T7" fmla="*/ 63 h 152"/>
              <a:gd name="T8" fmla="*/ 0 w 235"/>
              <a:gd name="T9" fmla="*/ 106 h 152"/>
              <a:gd name="T10" fmla="*/ 43 w 235"/>
              <a:gd name="T11" fmla="*/ 152 h 152"/>
              <a:gd name="T12" fmla="*/ 171 w 235"/>
              <a:gd name="T13" fmla="*/ 152 h 152"/>
              <a:gd name="T14" fmla="*/ 235 w 235"/>
              <a:gd name="T15" fmla="*/ 97 h 152"/>
              <a:gd name="T16" fmla="*/ 185 w 235"/>
              <a:gd name="T17" fmla="*/ 4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5" h="152">
                <a:moveTo>
                  <a:pt x="185" y="43"/>
                </a:moveTo>
                <a:cubicBezTo>
                  <a:pt x="173" y="18"/>
                  <a:pt x="148" y="0"/>
                  <a:pt x="118" y="0"/>
                </a:cubicBezTo>
                <a:cubicBezTo>
                  <a:pt x="81" y="0"/>
                  <a:pt x="50" y="27"/>
                  <a:pt x="44" y="63"/>
                </a:cubicBezTo>
                <a:cubicBezTo>
                  <a:pt x="43" y="63"/>
                  <a:pt x="43" y="63"/>
                  <a:pt x="43" y="63"/>
                </a:cubicBezTo>
                <a:cubicBezTo>
                  <a:pt x="19" y="63"/>
                  <a:pt x="0" y="82"/>
                  <a:pt x="0" y="106"/>
                </a:cubicBezTo>
                <a:cubicBezTo>
                  <a:pt x="0" y="130"/>
                  <a:pt x="19" y="152"/>
                  <a:pt x="43" y="152"/>
                </a:cubicBezTo>
                <a:cubicBezTo>
                  <a:pt x="171" y="152"/>
                  <a:pt x="171" y="152"/>
                  <a:pt x="171" y="152"/>
                </a:cubicBezTo>
                <a:cubicBezTo>
                  <a:pt x="214" y="152"/>
                  <a:pt x="235" y="127"/>
                  <a:pt x="235" y="97"/>
                </a:cubicBezTo>
                <a:cubicBezTo>
                  <a:pt x="235" y="69"/>
                  <a:pt x="213" y="45"/>
                  <a:pt x="185" y="43"/>
                </a:cubicBezTo>
                <a:close/>
              </a:path>
            </a:pathLst>
          </a:custGeom>
          <a:solidFill>
            <a:srgbClr val="F4C60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4" name="Freeform 40"/>
          <p:cNvSpPr/>
          <p:nvPr/>
        </p:nvSpPr>
        <p:spPr bwMode="auto">
          <a:xfrm>
            <a:off x="9245600" y="1730813"/>
            <a:ext cx="1416861" cy="915872"/>
          </a:xfrm>
          <a:custGeom>
            <a:avLst/>
            <a:gdLst>
              <a:gd name="T0" fmla="*/ 185 w 235"/>
              <a:gd name="T1" fmla="*/ 43 h 152"/>
              <a:gd name="T2" fmla="*/ 118 w 235"/>
              <a:gd name="T3" fmla="*/ 0 h 152"/>
              <a:gd name="T4" fmla="*/ 44 w 235"/>
              <a:gd name="T5" fmla="*/ 63 h 152"/>
              <a:gd name="T6" fmla="*/ 43 w 235"/>
              <a:gd name="T7" fmla="*/ 63 h 152"/>
              <a:gd name="T8" fmla="*/ 0 w 235"/>
              <a:gd name="T9" fmla="*/ 106 h 152"/>
              <a:gd name="T10" fmla="*/ 43 w 235"/>
              <a:gd name="T11" fmla="*/ 152 h 152"/>
              <a:gd name="T12" fmla="*/ 171 w 235"/>
              <a:gd name="T13" fmla="*/ 152 h 152"/>
              <a:gd name="T14" fmla="*/ 235 w 235"/>
              <a:gd name="T15" fmla="*/ 97 h 152"/>
              <a:gd name="T16" fmla="*/ 185 w 235"/>
              <a:gd name="T17" fmla="*/ 4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5" h="152">
                <a:moveTo>
                  <a:pt x="185" y="43"/>
                </a:moveTo>
                <a:cubicBezTo>
                  <a:pt x="173" y="18"/>
                  <a:pt x="148" y="0"/>
                  <a:pt x="118" y="0"/>
                </a:cubicBezTo>
                <a:cubicBezTo>
                  <a:pt x="81" y="0"/>
                  <a:pt x="50" y="27"/>
                  <a:pt x="44" y="63"/>
                </a:cubicBezTo>
                <a:cubicBezTo>
                  <a:pt x="43" y="63"/>
                  <a:pt x="43" y="63"/>
                  <a:pt x="43" y="63"/>
                </a:cubicBezTo>
                <a:cubicBezTo>
                  <a:pt x="19" y="63"/>
                  <a:pt x="0" y="82"/>
                  <a:pt x="0" y="106"/>
                </a:cubicBezTo>
                <a:cubicBezTo>
                  <a:pt x="0" y="130"/>
                  <a:pt x="19" y="152"/>
                  <a:pt x="43" y="152"/>
                </a:cubicBezTo>
                <a:cubicBezTo>
                  <a:pt x="171" y="152"/>
                  <a:pt x="171" y="152"/>
                  <a:pt x="171" y="152"/>
                </a:cubicBezTo>
                <a:cubicBezTo>
                  <a:pt x="214" y="152"/>
                  <a:pt x="235" y="127"/>
                  <a:pt x="235" y="97"/>
                </a:cubicBezTo>
                <a:cubicBezTo>
                  <a:pt x="235" y="69"/>
                  <a:pt x="213" y="45"/>
                  <a:pt x="185" y="43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5" name="Freeform 40"/>
          <p:cNvSpPr/>
          <p:nvPr/>
        </p:nvSpPr>
        <p:spPr bwMode="auto">
          <a:xfrm>
            <a:off x="1945823" y="5115477"/>
            <a:ext cx="1243879" cy="804055"/>
          </a:xfrm>
          <a:custGeom>
            <a:avLst/>
            <a:gdLst>
              <a:gd name="T0" fmla="*/ 185 w 235"/>
              <a:gd name="T1" fmla="*/ 43 h 152"/>
              <a:gd name="T2" fmla="*/ 118 w 235"/>
              <a:gd name="T3" fmla="*/ 0 h 152"/>
              <a:gd name="T4" fmla="*/ 44 w 235"/>
              <a:gd name="T5" fmla="*/ 63 h 152"/>
              <a:gd name="T6" fmla="*/ 43 w 235"/>
              <a:gd name="T7" fmla="*/ 63 h 152"/>
              <a:gd name="T8" fmla="*/ 0 w 235"/>
              <a:gd name="T9" fmla="*/ 106 h 152"/>
              <a:gd name="T10" fmla="*/ 43 w 235"/>
              <a:gd name="T11" fmla="*/ 152 h 152"/>
              <a:gd name="T12" fmla="*/ 171 w 235"/>
              <a:gd name="T13" fmla="*/ 152 h 152"/>
              <a:gd name="T14" fmla="*/ 235 w 235"/>
              <a:gd name="T15" fmla="*/ 97 h 152"/>
              <a:gd name="T16" fmla="*/ 185 w 235"/>
              <a:gd name="T17" fmla="*/ 4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5" h="152">
                <a:moveTo>
                  <a:pt x="185" y="43"/>
                </a:moveTo>
                <a:cubicBezTo>
                  <a:pt x="173" y="18"/>
                  <a:pt x="148" y="0"/>
                  <a:pt x="118" y="0"/>
                </a:cubicBezTo>
                <a:cubicBezTo>
                  <a:pt x="81" y="0"/>
                  <a:pt x="50" y="27"/>
                  <a:pt x="44" y="63"/>
                </a:cubicBezTo>
                <a:cubicBezTo>
                  <a:pt x="43" y="63"/>
                  <a:pt x="43" y="63"/>
                  <a:pt x="43" y="63"/>
                </a:cubicBezTo>
                <a:cubicBezTo>
                  <a:pt x="19" y="63"/>
                  <a:pt x="0" y="82"/>
                  <a:pt x="0" y="106"/>
                </a:cubicBezTo>
                <a:cubicBezTo>
                  <a:pt x="0" y="130"/>
                  <a:pt x="19" y="152"/>
                  <a:pt x="43" y="152"/>
                </a:cubicBezTo>
                <a:cubicBezTo>
                  <a:pt x="171" y="152"/>
                  <a:pt x="171" y="152"/>
                  <a:pt x="171" y="152"/>
                </a:cubicBezTo>
                <a:cubicBezTo>
                  <a:pt x="214" y="152"/>
                  <a:pt x="235" y="127"/>
                  <a:pt x="235" y="97"/>
                </a:cubicBezTo>
                <a:cubicBezTo>
                  <a:pt x="235" y="69"/>
                  <a:pt x="213" y="45"/>
                  <a:pt x="185" y="43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6" name="Freeform 40"/>
          <p:cNvSpPr/>
          <p:nvPr/>
        </p:nvSpPr>
        <p:spPr bwMode="auto">
          <a:xfrm>
            <a:off x="1358000" y="2159024"/>
            <a:ext cx="1336635" cy="864013"/>
          </a:xfrm>
          <a:custGeom>
            <a:avLst/>
            <a:gdLst>
              <a:gd name="T0" fmla="*/ 185 w 235"/>
              <a:gd name="T1" fmla="*/ 43 h 152"/>
              <a:gd name="T2" fmla="*/ 118 w 235"/>
              <a:gd name="T3" fmla="*/ 0 h 152"/>
              <a:gd name="T4" fmla="*/ 44 w 235"/>
              <a:gd name="T5" fmla="*/ 63 h 152"/>
              <a:gd name="T6" fmla="*/ 43 w 235"/>
              <a:gd name="T7" fmla="*/ 63 h 152"/>
              <a:gd name="T8" fmla="*/ 0 w 235"/>
              <a:gd name="T9" fmla="*/ 106 h 152"/>
              <a:gd name="T10" fmla="*/ 43 w 235"/>
              <a:gd name="T11" fmla="*/ 152 h 152"/>
              <a:gd name="T12" fmla="*/ 171 w 235"/>
              <a:gd name="T13" fmla="*/ 152 h 152"/>
              <a:gd name="T14" fmla="*/ 235 w 235"/>
              <a:gd name="T15" fmla="*/ 97 h 152"/>
              <a:gd name="T16" fmla="*/ 185 w 235"/>
              <a:gd name="T17" fmla="*/ 4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5" h="152">
                <a:moveTo>
                  <a:pt x="185" y="43"/>
                </a:moveTo>
                <a:cubicBezTo>
                  <a:pt x="173" y="18"/>
                  <a:pt x="148" y="0"/>
                  <a:pt x="118" y="0"/>
                </a:cubicBezTo>
                <a:cubicBezTo>
                  <a:pt x="81" y="0"/>
                  <a:pt x="50" y="27"/>
                  <a:pt x="44" y="63"/>
                </a:cubicBezTo>
                <a:cubicBezTo>
                  <a:pt x="43" y="63"/>
                  <a:pt x="43" y="63"/>
                  <a:pt x="43" y="63"/>
                </a:cubicBezTo>
                <a:cubicBezTo>
                  <a:pt x="19" y="63"/>
                  <a:pt x="0" y="82"/>
                  <a:pt x="0" y="106"/>
                </a:cubicBezTo>
                <a:cubicBezTo>
                  <a:pt x="0" y="130"/>
                  <a:pt x="19" y="152"/>
                  <a:pt x="43" y="152"/>
                </a:cubicBezTo>
                <a:cubicBezTo>
                  <a:pt x="171" y="152"/>
                  <a:pt x="171" y="152"/>
                  <a:pt x="171" y="152"/>
                </a:cubicBezTo>
                <a:cubicBezTo>
                  <a:pt x="214" y="152"/>
                  <a:pt x="235" y="127"/>
                  <a:pt x="235" y="97"/>
                </a:cubicBezTo>
                <a:cubicBezTo>
                  <a:pt x="235" y="69"/>
                  <a:pt x="213" y="45"/>
                  <a:pt x="185" y="43"/>
                </a:cubicBezTo>
                <a:close/>
              </a:path>
            </a:pathLst>
          </a:custGeom>
          <a:solidFill>
            <a:srgbClr val="DF730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8" name="Freeform 39"/>
          <p:cNvSpPr/>
          <p:nvPr/>
        </p:nvSpPr>
        <p:spPr bwMode="auto">
          <a:xfrm>
            <a:off x="4550739" y="6177778"/>
            <a:ext cx="3074320" cy="680223"/>
          </a:xfrm>
          <a:custGeom>
            <a:avLst/>
            <a:gdLst>
              <a:gd name="T0" fmla="*/ 0 w 321"/>
              <a:gd name="T1" fmla="*/ 71 h 71"/>
              <a:gd name="T2" fmla="*/ 160 w 321"/>
              <a:gd name="T3" fmla="*/ 0 h 71"/>
              <a:gd name="T4" fmla="*/ 321 w 321"/>
              <a:gd name="T5" fmla="*/ 71 h 71"/>
              <a:gd name="T6" fmla="*/ 0 w 321"/>
              <a:gd name="T7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1" h="71">
                <a:moveTo>
                  <a:pt x="0" y="71"/>
                </a:moveTo>
                <a:cubicBezTo>
                  <a:pt x="0" y="18"/>
                  <a:pt x="71" y="0"/>
                  <a:pt x="160" y="0"/>
                </a:cubicBezTo>
                <a:cubicBezTo>
                  <a:pt x="249" y="0"/>
                  <a:pt x="321" y="18"/>
                  <a:pt x="321" y="71"/>
                </a:cubicBezTo>
                <a:lnTo>
                  <a:pt x="0" y="71"/>
                </a:lnTo>
                <a:close/>
              </a:path>
            </a:pathLst>
          </a:custGeom>
          <a:solidFill>
            <a:srgbClr val="13918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grpSp>
        <p:nvGrpSpPr>
          <p:cNvPr id="29" name="Group 28"/>
          <p:cNvGrpSpPr/>
          <p:nvPr/>
        </p:nvGrpSpPr>
        <p:grpSpPr>
          <a:xfrm>
            <a:off x="3112166" y="3627261"/>
            <a:ext cx="1052925" cy="723436"/>
            <a:chOff x="7269163" y="3975100"/>
            <a:chExt cx="700087" cy="481013"/>
          </a:xfrm>
          <a:solidFill>
            <a:srgbClr val="1FD89C"/>
          </a:solidFill>
        </p:grpSpPr>
        <p:sp>
          <p:nvSpPr>
            <p:cNvPr id="30" name="Freeform 29"/>
            <p:cNvSpPr/>
            <p:nvPr/>
          </p:nvSpPr>
          <p:spPr bwMode="auto">
            <a:xfrm>
              <a:off x="7269163" y="3975100"/>
              <a:ext cx="434975" cy="307975"/>
            </a:xfrm>
            <a:custGeom>
              <a:avLst/>
              <a:gdLst>
                <a:gd name="T0" fmla="*/ 26 w 116"/>
                <a:gd name="T1" fmla="*/ 76 h 82"/>
                <a:gd name="T2" fmla="*/ 59 w 116"/>
                <a:gd name="T3" fmla="*/ 44 h 82"/>
                <a:gd name="T4" fmla="*/ 68 w 116"/>
                <a:gd name="T5" fmla="*/ 45 h 82"/>
                <a:gd name="T6" fmla="*/ 113 w 116"/>
                <a:gd name="T7" fmla="*/ 21 h 82"/>
                <a:gd name="T8" fmla="*/ 116 w 116"/>
                <a:gd name="T9" fmla="*/ 22 h 82"/>
                <a:gd name="T10" fmla="*/ 79 w 116"/>
                <a:gd name="T11" fmla="*/ 0 h 82"/>
                <a:gd name="T12" fmla="*/ 44 w 116"/>
                <a:gd name="T13" fmla="*/ 19 h 82"/>
                <a:gd name="T14" fmla="*/ 36 w 116"/>
                <a:gd name="T15" fmla="*/ 18 h 82"/>
                <a:gd name="T16" fmla="*/ 13 w 116"/>
                <a:gd name="T17" fmla="*/ 41 h 82"/>
                <a:gd name="T18" fmla="*/ 13 w 116"/>
                <a:gd name="T19" fmla="*/ 42 h 82"/>
                <a:gd name="T20" fmla="*/ 0 w 116"/>
                <a:gd name="T21" fmla="*/ 61 h 82"/>
                <a:gd name="T22" fmla="*/ 18 w 116"/>
                <a:gd name="T23" fmla="*/ 82 h 82"/>
                <a:gd name="T24" fmla="*/ 26 w 116"/>
                <a:gd name="T25" fmla="*/ 7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82">
                  <a:moveTo>
                    <a:pt x="26" y="76"/>
                  </a:moveTo>
                  <a:cubicBezTo>
                    <a:pt x="27" y="58"/>
                    <a:pt x="42" y="44"/>
                    <a:pt x="59" y="44"/>
                  </a:cubicBezTo>
                  <a:cubicBezTo>
                    <a:pt x="62" y="44"/>
                    <a:pt x="65" y="44"/>
                    <a:pt x="68" y="45"/>
                  </a:cubicBezTo>
                  <a:cubicBezTo>
                    <a:pt x="78" y="30"/>
                    <a:pt x="95" y="21"/>
                    <a:pt x="113" y="21"/>
                  </a:cubicBezTo>
                  <a:cubicBezTo>
                    <a:pt x="114" y="21"/>
                    <a:pt x="115" y="22"/>
                    <a:pt x="116" y="22"/>
                  </a:cubicBezTo>
                  <a:cubicBezTo>
                    <a:pt x="109" y="9"/>
                    <a:pt x="95" y="0"/>
                    <a:pt x="79" y="0"/>
                  </a:cubicBezTo>
                  <a:cubicBezTo>
                    <a:pt x="65" y="0"/>
                    <a:pt x="52" y="8"/>
                    <a:pt x="44" y="19"/>
                  </a:cubicBezTo>
                  <a:cubicBezTo>
                    <a:pt x="42" y="18"/>
                    <a:pt x="39" y="18"/>
                    <a:pt x="36" y="18"/>
                  </a:cubicBezTo>
                  <a:cubicBezTo>
                    <a:pt x="24" y="18"/>
                    <a:pt x="13" y="28"/>
                    <a:pt x="13" y="41"/>
                  </a:cubicBezTo>
                  <a:cubicBezTo>
                    <a:pt x="13" y="41"/>
                    <a:pt x="13" y="42"/>
                    <a:pt x="13" y="42"/>
                  </a:cubicBezTo>
                  <a:cubicBezTo>
                    <a:pt x="6" y="45"/>
                    <a:pt x="0" y="53"/>
                    <a:pt x="0" y="61"/>
                  </a:cubicBezTo>
                  <a:cubicBezTo>
                    <a:pt x="0" y="72"/>
                    <a:pt x="8" y="80"/>
                    <a:pt x="18" y="82"/>
                  </a:cubicBezTo>
                  <a:cubicBezTo>
                    <a:pt x="21" y="79"/>
                    <a:pt x="23" y="77"/>
                    <a:pt x="2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7324725" y="4073525"/>
              <a:ext cx="644525" cy="382588"/>
            </a:xfrm>
            <a:custGeom>
              <a:avLst/>
              <a:gdLst>
                <a:gd name="T0" fmla="*/ 149 w 172"/>
                <a:gd name="T1" fmla="*/ 51 h 102"/>
                <a:gd name="T2" fmla="*/ 98 w 172"/>
                <a:gd name="T3" fmla="*/ 0 h 102"/>
                <a:gd name="T4" fmla="*/ 55 w 172"/>
                <a:gd name="T5" fmla="*/ 24 h 102"/>
                <a:gd name="T6" fmla="*/ 44 w 172"/>
                <a:gd name="T7" fmla="*/ 23 h 102"/>
                <a:gd name="T8" fmla="*/ 16 w 172"/>
                <a:gd name="T9" fmla="*/ 51 h 102"/>
                <a:gd name="T10" fmla="*/ 16 w 172"/>
                <a:gd name="T11" fmla="*/ 53 h 102"/>
                <a:gd name="T12" fmla="*/ 0 w 172"/>
                <a:gd name="T13" fmla="*/ 77 h 102"/>
                <a:gd name="T14" fmla="*/ 26 w 172"/>
                <a:gd name="T15" fmla="*/ 102 h 102"/>
                <a:gd name="T16" fmla="*/ 146 w 172"/>
                <a:gd name="T17" fmla="*/ 102 h 102"/>
                <a:gd name="T18" fmla="*/ 172 w 172"/>
                <a:gd name="T19" fmla="*/ 77 h 102"/>
                <a:gd name="T20" fmla="*/ 149 w 172"/>
                <a:gd name="T21" fmla="*/ 5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" h="102">
                  <a:moveTo>
                    <a:pt x="149" y="51"/>
                  </a:moveTo>
                  <a:cubicBezTo>
                    <a:pt x="149" y="23"/>
                    <a:pt x="126" y="0"/>
                    <a:pt x="98" y="0"/>
                  </a:cubicBezTo>
                  <a:cubicBezTo>
                    <a:pt x="80" y="0"/>
                    <a:pt x="64" y="10"/>
                    <a:pt x="55" y="24"/>
                  </a:cubicBezTo>
                  <a:cubicBezTo>
                    <a:pt x="52" y="23"/>
                    <a:pt x="48" y="23"/>
                    <a:pt x="44" y="23"/>
                  </a:cubicBezTo>
                  <a:cubicBezTo>
                    <a:pt x="29" y="23"/>
                    <a:pt x="16" y="35"/>
                    <a:pt x="16" y="51"/>
                  </a:cubicBezTo>
                  <a:cubicBezTo>
                    <a:pt x="16" y="51"/>
                    <a:pt x="16" y="52"/>
                    <a:pt x="16" y="53"/>
                  </a:cubicBezTo>
                  <a:cubicBezTo>
                    <a:pt x="7" y="57"/>
                    <a:pt x="0" y="66"/>
                    <a:pt x="0" y="77"/>
                  </a:cubicBezTo>
                  <a:cubicBezTo>
                    <a:pt x="0" y="91"/>
                    <a:pt x="12" y="102"/>
                    <a:pt x="26" y="102"/>
                  </a:cubicBezTo>
                  <a:cubicBezTo>
                    <a:pt x="146" y="102"/>
                    <a:pt x="146" y="102"/>
                    <a:pt x="146" y="102"/>
                  </a:cubicBezTo>
                  <a:cubicBezTo>
                    <a:pt x="160" y="102"/>
                    <a:pt x="172" y="91"/>
                    <a:pt x="172" y="77"/>
                  </a:cubicBezTo>
                  <a:cubicBezTo>
                    <a:pt x="172" y="63"/>
                    <a:pt x="162" y="53"/>
                    <a:pt x="149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sp>
        <p:nvSpPr>
          <p:cNvPr id="33" name="Freeform 32"/>
          <p:cNvSpPr>
            <a:spLocks noEditPoints="1"/>
          </p:cNvSpPr>
          <p:nvPr/>
        </p:nvSpPr>
        <p:spPr bwMode="auto">
          <a:xfrm>
            <a:off x="8397644" y="3496013"/>
            <a:ext cx="1259725" cy="817740"/>
          </a:xfrm>
          <a:custGeom>
            <a:avLst/>
            <a:gdLst>
              <a:gd name="T0" fmla="*/ 419 w 419"/>
              <a:gd name="T1" fmla="*/ 173 h 272"/>
              <a:gd name="T2" fmla="*/ 348 w 419"/>
              <a:gd name="T3" fmla="*/ 244 h 272"/>
              <a:gd name="T4" fmla="*/ 257 w 419"/>
              <a:gd name="T5" fmla="*/ 244 h 272"/>
              <a:gd name="T6" fmla="*/ 257 w 419"/>
              <a:gd name="T7" fmla="*/ 212 h 272"/>
              <a:gd name="T8" fmla="*/ 280 w 419"/>
              <a:gd name="T9" fmla="*/ 212 h 272"/>
              <a:gd name="T10" fmla="*/ 295 w 419"/>
              <a:gd name="T11" fmla="*/ 203 h 272"/>
              <a:gd name="T12" fmla="*/ 292 w 419"/>
              <a:gd name="T13" fmla="*/ 186 h 272"/>
              <a:gd name="T14" fmla="*/ 223 w 419"/>
              <a:gd name="T15" fmla="*/ 103 h 272"/>
              <a:gd name="T16" fmla="*/ 209 w 419"/>
              <a:gd name="T17" fmla="*/ 96 h 272"/>
              <a:gd name="T18" fmla="*/ 196 w 419"/>
              <a:gd name="T19" fmla="*/ 103 h 272"/>
              <a:gd name="T20" fmla="*/ 127 w 419"/>
              <a:gd name="T21" fmla="*/ 186 h 272"/>
              <a:gd name="T22" fmla="*/ 124 w 419"/>
              <a:gd name="T23" fmla="*/ 203 h 272"/>
              <a:gd name="T24" fmla="*/ 139 w 419"/>
              <a:gd name="T25" fmla="*/ 212 h 272"/>
              <a:gd name="T26" fmla="*/ 162 w 419"/>
              <a:gd name="T27" fmla="*/ 212 h 272"/>
              <a:gd name="T28" fmla="*/ 162 w 419"/>
              <a:gd name="T29" fmla="*/ 244 h 272"/>
              <a:gd name="T30" fmla="*/ 56 w 419"/>
              <a:gd name="T31" fmla="*/ 244 h 272"/>
              <a:gd name="T32" fmla="*/ 0 w 419"/>
              <a:gd name="T33" fmla="*/ 188 h 272"/>
              <a:gd name="T34" fmla="*/ 56 w 419"/>
              <a:gd name="T35" fmla="*/ 132 h 272"/>
              <a:gd name="T36" fmla="*/ 59 w 419"/>
              <a:gd name="T37" fmla="*/ 132 h 272"/>
              <a:gd name="T38" fmla="*/ 139 w 419"/>
              <a:gd name="T39" fmla="*/ 54 h 272"/>
              <a:gd name="T40" fmla="*/ 170 w 419"/>
              <a:gd name="T41" fmla="*/ 60 h 272"/>
              <a:gd name="T42" fmla="*/ 256 w 419"/>
              <a:gd name="T43" fmla="*/ 0 h 272"/>
              <a:gd name="T44" fmla="*/ 347 w 419"/>
              <a:gd name="T45" fmla="*/ 92 h 272"/>
              <a:gd name="T46" fmla="*/ 347 w 419"/>
              <a:gd name="T47" fmla="*/ 102 h 272"/>
              <a:gd name="T48" fmla="*/ 348 w 419"/>
              <a:gd name="T49" fmla="*/ 102 h 272"/>
              <a:gd name="T50" fmla="*/ 419 w 419"/>
              <a:gd name="T51" fmla="*/ 173 h 272"/>
              <a:gd name="T52" fmla="*/ 209 w 419"/>
              <a:gd name="T53" fmla="*/ 108 h 272"/>
              <a:gd name="T54" fmla="*/ 205 w 419"/>
              <a:gd name="T55" fmla="*/ 110 h 272"/>
              <a:gd name="T56" fmla="*/ 136 w 419"/>
              <a:gd name="T57" fmla="*/ 194 h 272"/>
              <a:gd name="T58" fmla="*/ 135 w 419"/>
              <a:gd name="T59" fmla="*/ 198 h 272"/>
              <a:gd name="T60" fmla="*/ 139 w 419"/>
              <a:gd name="T61" fmla="*/ 200 h 272"/>
              <a:gd name="T62" fmla="*/ 170 w 419"/>
              <a:gd name="T63" fmla="*/ 200 h 272"/>
              <a:gd name="T64" fmla="*/ 174 w 419"/>
              <a:gd name="T65" fmla="*/ 203 h 272"/>
              <a:gd name="T66" fmla="*/ 174 w 419"/>
              <a:gd name="T67" fmla="*/ 265 h 272"/>
              <a:gd name="T68" fmla="*/ 180 w 419"/>
              <a:gd name="T69" fmla="*/ 272 h 272"/>
              <a:gd name="T70" fmla="*/ 239 w 419"/>
              <a:gd name="T71" fmla="*/ 272 h 272"/>
              <a:gd name="T72" fmla="*/ 245 w 419"/>
              <a:gd name="T73" fmla="*/ 265 h 272"/>
              <a:gd name="T74" fmla="*/ 245 w 419"/>
              <a:gd name="T75" fmla="*/ 203 h 272"/>
              <a:gd name="T76" fmla="*/ 249 w 419"/>
              <a:gd name="T77" fmla="*/ 200 h 272"/>
              <a:gd name="T78" fmla="*/ 280 w 419"/>
              <a:gd name="T79" fmla="*/ 200 h 272"/>
              <a:gd name="T80" fmla="*/ 284 w 419"/>
              <a:gd name="T81" fmla="*/ 198 h 272"/>
              <a:gd name="T82" fmla="*/ 283 w 419"/>
              <a:gd name="T83" fmla="*/ 194 h 272"/>
              <a:gd name="T84" fmla="*/ 214 w 419"/>
              <a:gd name="T85" fmla="*/ 110 h 272"/>
              <a:gd name="T86" fmla="*/ 209 w 419"/>
              <a:gd name="T87" fmla="*/ 108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19" h="272">
                <a:moveTo>
                  <a:pt x="419" y="173"/>
                </a:moveTo>
                <a:cubicBezTo>
                  <a:pt x="419" y="212"/>
                  <a:pt x="387" y="244"/>
                  <a:pt x="348" y="244"/>
                </a:cubicBezTo>
                <a:cubicBezTo>
                  <a:pt x="257" y="244"/>
                  <a:pt x="257" y="244"/>
                  <a:pt x="257" y="244"/>
                </a:cubicBezTo>
                <a:cubicBezTo>
                  <a:pt x="257" y="212"/>
                  <a:pt x="257" y="212"/>
                  <a:pt x="257" y="212"/>
                </a:cubicBezTo>
                <a:cubicBezTo>
                  <a:pt x="280" y="212"/>
                  <a:pt x="280" y="212"/>
                  <a:pt x="280" y="212"/>
                </a:cubicBezTo>
                <a:cubicBezTo>
                  <a:pt x="287" y="212"/>
                  <a:pt x="292" y="208"/>
                  <a:pt x="295" y="203"/>
                </a:cubicBezTo>
                <a:cubicBezTo>
                  <a:pt x="297" y="197"/>
                  <a:pt x="296" y="191"/>
                  <a:pt x="292" y="186"/>
                </a:cubicBezTo>
                <a:cubicBezTo>
                  <a:pt x="223" y="103"/>
                  <a:pt x="223" y="103"/>
                  <a:pt x="223" y="103"/>
                </a:cubicBezTo>
                <a:cubicBezTo>
                  <a:pt x="219" y="99"/>
                  <a:pt x="214" y="96"/>
                  <a:pt x="209" y="96"/>
                </a:cubicBezTo>
                <a:cubicBezTo>
                  <a:pt x="204" y="96"/>
                  <a:pt x="199" y="99"/>
                  <a:pt x="196" y="103"/>
                </a:cubicBezTo>
                <a:cubicBezTo>
                  <a:pt x="127" y="186"/>
                  <a:pt x="127" y="186"/>
                  <a:pt x="127" y="186"/>
                </a:cubicBezTo>
                <a:cubicBezTo>
                  <a:pt x="123" y="191"/>
                  <a:pt x="122" y="197"/>
                  <a:pt x="124" y="203"/>
                </a:cubicBezTo>
                <a:cubicBezTo>
                  <a:pt x="127" y="208"/>
                  <a:pt x="132" y="212"/>
                  <a:pt x="139" y="212"/>
                </a:cubicBezTo>
                <a:cubicBezTo>
                  <a:pt x="162" y="212"/>
                  <a:pt x="162" y="212"/>
                  <a:pt x="162" y="212"/>
                </a:cubicBezTo>
                <a:cubicBezTo>
                  <a:pt x="162" y="244"/>
                  <a:pt x="162" y="244"/>
                  <a:pt x="162" y="244"/>
                </a:cubicBezTo>
                <a:cubicBezTo>
                  <a:pt x="56" y="244"/>
                  <a:pt x="56" y="244"/>
                  <a:pt x="56" y="244"/>
                </a:cubicBezTo>
                <a:cubicBezTo>
                  <a:pt x="25" y="244"/>
                  <a:pt x="0" y="219"/>
                  <a:pt x="0" y="188"/>
                </a:cubicBezTo>
                <a:cubicBezTo>
                  <a:pt x="0" y="157"/>
                  <a:pt x="25" y="132"/>
                  <a:pt x="56" y="132"/>
                </a:cubicBezTo>
                <a:cubicBezTo>
                  <a:pt x="57" y="132"/>
                  <a:pt x="58" y="132"/>
                  <a:pt x="59" y="132"/>
                </a:cubicBezTo>
                <a:cubicBezTo>
                  <a:pt x="60" y="89"/>
                  <a:pt x="96" y="54"/>
                  <a:pt x="139" y="54"/>
                </a:cubicBezTo>
                <a:cubicBezTo>
                  <a:pt x="150" y="54"/>
                  <a:pt x="160" y="57"/>
                  <a:pt x="170" y="60"/>
                </a:cubicBezTo>
                <a:cubicBezTo>
                  <a:pt x="183" y="25"/>
                  <a:pt x="216" y="0"/>
                  <a:pt x="256" y="0"/>
                </a:cubicBezTo>
                <a:cubicBezTo>
                  <a:pt x="306" y="0"/>
                  <a:pt x="347" y="41"/>
                  <a:pt x="347" y="92"/>
                </a:cubicBezTo>
                <a:cubicBezTo>
                  <a:pt x="347" y="95"/>
                  <a:pt x="347" y="98"/>
                  <a:pt x="347" y="102"/>
                </a:cubicBezTo>
                <a:cubicBezTo>
                  <a:pt x="347" y="102"/>
                  <a:pt x="347" y="102"/>
                  <a:pt x="348" y="102"/>
                </a:cubicBezTo>
                <a:cubicBezTo>
                  <a:pt x="387" y="102"/>
                  <a:pt x="419" y="134"/>
                  <a:pt x="419" y="173"/>
                </a:cubicBezTo>
                <a:close/>
                <a:moveTo>
                  <a:pt x="209" y="108"/>
                </a:moveTo>
                <a:cubicBezTo>
                  <a:pt x="208" y="108"/>
                  <a:pt x="206" y="109"/>
                  <a:pt x="205" y="110"/>
                </a:cubicBezTo>
                <a:cubicBezTo>
                  <a:pt x="136" y="194"/>
                  <a:pt x="136" y="194"/>
                  <a:pt x="136" y="194"/>
                </a:cubicBezTo>
                <a:cubicBezTo>
                  <a:pt x="134" y="196"/>
                  <a:pt x="134" y="197"/>
                  <a:pt x="135" y="198"/>
                </a:cubicBezTo>
                <a:cubicBezTo>
                  <a:pt x="135" y="199"/>
                  <a:pt x="136" y="200"/>
                  <a:pt x="139" y="200"/>
                </a:cubicBezTo>
                <a:cubicBezTo>
                  <a:pt x="170" y="200"/>
                  <a:pt x="170" y="200"/>
                  <a:pt x="170" y="200"/>
                </a:cubicBezTo>
                <a:cubicBezTo>
                  <a:pt x="172" y="200"/>
                  <a:pt x="174" y="201"/>
                  <a:pt x="174" y="203"/>
                </a:cubicBezTo>
                <a:cubicBezTo>
                  <a:pt x="174" y="265"/>
                  <a:pt x="174" y="265"/>
                  <a:pt x="174" y="265"/>
                </a:cubicBezTo>
                <a:cubicBezTo>
                  <a:pt x="174" y="269"/>
                  <a:pt x="176" y="272"/>
                  <a:pt x="180" y="272"/>
                </a:cubicBezTo>
                <a:cubicBezTo>
                  <a:pt x="239" y="272"/>
                  <a:pt x="239" y="272"/>
                  <a:pt x="239" y="272"/>
                </a:cubicBezTo>
                <a:cubicBezTo>
                  <a:pt x="242" y="272"/>
                  <a:pt x="245" y="269"/>
                  <a:pt x="245" y="265"/>
                </a:cubicBezTo>
                <a:cubicBezTo>
                  <a:pt x="245" y="203"/>
                  <a:pt x="245" y="203"/>
                  <a:pt x="245" y="203"/>
                </a:cubicBezTo>
                <a:cubicBezTo>
                  <a:pt x="245" y="201"/>
                  <a:pt x="247" y="200"/>
                  <a:pt x="249" y="200"/>
                </a:cubicBezTo>
                <a:cubicBezTo>
                  <a:pt x="280" y="200"/>
                  <a:pt x="280" y="200"/>
                  <a:pt x="280" y="200"/>
                </a:cubicBezTo>
                <a:cubicBezTo>
                  <a:pt x="283" y="200"/>
                  <a:pt x="284" y="199"/>
                  <a:pt x="284" y="198"/>
                </a:cubicBezTo>
                <a:cubicBezTo>
                  <a:pt x="284" y="197"/>
                  <a:pt x="285" y="196"/>
                  <a:pt x="283" y="194"/>
                </a:cubicBezTo>
                <a:cubicBezTo>
                  <a:pt x="214" y="110"/>
                  <a:pt x="214" y="110"/>
                  <a:pt x="214" y="110"/>
                </a:cubicBezTo>
                <a:cubicBezTo>
                  <a:pt x="213" y="109"/>
                  <a:pt x="211" y="108"/>
                  <a:pt x="209" y="108"/>
                </a:cubicBezTo>
                <a:close/>
              </a:path>
            </a:pathLst>
          </a:cu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1267115" y="4119355"/>
            <a:ext cx="759203" cy="483608"/>
          </a:xfrm>
          <a:custGeom>
            <a:avLst/>
            <a:gdLst>
              <a:gd name="T0" fmla="*/ 366 w 366"/>
              <a:gd name="T1" fmla="*/ 151 h 233"/>
              <a:gd name="T2" fmla="*/ 304 w 366"/>
              <a:gd name="T3" fmla="*/ 213 h 233"/>
              <a:gd name="T4" fmla="*/ 215 w 366"/>
              <a:gd name="T5" fmla="*/ 213 h 233"/>
              <a:gd name="T6" fmla="*/ 255 w 366"/>
              <a:gd name="T7" fmla="*/ 164 h 233"/>
              <a:gd name="T8" fmla="*/ 257 w 366"/>
              <a:gd name="T9" fmla="*/ 150 h 233"/>
              <a:gd name="T10" fmla="*/ 245 w 366"/>
              <a:gd name="T11" fmla="*/ 142 h 233"/>
              <a:gd name="T12" fmla="*/ 224 w 366"/>
              <a:gd name="T13" fmla="*/ 142 h 233"/>
              <a:gd name="T14" fmla="*/ 224 w 366"/>
              <a:gd name="T15" fmla="*/ 95 h 233"/>
              <a:gd name="T16" fmla="*/ 209 w 366"/>
              <a:gd name="T17" fmla="*/ 80 h 233"/>
              <a:gd name="T18" fmla="*/ 157 w 366"/>
              <a:gd name="T19" fmla="*/ 80 h 233"/>
              <a:gd name="T20" fmla="*/ 142 w 366"/>
              <a:gd name="T21" fmla="*/ 95 h 233"/>
              <a:gd name="T22" fmla="*/ 142 w 366"/>
              <a:gd name="T23" fmla="*/ 142 h 233"/>
              <a:gd name="T24" fmla="*/ 121 w 366"/>
              <a:gd name="T25" fmla="*/ 142 h 233"/>
              <a:gd name="T26" fmla="*/ 109 w 366"/>
              <a:gd name="T27" fmla="*/ 150 h 233"/>
              <a:gd name="T28" fmla="*/ 111 w 366"/>
              <a:gd name="T29" fmla="*/ 164 h 233"/>
              <a:gd name="T30" fmla="*/ 151 w 366"/>
              <a:gd name="T31" fmla="*/ 213 h 233"/>
              <a:gd name="T32" fmla="*/ 49 w 366"/>
              <a:gd name="T33" fmla="*/ 213 h 233"/>
              <a:gd name="T34" fmla="*/ 0 w 366"/>
              <a:gd name="T35" fmla="*/ 164 h 233"/>
              <a:gd name="T36" fmla="*/ 49 w 366"/>
              <a:gd name="T37" fmla="*/ 115 h 233"/>
              <a:gd name="T38" fmla="*/ 52 w 366"/>
              <a:gd name="T39" fmla="*/ 115 h 233"/>
              <a:gd name="T40" fmla="*/ 122 w 366"/>
              <a:gd name="T41" fmla="*/ 47 h 233"/>
              <a:gd name="T42" fmla="*/ 148 w 366"/>
              <a:gd name="T43" fmla="*/ 52 h 233"/>
              <a:gd name="T44" fmla="*/ 223 w 366"/>
              <a:gd name="T45" fmla="*/ 0 h 233"/>
              <a:gd name="T46" fmla="*/ 303 w 366"/>
              <a:gd name="T47" fmla="*/ 80 h 233"/>
              <a:gd name="T48" fmla="*/ 303 w 366"/>
              <a:gd name="T49" fmla="*/ 88 h 233"/>
              <a:gd name="T50" fmla="*/ 304 w 366"/>
              <a:gd name="T51" fmla="*/ 88 h 233"/>
              <a:gd name="T52" fmla="*/ 366 w 366"/>
              <a:gd name="T53" fmla="*/ 151 h 233"/>
              <a:gd name="T54" fmla="*/ 183 w 366"/>
              <a:gd name="T55" fmla="*/ 233 h 233"/>
              <a:gd name="T56" fmla="*/ 187 w 366"/>
              <a:gd name="T57" fmla="*/ 231 h 233"/>
              <a:gd name="T58" fmla="*/ 247 w 366"/>
              <a:gd name="T59" fmla="*/ 158 h 233"/>
              <a:gd name="T60" fmla="*/ 248 w 366"/>
              <a:gd name="T61" fmla="*/ 154 h 233"/>
              <a:gd name="T62" fmla="*/ 245 w 366"/>
              <a:gd name="T63" fmla="*/ 152 h 233"/>
              <a:gd name="T64" fmla="*/ 217 w 366"/>
              <a:gd name="T65" fmla="*/ 152 h 233"/>
              <a:gd name="T66" fmla="*/ 214 w 366"/>
              <a:gd name="T67" fmla="*/ 149 h 233"/>
              <a:gd name="T68" fmla="*/ 214 w 366"/>
              <a:gd name="T69" fmla="*/ 95 h 233"/>
              <a:gd name="T70" fmla="*/ 209 w 366"/>
              <a:gd name="T71" fmla="*/ 90 h 233"/>
              <a:gd name="T72" fmla="*/ 157 w 366"/>
              <a:gd name="T73" fmla="*/ 90 h 233"/>
              <a:gd name="T74" fmla="*/ 152 w 366"/>
              <a:gd name="T75" fmla="*/ 95 h 233"/>
              <a:gd name="T76" fmla="*/ 152 w 366"/>
              <a:gd name="T77" fmla="*/ 149 h 233"/>
              <a:gd name="T78" fmla="*/ 149 w 366"/>
              <a:gd name="T79" fmla="*/ 152 h 233"/>
              <a:gd name="T80" fmla="*/ 121 w 366"/>
              <a:gd name="T81" fmla="*/ 152 h 233"/>
              <a:gd name="T82" fmla="*/ 118 w 366"/>
              <a:gd name="T83" fmla="*/ 154 h 233"/>
              <a:gd name="T84" fmla="*/ 119 w 366"/>
              <a:gd name="T85" fmla="*/ 158 h 233"/>
              <a:gd name="T86" fmla="*/ 179 w 366"/>
              <a:gd name="T87" fmla="*/ 231 h 233"/>
              <a:gd name="T88" fmla="*/ 183 w 366"/>
              <a:gd name="T89" fmla="*/ 233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66" h="233">
                <a:moveTo>
                  <a:pt x="366" y="151"/>
                </a:moveTo>
                <a:cubicBezTo>
                  <a:pt x="366" y="185"/>
                  <a:pt x="338" y="213"/>
                  <a:pt x="304" y="213"/>
                </a:cubicBezTo>
                <a:cubicBezTo>
                  <a:pt x="215" y="213"/>
                  <a:pt x="215" y="213"/>
                  <a:pt x="215" y="213"/>
                </a:cubicBezTo>
                <a:cubicBezTo>
                  <a:pt x="255" y="164"/>
                  <a:pt x="255" y="164"/>
                  <a:pt x="255" y="164"/>
                </a:cubicBezTo>
                <a:cubicBezTo>
                  <a:pt x="259" y="160"/>
                  <a:pt x="260" y="154"/>
                  <a:pt x="257" y="150"/>
                </a:cubicBezTo>
                <a:cubicBezTo>
                  <a:pt x="255" y="145"/>
                  <a:pt x="250" y="142"/>
                  <a:pt x="245" y="142"/>
                </a:cubicBezTo>
                <a:cubicBezTo>
                  <a:pt x="224" y="142"/>
                  <a:pt x="224" y="142"/>
                  <a:pt x="224" y="142"/>
                </a:cubicBezTo>
                <a:cubicBezTo>
                  <a:pt x="224" y="95"/>
                  <a:pt x="224" y="95"/>
                  <a:pt x="224" y="95"/>
                </a:cubicBezTo>
                <a:cubicBezTo>
                  <a:pt x="224" y="87"/>
                  <a:pt x="217" y="80"/>
                  <a:pt x="209" y="80"/>
                </a:cubicBezTo>
                <a:cubicBezTo>
                  <a:pt x="157" y="80"/>
                  <a:pt x="157" y="80"/>
                  <a:pt x="157" y="80"/>
                </a:cubicBezTo>
                <a:cubicBezTo>
                  <a:pt x="149" y="80"/>
                  <a:pt x="142" y="87"/>
                  <a:pt x="142" y="95"/>
                </a:cubicBezTo>
                <a:cubicBezTo>
                  <a:pt x="142" y="142"/>
                  <a:pt x="142" y="142"/>
                  <a:pt x="142" y="142"/>
                </a:cubicBezTo>
                <a:cubicBezTo>
                  <a:pt x="121" y="142"/>
                  <a:pt x="121" y="142"/>
                  <a:pt x="121" y="142"/>
                </a:cubicBezTo>
                <a:cubicBezTo>
                  <a:pt x="116" y="142"/>
                  <a:pt x="111" y="145"/>
                  <a:pt x="109" y="150"/>
                </a:cubicBezTo>
                <a:cubicBezTo>
                  <a:pt x="106" y="154"/>
                  <a:pt x="107" y="160"/>
                  <a:pt x="111" y="164"/>
                </a:cubicBezTo>
                <a:cubicBezTo>
                  <a:pt x="151" y="213"/>
                  <a:pt x="151" y="213"/>
                  <a:pt x="151" y="213"/>
                </a:cubicBezTo>
                <a:cubicBezTo>
                  <a:pt x="49" y="213"/>
                  <a:pt x="49" y="213"/>
                  <a:pt x="49" y="213"/>
                </a:cubicBezTo>
                <a:cubicBezTo>
                  <a:pt x="22" y="213"/>
                  <a:pt x="0" y="191"/>
                  <a:pt x="0" y="164"/>
                </a:cubicBezTo>
                <a:cubicBezTo>
                  <a:pt x="0" y="137"/>
                  <a:pt x="22" y="115"/>
                  <a:pt x="49" y="115"/>
                </a:cubicBezTo>
                <a:cubicBezTo>
                  <a:pt x="50" y="115"/>
                  <a:pt x="51" y="115"/>
                  <a:pt x="52" y="115"/>
                </a:cubicBezTo>
                <a:cubicBezTo>
                  <a:pt x="53" y="77"/>
                  <a:pt x="84" y="47"/>
                  <a:pt x="122" y="47"/>
                </a:cubicBezTo>
                <a:cubicBezTo>
                  <a:pt x="131" y="47"/>
                  <a:pt x="140" y="49"/>
                  <a:pt x="148" y="52"/>
                </a:cubicBezTo>
                <a:cubicBezTo>
                  <a:pt x="159" y="22"/>
                  <a:pt x="189" y="0"/>
                  <a:pt x="223" y="0"/>
                </a:cubicBezTo>
                <a:cubicBezTo>
                  <a:pt x="267" y="0"/>
                  <a:pt x="303" y="36"/>
                  <a:pt x="303" y="80"/>
                </a:cubicBezTo>
                <a:cubicBezTo>
                  <a:pt x="303" y="83"/>
                  <a:pt x="303" y="85"/>
                  <a:pt x="303" y="88"/>
                </a:cubicBezTo>
                <a:cubicBezTo>
                  <a:pt x="303" y="88"/>
                  <a:pt x="303" y="88"/>
                  <a:pt x="304" y="88"/>
                </a:cubicBezTo>
                <a:cubicBezTo>
                  <a:pt x="338" y="88"/>
                  <a:pt x="366" y="116"/>
                  <a:pt x="366" y="151"/>
                </a:cubicBezTo>
                <a:close/>
                <a:moveTo>
                  <a:pt x="183" y="233"/>
                </a:moveTo>
                <a:cubicBezTo>
                  <a:pt x="184" y="233"/>
                  <a:pt x="186" y="232"/>
                  <a:pt x="187" y="231"/>
                </a:cubicBezTo>
                <a:cubicBezTo>
                  <a:pt x="247" y="158"/>
                  <a:pt x="247" y="158"/>
                  <a:pt x="247" y="158"/>
                </a:cubicBezTo>
                <a:cubicBezTo>
                  <a:pt x="249" y="156"/>
                  <a:pt x="249" y="155"/>
                  <a:pt x="248" y="154"/>
                </a:cubicBezTo>
                <a:cubicBezTo>
                  <a:pt x="248" y="153"/>
                  <a:pt x="247" y="152"/>
                  <a:pt x="245" y="152"/>
                </a:cubicBezTo>
                <a:cubicBezTo>
                  <a:pt x="217" y="152"/>
                  <a:pt x="217" y="152"/>
                  <a:pt x="217" y="152"/>
                </a:cubicBezTo>
                <a:cubicBezTo>
                  <a:pt x="216" y="152"/>
                  <a:pt x="214" y="151"/>
                  <a:pt x="214" y="149"/>
                </a:cubicBezTo>
                <a:cubicBezTo>
                  <a:pt x="214" y="95"/>
                  <a:pt x="214" y="95"/>
                  <a:pt x="214" y="95"/>
                </a:cubicBezTo>
                <a:cubicBezTo>
                  <a:pt x="214" y="92"/>
                  <a:pt x="212" y="90"/>
                  <a:pt x="209" y="90"/>
                </a:cubicBezTo>
                <a:cubicBezTo>
                  <a:pt x="157" y="90"/>
                  <a:pt x="157" y="90"/>
                  <a:pt x="157" y="90"/>
                </a:cubicBezTo>
                <a:cubicBezTo>
                  <a:pt x="154" y="90"/>
                  <a:pt x="152" y="92"/>
                  <a:pt x="152" y="95"/>
                </a:cubicBezTo>
                <a:cubicBezTo>
                  <a:pt x="152" y="149"/>
                  <a:pt x="152" y="149"/>
                  <a:pt x="152" y="149"/>
                </a:cubicBezTo>
                <a:cubicBezTo>
                  <a:pt x="152" y="151"/>
                  <a:pt x="150" y="152"/>
                  <a:pt x="149" y="152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119" y="152"/>
                  <a:pt x="118" y="153"/>
                  <a:pt x="118" y="154"/>
                </a:cubicBezTo>
                <a:cubicBezTo>
                  <a:pt x="117" y="155"/>
                  <a:pt x="117" y="156"/>
                  <a:pt x="119" y="158"/>
                </a:cubicBezTo>
                <a:cubicBezTo>
                  <a:pt x="179" y="231"/>
                  <a:pt x="179" y="231"/>
                  <a:pt x="179" y="231"/>
                </a:cubicBezTo>
                <a:cubicBezTo>
                  <a:pt x="180" y="232"/>
                  <a:pt x="182" y="233"/>
                  <a:pt x="183" y="233"/>
                </a:cubicBezTo>
                <a:close/>
              </a:path>
            </a:pathLst>
          </a:custGeom>
          <a:solidFill>
            <a:srgbClr val="F3C30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35" name="Freeform 34"/>
          <p:cNvSpPr>
            <a:spLocks noEditPoints="1"/>
          </p:cNvSpPr>
          <p:nvPr/>
        </p:nvSpPr>
        <p:spPr bwMode="auto">
          <a:xfrm>
            <a:off x="9836805" y="2090171"/>
            <a:ext cx="323195" cy="322829"/>
          </a:xfrm>
          <a:custGeom>
            <a:avLst/>
            <a:gdLst>
              <a:gd name="T0" fmla="*/ 55 w 374"/>
              <a:gd name="T1" fmla="*/ 374 h 374"/>
              <a:gd name="T2" fmla="*/ 0 w 374"/>
              <a:gd name="T3" fmla="*/ 319 h 374"/>
              <a:gd name="T4" fmla="*/ 55 w 374"/>
              <a:gd name="T5" fmla="*/ 265 h 374"/>
              <a:gd name="T6" fmla="*/ 109 w 374"/>
              <a:gd name="T7" fmla="*/ 319 h 374"/>
              <a:gd name="T8" fmla="*/ 55 w 374"/>
              <a:gd name="T9" fmla="*/ 374 h 374"/>
              <a:gd name="T10" fmla="*/ 301 w 374"/>
              <a:gd name="T11" fmla="*/ 374 h 374"/>
              <a:gd name="T12" fmla="*/ 301 w 374"/>
              <a:gd name="T13" fmla="*/ 369 h 374"/>
              <a:gd name="T14" fmla="*/ 5 w 374"/>
              <a:gd name="T15" fmla="*/ 73 h 374"/>
              <a:gd name="T16" fmla="*/ 0 w 374"/>
              <a:gd name="T17" fmla="*/ 73 h 374"/>
              <a:gd name="T18" fmla="*/ 0 w 374"/>
              <a:gd name="T19" fmla="*/ 0 h 374"/>
              <a:gd name="T20" fmla="*/ 5 w 374"/>
              <a:gd name="T21" fmla="*/ 0 h 374"/>
              <a:gd name="T22" fmla="*/ 374 w 374"/>
              <a:gd name="T23" fmla="*/ 369 h 374"/>
              <a:gd name="T24" fmla="*/ 374 w 374"/>
              <a:gd name="T25" fmla="*/ 374 h 374"/>
              <a:gd name="T26" fmla="*/ 301 w 374"/>
              <a:gd name="T27" fmla="*/ 374 h 374"/>
              <a:gd name="T28" fmla="*/ 173 w 374"/>
              <a:gd name="T29" fmla="*/ 374 h 374"/>
              <a:gd name="T30" fmla="*/ 173 w 374"/>
              <a:gd name="T31" fmla="*/ 369 h 374"/>
              <a:gd name="T32" fmla="*/ 5 w 374"/>
              <a:gd name="T33" fmla="*/ 201 h 374"/>
              <a:gd name="T34" fmla="*/ 0 w 374"/>
              <a:gd name="T35" fmla="*/ 201 h 374"/>
              <a:gd name="T36" fmla="*/ 0 w 374"/>
              <a:gd name="T37" fmla="*/ 129 h 374"/>
              <a:gd name="T38" fmla="*/ 5 w 374"/>
              <a:gd name="T39" fmla="*/ 129 h 374"/>
              <a:gd name="T40" fmla="*/ 246 w 374"/>
              <a:gd name="T41" fmla="*/ 369 h 374"/>
              <a:gd name="T42" fmla="*/ 246 w 374"/>
              <a:gd name="T43" fmla="*/ 374 h 374"/>
              <a:gd name="T44" fmla="*/ 173 w 374"/>
              <a:gd name="T45" fmla="*/ 374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74" h="374">
                <a:moveTo>
                  <a:pt x="55" y="374"/>
                </a:moveTo>
                <a:cubicBezTo>
                  <a:pt x="25" y="374"/>
                  <a:pt x="0" y="349"/>
                  <a:pt x="0" y="319"/>
                </a:cubicBezTo>
                <a:cubicBezTo>
                  <a:pt x="0" y="289"/>
                  <a:pt x="25" y="265"/>
                  <a:pt x="55" y="265"/>
                </a:cubicBezTo>
                <a:cubicBezTo>
                  <a:pt x="85" y="265"/>
                  <a:pt x="109" y="289"/>
                  <a:pt x="109" y="319"/>
                </a:cubicBezTo>
                <a:cubicBezTo>
                  <a:pt x="109" y="349"/>
                  <a:pt x="85" y="374"/>
                  <a:pt x="55" y="374"/>
                </a:cubicBezTo>
                <a:close/>
                <a:moveTo>
                  <a:pt x="301" y="374"/>
                </a:moveTo>
                <a:cubicBezTo>
                  <a:pt x="301" y="369"/>
                  <a:pt x="301" y="369"/>
                  <a:pt x="301" y="369"/>
                </a:cubicBezTo>
                <a:cubicBezTo>
                  <a:pt x="301" y="206"/>
                  <a:pt x="168" y="73"/>
                  <a:pt x="5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208" y="0"/>
                  <a:pt x="374" y="166"/>
                  <a:pt x="374" y="369"/>
                </a:cubicBezTo>
                <a:cubicBezTo>
                  <a:pt x="374" y="374"/>
                  <a:pt x="374" y="374"/>
                  <a:pt x="374" y="374"/>
                </a:cubicBezTo>
                <a:lnTo>
                  <a:pt x="301" y="374"/>
                </a:lnTo>
                <a:close/>
                <a:moveTo>
                  <a:pt x="173" y="374"/>
                </a:moveTo>
                <a:cubicBezTo>
                  <a:pt x="173" y="369"/>
                  <a:pt x="173" y="369"/>
                  <a:pt x="173" y="369"/>
                </a:cubicBezTo>
                <a:cubicBezTo>
                  <a:pt x="173" y="277"/>
                  <a:pt x="98" y="201"/>
                  <a:pt x="5" y="201"/>
                </a:cubicBezTo>
                <a:cubicBezTo>
                  <a:pt x="0" y="201"/>
                  <a:pt x="0" y="201"/>
                  <a:pt x="0" y="201"/>
                </a:cubicBezTo>
                <a:cubicBezTo>
                  <a:pt x="0" y="129"/>
                  <a:pt x="0" y="129"/>
                  <a:pt x="0" y="129"/>
                </a:cubicBezTo>
                <a:cubicBezTo>
                  <a:pt x="5" y="129"/>
                  <a:pt x="5" y="129"/>
                  <a:pt x="5" y="129"/>
                </a:cubicBezTo>
                <a:cubicBezTo>
                  <a:pt x="138" y="129"/>
                  <a:pt x="246" y="237"/>
                  <a:pt x="246" y="369"/>
                </a:cubicBezTo>
                <a:cubicBezTo>
                  <a:pt x="246" y="374"/>
                  <a:pt x="246" y="374"/>
                  <a:pt x="246" y="374"/>
                </a:cubicBezTo>
                <a:lnTo>
                  <a:pt x="173" y="3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36" name="Freeform 35"/>
          <p:cNvSpPr>
            <a:spLocks noEditPoints="1"/>
          </p:cNvSpPr>
          <p:nvPr/>
        </p:nvSpPr>
        <p:spPr bwMode="auto">
          <a:xfrm>
            <a:off x="10243433" y="5315173"/>
            <a:ext cx="529513" cy="404660"/>
          </a:xfrm>
          <a:custGeom>
            <a:avLst/>
            <a:gdLst>
              <a:gd name="T0" fmla="*/ 256 w 402"/>
              <a:gd name="T1" fmla="*/ 157 h 307"/>
              <a:gd name="T2" fmla="*/ 311 w 402"/>
              <a:gd name="T3" fmla="*/ 157 h 307"/>
              <a:gd name="T4" fmla="*/ 311 w 402"/>
              <a:gd name="T5" fmla="*/ 153 h 307"/>
              <a:gd name="T6" fmla="*/ 212 w 402"/>
              <a:gd name="T7" fmla="*/ 44 h 307"/>
              <a:gd name="T8" fmla="*/ 201 w 402"/>
              <a:gd name="T9" fmla="*/ 43 h 307"/>
              <a:gd name="T10" fmla="*/ 190 w 402"/>
              <a:gd name="T11" fmla="*/ 44 h 307"/>
              <a:gd name="T12" fmla="*/ 120 w 402"/>
              <a:gd name="T13" fmla="*/ 79 h 307"/>
              <a:gd name="T14" fmla="*/ 98 w 402"/>
              <a:gd name="T15" fmla="*/ 40 h 307"/>
              <a:gd name="T16" fmla="*/ 185 w 402"/>
              <a:gd name="T17" fmla="*/ 1 h 307"/>
              <a:gd name="T18" fmla="*/ 201 w 402"/>
              <a:gd name="T19" fmla="*/ 0 h 307"/>
              <a:gd name="T20" fmla="*/ 217 w 402"/>
              <a:gd name="T21" fmla="*/ 1 h 307"/>
              <a:gd name="T22" fmla="*/ 354 w 402"/>
              <a:gd name="T23" fmla="*/ 153 h 307"/>
              <a:gd name="T24" fmla="*/ 354 w 402"/>
              <a:gd name="T25" fmla="*/ 157 h 307"/>
              <a:gd name="T26" fmla="*/ 358 w 402"/>
              <a:gd name="T27" fmla="*/ 157 h 307"/>
              <a:gd name="T28" fmla="*/ 402 w 402"/>
              <a:gd name="T29" fmla="*/ 157 h 307"/>
              <a:gd name="T30" fmla="*/ 329 w 402"/>
              <a:gd name="T31" fmla="*/ 283 h 307"/>
              <a:gd name="T32" fmla="*/ 256 w 402"/>
              <a:gd name="T33" fmla="*/ 157 h 307"/>
              <a:gd name="T34" fmla="*/ 217 w 402"/>
              <a:gd name="T35" fmla="*/ 306 h 307"/>
              <a:gd name="T36" fmla="*/ 304 w 402"/>
              <a:gd name="T37" fmla="*/ 267 h 307"/>
              <a:gd name="T38" fmla="*/ 282 w 402"/>
              <a:gd name="T39" fmla="*/ 228 h 307"/>
              <a:gd name="T40" fmla="*/ 212 w 402"/>
              <a:gd name="T41" fmla="*/ 263 h 307"/>
              <a:gd name="T42" fmla="*/ 201 w 402"/>
              <a:gd name="T43" fmla="*/ 264 h 307"/>
              <a:gd name="T44" fmla="*/ 190 w 402"/>
              <a:gd name="T45" fmla="*/ 263 h 307"/>
              <a:gd name="T46" fmla="*/ 91 w 402"/>
              <a:gd name="T47" fmla="*/ 153 h 307"/>
              <a:gd name="T48" fmla="*/ 91 w 402"/>
              <a:gd name="T49" fmla="*/ 150 h 307"/>
              <a:gd name="T50" fmla="*/ 146 w 402"/>
              <a:gd name="T51" fmla="*/ 150 h 307"/>
              <a:gd name="T52" fmla="*/ 86 w 402"/>
              <a:gd name="T53" fmla="*/ 46 h 307"/>
              <a:gd name="T54" fmla="*/ 73 w 402"/>
              <a:gd name="T55" fmla="*/ 24 h 307"/>
              <a:gd name="T56" fmla="*/ 0 w 402"/>
              <a:gd name="T57" fmla="*/ 150 h 307"/>
              <a:gd name="T58" fmla="*/ 48 w 402"/>
              <a:gd name="T59" fmla="*/ 150 h 307"/>
              <a:gd name="T60" fmla="*/ 48 w 402"/>
              <a:gd name="T61" fmla="*/ 153 h 307"/>
              <a:gd name="T62" fmla="*/ 185 w 402"/>
              <a:gd name="T63" fmla="*/ 306 h 307"/>
              <a:gd name="T64" fmla="*/ 201 w 402"/>
              <a:gd name="T65" fmla="*/ 307 h 307"/>
              <a:gd name="T66" fmla="*/ 217 w 402"/>
              <a:gd name="T67" fmla="*/ 306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02" h="307">
                <a:moveTo>
                  <a:pt x="256" y="157"/>
                </a:moveTo>
                <a:cubicBezTo>
                  <a:pt x="311" y="157"/>
                  <a:pt x="311" y="157"/>
                  <a:pt x="311" y="157"/>
                </a:cubicBezTo>
                <a:cubicBezTo>
                  <a:pt x="311" y="153"/>
                  <a:pt x="311" y="153"/>
                  <a:pt x="311" y="153"/>
                </a:cubicBezTo>
                <a:cubicBezTo>
                  <a:pt x="311" y="97"/>
                  <a:pt x="269" y="50"/>
                  <a:pt x="212" y="44"/>
                </a:cubicBezTo>
                <a:cubicBezTo>
                  <a:pt x="209" y="43"/>
                  <a:pt x="205" y="43"/>
                  <a:pt x="201" y="43"/>
                </a:cubicBezTo>
                <a:cubicBezTo>
                  <a:pt x="197" y="43"/>
                  <a:pt x="193" y="43"/>
                  <a:pt x="190" y="44"/>
                </a:cubicBezTo>
                <a:cubicBezTo>
                  <a:pt x="163" y="47"/>
                  <a:pt x="139" y="59"/>
                  <a:pt x="120" y="79"/>
                </a:cubicBezTo>
                <a:cubicBezTo>
                  <a:pt x="98" y="40"/>
                  <a:pt x="98" y="40"/>
                  <a:pt x="98" y="40"/>
                </a:cubicBezTo>
                <a:cubicBezTo>
                  <a:pt x="122" y="18"/>
                  <a:pt x="152" y="4"/>
                  <a:pt x="185" y="1"/>
                </a:cubicBezTo>
                <a:cubicBezTo>
                  <a:pt x="190" y="0"/>
                  <a:pt x="196" y="0"/>
                  <a:pt x="201" y="0"/>
                </a:cubicBezTo>
                <a:cubicBezTo>
                  <a:pt x="206" y="0"/>
                  <a:pt x="212" y="0"/>
                  <a:pt x="217" y="1"/>
                </a:cubicBezTo>
                <a:cubicBezTo>
                  <a:pt x="295" y="9"/>
                  <a:pt x="354" y="74"/>
                  <a:pt x="354" y="153"/>
                </a:cubicBezTo>
                <a:cubicBezTo>
                  <a:pt x="354" y="157"/>
                  <a:pt x="354" y="157"/>
                  <a:pt x="354" y="157"/>
                </a:cubicBezTo>
                <a:cubicBezTo>
                  <a:pt x="358" y="157"/>
                  <a:pt x="358" y="157"/>
                  <a:pt x="358" y="157"/>
                </a:cubicBezTo>
                <a:cubicBezTo>
                  <a:pt x="402" y="157"/>
                  <a:pt x="402" y="157"/>
                  <a:pt x="402" y="157"/>
                </a:cubicBezTo>
                <a:cubicBezTo>
                  <a:pt x="329" y="283"/>
                  <a:pt x="329" y="283"/>
                  <a:pt x="329" y="283"/>
                </a:cubicBezTo>
                <a:lnTo>
                  <a:pt x="256" y="157"/>
                </a:lnTo>
                <a:close/>
                <a:moveTo>
                  <a:pt x="217" y="306"/>
                </a:moveTo>
                <a:cubicBezTo>
                  <a:pt x="249" y="303"/>
                  <a:pt x="280" y="289"/>
                  <a:pt x="304" y="267"/>
                </a:cubicBezTo>
                <a:cubicBezTo>
                  <a:pt x="282" y="228"/>
                  <a:pt x="282" y="228"/>
                  <a:pt x="282" y="228"/>
                </a:cubicBezTo>
                <a:cubicBezTo>
                  <a:pt x="263" y="248"/>
                  <a:pt x="239" y="260"/>
                  <a:pt x="212" y="263"/>
                </a:cubicBezTo>
                <a:cubicBezTo>
                  <a:pt x="208" y="263"/>
                  <a:pt x="205" y="264"/>
                  <a:pt x="201" y="264"/>
                </a:cubicBezTo>
                <a:cubicBezTo>
                  <a:pt x="197" y="264"/>
                  <a:pt x="193" y="263"/>
                  <a:pt x="190" y="263"/>
                </a:cubicBezTo>
                <a:cubicBezTo>
                  <a:pt x="133" y="257"/>
                  <a:pt x="91" y="210"/>
                  <a:pt x="91" y="153"/>
                </a:cubicBezTo>
                <a:cubicBezTo>
                  <a:pt x="91" y="150"/>
                  <a:pt x="91" y="150"/>
                  <a:pt x="91" y="150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86" y="46"/>
                  <a:pt x="86" y="46"/>
                  <a:pt x="86" y="46"/>
                </a:cubicBezTo>
                <a:cubicBezTo>
                  <a:pt x="73" y="24"/>
                  <a:pt x="73" y="24"/>
                  <a:pt x="73" y="24"/>
                </a:cubicBezTo>
                <a:cubicBezTo>
                  <a:pt x="0" y="150"/>
                  <a:pt x="0" y="150"/>
                  <a:pt x="0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3"/>
                  <a:pt x="48" y="153"/>
                  <a:pt x="48" y="153"/>
                </a:cubicBezTo>
                <a:cubicBezTo>
                  <a:pt x="48" y="232"/>
                  <a:pt x="107" y="298"/>
                  <a:pt x="185" y="306"/>
                </a:cubicBezTo>
                <a:cubicBezTo>
                  <a:pt x="190" y="307"/>
                  <a:pt x="196" y="307"/>
                  <a:pt x="201" y="307"/>
                </a:cubicBezTo>
                <a:cubicBezTo>
                  <a:pt x="206" y="307"/>
                  <a:pt x="211" y="307"/>
                  <a:pt x="217" y="3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grpSp>
        <p:nvGrpSpPr>
          <p:cNvPr id="37" name="Group 36"/>
          <p:cNvGrpSpPr/>
          <p:nvPr/>
        </p:nvGrpSpPr>
        <p:grpSpPr>
          <a:xfrm>
            <a:off x="1812377" y="2390346"/>
            <a:ext cx="427880" cy="427879"/>
            <a:chOff x="5411787" y="4040187"/>
            <a:chExt cx="623888" cy="623888"/>
          </a:xfrm>
          <a:solidFill>
            <a:schemeClr val="bg1"/>
          </a:solidFill>
        </p:grpSpPr>
        <p:sp>
          <p:nvSpPr>
            <p:cNvPr id="38" name="Freeform 37"/>
            <p:cNvSpPr/>
            <p:nvPr/>
          </p:nvSpPr>
          <p:spPr bwMode="auto">
            <a:xfrm>
              <a:off x="5664200" y="4040187"/>
              <a:ext cx="371475" cy="368300"/>
            </a:xfrm>
            <a:custGeom>
              <a:avLst/>
              <a:gdLst>
                <a:gd name="T0" fmla="*/ 39 w 99"/>
                <a:gd name="T1" fmla="*/ 6 h 98"/>
                <a:gd name="T2" fmla="*/ 7 w 99"/>
                <a:gd name="T3" fmla="*/ 38 h 98"/>
                <a:gd name="T4" fmla="*/ 7 w 99"/>
                <a:gd name="T5" fmla="*/ 60 h 98"/>
                <a:gd name="T6" fmla="*/ 12 w 99"/>
                <a:gd name="T7" fmla="*/ 66 h 98"/>
                <a:gd name="T8" fmla="*/ 46 w 99"/>
                <a:gd name="T9" fmla="*/ 32 h 98"/>
                <a:gd name="T10" fmla="*/ 67 w 99"/>
                <a:gd name="T11" fmla="*/ 52 h 98"/>
                <a:gd name="T12" fmla="*/ 33 w 99"/>
                <a:gd name="T13" fmla="*/ 86 h 98"/>
                <a:gd name="T14" fmla="*/ 39 w 99"/>
                <a:gd name="T15" fmla="*/ 92 h 98"/>
                <a:gd name="T16" fmla="*/ 61 w 99"/>
                <a:gd name="T17" fmla="*/ 92 h 98"/>
                <a:gd name="T18" fmla="*/ 93 w 99"/>
                <a:gd name="T19" fmla="*/ 60 h 98"/>
                <a:gd name="T20" fmla="*/ 93 w 99"/>
                <a:gd name="T21" fmla="*/ 38 h 98"/>
                <a:gd name="T22" fmla="*/ 61 w 99"/>
                <a:gd name="T23" fmla="*/ 6 h 98"/>
                <a:gd name="T24" fmla="*/ 39 w 99"/>
                <a:gd name="T25" fmla="*/ 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98">
                  <a:moveTo>
                    <a:pt x="39" y="6"/>
                  </a:moveTo>
                  <a:cubicBezTo>
                    <a:pt x="7" y="38"/>
                    <a:pt x="7" y="38"/>
                    <a:pt x="7" y="38"/>
                  </a:cubicBezTo>
                  <a:cubicBezTo>
                    <a:pt x="0" y="44"/>
                    <a:pt x="0" y="54"/>
                    <a:pt x="7" y="60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45" y="98"/>
                    <a:pt x="55" y="98"/>
                    <a:pt x="61" y="92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9" y="54"/>
                    <a:pt x="99" y="44"/>
                    <a:pt x="93" y="38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55" y="0"/>
                    <a:pt x="45" y="0"/>
                    <a:pt x="3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5411787" y="4292600"/>
              <a:ext cx="368300" cy="371475"/>
            </a:xfrm>
            <a:custGeom>
              <a:avLst/>
              <a:gdLst>
                <a:gd name="T0" fmla="*/ 60 w 98"/>
                <a:gd name="T1" fmla="*/ 93 h 99"/>
                <a:gd name="T2" fmla="*/ 92 w 98"/>
                <a:gd name="T3" fmla="*/ 61 h 99"/>
                <a:gd name="T4" fmla="*/ 92 w 98"/>
                <a:gd name="T5" fmla="*/ 39 h 99"/>
                <a:gd name="T6" fmla="*/ 86 w 98"/>
                <a:gd name="T7" fmla="*/ 33 h 99"/>
                <a:gd name="T8" fmla="*/ 52 w 98"/>
                <a:gd name="T9" fmla="*/ 67 h 99"/>
                <a:gd name="T10" fmla="*/ 32 w 98"/>
                <a:gd name="T11" fmla="*/ 46 h 99"/>
                <a:gd name="T12" fmla="*/ 66 w 98"/>
                <a:gd name="T13" fmla="*/ 12 h 99"/>
                <a:gd name="T14" fmla="*/ 60 w 98"/>
                <a:gd name="T15" fmla="*/ 6 h 99"/>
                <a:gd name="T16" fmla="*/ 38 w 98"/>
                <a:gd name="T17" fmla="*/ 6 h 99"/>
                <a:gd name="T18" fmla="*/ 6 w 98"/>
                <a:gd name="T19" fmla="*/ 39 h 99"/>
                <a:gd name="T20" fmla="*/ 6 w 98"/>
                <a:gd name="T21" fmla="*/ 61 h 99"/>
                <a:gd name="T22" fmla="*/ 38 w 98"/>
                <a:gd name="T23" fmla="*/ 93 h 99"/>
                <a:gd name="T24" fmla="*/ 60 w 98"/>
                <a:gd name="T25" fmla="*/ 9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99">
                  <a:moveTo>
                    <a:pt x="60" y="93"/>
                  </a:moveTo>
                  <a:cubicBezTo>
                    <a:pt x="92" y="61"/>
                    <a:pt x="92" y="61"/>
                    <a:pt x="92" y="61"/>
                  </a:cubicBezTo>
                  <a:cubicBezTo>
                    <a:pt x="98" y="55"/>
                    <a:pt x="98" y="45"/>
                    <a:pt x="92" y="39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4" y="0"/>
                    <a:pt x="44" y="0"/>
                    <a:pt x="38" y="6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0" y="45"/>
                    <a:pt x="0" y="55"/>
                    <a:pt x="6" y="61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44" y="99"/>
                    <a:pt x="54" y="99"/>
                    <a:pt x="60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sp>
        <p:nvSpPr>
          <p:cNvPr id="40" name="Freeform 39"/>
          <p:cNvSpPr/>
          <p:nvPr/>
        </p:nvSpPr>
        <p:spPr bwMode="auto">
          <a:xfrm>
            <a:off x="2383571" y="5368197"/>
            <a:ext cx="431880" cy="378408"/>
          </a:xfrm>
          <a:custGeom>
            <a:avLst/>
            <a:gdLst>
              <a:gd name="T0" fmla="*/ 151 w 178"/>
              <a:gd name="T1" fmla="*/ 99 h 156"/>
              <a:gd name="T2" fmla="*/ 133 w 178"/>
              <a:gd name="T3" fmla="*/ 60 h 156"/>
              <a:gd name="T4" fmla="*/ 126 w 178"/>
              <a:gd name="T5" fmla="*/ 51 h 156"/>
              <a:gd name="T6" fmla="*/ 111 w 178"/>
              <a:gd name="T7" fmla="*/ 57 h 156"/>
              <a:gd name="T8" fmla="*/ 98 w 178"/>
              <a:gd name="T9" fmla="*/ 98 h 156"/>
              <a:gd name="T10" fmla="*/ 82 w 178"/>
              <a:gd name="T11" fmla="*/ 10 h 156"/>
              <a:gd name="T12" fmla="*/ 69 w 178"/>
              <a:gd name="T13" fmla="*/ 1 h 156"/>
              <a:gd name="T14" fmla="*/ 60 w 178"/>
              <a:gd name="T15" fmla="*/ 9 h 156"/>
              <a:gd name="T16" fmla="*/ 23 w 178"/>
              <a:gd name="T17" fmla="*/ 100 h 156"/>
              <a:gd name="T18" fmla="*/ 0 w 178"/>
              <a:gd name="T19" fmla="*/ 100 h 156"/>
              <a:gd name="T20" fmla="*/ 0 w 178"/>
              <a:gd name="T21" fmla="*/ 122 h 156"/>
              <a:gd name="T22" fmla="*/ 29 w 178"/>
              <a:gd name="T23" fmla="*/ 122 h 156"/>
              <a:gd name="T24" fmla="*/ 37 w 178"/>
              <a:gd name="T25" fmla="*/ 120 h 156"/>
              <a:gd name="T26" fmla="*/ 37 w 178"/>
              <a:gd name="T27" fmla="*/ 120 h 156"/>
              <a:gd name="T28" fmla="*/ 38 w 178"/>
              <a:gd name="T29" fmla="*/ 120 h 156"/>
              <a:gd name="T30" fmla="*/ 42 w 178"/>
              <a:gd name="T31" fmla="*/ 114 h 156"/>
              <a:gd name="T32" fmla="*/ 67 w 178"/>
              <a:gd name="T33" fmla="*/ 52 h 156"/>
              <a:gd name="T34" fmla="*/ 84 w 178"/>
              <a:gd name="T35" fmla="*/ 146 h 156"/>
              <a:gd name="T36" fmla="*/ 97 w 178"/>
              <a:gd name="T37" fmla="*/ 155 h 156"/>
              <a:gd name="T38" fmla="*/ 105 w 178"/>
              <a:gd name="T39" fmla="*/ 148 h 156"/>
              <a:gd name="T40" fmla="*/ 105 w 178"/>
              <a:gd name="T41" fmla="*/ 148 h 156"/>
              <a:gd name="T42" fmla="*/ 105 w 178"/>
              <a:gd name="T43" fmla="*/ 148 h 156"/>
              <a:gd name="T44" fmla="*/ 106 w 178"/>
              <a:gd name="T45" fmla="*/ 146 h 156"/>
              <a:gd name="T46" fmla="*/ 123 w 178"/>
              <a:gd name="T47" fmla="*/ 92 h 156"/>
              <a:gd name="T48" fmla="*/ 134 w 178"/>
              <a:gd name="T49" fmla="*/ 114 h 156"/>
              <a:gd name="T50" fmla="*/ 145 w 178"/>
              <a:gd name="T51" fmla="*/ 121 h 156"/>
              <a:gd name="T52" fmla="*/ 145 w 178"/>
              <a:gd name="T53" fmla="*/ 121 h 156"/>
              <a:gd name="T54" fmla="*/ 178 w 178"/>
              <a:gd name="T55" fmla="*/ 121 h 156"/>
              <a:gd name="T56" fmla="*/ 178 w 178"/>
              <a:gd name="T57" fmla="*/ 99 h 156"/>
              <a:gd name="T58" fmla="*/ 151 w 178"/>
              <a:gd name="T59" fmla="*/ 99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8" h="156">
                <a:moveTo>
                  <a:pt x="151" y="99"/>
                </a:moveTo>
                <a:cubicBezTo>
                  <a:pt x="133" y="60"/>
                  <a:pt x="133" y="60"/>
                  <a:pt x="133" y="60"/>
                </a:cubicBezTo>
                <a:cubicBezTo>
                  <a:pt x="131" y="56"/>
                  <a:pt x="130" y="52"/>
                  <a:pt x="126" y="51"/>
                </a:cubicBezTo>
                <a:cubicBezTo>
                  <a:pt x="120" y="48"/>
                  <a:pt x="114" y="51"/>
                  <a:pt x="111" y="57"/>
                </a:cubicBezTo>
                <a:cubicBezTo>
                  <a:pt x="98" y="98"/>
                  <a:pt x="98" y="98"/>
                  <a:pt x="98" y="98"/>
                </a:cubicBezTo>
                <a:cubicBezTo>
                  <a:pt x="82" y="10"/>
                  <a:pt x="82" y="10"/>
                  <a:pt x="82" y="10"/>
                </a:cubicBezTo>
                <a:cubicBezTo>
                  <a:pt x="81" y="4"/>
                  <a:pt x="75" y="0"/>
                  <a:pt x="69" y="1"/>
                </a:cubicBezTo>
                <a:cubicBezTo>
                  <a:pt x="65" y="2"/>
                  <a:pt x="61" y="5"/>
                  <a:pt x="60" y="9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22"/>
                  <a:pt x="0" y="122"/>
                  <a:pt x="0" y="122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32" y="122"/>
                  <a:pt x="35" y="122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40" y="118"/>
                  <a:pt x="41" y="116"/>
                  <a:pt x="42" y="114"/>
                </a:cubicBezTo>
                <a:cubicBezTo>
                  <a:pt x="67" y="52"/>
                  <a:pt x="67" y="52"/>
                  <a:pt x="67" y="52"/>
                </a:cubicBezTo>
                <a:cubicBezTo>
                  <a:pt x="84" y="146"/>
                  <a:pt x="84" y="146"/>
                  <a:pt x="84" y="146"/>
                </a:cubicBezTo>
                <a:cubicBezTo>
                  <a:pt x="85" y="152"/>
                  <a:pt x="91" y="156"/>
                  <a:pt x="97" y="155"/>
                </a:cubicBezTo>
                <a:cubicBezTo>
                  <a:pt x="101" y="154"/>
                  <a:pt x="104" y="151"/>
                  <a:pt x="105" y="148"/>
                </a:cubicBezTo>
                <a:cubicBezTo>
                  <a:pt x="105" y="148"/>
                  <a:pt x="105" y="148"/>
                  <a:pt x="105" y="148"/>
                </a:cubicBezTo>
                <a:cubicBezTo>
                  <a:pt x="105" y="148"/>
                  <a:pt x="105" y="148"/>
                  <a:pt x="105" y="148"/>
                </a:cubicBezTo>
                <a:cubicBezTo>
                  <a:pt x="105" y="147"/>
                  <a:pt x="105" y="147"/>
                  <a:pt x="106" y="146"/>
                </a:cubicBezTo>
                <a:cubicBezTo>
                  <a:pt x="123" y="92"/>
                  <a:pt x="123" y="92"/>
                  <a:pt x="123" y="92"/>
                </a:cubicBezTo>
                <a:cubicBezTo>
                  <a:pt x="134" y="114"/>
                  <a:pt x="134" y="114"/>
                  <a:pt x="134" y="114"/>
                </a:cubicBezTo>
                <a:cubicBezTo>
                  <a:pt x="135" y="118"/>
                  <a:pt x="140" y="122"/>
                  <a:pt x="145" y="121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178" y="121"/>
                  <a:pt x="178" y="121"/>
                  <a:pt x="178" y="121"/>
                </a:cubicBezTo>
                <a:cubicBezTo>
                  <a:pt x="178" y="99"/>
                  <a:pt x="178" y="99"/>
                  <a:pt x="178" y="99"/>
                </a:cubicBezTo>
                <a:lnTo>
                  <a:pt x="151" y="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grpSp>
        <p:nvGrpSpPr>
          <p:cNvPr id="41" name="Group 40"/>
          <p:cNvGrpSpPr/>
          <p:nvPr/>
        </p:nvGrpSpPr>
        <p:grpSpPr>
          <a:xfrm>
            <a:off x="5892801" y="5326581"/>
            <a:ext cx="372868" cy="393252"/>
            <a:chOff x="6335712" y="5392738"/>
            <a:chExt cx="708026" cy="708026"/>
          </a:xfrm>
          <a:solidFill>
            <a:schemeClr val="bg1"/>
          </a:solidFill>
        </p:grpSpPr>
        <p:sp>
          <p:nvSpPr>
            <p:cNvPr id="42" name="Freeform 41"/>
            <p:cNvSpPr/>
            <p:nvPr/>
          </p:nvSpPr>
          <p:spPr bwMode="auto">
            <a:xfrm>
              <a:off x="6781800" y="5392738"/>
              <a:ext cx="261938" cy="258763"/>
            </a:xfrm>
            <a:custGeom>
              <a:avLst/>
              <a:gdLst>
                <a:gd name="T0" fmla="*/ 8 w 70"/>
                <a:gd name="T1" fmla="*/ 0 h 69"/>
                <a:gd name="T2" fmla="*/ 0 w 70"/>
                <a:gd name="T3" fmla="*/ 7 h 69"/>
                <a:gd name="T4" fmla="*/ 2 w 70"/>
                <a:gd name="T5" fmla="*/ 12 h 69"/>
                <a:gd name="T6" fmla="*/ 8 w 70"/>
                <a:gd name="T7" fmla="*/ 14 h 69"/>
                <a:gd name="T8" fmla="*/ 55 w 70"/>
                <a:gd name="T9" fmla="*/ 62 h 69"/>
                <a:gd name="T10" fmla="*/ 62 w 70"/>
                <a:gd name="T11" fmla="*/ 69 h 69"/>
                <a:gd name="T12" fmla="*/ 70 w 70"/>
                <a:gd name="T13" fmla="*/ 62 h 69"/>
                <a:gd name="T14" fmla="*/ 8 w 70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69">
                  <a:moveTo>
                    <a:pt x="8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4" y="14"/>
                    <a:pt x="5" y="14"/>
                    <a:pt x="8" y="14"/>
                  </a:cubicBezTo>
                  <a:cubicBezTo>
                    <a:pt x="34" y="14"/>
                    <a:pt x="55" y="36"/>
                    <a:pt x="55" y="62"/>
                  </a:cubicBezTo>
                  <a:cubicBezTo>
                    <a:pt x="55" y="66"/>
                    <a:pt x="58" y="69"/>
                    <a:pt x="62" y="69"/>
                  </a:cubicBezTo>
                  <a:cubicBezTo>
                    <a:pt x="66" y="69"/>
                    <a:pt x="70" y="66"/>
                    <a:pt x="70" y="62"/>
                  </a:cubicBezTo>
                  <a:cubicBezTo>
                    <a:pt x="70" y="28"/>
                    <a:pt x="4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3" name="Freeform 42"/>
            <p:cNvSpPr/>
            <p:nvPr/>
          </p:nvSpPr>
          <p:spPr bwMode="auto">
            <a:xfrm>
              <a:off x="6781800" y="5492751"/>
              <a:ext cx="157163" cy="158750"/>
            </a:xfrm>
            <a:custGeom>
              <a:avLst/>
              <a:gdLst>
                <a:gd name="T0" fmla="*/ 28 w 42"/>
                <a:gd name="T1" fmla="*/ 35 h 42"/>
                <a:gd name="T2" fmla="*/ 35 w 42"/>
                <a:gd name="T3" fmla="*/ 42 h 42"/>
                <a:gd name="T4" fmla="*/ 42 w 42"/>
                <a:gd name="T5" fmla="*/ 35 h 42"/>
                <a:gd name="T6" fmla="*/ 8 w 42"/>
                <a:gd name="T7" fmla="*/ 0 h 42"/>
                <a:gd name="T8" fmla="*/ 0 w 42"/>
                <a:gd name="T9" fmla="*/ 8 h 42"/>
                <a:gd name="T10" fmla="*/ 2 w 42"/>
                <a:gd name="T11" fmla="*/ 13 h 42"/>
                <a:gd name="T12" fmla="*/ 8 w 42"/>
                <a:gd name="T13" fmla="*/ 15 h 42"/>
                <a:gd name="T14" fmla="*/ 28 w 42"/>
                <a:gd name="T15" fmla="*/ 3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42">
                  <a:moveTo>
                    <a:pt x="28" y="35"/>
                  </a:moveTo>
                  <a:cubicBezTo>
                    <a:pt x="28" y="39"/>
                    <a:pt x="31" y="42"/>
                    <a:pt x="35" y="42"/>
                  </a:cubicBezTo>
                  <a:cubicBezTo>
                    <a:pt x="39" y="42"/>
                    <a:pt x="42" y="39"/>
                    <a:pt x="42" y="35"/>
                  </a:cubicBezTo>
                  <a:cubicBezTo>
                    <a:pt x="42" y="16"/>
                    <a:pt x="27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0"/>
                    <a:pt x="1" y="11"/>
                    <a:pt x="2" y="13"/>
                  </a:cubicBezTo>
                  <a:cubicBezTo>
                    <a:pt x="4" y="14"/>
                    <a:pt x="5" y="15"/>
                    <a:pt x="8" y="15"/>
                  </a:cubicBezTo>
                  <a:cubicBezTo>
                    <a:pt x="19" y="15"/>
                    <a:pt x="28" y="24"/>
                    <a:pt x="28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4" name="Freeform 43"/>
            <p:cNvSpPr>
              <a:spLocks noEditPoints="1"/>
            </p:cNvSpPr>
            <p:nvPr/>
          </p:nvSpPr>
          <p:spPr bwMode="auto">
            <a:xfrm>
              <a:off x="6335712" y="5407026"/>
              <a:ext cx="692150" cy="693738"/>
            </a:xfrm>
            <a:custGeom>
              <a:avLst/>
              <a:gdLst>
                <a:gd name="T0" fmla="*/ 85 w 185"/>
                <a:gd name="T1" fmla="*/ 19 h 185"/>
                <a:gd name="T2" fmla="*/ 18 w 185"/>
                <a:gd name="T3" fmla="*/ 19 h 185"/>
                <a:gd name="T4" fmla="*/ 18 w 185"/>
                <a:gd name="T5" fmla="*/ 86 h 185"/>
                <a:gd name="T6" fmla="*/ 57 w 185"/>
                <a:gd name="T7" fmla="*/ 99 h 185"/>
                <a:gd name="T8" fmla="*/ 73 w 185"/>
                <a:gd name="T9" fmla="*/ 104 h 185"/>
                <a:gd name="T10" fmla="*/ 81 w 185"/>
                <a:gd name="T11" fmla="*/ 112 h 185"/>
                <a:gd name="T12" fmla="*/ 85 w 185"/>
                <a:gd name="T13" fmla="*/ 128 h 185"/>
                <a:gd name="T14" fmla="*/ 99 w 185"/>
                <a:gd name="T15" fmla="*/ 166 h 185"/>
                <a:gd name="T16" fmla="*/ 166 w 185"/>
                <a:gd name="T17" fmla="*/ 166 h 185"/>
                <a:gd name="T18" fmla="*/ 166 w 185"/>
                <a:gd name="T19" fmla="*/ 99 h 185"/>
                <a:gd name="T20" fmla="*/ 85 w 185"/>
                <a:gd name="T21" fmla="*/ 19 h 185"/>
                <a:gd name="T22" fmla="*/ 78 w 185"/>
                <a:gd name="T23" fmla="*/ 65 h 185"/>
                <a:gd name="T24" fmla="*/ 78 w 185"/>
                <a:gd name="T25" fmla="*/ 71 h 185"/>
                <a:gd name="T26" fmla="*/ 71 w 185"/>
                <a:gd name="T27" fmla="*/ 78 h 185"/>
                <a:gd name="T28" fmla="*/ 64 w 185"/>
                <a:gd name="T29" fmla="*/ 78 h 185"/>
                <a:gd name="T30" fmla="*/ 51 w 185"/>
                <a:gd name="T31" fmla="*/ 65 h 185"/>
                <a:gd name="T32" fmla="*/ 38 w 185"/>
                <a:gd name="T33" fmla="*/ 78 h 185"/>
                <a:gd name="T34" fmla="*/ 31 w 185"/>
                <a:gd name="T35" fmla="*/ 78 h 185"/>
                <a:gd name="T36" fmla="*/ 25 w 185"/>
                <a:gd name="T37" fmla="*/ 71 h 185"/>
                <a:gd name="T38" fmla="*/ 25 w 185"/>
                <a:gd name="T39" fmla="*/ 65 h 185"/>
                <a:gd name="T40" fmla="*/ 38 w 185"/>
                <a:gd name="T41" fmla="*/ 51 h 185"/>
                <a:gd name="T42" fmla="*/ 25 w 185"/>
                <a:gd name="T43" fmla="*/ 38 h 185"/>
                <a:gd name="T44" fmla="*/ 25 w 185"/>
                <a:gd name="T45" fmla="*/ 32 h 185"/>
                <a:gd name="T46" fmla="*/ 31 w 185"/>
                <a:gd name="T47" fmla="*/ 25 h 185"/>
                <a:gd name="T48" fmla="*/ 38 w 185"/>
                <a:gd name="T49" fmla="*/ 25 h 185"/>
                <a:gd name="T50" fmla="*/ 51 w 185"/>
                <a:gd name="T51" fmla="*/ 38 h 185"/>
                <a:gd name="T52" fmla="*/ 64 w 185"/>
                <a:gd name="T53" fmla="*/ 25 h 185"/>
                <a:gd name="T54" fmla="*/ 71 w 185"/>
                <a:gd name="T55" fmla="*/ 25 h 185"/>
                <a:gd name="T56" fmla="*/ 78 w 185"/>
                <a:gd name="T57" fmla="*/ 32 h 185"/>
                <a:gd name="T58" fmla="*/ 78 w 185"/>
                <a:gd name="T59" fmla="*/ 38 h 185"/>
                <a:gd name="T60" fmla="*/ 64 w 185"/>
                <a:gd name="T61" fmla="*/ 51 h 185"/>
                <a:gd name="T62" fmla="*/ 78 w 185"/>
                <a:gd name="T63" fmla="*/ 65 h 185"/>
                <a:gd name="T64" fmla="*/ 111 w 185"/>
                <a:gd name="T65" fmla="*/ 112 h 185"/>
                <a:gd name="T66" fmla="*/ 126 w 185"/>
                <a:gd name="T67" fmla="*/ 112 h 185"/>
                <a:gd name="T68" fmla="*/ 126 w 185"/>
                <a:gd name="T69" fmla="*/ 127 h 185"/>
                <a:gd name="T70" fmla="*/ 111 w 185"/>
                <a:gd name="T71" fmla="*/ 127 h 185"/>
                <a:gd name="T72" fmla="*/ 111 w 185"/>
                <a:gd name="T73" fmla="*/ 112 h 185"/>
                <a:gd name="T74" fmla="*/ 126 w 185"/>
                <a:gd name="T75" fmla="*/ 161 h 185"/>
                <a:gd name="T76" fmla="*/ 111 w 185"/>
                <a:gd name="T77" fmla="*/ 161 h 185"/>
                <a:gd name="T78" fmla="*/ 111 w 185"/>
                <a:gd name="T79" fmla="*/ 146 h 185"/>
                <a:gd name="T80" fmla="*/ 126 w 185"/>
                <a:gd name="T81" fmla="*/ 146 h 185"/>
                <a:gd name="T82" fmla="*/ 126 w 185"/>
                <a:gd name="T83" fmla="*/ 161 h 185"/>
                <a:gd name="T84" fmla="*/ 160 w 185"/>
                <a:gd name="T85" fmla="*/ 161 h 185"/>
                <a:gd name="T86" fmla="*/ 145 w 185"/>
                <a:gd name="T87" fmla="*/ 161 h 185"/>
                <a:gd name="T88" fmla="*/ 145 w 185"/>
                <a:gd name="T89" fmla="*/ 146 h 185"/>
                <a:gd name="T90" fmla="*/ 160 w 185"/>
                <a:gd name="T91" fmla="*/ 146 h 185"/>
                <a:gd name="T92" fmla="*/ 160 w 185"/>
                <a:gd name="T93" fmla="*/ 161 h 185"/>
                <a:gd name="T94" fmla="*/ 160 w 185"/>
                <a:gd name="T95" fmla="*/ 127 h 185"/>
                <a:gd name="T96" fmla="*/ 145 w 185"/>
                <a:gd name="T97" fmla="*/ 127 h 185"/>
                <a:gd name="T98" fmla="*/ 145 w 185"/>
                <a:gd name="T99" fmla="*/ 112 h 185"/>
                <a:gd name="T100" fmla="*/ 160 w 185"/>
                <a:gd name="T101" fmla="*/ 112 h 185"/>
                <a:gd name="T102" fmla="*/ 160 w 185"/>
                <a:gd name="T103" fmla="*/ 12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5" h="185">
                  <a:moveTo>
                    <a:pt x="85" y="19"/>
                  </a:moveTo>
                  <a:cubicBezTo>
                    <a:pt x="67" y="0"/>
                    <a:pt x="37" y="0"/>
                    <a:pt x="18" y="19"/>
                  </a:cubicBezTo>
                  <a:cubicBezTo>
                    <a:pt x="0" y="37"/>
                    <a:pt x="0" y="67"/>
                    <a:pt x="18" y="86"/>
                  </a:cubicBezTo>
                  <a:cubicBezTo>
                    <a:pt x="29" y="96"/>
                    <a:pt x="43" y="101"/>
                    <a:pt x="57" y="99"/>
                  </a:cubicBezTo>
                  <a:cubicBezTo>
                    <a:pt x="62" y="99"/>
                    <a:pt x="69" y="100"/>
                    <a:pt x="73" y="104"/>
                  </a:cubicBezTo>
                  <a:cubicBezTo>
                    <a:pt x="81" y="112"/>
                    <a:pt x="81" y="112"/>
                    <a:pt x="81" y="112"/>
                  </a:cubicBezTo>
                  <a:cubicBezTo>
                    <a:pt x="84" y="116"/>
                    <a:pt x="86" y="122"/>
                    <a:pt x="85" y="128"/>
                  </a:cubicBezTo>
                  <a:cubicBezTo>
                    <a:pt x="84" y="141"/>
                    <a:pt x="88" y="156"/>
                    <a:pt x="99" y="166"/>
                  </a:cubicBezTo>
                  <a:cubicBezTo>
                    <a:pt x="117" y="185"/>
                    <a:pt x="147" y="185"/>
                    <a:pt x="166" y="166"/>
                  </a:cubicBezTo>
                  <a:cubicBezTo>
                    <a:pt x="185" y="148"/>
                    <a:pt x="185" y="118"/>
                    <a:pt x="166" y="99"/>
                  </a:cubicBezTo>
                  <a:lnTo>
                    <a:pt x="85" y="19"/>
                  </a:lnTo>
                  <a:close/>
                  <a:moveTo>
                    <a:pt x="78" y="65"/>
                  </a:moveTo>
                  <a:cubicBezTo>
                    <a:pt x="79" y="66"/>
                    <a:pt x="79" y="69"/>
                    <a:pt x="78" y="71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69" y="80"/>
                    <a:pt x="66" y="80"/>
                    <a:pt x="64" y="78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6" y="80"/>
                    <a:pt x="33" y="80"/>
                    <a:pt x="31" y="78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23" y="69"/>
                    <a:pt x="23" y="66"/>
                    <a:pt x="25" y="65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3" y="36"/>
                    <a:pt x="23" y="34"/>
                    <a:pt x="25" y="32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3" y="23"/>
                    <a:pt x="36" y="23"/>
                    <a:pt x="38" y="25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6" y="23"/>
                    <a:pt x="69" y="23"/>
                    <a:pt x="71" y="25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9" y="34"/>
                    <a:pt x="79" y="36"/>
                    <a:pt x="78" y="38"/>
                  </a:cubicBezTo>
                  <a:cubicBezTo>
                    <a:pt x="64" y="51"/>
                    <a:pt x="64" y="51"/>
                    <a:pt x="64" y="51"/>
                  </a:cubicBezTo>
                  <a:lnTo>
                    <a:pt x="78" y="65"/>
                  </a:lnTo>
                  <a:close/>
                  <a:moveTo>
                    <a:pt x="111" y="112"/>
                  </a:moveTo>
                  <a:cubicBezTo>
                    <a:pt x="116" y="108"/>
                    <a:pt x="122" y="108"/>
                    <a:pt x="126" y="112"/>
                  </a:cubicBezTo>
                  <a:cubicBezTo>
                    <a:pt x="131" y="116"/>
                    <a:pt x="131" y="123"/>
                    <a:pt x="126" y="127"/>
                  </a:cubicBezTo>
                  <a:cubicBezTo>
                    <a:pt x="122" y="131"/>
                    <a:pt x="116" y="131"/>
                    <a:pt x="111" y="127"/>
                  </a:cubicBezTo>
                  <a:cubicBezTo>
                    <a:pt x="107" y="123"/>
                    <a:pt x="107" y="116"/>
                    <a:pt x="111" y="112"/>
                  </a:cubicBezTo>
                  <a:close/>
                  <a:moveTo>
                    <a:pt x="126" y="161"/>
                  </a:moveTo>
                  <a:cubicBezTo>
                    <a:pt x="122" y="165"/>
                    <a:pt x="116" y="165"/>
                    <a:pt x="111" y="161"/>
                  </a:cubicBezTo>
                  <a:cubicBezTo>
                    <a:pt x="107" y="156"/>
                    <a:pt x="107" y="150"/>
                    <a:pt x="111" y="146"/>
                  </a:cubicBezTo>
                  <a:cubicBezTo>
                    <a:pt x="116" y="141"/>
                    <a:pt x="122" y="141"/>
                    <a:pt x="126" y="146"/>
                  </a:cubicBezTo>
                  <a:cubicBezTo>
                    <a:pt x="131" y="150"/>
                    <a:pt x="131" y="156"/>
                    <a:pt x="126" y="161"/>
                  </a:cubicBezTo>
                  <a:close/>
                  <a:moveTo>
                    <a:pt x="160" y="161"/>
                  </a:moveTo>
                  <a:cubicBezTo>
                    <a:pt x="156" y="165"/>
                    <a:pt x="149" y="165"/>
                    <a:pt x="145" y="161"/>
                  </a:cubicBezTo>
                  <a:cubicBezTo>
                    <a:pt x="141" y="156"/>
                    <a:pt x="141" y="150"/>
                    <a:pt x="145" y="146"/>
                  </a:cubicBezTo>
                  <a:cubicBezTo>
                    <a:pt x="149" y="141"/>
                    <a:pt x="156" y="141"/>
                    <a:pt x="160" y="146"/>
                  </a:cubicBezTo>
                  <a:cubicBezTo>
                    <a:pt x="164" y="150"/>
                    <a:pt x="164" y="156"/>
                    <a:pt x="160" y="161"/>
                  </a:cubicBezTo>
                  <a:close/>
                  <a:moveTo>
                    <a:pt x="160" y="127"/>
                  </a:moveTo>
                  <a:cubicBezTo>
                    <a:pt x="156" y="131"/>
                    <a:pt x="149" y="131"/>
                    <a:pt x="145" y="127"/>
                  </a:cubicBezTo>
                  <a:cubicBezTo>
                    <a:pt x="141" y="123"/>
                    <a:pt x="141" y="116"/>
                    <a:pt x="145" y="112"/>
                  </a:cubicBezTo>
                  <a:cubicBezTo>
                    <a:pt x="149" y="108"/>
                    <a:pt x="156" y="108"/>
                    <a:pt x="160" y="112"/>
                  </a:cubicBezTo>
                  <a:cubicBezTo>
                    <a:pt x="164" y="116"/>
                    <a:pt x="164" y="123"/>
                    <a:pt x="160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5060924" y="6375401"/>
            <a:ext cx="2050936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65">
                <a:solidFill>
                  <a:schemeClr val="bg1"/>
                </a:solidFill>
                <a:latin typeface="+mj-lt"/>
              </a:rPr>
              <a:t>Sample content here.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8" grpId="0" animBg="1"/>
      <p:bldP spid="33" grpId="0" animBg="1"/>
      <p:bldP spid="34" grpId="0" animBg="1"/>
      <p:bldP spid="35" grpId="0" animBg="1"/>
      <p:bldP spid="36" grpId="0" animBg="1"/>
      <p:bldP spid="40" grpId="0" animBg="1"/>
      <p:bldP spid="4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" y="4953001"/>
            <a:ext cx="5024967" cy="863601"/>
            <a:chOff x="0" y="3714750"/>
            <a:chExt cx="3768725" cy="647701"/>
          </a:xfrm>
        </p:grpSpPr>
        <p:sp>
          <p:nvSpPr>
            <p:cNvPr id="5" name="Freeform 5"/>
            <p:cNvSpPr/>
            <p:nvPr/>
          </p:nvSpPr>
          <p:spPr bwMode="auto">
            <a:xfrm>
              <a:off x="2886075" y="3714750"/>
              <a:ext cx="882650" cy="603250"/>
            </a:xfrm>
            <a:custGeom>
              <a:avLst/>
              <a:gdLst>
                <a:gd name="T0" fmla="*/ 0 w 79"/>
                <a:gd name="T1" fmla="*/ 25 h 54"/>
                <a:gd name="T2" fmla="*/ 5 w 79"/>
                <a:gd name="T3" fmla="*/ 25 h 54"/>
                <a:gd name="T4" fmla="*/ 7 w 79"/>
                <a:gd name="T5" fmla="*/ 23 h 54"/>
                <a:gd name="T6" fmla="*/ 9 w 79"/>
                <a:gd name="T7" fmla="*/ 19 h 54"/>
                <a:gd name="T8" fmla="*/ 12 w 79"/>
                <a:gd name="T9" fmla="*/ 17 h 54"/>
                <a:gd name="T10" fmla="*/ 15 w 79"/>
                <a:gd name="T11" fmla="*/ 14 h 54"/>
                <a:gd name="T12" fmla="*/ 17 w 79"/>
                <a:gd name="T13" fmla="*/ 11 h 54"/>
                <a:gd name="T14" fmla="*/ 18 w 79"/>
                <a:gd name="T15" fmla="*/ 10 h 54"/>
                <a:gd name="T16" fmla="*/ 23 w 79"/>
                <a:gd name="T17" fmla="*/ 8 h 54"/>
                <a:gd name="T18" fmla="*/ 27 w 79"/>
                <a:gd name="T19" fmla="*/ 6 h 54"/>
                <a:gd name="T20" fmla="*/ 31 w 79"/>
                <a:gd name="T21" fmla="*/ 4 h 54"/>
                <a:gd name="T22" fmla="*/ 32 w 79"/>
                <a:gd name="T23" fmla="*/ 4 h 54"/>
                <a:gd name="T24" fmla="*/ 36 w 79"/>
                <a:gd name="T25" fmla="*/ 3 h 54"/>
                <a:gd name="T26" fmla="*/ 40 w 79"/>
                <a:gd name="T27" fmla="*/ 1 h 54"/>
                <a:gd name="T28" fmla="*/ 41 w 79"/>
                <a:gd name="T29" fmla="*/ 1 h 54"/>
                <a:gd name="T30" fmla="*/ 43 w 79"/>
                <a:gd name="T31" fmla="*/ 2 h 54"/>
                <a:gd name="T32" fmla="*/ 43 w 79"/>
                <a:gd name="T33" fmla="*/ 3 h 54"/>
                <a:gd name="T34" fmla="*/ 43 w 79"/>
                <a:gd name="T35" fmla="*/ 6 h 54"/>
                <a:gd name="T36" fmla="*/ 38 w 79"/>
                <a:gd name="T37" fmla="*/ 11 h 54"/>
                <a:gd name="T38" fmla="*/ 36 w 79"/>
                <a:gd name="T39" fmla="*/ 12 h 54"/>
                <a:gd name="T40" fmla="*/ 34 w 79"/>
                <a:gd name="T41" fmla="*/ 12 h 54"/>
                <a:gd name="T42" fmla="*/ 33 w 79"/>
                <a:gd name="T43" fmla="*/ 14 h 54"/>
                <a:gd name="T44" fmla="*/ 31 w 79"/>
                <a:gd name="T45" fmla="*/ 15 h 54"/>
                <a:gd name="T46" fmla="*/ 29 w 79"/>
                <a:gd name="T47" fmla="*/ 17 h 54"/>
                <a:gd name="T48" fmla="*/ 33 w 79"/>
                <a:gd name="T49" fmla="*/ 17 h 54"/>
                <a:gd name="T50" fmla="*/ 76 w 79"/>
                <a:gd name="T51" fmla="*/ 17 h 54"/>
                <a:gd name="T52" fmla="*/ 79 w 79"/>
                <a:gd name="T53" fmla="*/ 20 h 54"/>
                <a:gd name="T54" fmla="*/ 76 w 79"/>
                <a:gd name="T55" fmla="*/ 24 h 54"/>
                <a:gd name="T56" fmla="*/ 47 w 79"/>
                <a:gd name="T57" fmla="*/ 26 h 54"/>
                <a:gd name="T58" fmla="*/ 47 w 79"/>
                <a:gd name="T59" fmla="*/ 27 h 54"/>
                <a:gd name="T60" fmla="*/ 57 w 79"/>
                <a:gd name="T61" fmla="*/ 27 h 54"/>
                <a:gd name="T62" fmla="*/ 59 w 79"/>
                <a:gd name="T63" fmla="*/ 28 h 54"/>
                <a:gd name="T64" fmla="*/ 59 w 79"/>
                <a:gd name="T65" fmla="*/ 33 h 54"/>
                <a:gd name="T66" fmla="*/ 57 w 79"/>
                <a:gd name="T67" fmla="*/ 35 h 54"/>
                <a:gd name="T68" fmla="*/ 48 w 79"/>
                <a:gd name="T69" fmla="*/ 35 h 54"/>
                <a:gd name="T70" fmla="*/ 48 w 79"/>
                <a:gd name="T71" fmla="*/ 36 h 54"/>
                <a:gd name="T72" fmla="*/ 54 w 79"/>
                <a:gd name="T73" fmla="*/ 36 h 54"/>
                <a:gd name="T74" fmla="*/ 56 w 79"/>
                <a:gd name="T75" fmla="*/ 37 h 54"/>
                <a:gd name="T76" fmla="*/ 56 w 79"/>
                <a:gd name="T77" fmla="*/ 42 h 54"/>
                <a:gd name="T78" fmla="*/ 55 w 79"/>
                <a:gd name="T79" fmla="*/ 43 h 54"/>
                <a:gd name="T80" fmla="*/ 48 w 79"/>
                <a:gd name="T81" fmla="*/ 44 h 54"/>
                <a:gd name="T82" fmla="*/ 48 w 79"/>
                <a:gd name="T83" fmla="*/ 45 h 54"/>
                <a:gd name="T84" fmla="*/ 52 w 79"/>
                <a:gd name="T85" fmla="*/ 45 h 54"/>
                <a:gd name="T86" fmla="*/ 53 w 79"/>
                <a:gd name="T87" fmla="*/ 45 h 54"/>
                <a:gd name="T88" fmla="*/ 52 w 79"/>
                <a:gd name="T89" fmla="*/ 50 h 54"/>
                <a:gd name="T90" fmla="*/ 51 w 79"/>
                <a:gd name="T91" fmla="*/ 51 h 54"/>
                <a:gd name="T92" fmla="*/ 34 w 79"/>
                <a:gd name="T93" fmla="*/ 54 h 54"/>
                <a:gd name="T94" fmla="*/ 12 w 79"/>
                <a:gd name="T95" fmla="*/ 52 h 54"/>
                <a:gd name="T96" fmla="*/ 0 w 79"/>
                <a:gd name="T97" fmla="*/ 52 h 54"/>
                <a:gd name="T98" fmla="*/ 0 w 79"/>
                <a:gd name="T99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54">
                  <a:moveTo>
                    <a:pt x="0" y="25"/>
                  </a:moveTo>
                  <a:cubicBezTo>
                    <a:pt x="0" y="25"/>
                    <a:pt x="4" y="25"/>
                    <a:pt x="5" y="25"/>
                  </a:cubicBezTo>
                  <a:cubicBezTo>
                    <a:pt x="5" y="24"/>
                    <a:pt x="6" y="24"/>
                    <a:pt x="7" y="23"/>
                  </a:cubicBezTo>
                  <a:cubicBezTo>
                    <a:pt x="8" y="22"/>
                    <a:pt x="9" y="20"/>
                    <a:pt x="9" y="19"/>
                  </a:cubicBezTo>
                  <a:cubicBezTo>
                    <a:pt x="10" y="19"/>
                    <a:pt x="11" y="18"/>
                    <a:pt x="12" y="17"/>
                  </a:cubicBezTo>
                  <a:cubicBezTo>
                    <a:pt x="13" y="17"/>
                    <a:pt x="15" y="14"/>
                    <a:pt x="15" y="14"/>
                  </a:cubicBezTo>
                  <a:cubicBezTo>
                    <a:pt x="15" y="14"/>
                    <a:pt x="16" y="12"/>
                    <a:pt x="17" y="11"/>
                  </a:cubicBezTo>
                  <a:cubicBezTo>
                    <a:pt x="17" y="11"/>
                    <a:pt x="18" y="10"/>
                    <a:pt x="18" y="10"/>
                  </a:cubicBezTo>
                  <a:cubicBezTo>
                    <a:pt x="19" y="9"/>
                    <a:pt x="22" y="9"/>
                    <a:pt x="23" y="8"/>
                  </a:cubicBezTo>
                  <a:cubicBezTo>
                    <a:pt x="24" y="8"/>
                    <a:pt x="26" y="7"/>
                    <a:pt x="27" y="6"/>
                  </a:cubicBezTo>
                  <a:cubicBezTo>
                    <a:pt x="28" y="6"/>
                    <a:pt x="30" y="5"/>
                    <a:pt x="31" y="4"/>
                  </a:cubicBezTo>
                  <a:cubicBezTo>
                    <a:pt x="31" y="4"/>
                    <a:pt x="32" y="4"/>
                    <a:pt x="32" y="4"/>
                  </a:cubicBezTo>
                  <a:cubicBezTo>
                    <a:pt x="33" y="4"/>
                    <a:pt x="35" y="4"/>
                    <a:pt x="36" y="3"/>
                  </a:cubicBezTo>
                  <a:cubicBezTo>
                    <a:pt x="37" y="3"/>
                    <a:pt x="39" y="1"/>
                    <a:pt x="40" y="1"/>
                  </a:cubicBezTo>
                  <a:cubicBezTo>
                    <a:pt x="41" y="0"/>
                    <a:pt x="41" y="1"/>
                    <a:pt x="41" y="1"/>
                  </a:cubicBezTo>
                  <a:cubicBezTo>
                    <a:pt x="42" y="1"/>
                    <a:pt x="42" y="1"/>
                    <a:pt x="43" y="2"/>
                  </a:cubicBezTo>
                  <a:cubicBezTo>
                    <a:pt x="43" y="2"/>
                    <a:pt x="43" y="3"/>
                    <a:pt x="43" y="3"/>
                  </a:cubicBezTo>
                  <a:cubicBezTo>
                    <a:pt x="43" y="4"/>
                    <a:pt x="43" y="5"/>
                    <a:pt x="43" y="6"/>
                  </a:cubicBezTo>
                  <a:cubicBezTo>
                    <a:pt x="42" y="8"/>
                    <a:pt x="38" y="11"/>
                    <a:pt x="38" y="11"/>
                  </a:cubicBezTo>
                  <a:cubicBezTo>
                    <a:pt x="38" y="11"/>
                    <a:pt x="37" y="12"/>
                    <a:pt x="36" y="12"/>
                  </a:cubicBezTo>
                  <a:cubicBezTo>
                    <a:pt x="36" y="12"/>
                    <a:pt x="34" y="12"/>
                    <a:pt x="34" y="12"/>
                  </a:cubicBezTo>
                  <a:cubicBezTo>
                    <a:pt x="34" y="12"/>
                    <a:pt x="33" y="13"/>
                    <a:pt x="33" y="14"/>
                  </a:cubicBezTo>
                  <a:cubicBezTo>
                    <a:pt x="33" y="14"/>
                    <a:pt x="32" y="15"/>
                    <a:pt x="31" y="15"/>
                  </a:cubicBezTo>
                  <a:cubicBezTo>
                    <a:pt x="31" y="16"/>
                    <a:pt x="29" y="17"/>
                    <a:pt x="29" y="17"/>
                  </a:cubicBezTo>
                  <a:cubicBezTo>
                    <a:pt x="29" y="17"/>
                    <a:pt x="31" y="17"/>
                    <a:pt x="33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8" y="17"/>
                    <a:pt x="79" y="18"/>
                    <a:pt x="79" y="20"/>
                  </a:cubicBezTo>
                  <a:cubicBezTo>
                    <a:pt x="79" y="23"/>
                    <a:pt x="78" y="24"/>
                    <a:pt x="76" y="24"/>
                  </a:cubicBezTo>
                  <a:cubicBezTo>
                    <a:pt x="69" y="25"/>
                    <a:pt x="47" y="26"/>
                    <a:pt x="47" y="26"/>
                  </a:cubicBezTo>
                  <a:cubicBezTo>
                    <a:pt x="46" y="26"/>
                    <a:pt x="46" y="27"/>
                    <a:pt x="47" y="27"/>
                  </a:cubicBezTo>
                  <a:cubicBezTo>
                    <a:pt x="50" y="27"/>
                    <a:pt x="54" y="27"/>
                    <a:pt x="57" y="27"/>
                  </a:cubicBezTo>
                  <a:cubicBezTo>
                    <a:pt x="58" y="27"/>
                    <a:pt x="59" y="28"/>
                    <a:pt x="59" y="28"/>
                  </a:cubicBezTo>
                  <a:cubicBezTo>
                    <a:pt x="59" y="29"/>
                    <a:pt x="59" y="32"/>
                    <a:pt x="59" y="33"/>
                  </a:cubicBezTo>
                  <a:cubicBezTo>
                    <a:pt x="58" y="34"/>
                    <a:pt x="58" y="34"/>
                    <a:pt x="57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6"/>
                    <a:pt x="48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6" y="36"/>
                    <a:pt x="56" y="37"/>
                    <a:pt x="56" y="37"/>
                  </a:cubicBezTo>
                  <a:cubicBezTo>
                    <a:pt x="57" y="38"/>
                    <a:pt x="56" y="41"/>
                    <a:pt x="56" y="42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47" y="44"/>
                    <a:pt x="47" y="45"/>
                    <a:pt x="48" y="45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2" y="45"/>
                    <a:pt x="53" y="45"/>
                    <a:pt x="53" y="45"/>
                  </a:cubicBezTo>
                  <a:cubicBezTo>
                    <a:pt x="53" y="46"/>
                    <a:pt x="53" y="49"/>
                    <a:pt x="52" y="50"/>
                  </a:cubicBezTo>
                  <a:cubicBezTo>
                    <a:pt x="52" y="50"/>
                    <a:pt x="52" y="50"/>
                    <a:pt x="51" y="51"/>
                  </a:cubicBezTo>
                  <a:cubicBezTo>
                    <a:pt x="51" y="51"/>
                    <a:pt x="39" y="54"/>
                    <a:pt x="34" y="54"/>
                  </a:cubicBezTo>
                  <a:cubicBezTo>
                    <a:pt x="29" y="54"/>
                    <a:pt x="12" y="52"/>
                    <a:pt x="12" y="52"/>
                  </a:cubicBezTo>
                  <a:cubicBezTo>
                    <a:pt x="0" y="52"/>
                    <a:pt x="0" y="52"/>
                    <a:pt x="0" y="52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23CAD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2819400" y="3960813"/>
              <a:ext cx="112713" cy="379413"/>
            </a:xfrm>
            <a:prstGeom prst="rect">
              <a:avLst/>
            </a:prstGeom>
            <a:solidFill>
              <a:srgbClr val="F3C30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0" y="3938588"/>
              <a:ext cx="2819400" cy="42386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sp>
        <p:nvSpPr>
          <p:cNvPr id="8" name="Freeform 8"/>
          <p:cNvSpPr/>
          <p:nvPr/>
        </p:nvSpPr>
        <p:spPr bwMode="auto">
          <a:xfrm>
            <a:off x="3689351" y="1500718"/>
            <a:ext cx="4032251" cy="4396317"/>
          </a:xfrm>
          <a:custGeom>
            <a:avLst/>
            <a:gdLst>
              <a:gd name="T0" fmla="*/ 262 w 271"/>
              <a:gd name="T1" fmla="*/ 104 h 295"/>
              <a:gd name="T2" fmla="*/ 263 w 271"/>
              <a:gd name="T3" fmla="*/ 103 h 295"/>
              <a:gd name="T4" fmla="*/ 271 w 271"/>
              <a:gd name="T5" fmla="*/ 78 h 295"/>
              <a:gd name="T6" fmla="*/ 232 w 271"/>
              <a:gd name="T7" fmla="*/ 34 h 295"/>
              <a:gd name="T8" fmla="*/ 231 w 271"/>
              <a:gd name="T9" fmla="*/ 34 h 295"/>
              <a:gd name="T10" fmla="*/ 230 w 271"/>
              <a:gd name="T11" fmla="*/ 33 h 295"/>
              <a:gd name="T12" fmla="*/ 195 w 271"/>
              <a:gd name="T13" fmla="*/ 11 h 295"/>
              <a:gd name="T14" fmla="*/ 181 w 271"/>
              <a:gd name="T15" fmla="*/ 13 h 295"/>
              <a:gd name="T16" fmla="*/ 179 w 271"/>
              <a:gd name="T17" fmla="*/ 14 h 295"/>
              <a:gd name="T18" fmla="*/ 178 w 271"/>
              <a:gd name="T19" fmla="*/ 13 h 295"/>
              <a:gd name="T20" fmla="*/ 143 w 271"/>
              <a:gd name="T21" fmla="*/ 0 h 295"/>
              <a:gd name="T22" fmla="*/ 103 w 271"/>
              <a:gd name="T23" fmla="*/ 17 h 295"/>
              <a:gd name="T24" fmla="*/ 102 w 271"/>
              <a:gd name="T25" fmla="*/ 18 h 295"/>
              <a:gd name="T26" fmla="*/ 101 w 271"/>
              <a:gd name="T27" fmla="*/ 18 h 295"/>
              <a:gd name="T28" fmla="*/ 87 w 271"/>
              <a:gd name="T29" fmla="*/ 15 h 295"/>
              <a:gd name="T30" fmla="*/ 85 w 271"/>
              <a:gd name="T31" fmla="*/ 15 h 295"/>
              <a:gd name="T32" fmla="*/ 62 w 271"/>
              <a:gd name="T33" fmla="*/ 23 h 295"/>
              <a:gd name="T34" fmla="*/ 48 w 271"/>
              <a:gd name="T35" fmla="*/ 42 h 295"/>
              <a:gd name="T36" fmla="*/ 47 w 271"/>
              <a:gd name="T37" fmla="*/ 44 h 295"/>
              <a:gd name="T38" fmla="*/ 45 w 271"/>
              <a:gd name="T39" fmla="*/ 44 h 295"/>
              <a:gd name="T40" fmla="*/ 13 w 271"/>
              <a:gd name="T41" fmla="*/ 60 h 295"/>
              <a:gd name="T42" fmla="*/ 0 w 271"/>
              <a:gd name="T43" fmla="*/ 94 h 295"/>
              <a:gd name="T44" fmla="*/ 50 w 271"/>
              <a:gd name="T45" fmla="*/ 144 h 295"/>
              <a:gd name="T46" fmla="*/ 55 w 271"/>
              <a:gd name="T47" fmla="*/ 143 h 295"/>
              <a:gd name="T48" fmla="*/ 57 w 271"/>
              <a:gd name="T49" fmla="*/ 143 h 295"/>
              <a:gd name="T50" fmla="*/ 58 w 271"/>
              <a:gd name="T51" fmla="*/ 145 h 295"/>
              <a:gd name="T52" fmla="*/ 93 w 271"/>
              <a:gd name="T53" fmla="*/ 163 h 295"/>
              <a:gd name="T54" fmla="*/ 108 w 271"/>
              <a:gd name="T55" fmla="*/ 160 h 295"/>
              <a:gd name="T56" fmla="*/ 110 w 271"/>
              <a:gd name="T57" fmla="*/ 160 h 295"/>
              <a:gd name="T58" fmla="*/ 112 w 271"/>
              <a:gd name="T59" fmla="*/ 161 h 295"/>
              <a:gd name="T60" fmla="*/ 135 w 271"/>
              <a:gd name="T61" fmla="*/ 172 h 295"/>
              <a:gd name="T62" fmla="*/ 137 w 271"/>
              <a:gd name="T63" fmla="*/ 172 h 295"/>
              <a:gd name="T64" fmla="*/ 138 w 271"/>
              <a:gd name="T65" fmla="*/ 173 h 295"/>
              <a:gd name="T66" fmla="*/ 163 w 271"/>
              <a:gd name="T67" fmla="*/ 191 h 295"/>
              <a:gd name="T68" fmla="*/ 181 w 271"/>
              <a:gd name="T69" fmla="*/ 232 h 295"/>
              <a:gd name="T70" fmla="*/ 183 w 271"/>
              <a:gd name="T71" fmla="*/ 250 h 295"/>
              <a:gd name="T72" fmla="*/ 183 w 271"/>
              <a:gd name="T73" fmla="*/ 250 h 295"/>
              <a:gd name="T74" fmla="*/ 184 w 271"/>
              <a:gd name="T75" fmla="*/ 270 h 295"/>
              <a:gd name="T76" fmla="*/ 189 w 271"/>
              <a:gd name="T77" fmla="*/ 275 h 295"/>
              <a:gd name="T78" fmla="*/ 209 w 271"/>
              <a:gd name="T79" fmla="*/ 275 h 295"/>
              <a:gd name="T80" fmla="*/ 213 w 271"/>
              <a:gd name="T81" fmla="*/ 279 h 295"/>
              <a:gd name="T82" fmla="*/ 213 w 271"/>
              <a:gd name="T83" fmla="*/ 295 h 295"/>
              <a:gd name="T84" fmla="*/ 221 w 271"/>
              <a:gd name="T85" fmla="*/ 295 h 295"/>
              <a:gd name="T86" fmla="*/ 221 w 271"/>
              <a:gd name="T87" fmla="*/ 272 h 295"/>
              <a:gd name="T88" fmla="*/ 216 w 271"/>
              <a:gd name="T89" fmla="*/ 267 h 295"/>
              <a:gd name="T90" fmla="*/ 195 w 271"/>
              <a:gd name="T91" fmla="*/ 267 h 295"/>
              <a:gd name="T92" fmla="*/ 192 w 271"/>
              <a:gd name="T93" fmla="*/ 264 h 295"/>
              <a:gd name="T94" fmla="*/ 190 w 271"/>
              <a:gd name="T95" fmla="*/ 242 h 295"/>
              <a:gd name="T96" fmla="*/ 190 w 271"/>
              <a:gd name="T97" fmla="*/ 242 h 295"/>
              <a:gd name="T98" fmla="*/ 190 w 271"/>
              <a:gd name="T99" fmla="*/ 230 h 295"/>
              <a:gd name="T100" fmla="*/ 204 w 271"/>
              <a:gd name="T101" fmla="*/ 190 h 295"/>
              <a:gd name="T102" fmla="*/ 237 w 271"/>
              <a:gd name="T103" fmla="*/ 159 h 295"/>
              <a:gd name="T104" fmla="*/ 237 w 271"/>
              <a:gd name="T105" fmla="*/ 157 h 295"/>
              <a:gd name="T106" fmla="*/ 239 w 271"/>
              <a:gd name="T107" fmla="*/ 157 h 295"/>
              <a:gd name="T108" fmla="*/ 264 w 271"/>
              <a:gd name="T109" fmla="*/ 118 h 295"/>
              <a:gd name="T110" fmla="*/ 262 w 271"/>
              <a:gd name="T111" fmla="*/ 105 h 295"/>
              <a:gd name="T112" fmla="*/ 262 w 271"/>
              <a:gd name="T113" fmla="*/ 104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71" h="295">
                <a:moveTo>
                  <a:pt x="262" y="104"/>
                </a:moveTo>
                <a:cubicBezTo>
                  <a:pt x="263" y="103"/>
                  <a:pt x="263" y="103"/>
                  <a:pt x="263" y="103"/>
                </a:cubicBezTo>
                <a:cubicBezTo>
                  <a:pt x="268" y="95"/>
                  <a:pt x="271" y="87"/>
                  <a:pt x="271" y="78"/>
                </a:cubicBezTo>
                <a:cubicBezTo>
                  <a:pt x="271" y="55"/>
                  <a:pt x="254" y="37"/>
                  <a:pt x="232" y="34"/>
                </a:cubicBezTo>
                <a:cubicBezTo>
                  <a:pt x="231" y="34"/>
                  <a:pt x="231" y="34"/>
                  <a:pt x="231" y="34"/>
                </a:cubicBezTo>
                <a:cubicBezTo>
                  <a:pt x="230" y="33"/>
                  <a:pt x="230" y="33"/>
                  <a:pt x="230" y="33"/>
                </a:cubicBezTo>
                <a:cubicBezTo>
                  <a:pt x="223" y="19"/>
                  <a:pt x="210" y="11"/>
                  <a:pt x="195" y="11"/>
                </a:cubicBezTo>
                <a:cubicBezTo>
                  <a:pt x="190" y="11"/>
                  <a:pt x="185" y="12"/>
                  <a:pt x="181" y="13"/>
                </a:cubicBezTo>
                <a:cubicBezTo>
                  <a:pt x="179" y="14"/>
                  <a:pt x="179" y="14"/>
                  <a:pt x="179" y="14"/>
                </a:cubicBezTo>
                <a:cubicBezTo>
                  <a:pt x="178" y="13"/>
                  <a:pt x="178" y="13"/>
                  <a:pt x="178" y="13"/>
                </a:cubicBezTo>
                <a:cubicBezTo>
                  <a:pt x="168" y="4"/>
                  <a:pt x="156" y="0"/>
                  <a:pt x="143" y="0"/>
                </a:cubicBezTo>
                <a:cubicBezTo>
                  <a:pt x="128" y="0"/>
                  <a:pt x="114" y="6"/>
                  <a:pt x="103" y="17"/>
                </a:cubicBezTo>
                <a:cubicBezTo>
                  <a:pt x="102" y="18"/>
                  <a:pt x="102" y="18"/>
                  <a:pt x="102" y="18"/>
                </a:cubicBezTo>
                <a:cubicBezTo>
                  <a:pt x="101" y="18"/>
                  <a:pt x="101" y="18"/>
                  <a:pt x="101" y="18"/>
                </a:cubicBezTo>
                <a:cubicBezTo>
                  <a:pt x="96" y="16"/>
                  <a:pt x="92" y="15"/>
                  <a:pt x="87" y="15"/>
                </a:cubicBezTo>
                <a:cubicBezTo>
                  <a:pt x="87" y="15"/>
                  <a:pt x="86" y="15"/>
                  <a:pt x="85" y="15"/>
                </a:cubicBezTo>
                <a:cubicBezTo>
                  <a:pt x="77" y="15"/>
                  <a:pt x="69" y="18"/>
                  <a:pt x="62" y="23"/>
                </a:cubicBezTo>
                <a:cubicBezTo>
                  <a:pt x="55" y="28"/>
                  <a:pt x="50" y="34"/>
                  <a:pt x="48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33" y="45"/>
                  <a:pt x="22" y="51"/>
                  <a:pt x="13" y="60"/>
                </a:cubicBezTo>
                <a:cubicBezTo>
                  <a:pt x="5" y="69"/>
                  <a:pt x="0" y="81"/>
                  <a:pt x="0" y="94"/>
                </a:cubicBezTo>
                <a:cubicBezTo>
                  <a:pt x="0" y="121"/>
                  <a:pt x="23" y="144"/>
                  <a:pt x="50" y="144"/>
                </a:cubicBezTo>
                <a:cubicBezTo>
                  <a:pt x="52" y="144"/>
                  <a:pt x="53" y="143"/>
                  <a:pt x="55" y="143"/>
                </a:cubicBezTo>
                <a:cubicBezTo>
                  <a:pt x="57" y="143"/>
                  <a:pt x="57" y="143"/>
                  <a:pt x="57" y="143"/>
                </a:cubicBezTo>
                <a:cubicBezTo>
                  <a:pt x="58" y="145"/>
                  <a:pt x="58" y="145"/>
                  <a:pt x="58" y="145"/>
                </a:cubicBezTo>
                <a:cubicBezTo>
                  <a:pt x="66" y="156"/>
                  <a:pt x="79" y="163"/>
                  <a:pt x="93" y="163"/>
                </a:cubicBezTo>
                <a:cubicBezTo>
                  <a:pt x="98" y="163"/>
                  <a:pt x="104" y="162"/>
                  <a:pt x="108" y="160"/>
                </a:cubicBezTo>
                <a:cubicBezTo>
                  <a:pt x="110" y="160"/>
                  <a:pt x="110" y="160"/>
                  <a:pt x="110" y="160"/>
                </a:cubicBezTo>
                <a:cubicBezTo>
                  <a:pt x="112" y="161"/>
                  <a:pt x="112" y="161"/>
                  <a:pt x="112" y="161"/>
                </a:cubicBezTo>
                <a:cubicBezTo>
                  <a:pt x="118" y="167"/>
                  <a:pt x="126" y="171"/>
                  <a:pt x="135" y="172"/>
                </a:cubicBezTo>
                <a:cubicBezTo>
                  <a:pt x="137" y="172"/>
                  <a:pt x="137" y="172"/>
                  <a:pt x="137" y="172"/>
                </a:cubicBezTo>
                <a:cubicBezTo>
                  <a:pt x="138" y="173"/>
                  <a:pt x="138" y="173"/>
                  <a:pt x="138" y="173"/>
                </a:cubicBezTo>
                <a:cubicBezTo>
                  <a:pt x="143" y="180"/>
                  <a:pt x="151" y="185"/>
                  <a:pt x="163" y="191"/>
                </a:cubicBezTo>
                <a:cubicBezTo>
                  <a:pt x="178" y="197"/>
                  <a:pt x="180" y="220"/>
                  <a:pt x="181" y="232"/>
                </a:cubicBezTo>
                <a:cubicBezTo>
                  <a:pt x="182" y="243"/>
                  <a:pt x="182" y="248"/>
                  <a:pt x="183" y="250"/>
                </a:cubicBezTo>
                <a:cubicBezTo>
                  <a:pt x="183" y="250"/>
                  <a:pt x="183" y="250"/>
                  <a:pt x="183" y="250"/>
                </a:cubicBezTo>
                <a:cubicBezTo>
                  <a:pt x="184" y="270"/>
                  <a:pt x="184" y="270"/>
                  <a:pt x="184" y="270"/>
                </a:cubicBezTo>
                <a:cubicBezTo>
                  <a:pt x="184" y="273"/>
                  <a:pt x="186" y="275"/>
                  <a:pt x="189" y="275"/>
                </a:cubicBezTo>
                <a:cubicBezTo>
                  <a:pt x="209" y="275"/>
                  <a:pt x="209" y="275"/>
                  <a:pt x="209" y="275"/>
                </a:cubicBezTo>
                <a:cubicBezTo>
                  <a:pt x="211" y="275"/>
                  <a:pt x="213" y="277"/>
                  <a:pt x="213" y="279"/>
                </a:cubicBezTo>
                <a:cubicBezTo>
                  <a:pt x="213" y="295"/>
                  <a:pt x="213" y="295"/>
                  <a:pt x="213" y="295"/>
                </a:cubicBezTo>
                <a:cubicBezTo>
                  <a:pt x="221" y="295"/>
                  <a:pt x="221" y="295"/>
                  <a:pt x="221" y="295"/>
                </a:cubicBezTo>
                <a:cubicBezTo>
                  <a:pt x="221" y="272"/>
                  <a:pt x="221" y="272"/>
                  <a:pt x="221" y="272"/>
                </a:cubicBezTo>
                <a:cubicBezTo>
                  <a:pt x="221" y="270"/>
                  <a:pt x="219" y="267"/>
                  <a:pt x="216" y="267"/>
                </a:cubicBezTo>
                <a:cubicBezTo>
                  <a:pt x="195" y="267"/>
                  <a:pt x="195" y="267"/>
                  <a:pt x="195" y="267"/>
                </a:cubicBezTo>
                <a:cubicBezTo>
                  <a:pt x="193" y="267"/>
                  <a:pt x="192" y="266"/>
                  <a:pt x="192" y="264"/>
                </a:cubicBezTo>
                <a:cubicBezTo>
                  <a:pt x="190" y="242"/>
                  <a:pt x="190" y="242"/>
                  <a:pt x="190" y="242"/>
                </a:cubicBezTo>
                <a:cubicBezTo>
                  <a:pt x="190" y="242"/>
                  <a:pt x="190" y="242"/>
                  <a:pt x="190" y="242"/>
                </a:cubicBezTo>
                <a:cubicBezTo>
                  <a:pt x="190" y="239"/>
                  <a:pt x="190" y="236"/>
                  <a:pt x="190" y="230"/>
                </a:cubicBezTo>
                <a:cubicBezTo>
                  <a:pt x="189" y="214"/>
                  <a:pt x="189" y="195"/>
                  <a:pt x="204" y="190"/>
                </a:cubicBezTo>
                <a:cubicBezTo>
                  <a:pt x="222" y="185"/>
                  <a:pt x="237" y="178"/>
                  <a:pt x="237" y="159"/>
                </a:cubicBezTo>
                <a:cubicBezTo>
                  <a:pt x="237" y="157"/>
                  <a:pt x="237" y="157"/>
                  <a:pt x="237" y="157"/>
                </a:cubicBezTo>
                <a:cubicBezTo>
                  <a:pt x="239" y="157"/>
                  <a:pt x="239" y="157"/>
                  <a:pt x="239" y="157"/>
                </a:cubicBezTo>
                <a:cubicBezTo>
                  <a:pt x="254" y="150"/>
                  <a:pt x="264" y="134"/>
                  <a:pt x="264" y="118"/>
                </a:cubicBezTo>
                <a:cubicBezTo>
                  <a:pt x="264" y="114"/>
                  <a:pt x="263" y="109"/>
                  <a:pt x="262" y="105"/>
                </a:cubicBezTo>
                <a:lnTo>
                  <a:pt x="262" y="10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4135967" y="2618318"/>
            <a:ext cx="550333" cy="535517"/>
          </a:xfrm>
          <a:custGeom>
            <a:avLst/>
            <a:gdLst>
              <a:gd name="T0" fmla="*/ 19 w 37"/>
              <a:gd name="T1" fmla="*/ 0 h 36"/>
              <a:gd name="T2" fmla="*/ 0 w 37"/>
              <a:gd name="T3" fmla="*/ 18 h 36"/>
              <a:gd name="T4" fmla="*/ 18 w 37"/>
              <a:gd name="T5" fmla="*/ 36 h 36"/>
              <a:gd name="T6" fmla="*/ 37 w 37"/>
              <a:gd name="T7" fmla="*/ 18 h 36"/>
              <a:gd name="T8" fmla="*/ 19 w 37"/>
              <a:gd name="T9" fmla="*/ 0 h 36"/>
              <a:gd name="T10" fmla="*/ 18 w 37"/>
              <a:gd name="T11" fmla="*/ 31 h 36"/>
              <a:gd name="T12" fmla="*/ 5 w 37"/>
              <a:gd name="T13" fmla="*/ 18 h 36"/>
              <a:gd name="T14" fmla="*/ 19 w 37"/>
              <a:gd name="T15" fmla="*/ 5 h 36"/>
              <a:gd name="T16" fmla="*/ 32 w 37"/>
              <a:gd name="T17" fmla="*/ 18 h 36"/>
              <a:gd name="T18" fmla="*/ 18 w 37"/>
              <a:gd name="T19" fmla="*/ 3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" h="36">
                <a:moveTo>
                  <a:pt x="19" y="0"/>
                </a:moveTo>
                <a:cubicBezTo>
                  <a:pt x="8" y="0"/>
                  <a:pt x="0" y="8"/>
                  <a:pt x="0" y="18"/>
                </a:cubicBezTo>
                <a:cubicBezTo>
                  <a:pt x="0" y="28"/>
                  <a:pt x="8" y="36"/>
                  <a:pt x="18" y="36"/>
                </a:cubicBezTo>
                <a:cubicBezTo>
                  <a:pt x="29" y="36"/>
                  <a:pt x="37" y="28"/>
                  <a:pt x="37" y="18"/>
                </a:cubicBezTo>
                <a:cubicBezTo>
                  <a:pt x="37" y="8"/>
                  <a:pt x="29" y="0"/>
                  <a:pt x="19" y="0"/>
                </a:cubicBezTo>
                <a:close/>
                <a:moveTo>
                  <a:pt x="18" y="31"/>
                </a:moveTo>
                <a:cubicBezTo>
                  <a:pt x="11" y="31"/>
                  <a:pt x="5" y="25"/>
                  <a:pt x="5" y="18"/>
                </a:cubicBezTo>
                <a:cubicBezTo>
                  <a:pt x="5" y="11"/>
                  <a:pt x="11" y="5"/>
                  <a:pt x="19" y="5"/>
                </a:cubicBezTo>
                <a:cubicBezTo>
                  <a:pt x="26" y="5"/>
                  <a:pt x="32" y="11"/>
                  <a:pt x="32" y="18"/>
                </a:cubicBezTo>
                <a:cubicBezTo>
                  <a:pt x="32" y="25"/>
                  <a:pt x="26" y="31"/>
                  <a:pt x="18" y="31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3807885" y="2290233"/>
            <a:ext cx="1206500" cy="1176867"/>
          </a:xfrm>
          <a:custGeom>
            <a:avLst/>
            <a:gdLst>
              <a:gd name="T0" fmla="*/ 75 w 81"/>
              <a:gd name="T1" fmla="*/ 40 h 79"/>
              <a:gd name="T2" fmla="*/ 81 w 81"/>
              <a:gd name="T3" fmla="*/ 34 h 79"/>
              <a:gd name="T4" fmla="*/ 80 w 81"/>
              <a:gd name="T5" fmla="*/ 31 h 79"/>
              <a:gd name="T6" fmla="*/ 72 w 81"/>
              <a:gd name="T7" fmla="*/ 27 h 79"/>
              <a:gd name="T8" fmla="*/ 75 w 81"/>
              <a:gd name="T9" fmla="*/ 19 h 79"/>
              <a:gd name="T10" fmla="*/ 74 w 81"/>
              <a:gd name="T11" fmla="*/ 17 h 79"/>
              <a:gd name="T12" fmla="*/ 65 w 81"/>
              <a:gd name="T13" fmla="*/ 16 h 79"/>
              <a:gd name="T14" fmla="*/ 64 w 81"/>
              <a:gd name="T15" fmla="*/ 8 h 79"/>
              <a:gd name="T16" fmla="*/ 62 w 81"/>
              <a:gd name="T17" fmla="*/ 6 h 79"/>
              <a:gd name="T18" fmla="*/ 54 w 81"/>
              <a:gd name="T19" fmla="*/ 9 h 79"/>
              <a:gd name="T20" fmla="*/ 50 w 81"/>
              <a:gd name="T21" fmla="*/ 1 h 79"/>
              <a:gd name="T22" fmla="*/ 47 w 81"/>
              <a:gd name="T23" fmla="*/ 0 h 79"/>
              <a:gd name="T24" fmla="*/ 41 w 81"/>
              <a:gd name="T25" fmla="*/ 6 h 79"/>
              <a:gd name="T26" fmla="*/ 34 w 81"/>
              <a:gd name="T27" fmla="*/ 0 h 79"/>
              <a:gd name="T28" fmla="*/ 31 w 81"/>
              <a:gd name="T29" fmla="*/ 1 h 79"/>
              <a:gd name="T30" fmla="*/ 28 w 81"/>
              <a:gd name="T31" fmla="*/ 9 h 79"/>
              <a:gd name="T32" fmla="*/ 19 w 81"/>
              <a:gd name="T33" fmla="*/ 6 h 79"/>
              <a:gd name="T34" fmla="*/ 17 w 81"/>
              <a:gd name="T35" fmla="*/ 7 h 79"/>
              <a:gd name="T36" fmla="*/ 17 w 81"/>
              <a:gd name="T37" fmla="*/ 16 h 79"/>
              <a:gd name="T38" fmla="*/ 8 w 81"/>
              <a:gd name="T39" fmla="*/ 16 h 79"/>
              <a:gd name="T40" fmla="*/ 6 w 81"/>
              <a:gd name="T41" fmla="*/ 19 h 79"/>
              <a:gd name="T42" fmla="*/ 9 w 81"/>
              <a:gd name="T43" fmla="*/ 27 h 79"/>
              <a:gd name="T44" fmla="*/ 1 w 81"/>
              <a:gd name="T45" fmla="*/ 31 h 79"/>
              <a:gd name="T46" fmla="*/ 1 w 81"/>
              <a:gd name="T47" fmla="*/ 33 h 79"/>
              <a:gd name="T48" fmla="*/ 6 w 81"/>
              <a:gd name="T49" fmla="*/ 40 h 79"/>
              <a:gd name="T50" fmla="*/ 0 w 81"/>
              <a:gd name="T51" fmla="*/ 46 h 79"/>
              <a:gd name="T52" fmla="*/ 1 w 81"/>
              <a:gd name="T53" fmla="*/ 49 h 79"/>
              <a:gd name="T54" fmla="*/ 9 w 81"/>
              <a:gd name="T55" fmla="*/ 53 h 79"/>
              <a:gd name="T56" fmla="*/ 6 w 81"/>
              <a:gd name="T57" fmla="*/ 61 h 79"/>
              <a:gd name="T58" fmla="*/ 8 w 81"/>
              <a:gd name="T59" fmla="*/ 63 h 79"/>
              <a:gd name="T60" fmla="*/ 16 w 81"/>
              <a:gd name="T61" fmla="*/ 63 h 79"/>
              <a:gd name="T62" fmla="*/ 17 w 81"/>
              <a:gd name="T63" fmla="*/ 72 h 79"/>
              <a:gd name="T64" fmla="*/ 19 w 81"/>
              <a:gd name="T65" fmla="*/ 74 h 79"/>
              <a:gd name="T66" fmla="*/ 27 w 81"/>
              <a:gd name="T67" fmla="*/ 71 h 79"/>
              <a:gd name="T68" fmla="*/ 31 w 81"/>
              <a:gd name="T69" fmla="*/ 79 h 79"/>
              <a:gd name="T70" fmla="*/ 34 w 81"/>
              <a:gd name="T71" fmla="*/ 79 h 79"/>
              <a:gd name="T72" fmla="*/ 40 w 81"/>
              <a:gd name="T73" fmla="*/ 73 h 79"/>
              <a:gd name="T74" fmla="*/ 47 w 81"/>
              <a:gd name="T75" fmla="*/ 79 h 79"/>
              <a:gd name="T76" fmla="*/ 50 w 81"/>
              <a:gd name="T77" fmla="*/ 79 h 79"/>
              <a:gd name="T78" fmla="*/ 53 w 81"/>
              <a:gd name="T79" fmla="*/ 71 h 79"/>
              <a:gd name="T80" fmla="*/ 62 w 81"/>
              <a:gd name="T81" fmla="*/ 74 h 79"/>
              <a:gd name="T82" fmla="*/ 64 w 81"/>
              <a:gd name="T83" fmla="*/ 72 h 79"/>
              <a:gd name="T84" fmla="*/ 64 w 81"/>
              <a:gd name="T85" fmla="*/ 64 h 79"/>
              <a:gd name="T86" fmla="*/ 73 w 81"/>
              <a:gd name="T87" fmla="*/ 63 h 79"/>
              <a:gd name="T88" fmla="*/ 75 w 81"/>
              <a:gd name="T89" fmla="*/ 61 h 79"/>
              <a:gd name="T90" fmla="*/ 72 w 81"/>
              <a:gd name="T91" fmla="*/ 53 h 79"/>
              <a:gd name="T92" fmla="*/ 80 w 81"/>
              <a:gd name="T93" fmla="*/ 49 h 79"/>
              <a:gd name="T94" fmla="*/ 81 w 81"/>
              <a:gd name="T95" fmla="*/ 46 h 79"/>
              <a:gd name="T96" fmla="*/ 75 w 81"/>
              <a:gd name="T97" fmla="*/ 40 h 79"/>
              <a:gd name="T98" fmla="*/ 40 w 81"/>
              <a:gd name="T99" fmla="*/ 61 h 79"/>
              <a:gd name="T100" fmla="*/ 19 w 81"/>
              <a:gd name="T101" fmla="*/ 40 h 79"/>
              <a:gd name="T102" fmla="*/ 41 w 81"/>
              <a:gd name="T103" fmla="*/ 19 h 79"/>
              <a:gd name="T104" fmla="*/ 62 w 81"/>
              <a:gd name="T105" fmla="*/ 40 h 79"/>
              <a:gd name="T106" fmla="*/ 40 w 81"/>
              <a:gd name="T107" fmla="*/ 61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1" h="79">
                <a:moveTo>
                  <a:pt x="75" y="40"/>
                </a:moveTo>
                <a:cubicBezTo>
                  <a:pt x="75" y="37"/>
                  <a:pt x="77" y="34"/>
                  <a:pt x="81" y="34"/>
                </a:cubicBezTo>
                <a:cubicBezTo>
                  <a:pt x="80" y="33"/>
                  <a:pt x="80" y="32"/>
                  <a:pt x="80" y="31"/>
                </a:cubicBezTo>
                <a:cubicBezTo>
                  <a:pt x="77" y="32"/>
                  <a:pt x="73" y="30"/>
                  <a:pt x="72" y="27"/>
                </a:cubicBezTo>
                <a:cubicBezTo>
                  <a:pt x="71" y="24"/>
                  <a:pt x="72" y="20"/>
                  <a:pt x="75" y="19"/>
                </a:cubicBezTo>
                <a:cubicBezTo>
                  <a:pt x="75" y="18"/>
                  <a:pt x="74" y="17"/>
                  <a:pt x="74" y="17"/>
                </a:cubicBezTo>
                <a:cubicBezTo>
                  <a:pt x="71" y="19"/>
                  <a:pt x="67" y="19"/>
                  <a:pt x="65" y="16"/>
                </a:cubicBezTo>
                <a:cubicBezTo>
                  <a:pt x="62" y="14"/>
                  <a:pt x="62" y="10"/>
                  <a:pt x="64" y="8"/>
                </a:cubicBezTo>
                <a:cubicBezTo>
                  <a:pt x="64" y="7"/>
                  <a:pt x="63" y="6"/>
                  <a:pt x="62" y="6"/>
                </a:cubicBezTo>
                <a:cubicBezTo>
                  <a:pt x="60" y="9"/>
                  <a:pt x="57" y="10"/>
                  <a:pt x="54" y="9"/>
                </a:cubicBezTo>
                <a:cubicBezTo>
                  <a:pt x="51" y="8"/>
                  <a:pt x="49" y="4"/>
                  <a:pt x="50" y="1"/>
                </a:cubicBezTo>
                <a:cubicBezTo>
                  <a:pt x="49" y="1"/>
                  <a:pt x="48" y="1"/>
                  <a:pt x="47" y="0"/>
                </a:cubicBezTo>
                <a:cubicBezTo>
                  <a:pt x="47" y="4"/>
                  <a:pt x="44" y="6"/>
                  <a:pt x="41" y="6"/>
                </a:cubicBezTo>
                <a:cubicBezTo>
                  <a:pt x="37" y="6"/>
                  <a:pt x="35" y="4"/>
                  <a:pt x="34" y="0"/>
                </a:cubicBezTo>
                <a:cubicBezTo>
                  <a:pt x="33" y="1"/>
                  <a:pt x="32" y="1"/>
                  <a:pt x="31" y="1"/>
                </a:cubicBezTo>
                <a:cubicBezTo>
                  <a:pt x="32" y="4"/>
                  <a:pt x="31" y="8"/>
                  <a:pt x="28" y="9"/>
                </a:cubicBezTo>
                <a:cubicBezTo>
                  <a:pt x="24" y="10"/>
                  <a:pt x="21" y="9"/>
                  <a:pt x="19" y="6"/>
                </a:cubicBezTo>
                <a:cubicBezTo>
                  <a:pt x="19" y="6"/>
                  <a:pt x="18" y="7"/>
                  <a:pt x="17" y="7"/>
                </a:cubicBezTo>
                <a:cubicBezTo>
                  <a:pt x="19" y="10"/>
                  <a:pt x="19" y="14"/>
                  <a:pt x="17" y="16"/>
                </a:cubicBezTo>
                <a:cubicBezTo>
                  <a:pt x="14" y="18"/>
                  <a:pt x="10" y="18"/>
                  <a:pt x="8" y="16"/>
                </a:cubicBezTo>
                <a:cubicBezTo>
                  <a:pt x="7" y="17"/>
                  <a:pt x="7" y="18"/>
                  <a:pt x="6" y="19"/>
                </a:cubicBezTo>
                <a:cubicBezTo>
                  <a:pt x="9" y="20"/>
                  <a:pt x="10" y="24"/>
                  <a:pt x="9" y="27"/>
                </a:cubicBezTo>
                <a:cubicBezTo>
                  <a:pt x="8" y="30"/>
                  <a:pt x="4" y="32"/>
                  <a:pt x="1" y="31"/>
                </a:cubicBezTo>
                <a:cubicBezTo>
                  <a:pt x="1" y="31"/>
                  <a:pt x="1" y="32"/>
                  <a:pt x="1" y="33"/>
                </a:cubicBezTo>
                <a:cubicBezTo>
                  <a:pt x="4" y="34"/>
                  <a:pt x="6" y="36"/>
                  <a:pt x="6" y="40"/>
                </a:cubicBezTo>
                <a:cubicBezTo>
                  <a:pt x="6" y="43"/>
                  <a:pt x="4" y="46"/>
                  <a:pt x="0" y="46"/>
                </a:cubicBezTo>
                <a:cubicBezTo>
                  <a:pt x="1" y="47"/>
                  <a:pt x="1" y="48"/>
                  <a:pt x="1" y="49"/>
                </a:cubicBezTo>
                <a:cubicBezTo>
                  <a:pt x="4" y="48"/>
                  <a:pt x="8" y="50"/>
                  <a:pt x="9" y="53"/>
                </a:cubicBezTo>
                <a:cubicBezTo>
                  <a:pt x="10" y="56"/>
                  <a:pt x="9" y="59"/>
                  <a:pt x="6" y="61"/>
                </a:cubicBezTo>
                <a:cubicBezTo>
                  <a:pt x="6" y="62"/>
                  <a:pt x="7" y="62"/>
                  <a:pt x="8" y="63"/>
                </a:cubicBezTo>
                <a:cubicBezTo>
                  <a:pt x="10" y="61"/>
                  <a:pt x="14" y="61"/>
                  <a:pt x="16" y="63"/>
                </a:cubicBezTo>
                <a:cubicBezTo>
                  <a:pt x="19" y="66"/>
                  <a:pt x="19" y="70"/>
                  <a:pt x="17" y="72"/>
                </a:cubicBezTo>
                <a:cubicBezTo>
                  <a:pt x="17" y="73"/>
                  <a:pt x="18" y="73"/>
                  <a:pt x="19" y="74"/>
                </a:cubicBezTo>
                <a:cubicBezTo>
                  <a:pt x="21" y="71"/>
                  <a:pt x="24" y="70"/>
                  <a:pt x="27" y="71"/>
                </a:cubicBezTo>
                <a:cubicBezTo>
                  <a:pt x="31" y="72"/>
                  <a:pt x="32" y="76"/>
                  <a:pt x="31" y="79"/>
                </a:cubicBezTo>
                <a:cubicBezTo>
                  <a:pt x="32" y="79"/>
                  <a:pt x="33" y="79"/>
                  <a:pt x="34" y="79"/>
                </a:cubicBezTo>
                <a:cubicBezTo>
                  <a:pt x="34" y="76"/>
                  <a:pt x="37" y="73"/>
                  <a:pt x="40" y="73"/>
                </a:cubicBezTo>
                <a:cubicBezTo>
                  <a:pt x="44" y="73"/>
                  <a:pt x="46" y="76"/>
                  <a:pt x="47" y="79"/>
                </a:cubicBezTo>
                <a:cubicBezTo>
                  <a:pt x="48" y="79"/>
                  <a:pt x="49" y="79"/>
                  <a:pt x="50" y="79"/>
                </a:cubicBezTo>
                <a:cubicBezTo>
                  <a:pt x="49" y="76"/>
                  <a:pt x="50" y="72"/>
                  <a:pt x="53" y="71"/>
                </a:cubicBezTo>
                <a:cubicBezTo>
                  <a:pt x="57" y="70"/>
                  <a:pt x="60" y="71"/>
                  <a:pt x="62" y="74"/>
                </a:cubicBezTo>
                <a:cubicBezTo>
                  <a:pt x="63" y="73"/>
                  <a:pt x="63" y="73"/>
                  <a:pt x="64" y="72"/>
                </a:cubicBezTo>
                <a:cubicBezTo>
                  <a:pt x="62" y="70"/>
                  <a:pt x="62" y="66"/>
                  <a:pt x="64" y="64"/>
                </a:cubicBezTo>
                <a:cubicBezTo>
                  <a:pt x="67" y="61"/>
                  <a:pt x="71" y="61"/>
                  <a:pt x="73" y="63"/>
                </a:cubicBezTo>
                <a:cubicBezTo>
                  <a:pt x="74" y="63"/>
                  <a:pt x="74" y="62"/>
                  <a:pt x="75" y="61"/>
                </a:cubicBezTo>
                <a:cubicBezTo>
                  <a:pt x="72" y="59"/>
                  <a:pt x="71" y="56"/>
                  <a:pt x="72" y="53"/>
                </a:cubicBezTo>
                <a:cubicBezTo>
                  <a:pt x="73" y="50"/>
                  <a:pt x="77" y="48"/>
                  <a:pt x="80" y="49"/>
                </a:cubicBezTo>
                <a:cubicBezTo>
                  <a:pt x="80" y="48"/>
                  <a:pt x="80" y="47"/>
                  <a:pt x="81" y="46"/>
                </a:cubicBezTo>
                <a:cubicBezTo>
                  <a:pt x="77" y="46"/>
                  <a:pt x="75" y="43"/>
                  <a:pt x="75" y="40"/>
                </a:cubicBezTo>
                <a:close/>
                <a:moveTo>
                  <a:pt x="40" y="61"/>
                </a:moveTo>
                <a:cubicBezTo>
                  <a:pt x="29" y="61"/>
                  <a:pt x="19" y="51"/>
                  <a:pt x="19" y="40"/>
                </a:cubicBezTo>
                <a:cubicBezTo>
                  <a:pt x="19" y="28"/>
                  <a:pt x="29" y="19"/>
                  <a:pt x="41" y="19"/>
                </a:cubicBezTo>
                <a:cubicBezTo>
                  <a:pt x="52" y="19"/>
                  <a:pt x="62" y="28"/>
                  <a:pt x="62" y="40"/>
                </a:cubicBezTo>
                <a:cubicBezTo>
                  <a:pt x="62" y="51"/>
                  <a:pt x="52" y="61"/>
                  <a:pt x="40" y="61"/>
                </a:cubicBezTo>
                <a:close/>
              </a:path>
            </a:pathLst>
          </a:custGeom>
          <a:solidFill>
            <a:srgbClr val="DF730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1" name="Freeform 11"/>
          <p:cNvSpPr>
            <a:spLocks noEditPoints="1"/>
          </p:cNvSpPr>
          <p:nvPr/>
        </p:nvSpPr>
        <p:spPr bwMode="auto">
          <a:xfrm>
            <a:off x="6457951" y="2095501"/>
            <a:ext cx="1145117" cy="1132417"/>
          </a:xfrm>
          <a:custGeom>
            <a:avLst/>
            <a:gdLst>
              <a:gd name="T0" fmla="*/ 72 w 77"/>
              <a:gd name="T1" fmla="*/ 38 h 76"/>
              <a:gd name="T2" fmla="*/ 77 w 77"/>
              <a:gd name="T3" fmla="*/ 32 h 76"/>
              <a:gd name="T4" fmla="*/ 77 w 77"/>
              <a:gd name="T5" fmla="*/ 29 h 76"/>
              <a:gd name="T6" fmla="*/ 69 w 77"/>
              <a:gd name="T7" fmla="*/ 26 h 76"/>
              <a:gd name="T8" fmla="*/ 72 w 77"/>
              <a:gd name="T9" fmla="*/ 18 h 76"/>
              <a:gd name="T10" fmla="*/ 71 w 77"/>
              <a:gd name="T11" fmla="*/ 16 h 76"/>
              <a:gd name="T12" fmla="*/ 62 w 77"/>
              <a:gd name="T13" fmla="*/ 16 h 76"/>
              <a:gd name="T14" fmla="*/ 62 w 77"/>
              <a:gd name="T15" fmla="*/ 7 h 76"/>
              <a:gd name="T16" fmla="*/ 60 w 77"/>
              <a:gd name="T17" fmla="*/ 6 h 76"/>
              <a:gd name="T18" fmla="*/ 52 w 77"/>
              <a:gd name="T19" fmla="*/ 8 h 76"/>
              <a:gd name="T20" fmla="*/ 48 w 77"/>
              <a:gd name="T21" fmla="*/ 1 h 76"/>
              <a:gd name="T22" fmla="*/ 45 w 77"/>
              <a:gd name="T23" fmla="*/ 0 h 76"/>
              <a:gd name="T24" fmla="*/ 39 w 77"/>
              <a:gd name="T25" fmla="*/ 6 h 76"/>
              <a:gd name="T26" fmla="*/ 33 w 77"/>
              <a:gd name="T27" fmla="*/ 0 h 76"/>
              <a:gd name="T28" fmla="*/ 30 w 77"/>
              <a:gd name="T29" fmla="*/ 1 h 76"/>
              <a:gd name="T30" fmla="*/ 27 w 77"/>
              <a:gd name="T31" fmla="*/ 8 h 76"/>
              <a:gd name="T32" fmla="*/ 19 w 77"/>
              <a:gd name="T33" fmla="*/ 6 h 76"/>
              <a:gd name="T34" fmla="*/ 16 w 77"/>
              <a:gd name="T35" fmla="*/ 7 h 76"/>
              <a:gd name="T36" fmla="*/ 16 w 77"/>
              <a:gd name="T37" fmla="*/ 15 h 76"/>
              <a:gd name="T38" fmla="*/ 8 w 77"/>
              <a:gd name="T39" fmla="*/ 16 h 76"/>
              <a:gd name="T40" fmla="*/ 6 w 77"/>
              <a:gd name="T41" fmla="*/ 18 h 76"/>
              <a:gd name="T42" fmla="*/ 9 w 77"/>
              <a:gd name="T43" fmla="*/ 26 h 76"/>
              <a:gd name="T44" fmla="*/ 1 w 77"/>
              <a:gd name="T45" fmla="*/ 29 h 76"/>
              <a:gd name="T46" fmla="*/ 1 w 77"/>
              <a:gd name="T47" fmla="*/ 32 h 76"/>
              <a:gd name="T48" fmla="*/ 6 w 77"/>
              <a:gd name="T49" fmla="*/ 38 h 76"/>
              <a:gd name="T50" fmla="*/ 0 w 77"/>
              <a:gd name="T51" fmla="*/ 44 h 76"/>
              <a:gd name="T52" fmla="*/ 1 w 77"/>
              <a:gd name="T53" fmla="*/ 47 h 76"/>
              <a:gd name="T54" fmla="*/ 9 w 77"/>
              <a:gd name="T55" fmla="*/ 51 h 76"/>
              <a:gd name="T56" fmla="*/ 6 w 77"/>
              <a:gd name="T57" fmla="*/ 58 h 76"/>
              <a:gd name="T58" fmla="*/ 7 w 77"/>
              <a:gd name="T59" fmla="*/ 61 h 76"/>
              <a:gd name="T60" fmla="*/ 16 w 77"/>
              <a:gd name="T61" fmla="*/ 61 h 76"/>
              <a:gd name="T62" fmla="*/ 16 w 77"/>
              <a:gd name="T63" fmla="*/ 69 h 76"/>
              <a:gd name="T64" fmla="*/ 18 w 77"/>
              <a:gd name="T65" fmla="*/ 71 h 76"/>
              <a:gd name="T66" fmla="*/ 26 w 77"/>
              <a:gd name="T67" fmla="*/ 68 h 76"/>
              <a:gd name="T68" fmla="*/ 30 w 77"/>
              <a:gd name="T69" fmla="*/ 76 h 76"/>
              <a:gd name="T70" fmla="*/ 33 w 77"/>
              <a:gd name="T71" fmla="*/ 76 h 76"/>
              <a:gd name="T72" fmla="*/ 39 w 77"/>
              <a:gd name="T73" fmla="*/ 70 h 76"/>
              <a:gd name="T74" fmla="*/ 45 w 77"/>
              <a:gd name="T75" fmla="*/ 76 h 76"/>
              <a:gd name="T76" fmla="*/ 48 w 77"/>
              <a:gd name="T77" fmla="*/ 76 h 76"/>
              <a:gd name="T78" fmla="*/ 51 w 77"/>
              <a:gd name="T79" fmla="*/ 68 h 76"/>
              <a:gd name="T80" fmla="*/ 59 w 77"/>
              <a:gd name="T81" fmla="*/ 71 h 76"/>
              <a:gd name="T82" fmla="*/ 62 w 77"/>
              <a:gd name="T83" fmla="*/ 69 h 76"/>
              <a:gd name="T84" fmla="*/ 62 w 77"/>
              <a:gd name="T85" fmla="*/ 61 h 76"/>
              <a:gd name="T86" fmla="*/ 70 w 77"/>
              <a:gd name="T87" fmla="*/ 61 h 76"/>
              <a:gd name="T88" fmla="*/ 72 w 77"/>
              <a:gd name="T89" fmla="*/ 58 h 76"/>
              <a:gd name="T90" fmla="*/ 69 w 77"/>
              <a:gd name="T91" fmla="*/ 51 h 76"/>
              <a:gd name="T92" fmla="*/ 77 w 77"/>
              <a:gd name="T93" fmla="*/ 47 h 76"/>
              <a:gd name="T94" fmla="*/ 77 w 77"/>
              <a:gd name="T95" fmla="*/ 45 h 76"/>
              <a:gd name="T96" fmla="*/ 72 w 77"/>
              <a:gd name="T97" fmla="*/ 38 h 76"/>
              <a:gd name="T98" fmla="*/ 39 w 77"/>
              <a:gd name="T99" fmla="*/ 58 h 76"/>
              <a:gd name="T100" fmla="*/ 19 w 77"/>
              <a:gd name="T101" fmla="*/ 38 h 76"/>
              <a:gd name="T102" fmla="*/ 39 w 77"/>
              <a:gd name="T103" fmla="*/ 18 h 76"/>
              <a:gd name="T104" fmla="*/ 59 w 77"/>
              <a:gd name="T105" fmla="*/ 38 h 76"/>
              <a:gd name="T106" fmla="*/ 39 w 77"/>
              <a:gd name="T107" fmla="*/ 5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7" h="76">
                <a:moveTo>
                  <a:pt x="72" y="38"/>
                </a:moveTo>
                <a:cubicBezTo>
                  <a:pt x="72" y="35"/>
                  <a:pt x="74" y="33"/>
                  <a:pt x="77" y="32"/>
                </a:cubicBezTo>
                <a:cubicBezTo>
                  <a:pt x="77" y="31"/>
                  <a:pt x="77" y="30"/>
                  <a:pt x="77" y="29"/>
                </a:cubicBezTo>
                <a:cubicBezTo>
                  <a:pt x="74" y="30"/>
                  <a:pt x="71" y="29"/>
                  <a:pt x="69" y="26"/>
                </a:cubicBezTo>
                <a:cubicBezTo>
                  <a:pt x="68" y="23"/>
                  <a:pt x="69" y="20"/>
                  <a:pt x="72" y="18"/>
                </a:cubicBezTo>
                <a:cubicBezTo>
                  <a:pt x="72" y="17"/>
                  <a:pt x="71" y="17"/>
                  <a:pt x="71" y="16"/>
                </a:cubicBezTo>
                <a:cubicBezTo>
                  <a:pt x="68" y="18"/>
                  <a:pt x="65" y="18"/>
                  <a:pt x="62" y="16"/>
                </a:cubicBezTo>
                <a:cubicBezTo>
                  <a:pt x="60" y="13"/>
                  <a:pt x="60" y="10"/>
                  <a:pt x="62" y="7"/>
                </a:cubicBezTo>
                <a:cubicBezTo>
                  <a:pt x="61" y="7"/>
                  <a:pt x="60" y="6"/>
                  <a:pt x="60" y="6"/>
                </a:cubicBezTo>
                <a:cubicBezTo>
                  <a:pt x="58" y="8"/>
                  <a:pt x="55" y="10"/>
                  <a:pt x="52" y="8"/>
                </a:cubicBezTo>
                <a:cubicBezTo>
                  <a:pt x="49" y="7"/>
                  <a:pt x="47" y="4"/>
                  <a:pt x="48" y="1"/>
                </a:cubicBezTo>
                <a:cubicBezTo>
                  <a:pt x="47" y="1"/>
                  <a:pt x="46" y="1"/>
                  <a:pt x="45" y="0"/>
                </a:cubicBezTo>
                <a:cubicBezTo>
                  <a:pt x="45" y="4"/>
                  <a:pt x="42" y="6"/>
                  <a:pt x="39" y="6"/>
                </a:cubicBezTo>
                <a:cubicBezTo>
                  <a:pt x="36" y="6"/>
                  <a:pt x="33" y="3"/>
                  <a:pt x="33" y="0"/>
                </a:cubicBezTo>
                <a:cubicBezTo>
                  <a:pt x="32" y="0"/>
                  <a:pt x="31" y="1"/>
                  <a:pt x="30" y="1"/>
                </a:cubicBezTo>
                <a:cubicBezTo>
                  <a:pt x="31" y="4"/>
                  <a:pt x="30" y="7"/>
                  <a:pt x="27" y="8"/>
                </a:cubicBezTo>
                <a:cubicBezTo>
                  <a:pt x="24" y="10"/>
                  <a:pt x="20" y="8"/>
                  <a:pt x="19" y="6"/>
                </a:cubicBezTo>
                <a:cubicBezTo>
                  <a:pt x="18" y="6"/>
                  <a:pt x="17" y="7"/>
                  <a:pt x="16" y="7"/>
                </a:cubicBezTo>
                <a:cubicBezTo>
                  <a:pt x="18" y="9"/>
                  <a:pt x="18" y="13"/>
                  <a:pt x="16" y="15"/>
                </a:cubicBezTo>
                <a:cubicBezTo>
                  <a:pt x="14" y="18"/>
                  <a:pt x="10" y="18"/>
                  <a:pt x="8" y="16"/>
                </a:cubicBezTo>
                <a:cubicBezTo>
                  <a:pt x="7" y="16"/>
                  <a:pt x="6" y="17"/>
                  <a:pt x="6" y="18"/>
                </a:cubicBezTo>
                <a:cubicBezTo>
                  <a:pt x="9" y="20"/>
                  <a:pt x="10" y="23"/>
                  <a:pt x="9" y="26"/>
                </a:cubicBezTo>
                <a:cubicBezTo>
                  <a:pt x="8" y="29"/>
                  <a:pt x="4" y="30"/>
                  <a:pt x="1" y="29"/>
                </a:cubicBezTo>
                <a:cubicBezTo>
                  <a:pt x="1" y="30"/>
                  <a:pt x="1" y="31"/>
                  <a:pt x="1" y="32"/>
                </a:cubicBezTo>
                <a:cubicBezTo>
                  <a:pt x="4" y="32"/>
                  <a:pt x="6" y="35"/>
                  <a:pt x="6" y="38"/>
                </a:cubicBezTo>
                <a:cubicBezTo>
                  <a:pt x="6" y="41"/>
                  <a:pt x="4" y="44"/>
                  <a:pt x="0" y="44"/>
                </a:cubicBezTo>
                <a:cubicBezTo>
                  <a:pt x="1" y="45"/>
                  <a:pt x="1" y="46"/>
                  <a:pt x="1" y="47"/>
                </a:cubicBezTo>
                <a:cubicBezTo>
                  <a:pt x="4" y="46"/>
                  <a:pt x="7" y="48"/>
                  <a:pt x="9" y="51"/>
                </a:cubicBezTo>
                <a:cubicBezTo>
                  <a:pt x="10" y="54"/>
                  <a:pt x="9" y="57"/>
                  <a:pt x="6" y="58"/>
                </a:cubicBezTo>
                <a:cubicBezTo>
                  <a:pt x="6" y="59"/>
                  <a:pt x="7" y="60"/>
                  <a:pt x="7" y="61"/>
                </a:cubicBezTo>
                <a:cubicBezTo>
                  <a:pt x="10" y="59"/>
                  <a:pt x="13" y="59"/>
                  <a:pt x="16" y="61"/>
                </a:cubicBezTo>
                <a:cubicBezTo>
                  <a:pt x="18" y="63"/>
                  <a:pt x="18" y="67"/>
                  <a:pt x="16" y="69"/>
                </a:cubicBezTo>
                <a:cubicBezTo>
                  <a:pt x="17" y="70"/>
                  <a:pt x="18" y="70"/>
                  <a:pt x="18" y="71"/>
                </a:cubicBezTo>
                <a:cubicBezTo>
                  <a:pt x="20" y="68"/>
                  <a:pt x="23" y="67"/>
                  <a:pt x="26" y="68"/>
                </a:cubicBezTo>
                <a:cubicBezTo>
                  <a:pt x="29" y="69"/>
                  <a:pt x="31" y="73"/>
                  <a:pt x="30" y="76"/>
                </a:cubicBezTo>
                <a:cubicBezTo>
                  <a:pt x="31" y="76"/>
                  <a:pt x="32" y="76"/>
                  <a:pt x="33" y="76"/>
                </a:cubicBezTo>
                <a:cubicBezTo>
                  <a:pt x="33" y="73"/>
                  <a:pt x="36" y="70"/>
                  <a:pt x="39" y="70"/>
                </a:cubicBezTo>
                <a:cubicBezTo>
                  <a:pt x="42" y="70"/>
                  <a:pt x="45" y="73"/>
                  <a:pt x="45" y="76"/>
                </a:cubicBezTo>
                <a:cubicBezTo>
                  <a:pt x="46" y="76"/>
                  <a:pt x="47" y="76"/>
                  <a:pt x="48" y="76"/>
                </a:cubicBezTo>
                <a:cubicBezTo>
                  <a:pt x="47" y="73"/>
                  <a:pt x="48" y="69"/>
                  <a:pt x="51" y="68"/>
                </a:cubicBezTo>
                <a:cubicBezTo>
                  <a:pt x="54" y="67"/>
                  <a:pt x="58" y="68"/>
                  <a:pt x="59" y="71"/>
                </a:cubicBezTo>
                <a:cubicBezTo>
                  <a:pt x="60" y="70"/>
                  <a:pt x="61" y="70"/>
                  <a:pt x="62" y="69"/>
                </a:cubicBezTo>
                <a:cubicBezTo>
                  <a:pt x="60" y="67"/>
                  <a:pt x="60" y="63"/>
                  <a:pt x="62" y="61"/>
                </a:cubicBezTo>
                <a:cubicBezTo>
                  <a:pt x="64" y="59"/>
                  <a:pt x="68" y="59"/>
                  <a:pt x="70" y="61"/>
                </a:cubicBezTo>
                <a:cubicBezTo>
                  <a:pt x="71" y="60"/>
                  <a:pt x="72" y="59"/>
                  <a:pt x="72" y="58"/>
                </a:cubicBezTo>
                <a:cubicBezTo>
                  <a:pt x="69" y="57"/>
                  <a:pt x="68" y="54"/>
                  <a:pt x="69" y="51"/>
                </a:cubicBezTo>
                <a:cubicBezTo>
                  <a:pt x="70" y="48"/>
                  <a:pt x="74" y="46"/>
                  <a:pt x="77" y="47"/>
                </a:cubicBezTo>
                <a:cubicBezTo>
                  <a:pt x="77" y="46"/>
                  <a:pt x="77" y="45"/>
                  <a:pt x="77" y="45"/>
                </a:cubicBezTo>
                <a:cubicBezTo>
                  <a:pt x="74" y="44"/>
                  <a:pt x="72" y="42"/>
                  <a:pt x="72" y="38"/>
                </a:cubicBezTo>
                <a:close/>
                <a:moveTo>
                  <a:pt x="39" y="58"/>
                </a:moveTo>
                <a:cubicBezTo>
                  <a:pt x="28" y="58"/>
                  <a:pt x="19" y="49"/>
                  <a:pt x="19" y="38"/>
                </a:cubicBezTo>
                <a:cubicBezTo>
                  <a:pt x="19" y="27"/>
                  <a:pt x="28" y="18"/>
                  <a:pt x="39" y="18"/>
                </a:cubicBezTo>
                <a:cubicBezTo>
                  <a:pt x="50" y="18"/>
                  <a:pt x="59" y="27"/>
                  <a:pt x="59" y="38"/>
                </a:cubicBezTo>
                <a:cubicBezTo>
                  <a:pt x="59" y="49"/>
                  <a:pt x="50" y="58"/>
                  <a:pt x="39" y="58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2" name="Freeform 12"/>
          <p:cNvSpPr>
            <a:spLocks noEditPoints="1"/>
          </p:cNvSpPr>
          <p:nvPr/>
        </p:nvSpPr>
        <p:spPr bwMode="auto">
          <a:xfrm>
            <a:off x="4866217" y="2961218"/>
            <a:ext cx="831851" cy="819151"/>
          </a:xfrm>
          <a:custGeom>
            <a:avLst/>
            <a:gdLst>
              <a:gd name="T0" fmla="*/ 52 w 56"/>
              <a:gd name="T1" fmla="*/ 28 h 55"/>
              <a:gd name="T2" fmla="*/ 56 w 56"/>
              <a:gd name="T3" fmla="*/ 24 h 55"/>
              <a:gd name="T4" fmla="*/ 56 w 56"/>
              <a:gd name="T5" fmla="*/ 22 h 55"/>
              <a:gd name="T6" fmla="*/ 50 w 56"/>
              <a:gd name="T7" fmla="*/ 20 h 55"/>
              <a:gd name="T8" fmla="*/ 53 w 56"/>
              <a:gd name="T9" fmla="*/ 14 h 55"/>
              <a:gd name="T10" fmla="*/ 51 w 56"/>
              <a:gd name="T11" fmla="*/ 12 h 55"/>
              <a:gd name="T12" fmla="*/ 45 w 56"/>
              <a:gd name="T13" fmla="*/ 12 h 55"/>
              <a:gd name="T14" fmla="*/ 45 w 56"/>
              <a:gd name="T15" fmla="*/ 6 h 55"/>
              <a:gd name="T16" fmla="*/ 44 w 56"/>
              <a:gd name="T17" fmla="*/ 5 h 55"/>
              <a:gd name="T18" fmla="*/ 38 w 56"/>
              <a:gd name="T19" fmla="*/ 6 h 55"/>
              <a:gd name="T20" fmla="*/ 36 w 56"/>
              <a:gd name="T21" fmla="*/ 1 h 55"/>
              <a:gd name="T22" fmla="*/ 34 w 56"/>
              <a:gd name="T23" fmla="*/ 1 h 55"/>
              <a:gd name="T24" fmla="*/ 29 w 56"/>
              <a:gd name="T25" fmla="*/ 4 h 55"/>
              <a:gd name="T26" fmla="*/ 25 w 56"/>
              <a:gd name="T27" fmla="*/ 0 h 55"/>
              <a:gd name="T28" fmla="*/ 23 w 56"/>
              <a:gd name="T29" fmla="*/ 0 h 55"/>
              <a:gd name="T30" fmla="*/ 20 w 56"/>
              <a:gd name="T31" fmla="*/ 6 h 55"/>
              <a:gd name="T32" fmla="*/ 14 w 56"/>
              <a:gd name="T33" fmla="*/ 3 h 55"/>
              <a:gd name="T34" fmla="*/ 13 w 56"/>
              <a:gd name="T35" fmla="*/ 5 h 55"/>
              <a:gd name="T36" fmla="*/ 12 w 56"/>
              <a:gd name="T37" fmla="*/ 11 h 55"/>
              <a:gd name="T38" fmla="*/ 6 w 56"/>
              <a:gd name="T39" fmla="*/ 11 h 55"/>
              <a:gd name="T40" fmla="*/ 5 w 56"/>
              <a:gd name="T41" fmla="*/ 12 h 55"/>
              <a:gd name="T42" fmla="*/ 7 w 56"/>
              <a:gd name="T43" fmla="*/ 18 h 55"/>
              <a:gd name="T44" fmla="*/ 1 w 56"/>
              <a:gd name="T45" fmla="*/ 20 h 55"/>
              <a:gd name="T46" fmla="*/ 1 w 56"/>
              <a:gd name="T47" fmla="*/ 22 h 55"/>
              <a:gd name="T48" fmla="*/ 5 w 56"/>
              <a:gd name="T49" fmla="*/ 27 h 55"/>
              <a:gd name="T50" fmla="*/ 0 w 56"/>
              <a:gd name="T51" fmla="*/ 31 h 55"/>
              <a:gd name="T52" fmla="*/ 1 w 56"/>
              <a:gd name="T53" fmla="*/ 33 h 55"/>
              <a:gd name="T54" fmla="*/ 6 w 56"/>
              <a:gd name="T55" fmla="*/ 36 h 55"/>
              <a:gd name="T56" fmla="*/ 4 w 56"/>
              <a:gd name="T57" fmla="*/ 41 h 55"/>
              <a:gd name="T58" fmla="*/ 5 w 56"/>
              <a:gd name="T59" fmla="*/ 43 h 55"/>
              <a:gd name="T60" fmla="*/ 11 w 56"/>
              <a:gd name="T61" fmla="*/ 43 h 55"/>
              <a:gd name="T62" fmla="*/ 11 w 56"/>
              <a:gd name="T63" fmla="*/ 49 h 55"/>
              <a:gd name="T64" fmla="*/ 13 w 56"/>
              <a:gd name="T65" fmla="*/ 51 h 55"/>
              <a:gd name="T66" fmla="*/ 18 w 56"/>
              <a:gd name="T67" fmla="*/ 49 h 55"/>
              <a:gd name="T68" fmla="*/ 21 w 56"/>
              <a:gd name="T69" fmla="*/ 54 h 55"/>
              <a:gd name="T70" fmla="*/ 23 w 56"/>
              <a:gd name="T71" fmla="*/ 55 h 55"/>
              <a:gd name="T72" fmla="*/ 27 w 56"/>
              <a:gd name="T73" fmla="*/ 51 h 55"/>
              <a:gd name="T74" fmla="*/ 32 w 56"/>
              <a:gd name="T75" fmla="*/ 55 h 55"/>
              <a:gd name="T76" fmla="*/ 34 w 56"/>
              <a:gd name="T77" fmla="*/ 55 h 55"/>
              <a:gd name="T78" fmla="*/ 36 w 56"/>
              <a:gd name="T79" fmla="*/ 49 h 55"/>
              <a:gd name="T80" fmla="*/ 42 w 56"/>
              <a:gd name="T81" fmla="*/ 52 h 55"/>
              <a:gd name="T82" fmla="*/ 44 w 56"/>
              <a:gd name="T83" fmla="*/ 51 h 55"/>
              <a:gd name="T84" fmla="*/ 44 w 56"/>
              <a:gd name="T85" fmla="*/ 45 h 55"/>
              <a:gd name="T86" fmla="*/ 50 w 56"/>
              <a:gd name="T87" fmla="*/ 45 h 55"/>
              <a:gd name="T88" fmla="*/ 51 w 56"/>
              <a:gd name="T89" fmla="*/ 43 h 55"/>
              <a:gd name="T90" fmla="*/ 50 w 56"/>
              <a:gd name="T91" fmla="*/ 37 h 55"/>
              <a:gd name="T92" fmla="*/ 55 w 56"/>
              <a:gd name="T93" fmla="*/ 35 h 55"/>
              <a:gd name="T94" fmla="*/ 56 w 56"/>
              <a:gd name="T95" fmla="*/ 33 h 55"/>
              <a:gd name="T96" fmla="*/ 52 w 56"/>
              <a:gd name="T97" fmla="*/ 28 h 55"/>
              <a:gd name="T98" fmla="*/ 28 w 56"/>
              <a:gd name="T99" fmla="*/ 40 h 55"/>
              <a:gd name="T100" fmla="*/ 16 w 56"/>
              <a:gd name="T101" fmla="*/ 27 h 55"/>
              <a:gd name="T102" fmla="*/ 29 w 56"/>
              <a:gd name="T103" fmla="*/ 15 h 55"/>
              <a:gd name="T104" fmla="*/ 41 w 56"/>
              <a:gd name="T105" fmla="*/ 28 h 55"/>
              <a:gd name="T106" fmla="*/ 28 w 56"/>
              <a:gd name="T107" fmla="*/ 4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6" h="55">
                <a:moveTo>
                  <a:pt x="52" y="28"/>
                </a:moveTo>
                <a:cubicBezTo>
                  <a:pt x="52" y="26"/>
                  <a:pt x="54" y="24"/>
                  <a:pt x="56" y="24"/>
                </a:cubicBezTo>
                <a:cubicBezTo>
                  <a:pt x="56" y="24"/>
                  <a:pt x="56" y="23"/>
                  <a:pt x="56" y="22"/>
                </a:cubicBezTo>
                <a:cubicBezTo>
                  <a:pt x="53" y="23"/>
                  <a:pt x="51" y="22"/>
                  <a:pt x="50" y="20"/>
                </a:cubicBezTo>
                <a:cubicBezTo>
                  <a:pt x="50" y="17"/>
                  <a:pt x="51" y="15"/>
                  <a:pt x="53" y="14"/>
                </a:cubicBezTo>
                <a:cubicBezTo>
                  <a:pt x="52" y="13"/>
                  <a:pt x="52" y="13"/>
                  <a:pt x="51" y="12"/>
                </a:cubicBezTo>
                <a:cubicBezTo>
                  <a:pt x="50" y="14"/>
                  <a:pt x="47" y="13"/>
                  <a:pt x="45" y="12"/>
                </a:cubicBezTo>
                <a:cubicBezTo>
                  <a:pt x="44" y="10"/>
                  <a:pt x="44" y="8"/>
                  <a:pt x="45" y="6"/>
                </a:cubicBezTo>
                <a:cubicBezTo>
                  <a:pt x="45" y="5"/>
                  <a:pt x="44" y="5"/>
                  <a:pt x="44" y="5"/>
                </a:cubicBezTo>
                <a:cubicBezTo>
                  <a:pt x="43" y="7"/>
                  <a:pt x="40" y="7"/>
                  <a:pt x="38" y="6"/>
                </a:cubicBezTo>
                <a:cubicBezTo>
                  <a:pt x="36" y="6"/>
                  <a:pt x="35" y="3"/>
                  <a:pt x="36" y="1"/>
                </a:cubicBezTo>
                <a:cubicBezTo>
                  <a:pt x="35" y="1"/>
                  <a:pt x="34" y="1"/>
                  <a:pt x="34" y="1"/>
                </a:cubicBezTo>
                <a:cubicBezTo>
                  <a:pt x="33" y="3"/>
                  <a:pt x="31" y="4"/>
                  <a:pt x="29" y="4"/>
                </a:cubicBezTo>
                <a:cubicBezTo>
                  <a:pt x="27" y="4"/>
                  <a:pt x="25" y="2"/>
                  <a:pt x="25" y="0"/>
                </a:cubicBezTo>
                <a:cubicBezTo>
                  <a:pt x="24" y="0"/>
                  <a:pt x="23" y="0"/>
                  <a:pt x="23" y="0"/>
                </a:cubicBezTo>
                <a:cubicBezTo>
                  <a:pt x="23" y="3"/>
                  <a:pt x="22" y="5"/>
                  <a:pt x="20" y="6"/>
                </a:cubicBezTo>
                <a:cubicBezTo>
                  <a:pt x="18" y="7"/>
                  <a:pt x="15" y="6"/>
                  <a:pt x="14" y="3"/>
                </a:cubicBezTo>
                <a:cubicBezTo>
                  <a:pt x="14" y="4"/>
                  <a:pt x="13" y="4"/>
                  <a:pt x="13" y="5"/>
                </a:cubicBezTo>
                <a:cubicBezTo>
                  <a:pt x="14" y="6"/>
                  <a:pt x="14" y="9"/>
                  <a:pt x="12" y="11"/>
                </a:cubicBezTo>
                <a:cubicBezTo>
                  <a:pt x="10" y="12"/>
                  <a:pt x="8" y="12"/>
                  <a:pt x="6" y="11"/>
                </a:cubicBezTo>
                <a:cubicBezTo>
                  <a:pt x="6" y="11"/>
                  <a:pt x="5" y="12"/>
                  <a:pt x="5" y="12"/>
                </a:cubicBezTo>
                <a:cubicBezTo>
                  <a:pt x="7" y="13"/>
                  <a:pt x="8" y="16"/>
                  <a:pt x="7" y="18"/>
                </a:cubicBezTo>
                <a:cubicBezTo>
                  <a:pt x="6" y="20"/>
                  <a:pt x="3" y="21"/>
                  <a:pt x="1" y="20"/>
                </a:cubicBezTo>
                <a:cubicBezTo>
                  <a:pt x="1" y="21"/>
                  <a:pt x="1" y="21"/>
                  <a:pt x="1" y="22"/>
                </a:cubicBezTo>
                <a:cubicBezTo>
                  <a:pt x="3" y="22"/>
                  <a:pt x="5" y="24"/>
                  <a:pt x="5" y="27"/>
                </a:cubicBezTo>
                <a:cubicBezTo>
                  <a:pt x="4" y="29"/>
                  <a:pt x="3" y="31"/>
                  <a:pt x="0" y="31"/>
                </a:cubicBezTo>
                <a:cubicBezTo>
                  <a:pt x="0" y="32"/>
                  <a:pt x="1" y="32"/>
                  <a:pt x="1" y="33"/>
                </a:cubicBezTo>
                <a:cubicBezTo>
                  <a:pt x="3" y="32"/>
                  <a:pt x="5" y="33"/>
                  <a:pt x="6" y="36"/>
                </a:cubicBezTo>
                <a:cubicBezTo>
                  <a:pt x="7" y="38"/>
                  <a:pt x="6" y="40"/>
                  <a:pt x="4" y="41"/>
                </a:cubicBezTo>
                <a:cubicBezTo>
                  <a:pt x="4" y="42"/>
                  <a:pt x="4" y="42"/>
                  <a:pt x="5" y="43"/>
                </a:cubicBezTo>
                <a:cubicBezTo>
                  <a:pt x="7" y="42"/>
                  <a:pt x="9" y="42"/>
                  <a:pt x="11" y="43"/>
                </a:cubicBezTo>
                <a:cubicBezTo>
                  <a:pt x="12" y="45"/>
                  <a:pt x="12" y="48"/>
                  <a:pt x="11" y="49"/>
                </a:cubicBezTo>
                <a:cubicBezTo>
                  <a:pt x="11" y="50"/>
                  <a:pt x="12" y="50"/>
                  <a:pt x="13" y="51"/>
                </a:cubicBezTo>
                <a:cubicBezTo>
                  <a:pt x="14" y="49"/>
                  <a:pt x="16" y="48"/>
                  <a:pt x="18" y="49"/>
                </a:cubicBezTo>
                <a:cubicBezTo>
                  <a:pt x="20" y="50"/>
                  <a:pt x="21" y="52"/>
                  <a:pt x="21" y="54"/>
                </a:cubicBezTo>
                <a:cubicBezTo>
                  <a:pt x="21" y="54"/>
                  <a:pt x="22" y="55"/>
                  <a:pt x="23" y="55"/>
                </a:cubicBezTo>
                <a:cubicBezTo>
                  <a:pt x="23" y="52"/>
                  <a:pt x="25" y="51"/>
                  <a:pt x="27" y="51"/>
                </a:cubicBezTo>
                <a:cubicBezTo>
                  <a:pt x="30" y="51"/>
                  <a:pt x="31" y="53"/>
                  <a:pt x="32" y="55"/>
                </a:cubicBezTo>
                <a:cubicBezTo>
                  <a:pt x="32" y="55"/>
                  <a:pt x="33" y="55"/>
                  <a:pt x="34" y="55"/>
                </a:cubicBezTo>
                <a:cubicBezTo>
                  <a:pt x="33" y="53"/>
                  <a:pt x="34" y="50"/>
                  <a:pt x="36" y="49"/>
                </a:cubicBezTo>
                <a:cubicBezTo>
                  <a:pt x="39" y="49"/>
                  <a:pt x="41" y="50"/>
                  <a:pt x="42" y="52"/>
                </a:cubicBezTo>
                <a:cubicBezTo>
                  <a:pt x="43" y="51"/>
                  <a:pt x="43" y="51"/>
                  <a:pt x="44" y="51"/>
                </a:cubicBezTo>
                <a:cubicBezTo>
                  <a:pt x="42" y="49"/>
                  <a:pt x="43" y="46"/>
                  <a:pt x="44" y="45"/>
                </a:cubicBezTo>
                <a:cubicBezTo>
                  <a:pt x="46" y="43"/>
                  <a:pt x="49" y="43"/>
                  <a:pt x="50" y="45"/>
                </a:cubicBezTo>
                <a:cubicBezTo>
                  <a:pt x="51" y="44"/>
                  <a:pt x="51" y="44"/>
                  <a:pt x="51" y="43"/>
                </a:cubicBezTo>
                <a:cubicBezTo>
                  <a:pt x="49" y="42"/>
                  <a:pt x="49" y="39"/>
                  <a:pt x="50" y="37"/>
                </a:cubicBezTo>
                <a:cubicBezTo>
                  <a:pt x="51" y="35"/>
                  <a:pt x="53" y="34"/>
                  <a:pt x="55" y="35"/>
                </a:cubicBezTo>
                <a:cubicBezTo>
                  <a:pt x="55" y="34"/>
                  <a:pt x="56" y="34"/>
                  <a:pt x="56" y="33"/>
                </a:cubicBezTo>
                <a:cubicBezTo>
                  <a:pt x="53" y="33"/>
                  <a:pt x="52" y="31"/>
                  <a:pt x="52" y="28"/>
                </a:cubicBezTo>
                <a:close/>
                <a:moveTo>
                  <a:pt x="28" y="40"/>
                </a:moveTo>
                <a:cubicBezTo>
                  <a:pt x="21" y="40"/>
                  <a:pt x="15" y="34"/>
                  <a:pt x="16" y="27"/>
                </a:cubicBezTo>
                <a:cubicBezTo>
                  <a:pt x="16" y="20"/>
                  <a:pt x="22" y="15"/>
                  <a:pt x="29" y="15"/>
                </a:cubicBezTo>
                <a:cubicBezTo>
                  <a:pt x="36" y="16"/>
                  <a:pt x="41" y="21"/>
                  <a:pt x="41" y="28"/>
                </a:cubicBezTo>
                <a:cubicBezTo>
                  <a:pt x="40" y="35"/>
                  <a:pt x="35" y="40"/>
                  <a:pt x="28" y="40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3" name="Freeform 13"/>
          <p:cNvSpPr>
            <a:spLocks noEditPoints="1"/>
          </p:cNvSpPr>
          <p:nvPr/>
        </p:nvSpPr>
        <p:spPr bwMode="auto">
          <a:xfrm>
            <a:off x="6174317" y="3333751"/>
            <a:ext cx="745067" cy="730251"/>
          </a:xfrm>
          <a:custGeom>
            <a:avLst/>
            <a:gdLst>
              <a:gd name="T0" fmla="*/ 27 w 50"/>
              <a:gd name="T1" fmla="*/ 1 h 49"/>
              <a:gd name="T2" fmla="*/ 1 w 50"/>
              <a:gd name="T3" fmla="*/ 23 h 49"/>
              <a:gd name="T4" fmla="*/ 24 w 50"/>
              <a:gd name="T5" fmla="*/ 48 h 49"/>
              <a:gd name="T6" fmla="*/ 49 w 50"/>
              <a:gd name="T7" fmla="*/ 26 h 49"/>
              <a:gd name="T8" fmla="*/ 27 w 50"/>
              <a:gd name="T9" fmla="*/ 1 h 49"/>
              <a:gd name="T10" fmla="*/ 24 w 50"/>
              <a:gd name="T11" fmla="*/ 40 h 49"/>
              <a:gd name="T12" fmla="*/ 9 w 50"/>
              <a:gd name="T13" fmla="*/ 24 h 49"/>
              <a:gd name="T14" fmla="*/ 26 w 50"/>
              <a:gd name="T15" fmla="*/ 9 h 49"/>
              <a:gd name="T16" fmla="*/ 41 w 50"/>
              <a:gd name="T17" fmla="*/ 26 h 49"/>
              <a:gd name="T18" fmla="*/ 24 w 50"/>
              <a:gd name="T19" fmla="*/ 4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" h="49">
                <a:moveTo>
                  <a:pt x="27" y="1"/>
                </a:moveTo>
                <a:cubicBezTo>
                  <a:pt x="13" y="0"/>
                  <a:pt x="2" y="10"/>
                  <a:pt x="1" y="23"/>
                </a:cubicBezTo>
                <a:cubicBezTo>
                  <a:pt x="0" y="36"/>
                  <a:pt x="10" y="48"/>
                  <a:pt x="24" y="48"/>
                </a:cubicBezTo>
                <a:cubicBezTo>
                  <a:pt x="37" y="49"/>
                  <a:pt x="48" y="39"/>
                  <a:pt x="49" y="26"/>
                </a:cubicBezTo>
                <a:cubicBezTo>
                  <a:pt x="50" y="13"/>
                  <a:pt x="40" y="2"/>
                  <a:pt x="27" y="1"/>
                </a:cubicBezTo>
                <a:close/>
                <a:moveTo>
                  <a:pt x="24" y="40"/>
                </a:moveTo>
                <a:cubicBezTo>
                  <a:pt x="15" y="39"/>
                  <a:pt x="9" y="32"/>
                  <a:pt x="9" y="24"/>
                </a:cubicBezTo>
                <a:cubicBezTo>
                  <a:pt x="10" y="15"/>
                  <a:pt x="17" y="9"/>
                  <a:pt x="26" y="9"/>
                </a:cubicBezTo>
                <a:cubicBezTo>
                  <a:pt x="35" y="10"/>
                  <a:pt x="41" y="17"/>
                  <a:pt x="41" y="26"/>
                </a:cubicBezTo>
                <a:cubicBezTo>
                  <a:pt x="40" y="34"/>
                  <a:pt x="33" y="41"/>
                  <a:pt x="24" y="40"/>
                </a:cubicBezTo>
                <a:close/>
              </a:path>
            </a:pathLst>
          </a:custGeom>
          <a:solidFill>
            <a:srgbClr val="F3C30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4" name="Freeform 14"/>
          <p:cNvSpPr>
            <a:spLocks noEditPoints="1"/>
          </p:cNvSpPr>
          <p:nvPr/>
        </p:nvSpPr>
        <p:spPr bwMode="auto">
          <a:xfrm>
            <a:off x="5966885" y="3124200"/>
            <a:ext cx="1174751" cy="1162051"/>
          </a:xfrm>
          <a:custGeom>
            <a:avLst/>
            <a:gdLst>
              <a:gd name="T0" fmla="*/ 79 w 79"/>
              <a:gd name="T1" fmla="*/ 37 h 78"/>
              <a:gd name="T2" fmla="*/ 74 w 79"/>
              <a:gd name="T3" fmla="*/ 31 h 78"/>
              <a:gd name="T4" fmla="*/ 76 w 79"/>
              <a:gd name="T5" fmla="*/ 24 h 78"/>
              <a:gd name="T6" fmla="*/ 73 w 79"/>
              <a:gd name="T7" fmla="*/ 18 h 78"/>
              <a:gd name="T8" fmla="*/ 66 w 79"/>
              <a:gd name="T9" fmla="*/ 15 h 78"/>
              <a:gd name="T10" fmla="*/ 64 w 79"/>
              <a:gd name="T11" fmla="*/ 8 h 78"/>
              <a:gd name="T12" fmla="*/ 57 w 79"/>
              <a:gd name="T13" fmla="*/ 4 h 78"/>
              <a:gd name="T14" fmla="*/ 50 w 79"/>
              <a:gd name="T15" fmla="*/ 5 h 78"/>
              <a:gd name="T16" fmla="*/ 45 w 79"/>
              <a:gd name="T17" fmla="*/ 0 h 78"/>
              <a:gd name="T18" fmla="*/ 37 w 79"/>
              <a:gd name="T19" fmla="*/ 0 h 78"/>
              <a:gd name="T20" fmla="*/ 32 w 79"/>
              <a:gd name="T21" fmla="*/ 4 h 78"/>
              <a:gd name="T22" fmla="*/ 24 w 79"/>
              <a:gd name="T23" fmla="*/ 2 h 78"/>
              <a:gd name="T24" fmla="*/ 18 w 79"/>
              <a:gd name="T25" fmla="*/ 6 h 78"/>
              <a:gd name="T26" fmla="*/ 15 w 79"/>
              <a:gd name="T27" fmla="*/ 12 h 78"/>
              <a:gd name="T28" fmla="*/ 8 w 79"/>
              <a:gd name="T29" fmla="*/ 14 h 78"/>
              <a:gd name="T30" fmla="*/ 9 w 79"/>
              <a:gd name="T31" fmla="*/ 19 h 78"/>
              <a:gd name="T32" fmla="*/ 4 w 79"/>
              <a:gd name="T33" fmla="*/ 20 h 78"/>
              <a:gd name="T34" fmla="*/ 5 w 79"/>
              <a:gd name="T35" fmla="*/ 28 h 78"/>
              <a:gd name="T36" fmla="*/ 0 w 79"/>
              <a:gd name="T37" fmla="*/ 33 h 78"/>
              <a:gd name="T38" fmla="*/ 0 w 79"/>
              <a:gd name="T39" fmla="*/ 40 h 78"/>
              <a:gd name="T40" fmla="*/ 0 w 79"/>
              <a:gd name="T41" fmla="*/ 43 h 78"/>
              <a:gd name="T42" fmla="*/ 1 w 79"/>
              <a:gd name="T43" fmla="*/ 50 h 78"/>
              <a:gd name="T44" fmla="*/ 2 w 79"/>
              <a:gd name="T45" fmla="*/ 53 h 78"/>
              <a:gd name="T46" fmla="*/ 6 w 79"/>
              <a:gd name="T47" fmla="*/ 59 h 78"/>
              <a:gd name="T48" fmla="*/ 12 w 79"/>
              <a:gd name="T49" fmla="*/ 62 h 78"/>
              <a:gd name="T50" fmla="*/ 15 w 79"/>
              <a:gd name="T51" fmla="*/ 69 h 78"/>
              <a:gd name="T52" fmla="*/ 21 w 79"/>
              <a:gd name="T53" fmla="*/ 73 h 78"/>
              <a:gd name="T54" fmla="*/ 28 w 79"/>
              <a:gd name="T55" fmla="*/ 72 h 78"/>
              <a:gd name="T56" fmla="*/ 33 w 79"/>
              <a:gd name="T57" fmla="*/ 77 h 78"/>
              <a:gd name="T58" fmla="*/ 41 w 79"/>
              <a:gd name="T59" fmla="*/ 78 h 78"/>
              <a:gd name="T60" fmla="*/ 47 w 79"/>
              <a:gd name="T61" fmla="*/ 73 h 78"/>
              <a:gd name="T62" fmla="*/ 54 w 79"/>
              <a:gd name="T63" fmla="*/ 75 h 78"/>
              <a:gd name="T64" fmla="*/ 60 w 79"/>
              <a:gd name="T65" fmla="*/ 72 h 78"/>
              <a:gd name="T66" fmla="*/ 63 w 79"/>
              <a:gd name="T67" fmla="*/ 65 h 78"/>
              <a:gd name="T68" fmla="*/ 70 w 79"/>
              <a:gd name="T69" fmla="*/ 63 h 78"/>
              <a:gd name="T70" fmla="*/ 74 w 79"/>
              <a:gd name="T71" fmla="*/ 56 h 78"/>
              <a:gd name="T72" fmla="*/ 73 w 79"/>
              <a:gd name="T73" fmla="*/ 50 h 78"/>
              <a:gd name="T74" fmla="*/ 78 w 79"/>
              <a:gd name="T75" fmla="*/ 44 h 78"/>
              <a:gd name="T76" fmla="*/ 37 w 79"/>
              <a:gd name="T77" fmla="*/ 64 h 78"/>
              <a:gd name="T78" fmla="*/ 41 w 79"/>
              <a:gd name="T79" fmla="*/ 13 h 78"/>
              <a:gd name="T80" fmla="*/ 37 w 79"/>
              <a:gd name="T81" fmla="*/ 6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9" h="78">
                <a:moveTo>
                  <a:pt x="75" y="40"/>
                </a:moveTo>
                <a:cubicBezTo>
                  <a:pt x="75" y="39"/>
                  <a:pt x="77" y="37"/>
                  <a:pt x="79" y="37"/>
                </a:cubicBezTo>
                <a:cubicBezTo>
                  <a:pt x="79" y="36"/>
                  <a:pt x="79" y="35"/>
                  <a:pt x="78" y="34"/>
                </a:cubicBezTo>
                <a:cubicBezTo>
                  <a:pt x="77" y="34"/>
                  <a:pt x="75" y="33"/>
                  <a:pt x="74" y="31"/>
                </a:cubicBezTo>
                <a:cubicBezTo>
                  <a:pt x="74" y="29"/>
                  <a:pt x="75" y="27"/>
                  <a:pt x="77" y="27"/>
                </a:cubicBezTo>
                <a:cubicBezTo>
                  <a:pt x="77" y="26"/>
                  <a:pt x="76" y="25"/>
                  <a:pt x="76" y="24"/>
                </a:cubicBezTo>
                <a:cubicBezTo>
                  <a:pt x="74" y="25"/>
                  <a:pt x="72" y="24"/>
                  <a:pt x="71" y="23"/>
                </a:cubicBezTo>
                <a:cubicBezTo>
                  <a:pt x="70" y="21"/>
                  <a:pt x="71" y="19"/>
                  <a:pt x="73" y="18"/>
                </a:cubicBezTo>
                <a:cubicBezTo>
                  <a:pt x="72" y="17"/>
                  <a:pt x="71" y="16"/>
                  <a:pt x="71" y="15"/>
                </a:cubicBezTo>
                <a:cubicBezTo>
                  <a:pt x="69" y="17"/>
                  <a:pt x="67" y="16"/>
                  <a:pt x="66" y="15"/>
                </a:cubicBezTo>
                <a:cubicBezTo>
                  <a:pt x="64" y="13"/>
                  <a:pt x="64" y="11"/>
                  <a:pt x="66" y="10"/>
                </a:cubicBezTo>
                <a:cubicBezTo>
                  <a:pt x="65" y="9"/>
                  <a:pt x="64" y="9"/>
                  <a:pt x="64" y="8"/>
                </a:cubicBezTo>
                <a:cubicBezTo>
                  <a:pt x="62" y="9"/>
                  <a:pt x="60" y="10"/>
                  <a:pt x="59" y="9"/>
                </a:cubicBezTo>
                <a:cubicBezTo>
                  <a:pt x="57" y="8"/>
                  <a:pt x="57" y="6"/>
                  <a:pt x="57" y="4"/>
                </a:cubicBezTo>
                <a:cubicBezTo>
                  <a:pt x="57" y="4"/>
                  <a:pt x="56" y="3"/>
                  <a:pt x="55" y="3"/>
                </a:cubicBezTo>
                <a:cubicBezTo>
                  <a:pt x="54" y="5"/>
                  <a:pt x="52" y="6"/>
                  <a:pt x="50" y="5"/>
                </a:cubicBezTo>
                <a:cubicBezTo>
                  <a:pt x="48" y="4"/>
                  <a:pt x="47" y="2"/>
                  <a:pt x="48" y="1"/>
                </a:cubicBezTo>
                <a:cubicBezTo>
                  <a:pt x="47" y="0"/>
                  <a:pt x="46" y="0"/>
                  <a:pt x="45" y="0"/>
                </a:cubicBezTo>
                <a:cubicBezTo>
                  <a:pt x="45" y="2"/>
                  <a:pt x="43" y="3"/>
                  <a:pt x="41" y="3"/>
                </a:cubicBezTo>
                <a:cubicBezTo>
                  <a:pt x="39" y="3"/>
                  <a:pt x="37" y="2"/>
                  <a:pt x="37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5" y="2"/>
                  <a:pt x="34" y="4"/>
                  <a:pt x="32" y="4"/>
                </a:cubicBezTo>
                <a:cubicBezTo>
                  <a:pt x="30" y="4"/>
                  <a:pt x="28" y="3"/>
                  <a:pt x="27" y="1"/>
                </a:cubicBezTo>
                <a:cubicBezTo>
                  <a:pt x="26" y="2"/>
                  <a:pt x="25" y="2"/>
                  <a:pt x="24" y="2"/>
                </a:cubicBezTo>
                <a:cubicBezTo>
                  <a:pt x="25" y="4"/>
                  <a:pt x="25" y="6"/>
                  <a:pt x="23" y="7"/>
                </a:cubicBezTo>
                <a:cubicBezTo>
                  <a:pt x="21" y="8"/>
                  <a:pt x="19" y="7"/>
                  <a:pt x="18" y="6"/>
                </a:cubicBezTo>
                <a:cubicBezTo>
                  <a:pt x="17" y="6"/>
                  <a:pt x="16" y="7"/>
                  <a:pt x="15" y="7"/>
                </a:cubicBezTo>
                <a:cubicBezTo>
                  <a:pt x="17" y="9"/>
                  <a:pt x="17" y="11"/>
                  <a:pt x="15" y="12"/>
                </a:cubicBezTo>
                <a:cubicBezTo>
                  <a:pt x="14" y="14"/>
                  <a:pt x="11" y="13"/>
                  <a:pt x="10" y="12"/>
                </a:cubicBezTo>
                <a:cubicBezTo>
                  <a:pt x="9" y="13"/>
                  <a:pt x="9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10" y="15"/>
                  <a:pt x="10" y="18"/>
                  <a:pt x="9" y="19"/>
                </a:cubicBezTo>
                <a:cubicBezTo>
                  <a:pt x="8" y="21"/>
                  <a:pt x="6" y="22"/>
                  <a:pt x="4" y="21"/>
                </a:cubicBezTo>
                <a:cubicBezTo>
                  <a:pt x="4" y="21"/>
                  <a:pt x="4" y="21"/>
                  <a:pt x="4" y="20"/>
                </a:cubicBezTo>
                <a:cubicBezTo>
                  <a:pt x="3" y="21"/>
                  <a:pt x="3" y="22"/>
                  <a:pt x="3" y="23"/>
                </a:cubicBezTo>
                <a:cubicBezTo>
                  <a:pt x="5" y="24"/>
                  <a:pt x="6" y="26"/>
                  <a:pt x="5" y="28"/>
                </a:cubicBezTo>
                <a:cubicBezTo>
                  <a:pt x="4" y="29"/>
                  <a:pt x="2" y="30"/>
                  <a:pt x="0" y="30"/>
                </a:cubicBezTo>
                <a:cubicBezTo>
                  <a:pt x="0" y="31"/>
                  <a:pt x="0" y="32"/>
                  <a:pt x="0" y="33"/>
                </a:cubicBezTo>
                <a:cubicBezTo>
                  <a:pt x="2" y="33"/>
                  <a:pt x="3" y="35"/>
                  <a:pt x="3" y="37"/>
                </a:cubicBezTo>
                <a:cubicBezTo>
                  <a:pt x="3" y="39"/>
                  <a:pt x="1" y="40"/>
                  <a:pt x="0" y="40"/>
                </a:cubicBezTo>
                <a:cubicBezTo>
                  <a:pt x="0" y="41"/>
                  <a:pt x="0" y="42"/>
                  <a:pt x="0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2" y="43"/>
                  <a:pt x="4" y="44"/>
                  <a:pt x="4" y="46"/>
                </a:cubicBezTo>
                <a:cubicBezTo>
                  <a:pt x="5" y="48"/>
                  <a:pt x="3" y="50"/>
                  <a:pt x="1" y="50"/>
                </a:cubicBezTo>
                <a:cubicBezTo>
                  <a:pt x="1" y="50"/>
                  <a:pt x="1" y="50"/>
                  <a:pt x="1" y="50"/>
                </a:cubicBezTo>
                <a:cubicBezTo>
                  <a:pt x="2" y="51"/>
                  <a:pt x="2" y="52"/>
                  <a:pt x="2" y="53"/>
                </a:cubicBezTo>
                <a:cubicBezTo>
                  <a:pt x="4" y="52"/>
                  <a:pt x="6" y="53"/>
                  <a:pt x="7" y="55"/>
                </a:cubicBezTo>
                <a:cubicBezTo>
                  <a:pt x="8" y="56"/>
                  <a:pt x="7" y="58"/>
                  <a:pt x="6" y="59"/>
                </a:cubicBezTo>
                <a:cubicBezTo>
                  <a:pt x="6" y="60"/>
                  <a:pt x="7" y="61"/>
                  <a:pt x="7" y="62"/>
                </a:cubicBezTo>
                <a:cubicBezTo>
                  <a:pt x="9" y="61"/>
                  <a:pt x="11" y="61"/>
                  <a:pt x="12" y="62"/>
                </a:cubicBezTo>
                <a:cubicBezTo>
                  <a:pt x="14" y="64"/>
                  <a:pt x="14" y="66"/>
                  <a:pt x="12" y="67"/>
                </a:cubicBezTo>
                <a:cubicBezTo>
                  <a:pt x="13" y="68"/>
                  <a:pt x="14" y="69"/>
                  <a:pt x="15" y="69"/>
                </a:cubicBezTo>
                <a:cubicBezTo>
                  <a:pt x="16" y="68"/>
                  <a:pt x="18" y="67"/>
                  <a:pt x="20" y="68"/>
                </a:cubicBezTo>
                <a:cubicBezTo>
                  <a:pt x="22" y="69"/>
                  <a:pt x="22" y="72"/>
                  <a:pt x="21" y="73"/>
                </a:cubicBezTo>
                <a:cubicBezTo>
                  <a:pt x="22" y="74"/>
                  <a:pt x="23" y="74"/>
                  <a:pt x="23" y="74"/>
                </a:cubicBezTo>
                <a:cubicBezTo>
                  <a:pt x="24" y="73"/>
                  <a:pt x="26" y="72"/>
                  <a:pt x="28" y="72"/>
                </a:cubicBezTo>
                <a:cubicBezTo>
                  <a:pt x="30" y="73"/>
                  <a:pt x="31" y="75"/>
                  <a:pt x="30" y="77"/>
                </a:cubicBezTo>
                <a:cubicBezTo>
                  <a:pt x="31" y="77"/>
                  <a:pt x="32" y="77"/>
                  <a:pt x="33" y="77"/>
                </a:cubicBezTo>
                <a:cubicBezTo>
                  <a:pt x="34" y="75"/>
                  <a:pt x="35" y="74"/>
                  <a:pt x="37" y="74"/>
                </a:cubicBezTo>
                <a:cubicBezTo>
                  <a:pt x="39" y="74"/>
                  <a:pt x="41" y="76"/>
                  <a:pt x="41" y="78"/>
                </a:cubicBezTo>
                <a:cubicBezTo>
                  <a:pt x="42" y="77"/>
                  <a:pt x="43" y="77"/>
                  <a:pt x="44" y="77"/>
                </a:cubicBezTo>
                <a:cubicBezTo>
                  <a:pt x="44" y="75"/>
                  <a:pt x="45" y="74"/>
                  <a:pt x="47" y="73"/>
                </a:cubicBezTo>
                <a:cubicBezTo>
                  <a:pt x="49" y="73"/>
                  <a:pt x="51" y="74"/>
                  <a:pt x="51" y="76"/>
                </a:cubicBezTo>
                <a:cubicBezTo>
                  <a:pt x="52" y="75"/>
                  <a:pt x="53" y="75"/>
                  <a:pt x="54" y="75"/>
                </a:cubicBezTo>
                <a:cubicBezTo>
                  <a:pt x="53" y="73"/>
                  <a:pt x="54" y="71"/>
                  <a:pt x="55" y="70"/>
                </a:cubicBezTo>
                <a:cubicBezTo>
                  <a:pt x="57" y="69"/>
                  <a:pt x="59" y="70"/>
                  <a:pt x="60" y="72"/>
                </a:cubicBezTo>
                <a:cubicBezTo>
                  <a:pt x="61" y="71"/>
                  <a:pt x="62" y="70"/>
                  <a:pt x="63" y="70"/>
                </a:cubicBezTo>
                <a:cubicBezTo>
                  <a:pt x="61" y="68"/>
                  <a:pt x="62" y="66"/>
                  <a:pt x="63" y="65"/>
                </a:cubicBezTo>
                <a:cubicBezTo>
                  <a:pt x="65" y="64"/>
                  <a:pt x="67" y="64"/>
                  <a:pt x="68" y="65"/>
                </a:cubicBezTo>
                <a:cubicBezTo>
                  <a:pt x="69" y="64"/>
                  <a:pt x="70" y="63"/>
                  <a:pt x="70" y="63"/>
                </a:cubicBezTo>
                <a:cubicBezTo>
                  <a:pt x="69" y="61"/>
                  <a:pt x="69" y="59"/>
                  <a:pt x="70" y="58"/>
                </a:cubicBezTo>
                <a:cubicBezTo>
                  <a:pt x="71" y="56"/>
                  <a:pt x="73" y="56"/>
                  <a:pt x="74" y="56"/>
                </a:cubicBezTo>
                <a:cubicBezTo>
                  <a:pt x="75" y="56"/>
                  <a:pt x="75" y="55"/>
                  <a:pt x="75" y="54"/>
                </a:cubicBezTo>
                <a:cubicBezTo>
                  <a:pt x="74" y="53"/>
                  <a:pt x="73" y="51"/>
                  <a:pt x="73" y="50"/>
                </a:cubicBezTo>
                <a:cubicBezTo>
                  <a:pt x="74" y="48"/>
                  <a:pt x="76" y="47"/>
                  <a:pt x="78" y="47"/>
                </a:cubicBezTo>
                <a:cubicBezTo>
                  <a:pt x="78" y="46"/>
                  <a:pt x="78" y="45"/>
                  <a:pt x="78" y="44"/>
                </a:cubicBezTo>
                <a:cubicBezTo>
                  <a:pt x="76" y="44"/>
                  <a:pt x="75" y="42"/>
                  <a:pt x="75" y="40"/>
                </a:cubicBezTo>
                <a:close/>
                <a:moveTo>
                  <a:pt x="37" y="64"/>
                </a:moveTo>
                <a:cubicBezTo>
                  <a:pt x="23" y="64"/>
                  <a:pt x="12" y="51"/>
                  <a:pt x="13" y="37"/>
                </a:cubicBezTo>
                <a:cubicBezTo>
                  <a:pt x="14" y="23"/>
                  <a:pt x="26" y="12"/>
                  <a:pt x="41" y="13"/>
                </a:cubicBezTo>
                <a:cubicBezTo>
                  <a:pt x="55" y="14"/>
                  <a:pt x="66" y="26"/>
                  <a:pt x="65" y="40"/>
                </a:cubicBezTo>
                <a:cubicBezTo>
                  <a:pt x="64" y="54"/>
                  <a:pt x="52" y="65"/>
                  <a:pt x="37" y="64"/>
                </a:cubicBezTo>
                <a:close/>
              </a:path>
            </a:pathLst>
          </a:custGeom>
          <a:solidFill>
            <a:srgbClr val="15B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5" name="Freeform 15"/>
          <p:cNvSpPr>
            <a:spLocks noEditPoints="1"/>
          </p:cNvSpPr>
          <p:nvPr/>
        </p:nvSpPr>
        <p:spPr bwMode="auto">
          <a:xfrm>
            <a:off x="5088467" y="1604433"/>
            <a:ext cx="1443567" cy="1430867"/>
          </a:xfrm>
          <a:custGeom>
            <a:avLst/>
            <a:gdLst>
              <a:gd name="T0" fmla="*/ 97 w 97"/>
              <a:gd name="T1" fmla="*/ 47 h 96"/>
              <a:gd name="T2" fmla="*/ 92 w 97"/>
              <a:gd name="T3" fmla="*/ 40 h 96"/>
              <a:gd name="T4" fmla="*/ 94 w 97"/>
              <a:gd name="T5" fmla="*/ 32 h 96"/>
              <a:gd name="T6" fmla="*/ 90 w 97"/>
              <a:gd name="T7" fmla="*/ 24 h 96"/>
              <a:gd name="T8" fmla="*/ 82 w 97"/>
              <a:gd name="T9" fmla="*/ 20 h 96"/>
              <a:gd name="T10" fmla="*/ 80 w 97"/>
              <a:gd name="T11" fmla="*/ 11 h 96"/>
              <a:gd name="T12" fmla="*/ 72 w 97"/>
              <a:gd name="T13" fmla="*/ 6 h 96"/>
              <a:gd name="T14" fmla="*/ 63 w 97"/>
              <a:gd name="T15" fmla="*/ 7 h 96"/>
              <a:gd name="T16" fmla="*/ 57 w 97"/>
              <a:gd name="T17" fmla="*/ 1 h 96"/>
              <a:gd name="T18" fmla="*/ 48 w 97"/>
              <a:gd name="T19" fmla="*/ 0 h 96"/>
              <a:gd name="T20" fmla="*/ 41 w 97"/>
              <a:gd name="T21" fmla="*/ 6 h 96"/>
              <a:gd name="T22" fmla="*/ 32 w 97"/>
              <a:gd name="T23" fmla="*/ 3 h 96"/>
              <a:gd name="T24" fmla="*/ 24 w 97"/>
              <a:gd name="T25" fmla="*/ 7 h 96"/>
              <a:gd name="T26" fmla="*/ 20 w 97"/>
              <a:gd name="T27" fmla="*/ 15 h 96"/>
              <a:gd name="T28" fmla="*/ 12 w 97"/>
              <a:gd name="T29" fmla="*/ 18 h 96"/>
              <a:gd name="T30" fmla="*/ 13 w 97"/>
              <a:gd name="T31" fmla="*/ 24 h 96"/>
              <a:gd name="T32" fmla="*/ 6 w 97"/>
              <a:gd name="T33" fmla="*/ 25 h 96"/>
              <a:gd name="T34" fmla="*/ 7 w 97"/>
              <a:gd name="T35" fmla="*/ 34 h 96"/>
              <a:gd name="T36" fmla="*/ 1 w 97"/>
              <a:gd name="T37" fmla="*/ 40 h 96"/>
              <a:gd name="T38" fmla="*/ 0 w 97"/>
              <a:gd name="T39" fmla="*/ 49 h 96"/>
              <a:gd name="T40" fmla="*/ 1 w 97"/>
              <a:gd name="T41" fmla="*/ 53 h 96"/>
              <a:gd name="T42" fmla="*/ 3 w 97"/>
              <a:gd name="T43" fmla="*/ 61 h 96"/>
              <a:gd name="T44" fmla="*/ 3 w 97"/>
              <a:gd name="T45" fmla="*/ 64 h 96"/>
              <a:gd name="T46" fmla="*/ 7 w 97"/>
              <a:gd name="T47" fmla="*/ 72 h 96"/>
              <a:gd name="T48" fmla="*/ 16 w 97"/>
              <a:gd name="T49" fmla="*/ 76 h 96"/>
              <a:gd name="T50" fmla="*/ 18 w 97"/>
              <a:gd name="T51" fmla="*/ 85 h 96"/>
              <a:gd name="T52" fmla="*/ 26 w 97"/>
              <a:gd name="T53" fmla="*/ 90 h 96"/>
              <a:gd name="T54" fmla="*/ 34 w 97"/>
              <a:gd name="T55" fmla="*/ 89 h 96"/>
              <a:gd name="T56" fmla="*/ 41 w 97"/>
              <a:gd name="T57" fmla="*/ 95 h 96"/>
              <a:gd name="T58" fmla="*/ 50 w 97"/>
              <a:gd name="T59" fmla="*/ 96 h 96"/>
              <a:gd name="T60" fmla="*/ 58 w 97"/>
              <a:gd name="T61" fmla="*/ 90 h 96"/>
              <a:gd name="T62" fmla="*/ 66 w 97"/>
              <a:gd name="T63" fmla="*/ 93 h 96"/>
              <a:gd name="T64" fmla="*/ 74 w 97"/>
              <a:gd name="T65" fmla="*/ 89 h 96"/>
              <a:gd name="T66" fmla="*/ 77 w 97"/>
              <a:gd name="T67" fmla="*/ 81 h 96"/>
              <a:gd name="T68" fmla="*/ 86 w 97"/>
              <a:gd name="T69" fmla="*/ 78 h 96"/>
              <a:gd name="T70" fmla="*/ 91 w 97"/>
              <a:gd name="T71" fmla="*/ 71 h 96"/>
              <a:gd name="T72" fmla="*/ 90 w 97"/>
              <a:gd name="T73" fmla="*/ 62 h 96"/>
              <a:gd name="T74" fmla="*/ 97 w 97"/>
              <a:gd name="T75" fmla="*/ 56 h 96"/>
              <a:gd name="T76" fmla="*/ 46 w 97"/>
              <a:gd name="T77" fmla="*/ 80 h 96"/>
              <a:gd name="T78" fmla="*/ 52 w 97"/>
              <a:gd name="T79" fmla="*/ 16 h 96"/>
              <a:gd name="T80" fmla="*/ 46 w 97"/>
              <a:gd name="T81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7" h="96">
                <a:moveTo>
                  <a:pt x="93" y="51"/>
                </a:moveTo>
                <a:cubicBezTo>
                  <a:pt x="93" y="49"/>
                  <a:pt x="95" y="47"/>
                  <a:pt x="97" y="47"/>
                </a:cubicBezTo>
                <a:cubicBezTo>
                  <a:pt x="97" y="46"/>
                  <a:pt x="97" y="45"/>
                  <a:pt x="97" y="44"/>
                </a:cubicBezTo>
                <a:cubicBezTo>
                  <a:pt x="95" y="44"/>
                  <a:pt x="93" y="42"/>
                  <a:pt x="92" y="40"/>
                </a:cubicBezTo>
                <a:cubicBezTo>
                  <a:pt x="92" y="38"/>
                  <a:pt x="93" y="35"/>
                  <a:pt x="95" y="35"/>
                </a:cubicBezTo>
                <a:cubicBezTo>
                  <a:pt x="95" y="34"/>
                  <a:pt x="95" y="33"/>
                  <a:pt x="94" y="32"/>
                </a:cubicBezTo>
                <a:cubicBezTo>
                  <a:pt x="92" y="33"/>
                  <a:pt x="89" y="32"/>
                  <a:pt x="88" y="29"/>
                </a:cubicBezTo>
                <a:cubicBezTo>
                  <a:pt x="87" y="27"/>
                  <a:pt x="88" y="25"/>
                  <a:pt x="90" y="24"/>
                </a:cubicBezTo>
                <a:cubicBezTo>
                  <a:pt x="90" y="23"/>
                  <a:pt x="89" y="22"/>
                  <a:pt x="88" y="21"/>
                </a:cubicBezTo>
                <a:cubicBezTo>
                  <a:pt x="86" y="22"/>
                  <a:pt x="84" y="22"/>
                  <a:pt x="82" y="20"/>
                </a:cubicBezTo>
                <a:cubicBezTo>
                  <a:pt x="81" y="18"/>
                  <a:pt x="81" y="15"/>
                  <a:pt x="82" y="14"/>
                </a:cubicBezTo>
                <a:cubicBezTo>
                  <a:pt x="82" y="13"/>
                  <a:pt x="81" y="12"/>
                  <a:pt x="80" y="11"/>
                </a:cubicBezTo>
                <a:cubicBezTo>
                  <a:pt x="78" y="13"/>
                  <a:pt x="76" y="14"/>
                  <a:pt x="74" y="12"/>
                </a:cubicBezTo>
                <a:cubicBezTo>
                  <a:pt x="72" y="11"/>
                  <a:pt x="71" y="8"/>
                  <a:pt x="72" y="6"/>
                </a:cubicBezTo>
                <a:cubicBezTo>
                  <a:pt x="71" y="6"/>
                  <a:pt x="70" y="5"/>
                  <a:pt x="69" y="5"/>
                </a:cubicBezTo>
                <a:cubicBezTo>
                  <a:pt x="68" y="7"/>
                  <a:pt x="66" y="8"/>
                  <a:pt x="63" y="7"/>
                </a:cubicBezTo>
                <a:cubicBezTo>
                  <a:pt x="61" y="6"/>
                  <a:pt x="60" y="4"/>
                  <a:pt x="61" y="2"/>
                </a:cubicBezTo>
                <a:cubicBezTo>
                  <a:pt x="59" y="2"/>
                  <a:pt x="58" y="1"/>
                  <a:pt x="57" y="1"/>
                </a:cubicBezTo>
                <a:cubicBezTo>
                  <a:pt x="57" y="3"/>
                  <a:pt x="55" y="5"/>
                  <a:pt x="52" y="5"/>
                </a:cubicBezTo>
                <a:cubicBezTo>
                  <a:pt x="50" y="5"/>
                  <a:pt x="48" y="3"/>
                  <a:pt x="48" y="0"/>
                </a:cubicBezTo>
                <a:cubicBezTo>
                  <a:pt x="47" y="0"/>
                  <a:pt x="46" y="0"/>
                  <a:pt x="44" y="1"/>
                </a:cubicBezTo>
                <a:cubicBezTo>
                  <a:pt x="45" y="3"/>
                  <a:pt x="43" y="5"/>
                  <a:pt x="41" y="6"/>
                </a:cubicBezTo>
                <a:cubicBezTo>
                  <a:pt x="38" y="6"/>
                  <a:pt x="36" y="5"/>
                  <a:pt x="36" y="2"/>
                </a:cubicBezTo>
                <a:cubicBezTo>
                  <a:pt x="34" y="2"/>
                  <a:pt x="33" y="3"/>
                  <a:pt x="32" y="3"/>
                </a:cubicBezTo>
                <a:cubicBezTo>
                  <a:pt x="33" y="5"/>
                  <a:pt x="32" y="8"/>
                  <a:pt x="30" y="9"/>
                </a:cubicBezTo>
                <a:cubicBezTo>
                  <a:pt x="28" y="10"/>
                  <a:pt x="25" y="9"/>
                  <a:pt x="24" y="7"/>
                </a:cubicBezTo>
                <a:cubicBezTo>
                  <a:pt x="23" y="8"/>
                  <a:pt x="22" y="8"/>
                  <a:pt x="21" y="9"/>
                </a:cubicBezTo>
                <a:cubicBezTo>
                  <a:pt x="22" y="11"/>
                  <a:pt x="22" y="14"/>
                  <a:pt x="20" y="15"/>
                </a:cubicBezTo>
                <a:cubicBezTo>
                  <a:pt x="18" y="17"/>
                  <a:pt x="16" y="17"/>
                  <a:pt x="14" y="15"/>
                </a:cubicBezTo>
                <a:cubicBezTo>
                  <a:pt x="13" y="16"/>
                  <a:pt x="12" y="17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4" y="19"/>
                  <a:pt x="14" y="22"/>
                  <a:pt x="13" y="24"/>
                </a:cubicBezTo>
                <a:cubicBezTo>
                  <a:pt x="11" y="26"/>
                  <a:pt x="9" y="26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5" y="27"/>
                  <a:pt x="5" y="28"/>
                </a:cubicBezTo>
                <a:cubicBezTo>
                  <a:pt x="7" y="29"/>
                  <a:pt x="8" y="31"/>
                  <a:pt x="7" y="34"/>
                </a:cubicBezTo>
                <a:cubicBezTo>
                  <a:pt x="7" y="36"/>
                  <a:pt x="4" y="37"/>
                  <a:pt x="2" y="36"/>
                </a:cubicBezTo>
                <a:cubicBezTo>
                  <a:pt x="2" y="38"/>
                  <a:pt x="1" y="39"/>
                  <a:pt x="1" y="40"/>
                </a:cubicBezTo>
                <a:cubicBezTo>
                  <a:pt x="3" y="40"/>
                  <a:pt x="5" y="42"/>
                  <a:pt x="5" y="45"/>
                </a:cubicBezTo>
                <a:cubicBezTo>
                  <a:pt x="5" y="47"/>
                  <a:pt x="3" y="49"/>
                  <a:pt x="0" y="49"/>
                </a:cubicBezTo>
                <a:cubicBezTo>
                  <a:pt x="0" y="50"/>
                  <a:pt x="1" y="51"/>
                  <a:pt x="1" y="53"/>
                </a:cubicBezTo>
                <a:cubicBezTo>
                  <a:pt x="1" y="53"/>
                  <a:pt x="1" y="53"/>
                  <a:pt x="1" y="53"/>
                </a:cubicBezTo>
                <a:cubicBezTo>
                  <a:pt x="3" y="52"/>
                  <a:pt x="6" y="54"/>
                  <a:pt x="6" y="56"/>
                </a:cubicBezTo>
                <a:cubicBezTo>
                  <a:pt x="7" y="59"/>
                  <a:pt x="5" y="61"/>
                  <a:pt x="3" y="61"/>
                </a:cubicBezTo>
                <a:cubicBezTo>
                  <a:pt x="2" y="61"/>
                  <a:pt x="2" y="61"/>
                  <a:pt x="2" y="61"/>
                </a:cubicBezTo>
                <a:cubicBezTo>
                  <a:pt x="3" y="62"/>
                  <a:pt x="3" y="63"/>
                  <a:pt x="3" y="64"/>
                </a:cubicBezTo>
                <a:cubicBezTo>
                  <a:pt x="6" y="64"/>
                  <a:pt x="8" y="64"/>
                  <a:pt x="9" y="67"/>
                </a:cubicBezTo>
                <a:cubicBezTo>
                  <a:pt x="10" y="69"/>
                  <a:pt x="9" y="71"/>
                  <a:pt x="7" y="72"/>
                </a:cubicBezTo>
                <a:cubicBezTo>
                  <a:pt x="8" y="74"/>
                  <a:pt x="9" y="75"/>
                  <a:pt x="9" y="75"/>
                </a:cubicBezTo>
                <a:cubicBezTo>
                  <a:pt x="11" y="74"/>
                  <a:pt x="14" y="74"/>
                  <a:pt x="16" y="76"/>
                </a:cubicBezTo>
                <a:cubicBezTo>
                  <a:pt x="17" y="78"/>
                  <a:pt x="17" y="81"/>
                  <a:pt x="15" y="82"/>
                </a:cubicBezTo>
                <a:cubicBezTo>
                  <a:pt x="16" y="83"/>
                  <a:pt x="17" y="84"/>
                  <a:pt x="18" y="85"/>
                </a:cubicBezTo>
                <a:cubicBezTo>
                  <a:pt x="20" y="83"/>
                  <a:pt x="23" y="82"/>
                  <a:pt x="25" y="84"/>
                </a:cubicBezTo>
                <a:cubicBezTo>
                  <a:pt x="27" y="85"/>
                  <a:pt x="27" y="88"/>
                  <a:pt x="26" y="90"/>
                </a:cubicBezTo>
                <a:cubicBezTo>
                  <a:pt x="27" y="90"/>
                  <a:pt x="28" y="91"/>
                  <a:pt x="29" y="91"/>
                </a:cubicBezTo>
                <a:cubicBezTo>
                  <a:pt x="29" y="89"/>
                  <a:pt x="32" y="88"/>
                  <a:pt x="34" y="89"/>
                </a:cubicBezTo>
                <a:cubicBezTo>
                  <a:pt x="37" y="90"/>
                  <a:pt x="38" y="92"/>
                  <a:pt x="37" y="94"/>
                </a:cubicBezTo>
                <a:cubicBezTo>
                  <a:pt x="38" y="95"/>
                  <a:pt x="39" y="95"/>
                  <a:pt x="41" y="95"/>
                </a:cubicBezTo>
                <a:cubicBezTo>
                  <a:pt x="41" y="93"/>
                  <a:pt x="43" y="91"/>
                  <a:pt x="45" y="91"/>
                </a:cubicBezTo>
                <a:cubicBezTo>
                  <a:pt x="48" y="91"/>
                  <a:pt x="50" y="93"/>
                  <a:pt x="50" y="96"/>
                </a:cubicBezTo>
                <a:cubicBezTo>
                  <a:pt x="51" y="96"/>
                  <a:pt x="53" y="96"/>
                  <a:pt x="54" y="95"/>
                </a:cubicBezTo>
                <a:cubicBezTo>
                  <a:pt x="54" y="93"/>
                  <a:pt x="55" y="91"/>
                  <a:pt x="58" y="90"/>
                </a:cubicBezTo>
                <a:cubicBezTo>
                  <a:pt x="60" y="90"/>
                  <a:pt x="62" y="91"/>
                  <a:pt x="63" y="94"/>
                </a:cubicBezTo>
                <a:cubicBezTo>
                  <a:pt x="64" y="93"/>
                  <a:pt x="65" y="93"/>
                  <a:pt x="66" y="93"/>
                </a:cubicBezTo>
                <a:cubicBezTo>
                  <a:pt x="65" y="91"/>
                  <a:pt x="66" y="88"/>
                  <a:pt x="68" y="87"/>
                </a:cubicBezTo>
                <a:cubicBezTo>
                  <a:pt x="70" y="86"/>
                  <a:pt x="73" y="87"/>
                  <a:pt x="74" y="89"/>
                </a:cubicBezTo>
                <a:cubicBezTo>
                  <a:pt x="75" y="88"/>
                  <a:pt x="76" y="88"/>
                  <a:pt x="77" y="87"/>
                </a:cubicBezTo>
                <a:cubicBezTo>
                  <a:pt x="75" y="85"/>
                  <a:pt x="76" y="82"/>
                  <a:pt x="77" y="81"/>
                </a:cubicBezTo>
                <a:cubicBezTo>
                  <a:pt x="79" y="79"/>
                  <a:pt x="82" y="80"/>
                  <a:pt x="84" y="81"/>
                </a:cubicBezTo>
                <a:cubicBezTo>
                  <a:pt x="85" y="80"/>
                  <a:pt x="86" y="79"/>
                  <a:pt x="86" y="78"/>
                </a:cubicBezTo>
                <a:cubicBezTo>
                  <a:pt x="85" y="77"/>
                  <a:pt x="84" y="74"/>
                  <a:pt x="86" y="72"/>
                </a:cubicBezTo>
                <a:cubicBezTo>
                  <a:pt x="87" y="70"/>
                  <a:pt x="89" y="70"/>
                  <a:pt x="91" y="71"/>
                </a:cubicBezTo>
                <a:cubicBezTo>
                  <a:pt x="92" y="70"/>
                  <a:pt x="92" y="69"/>
                  <a:pt x="93" y="68"/>
                </a:cubicBezTo>
                <a:cubicBezTo>
                  <a:pt x="91" y="67"/>
                  <a:pt x="89" y="65"/>
                  <a:pt x="90" y="62"/>
                </a:cubicBezTo>
                <a:cubicBezTo>
                  <a:pt x="91" y="60"/>
                  <a:pt x="94" y="59"/>
                  <a:pt x="96" y="60"/>
                </a:cubicBezTo>
                <a:cubicBezTo>
                  <a:pt x="96" y="59"/>
                  <a:pt x="96" y="57"/>
                  <a:pt x="97" y="56"/>
                </a:cubicBezTo>
                <a:cubicBezTo>
                  <a:pt x="94" y="56"/>
                  <a:pt x="92" y="54"/>
                  <a:pt x="93" y="51"/>
                </a:cubicBezTo>
                <a:close/>
                <a:moveTo>
                  <a:pt x="46" y="80"/>
                </a:moveTo>
                <a:cubicBezTo>
                  <a:pt x="28" y="78"/>
                  <a:pt x="15" y="63"/>
                  <a:pt x="17" y="45"/>
                </a:cubicBezTo>
                <a:cubicBezTo>
                  <a:pt x="18" y="28"/>
                  <a:pt x="34" y="15"/>
                  <a:pt x="52" y="16"/>
                </a:cubicBezTo>
                <a:cubicBezTo>
                  <a:pt x="69" y="18"/>
                  <a:pt x="82" y="33"/>
                  <a:pt x="81" y="51"/>
                </a:cubicBezTo>
                <a:cubicBezTo>
                  <a:pt x="79" y="68"/>
                  <a:pt x="64" y="81"/>
                  <a:pt x="46" y="80"/>
                </a:cubicBezTo>
                <a:close/>
              </a:path>
            </a:pathLst>
          </a:custGeom>
          <a:solidFill>
            <a:srgbClr val="F4C60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6" name="Freeform 16"/>
          <p:cNvSpPr>
            <a:spLocks noEditPoints="1"/>
          </p:cNvSpPr>
          <p:nvPr/>
        </p:nvSpPr>
        <p:spPr bwMode="auto">
          <a:xfrm>
            <a:off x="5698067" y="3020484"/>
            <a:ext cx="416984" cy="431800"/>
          </a:xfrm>
          <a:custGeom>
            <a:avLst/>
            <a:gdLst>
              <a:gd name="T0" fmla="*/ 24 w 28"/>
              <a:gd name="T1" fmla="*/ 11 h 29"/>
              <a:gd name="T2" fmla="*/ 25 w 28"/>
              <a:gd name="T3" fmla="*/ 6 h 29"/>
              <a:gd name="T4" fmla="*/ 24 w 28"/>
              <a:gd name="T5" fmla="*/ 5 h 29"/>
              <a:gd name="T6" fmla="*/ 19 w 28"/>
              <a:gd name="T7" fmla="*/ 5 h 29"/>
              <a:gd name="T8" fmla="*/ 16 w 28"/>
              <a:gd name="T9" fmla="*/ 0 h 29"/>
              <a:gd name="T10" fmla="*/ 15 w 28"/>
              <a:gd name="T11" fmla="*/ 0 h 29"/>
              <a:gd name="T12" fmla="*/ 11 w 28"/>
              <a:gd name="T13" fmla="*/ 4 h 29"/>
              <a:gd name="T14" fmla="*/ 5 w 28"/>
              <a:gd name="T15" fmla="*/ 3 h 29"/>
              <a:gd name="T16" fmla="*/ 4 w 28"/>
              <a:gd name="T17" fmla="*/ 4 h 29"/>
              <a:gd name="T18" fmla="*/ 4 w 28"/>
              <a:gd name="T19" fmla="*/ 9 h 29"/>
              <a:gd name="T20" fmla="*/ 0 w 28"/>
              <a:gd name="T21" fmla="*/ 12 h 29"/>
              <a:gd name="T22" fmla="*/ 0 w 28"/>
              <a:gd name="T23" fmla="*/ 13 h 29"/>
              <a:gd name="T24" fmla="*/ 4 w 28"/>
              <a:gd name="T25" fmla="*/ 17 h 29"/>
              <a:gd name="T26" fmla="*/ 2 w 28"/>
              <a:gd name="T27" fmla="*/ 23 h 29"/>
              <a:gd name="T28" fmla="*/ 3 w 28"/>
              <a:gd name="T29" fmla="*/ 24 h 29"/>
              <a:gd name="T30" fmla="*/ 9 w 28"/>
              <a:gd name="T31" fmla="*/ 24 h 29"/>
              <a:gd name="T32" fmla="*/ 12 w 28"/>
              <a:gd name="T33" fmla="*/ 28 h 29"/>
              <a:gd name="T34" fmla="*/ 13 w 28"/>
              <a:gd name="T35" fmla="*/ 29 h 29"/>
              <a:gd name="T36" fmla="*/ 17 w 28"/>
              <a:gd name="T37" fmla="*/ 25 h 29"/>
              <a:gd name="T38" fmla="*/ 22 w 28"/>
              <a:gd name="T39" fmla="*/ 26 h 29"/>
              <a:gd name="T40" fmla="*/ 23 w 28"/>
              <a:gd name="T41" fmla="*/ 25 h 29"/>
              <a:gd name="T42" fmla="*/ 23 w 28"/>
              <a:gd name="T43" fmla="*/ 20 h 29"/>
              <a:gd name="T44" fmla="*/ 28 w 28"/>
              <a:gd name="T45" fmla="*/ 17 h 29"/>
              <a:gd name="T46" fmla="*/ 28 w 28"/>
              <a:gd name="T47" fmla="*/ 15 h 29"/>
              <a:gd name="T48" fmla="*/ 24 w 28"/>
              <a:gd name="T49" fmla="*/ 11 h 29"/>
              <a:gd name="T50" fmla="*/ 20 w 28"/>
              <a:gd name="T51" fmla="*/ 18 h 29"/>
              <a:gd name="T52" fmla="*/ 10 w 28"/>
              <a:gd name="T53" fmla="*/ 21 h 29"/>
              <a:gd name="T54" fmla="*/ 7 w 28"/>
              <a:gd name="T55" fmla="*/ 11 h 29"/>
              <a:gd name="T56" fmla="*/ 17 w 28"/>
              <a:gd name="T57" fmla="*/ 8 h 29"/>
              <a:gd name="T58" fmla="*/ 20 w 28"/>
              <a:gd name="T59" fmla="*/ 18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8" h="29">
                <a:moveTo>
                  <a:pt x="24" y="11"/>
                </a:moveTo>
                <a:cubicBezTo>
                  <a:pt x="23" y="10"/>
                  <a:pt x="24" y="8"/>
                  <a:pt x="25" y="6"/>
                </a:cubicBezTo>
                <a:cubicBezTo>
                  <a:pt x="25" y="6"/>
                  <a:pt x="25" y="5"/>
                  <a:pt x="24" y="5"/>
                </a:cubicBezTo>
                <a:cubicBezTo>
                  <a:pt x="23" y="6"/>
                  <a:pt x="21" y="6"/>
                  <a:pt x="19" y="5"/>
                </a:cubicBezTo>
                <a:cubicBezTo>
                  <a:pt x="17" y="4"/>
                  <a:pt x="16" y="2"/>
                  <a:pt x="16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4" y="2"/>
                  <a:pt x="13" y="4"/>
                  <a:pt x="11" y="4"/>
                </a:cubicBezTo>
                <a:cubicBezTo>
                  <a:pt x="9" y="5"/>
                  <a:pt x="7" y="4"/>
                  <a:pt x="5" y="3"/>
                </a:cubicBezTo>
                <a:cubicBezTo>
                  <a:pt x="5" y="3"/>
                  <a:pt x="5" y="4"/>
                  <a:pt x="4" y="4"/>
                </a:cubicBezTo>
                <a:cubicBezTo>
                  <a:pt x="5" y="5"/>
                  <a:pt x="5" y="8"/>
                  <a:pt x="4" y="9"/>
                </a:cubicBezTo>
                <a:cubicBezTo>
                  <a:pt x="3" y="11"/>
                  <a:pt x="2" y="12"/>
                  <a:pt x="0" y="12"/>
                </a:cubicBezTo>
                <a:cubicBezTo>
                  <a:pt x="0" y="13"/>
                  <a:pt x="0" y="13"/>
                  <a:pt x="0" y="13"/>
                </a:cubicBezTo>
                <a:cubicBezTo>
                  <a:pt x="1" y="14"/>
                  <a:pt x="3" y="15"/>
                  <a:pt x="4" y="17"/>
                </a:cubicBezTo>
                <a:cubicBezTo>
                  <a:pt x="4" y="19"/>
                  <a:pt x="4" y="21"/>
                  <a:pt x="2" y="23"/>
                </a:cubicBezTo>
                <a:cubicBezTo>
                  <a:pt x="3" y="23"/>
                  <a:pt x="3" y="23"/>
                  <a:pt x="3" y="24"/>
                </a:cubicBezTo>
                <a:cubicBezTo>
                  <a:pt x="5" y="23"/>
                  <a:pt x="7" y="23"/>
                  <a:pt x="9" y="24"/>
                </a:cubicBezTo>
                <a:cubicBezTo>
                  <a:pt x="10" y="25"/>
                  <a:pt x="11" y="26"/>
                  <a:pt x="12" y="28"/>
                </a:cubicBezTo>
                <a:cubicBezTo>
                  <a:pt x="12" y="28"/>
                  <a:pt x="12" y="28"/>
                  <a:pt x="13" y="29"/>
                </a:cubicBezTo>
                <a:cubicBezTo>
                  <a:pt x="13" y="27"/>
                  <a:pt x="15" y="25"/>
                  <a:pt x="17" y="25"/>
                </a:cubicBezTo>
                <a:cubicBezTo>
                  <a:pt x="19" y="24"/>
                  <a:pt x="21" y="25"/>
                  <a:pt x="22" y="26"/>
                </a:cubicBezTo>
                <a:cubicBezTo>
                  <a:pt x="22" y="26"/>
                  <a:pt x="23" y="25"/>
                  <a:pt x="23" y="25"/>
                </a:cubicBezTo>
                <a:cubicBezTo>
                  <a:pt x="22" y="23"/>
                  <a:pt x="22" y="21"/>
                  <a:pt x="23" y="20"/>
                </a:cubicBezTo>
                <a:cubicBezTo>
                  <a:pt x="24" y="18"/>
                  <a:pt x="26" y="17"/>
                  <a:pt x="28" y="17"/>
                </a:cubicBezTo>
                <a:cubicBezTo>
                  <a:pt x="28" y="16"/>
                  <a:pt x="28" y="16"/>
                  <a:pt x="28" y="15"/>
                </a:cubicBezTo>
                <a:cubicBezTo>
                  <a:pt x="26" y="15"/>
                  <a:pt x="24" y="13"/>
                  <a:pt x="24" y="11"/>
                </a:cubicBezTo>
                <a:close/>
                <a:moveTo>
                  <a:pt x="20" y="18"/>
                </a:moveTo>
                <a:cubicBezTo>
                  <a:pt x="18" y="22"/>
                  <a:pt x="14" y="23"/>
                  <a:pt x="10" y="21"/>
                </a:cubicBezTo>
                <a:cubicBezTo>
                  <a:pt x="7" y="19"/>
                  <a:pt x="5" y="14"/>
                  <a:pt x="7" y="11"/>
                </a:cubicBezTo>
                <a:cubicBezTo>
                  <a:pt x="9" y="7"/>
                  <a:pt x="14" y="6"/>
                  <a:pt x="17" y="8"/>
                </a:cubicBezTo>
                <a:cubicBezTo>
                  <a:pt x="21" y="10"/>
                  <a:pt x="22" y="14"/>
                  <a:pt x="20" y="18"/>
                </a:cubicBezTo>
                <a:close/>
              </a:path>
            </a:pathLst>
          </a:custGeom>
          <a:solidFill>
            <a:srgbClr val="028985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7" name="Freeform 17"/>
          <p:cNvSpPr>
            <a:spLocks noEditPoints="1"/>
          </p:cNvSpPr>
          <p:nvPr/>
        </p:nvSpPr>
        <p:spPr bwMode="auto">
          <a:xfrm>
            <a:off x="7082367" y="3198284"/>
            <a:ext cx="416984" cy="416984"/>
          </a:xfrm>
          <a:custGeom>
            <a:avLst/>
            <a:gdLst>
              <a:gd name="T0" fmla="*/ 24 w 28"/>
              <a:gd name="T1" fmla="*/ 10 h 28"/>
              <a:gd name="T2" fmla="*/ 25 w 28"/>
              <a:gd name="T3" fmla="*/ 4 h 28"/>
              <a:gd name="T4" fmla="*/ 24 w 28"/>
              <a:gd name="T5" fmla="*/ 4 h 28"/>
              <a:gd name="T6" fmla="*/ 18 w 28"/>
              <a:gd name="T7" fmla="*/ 4 h 28"/>
              <a:gd name="T8" fmla="*/ 15 w 28"/>
              <a:gd name="T9" fmla="*/ 0 h 28"/>
              <a:gd name="T10" fmla="*/ 14 w 28"/>
              <a:gd name="T11" fmla="*/ 0 h 28"/>
              <a:gd name="T12" fmla="*/ 10 w 28"/>
              <a:gd name="T13" fmla="*/ 4 h 28"/>
              <a:gd name="T14" fmla="*/ 4 w 28"/>
              <a:gd name="T15" fmla="*/ 4 h 28"/>
              <a:gd name="T16" fmla="*/ 4 w 28"/>
              <a:gd name="T17" fmla="*/ 4 h 28"/>
              <a:gd name="T18" fmla="*/ 4 w 28"/>
              <a:gd name="T19" fmla="*/ 10 h 28"/>
              <a:gd name="T20" fmla="*/ 0 w 28"/>
              <a:gd name="T21" fmla="*/ 14 h 28"/>
              <a:gd name="T22" fmla="*/ 0 w 28"/>
              <a:gd name="T23" fmla="*/ 15 h 28"/>
              <a:gd name="T24" fmla="*/ 4 w 28"/>
              <a:gd name="T25" fmla="*/ 18 h 28"/>
              <a:gd name="T26" fmla="*/ 4 w 28"/>
              <a:gd name="T27" fmla="*/ 24 h 28"/>
              <a:gd name="T28" fmla="*/ 4 w 28"/>
              <a:gd name="T29" fmla="*/ 25 h 28"/>
              <a:gd name="T30" fmla="*/ 10 w 28"/>
              <a:gd name="T31" fmla="*/ 24 h 28"/>
              <a:gd name="T32" fmla="*/ 14 w 28"/>
              <a:gd name="T33" fmla="*/ 28 h 28"/>
              <a:gd name="T34" fmla="*/ 15 w 28"/>
              <a:gd name="T35" fmla="*/ 28 h 28"/>
              <a:gd name="T36" fmla="*/ 18 w 28"/>
              <a:gd name="T37" fmla="*/ 24 h 28"/>
              <a:gd name="T38" fmla="*/ 24 w 28"/>
              <a:gd name="T39" fmla="*/ 25 h 28"/>
              <a:gd name="T40" fmla="*/ 25 w 28"/>
              <a:gd name="T41" fmla="*/ 24 h 28"/>
              <a:gd name="T42" fmla="*/ 24 w 28"/>
              <a:gd name="T43" fmla="*/ 18 h 28"/>
              <a:gd name="T44" fmla="*/ 28 w 28"/>
              <a:gd name="T45" fmla="*/ 15 h 28"/>
              <a:gd name="T46" fmla="*/ 28 w 28"/>
              <a:gd name="T47" fmla="*/ 13 h 28"/>
              <a:gd name="T48" fmla="*/ 24 w 28"/>
              <a:gd name="T49" fmla="*/ 10 h 28"/>
              <a:gd name="T50" fmla="*/ 21 w 28"/>
              <a:gd name="T51" fmla="*/ 17 h 28"/>
              <a:gd name="T52" fmla="*/ 11 w 28"/>
              <a:gd name="T53" fmla="*/ 21 h 28"/>
              <a:gd name="T54" fmla="*/ 7 w 28"/>
              <a:gd name="T55" fmla="*/ 11 h 28"/>
              <a:gd name="T56" fmla="*/ 17 w 28"/>
              <a:gd name="T57" fmla="*/ 7 h 28"/>
              <a:gd name="T58" fmla="*/ 21 w 28"/>
              <a:gd name="T59" fmla="*/ 17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8" h="28">
                <a:moveTo>
                  <a:pt x="24" y="10"/>
                </a:moveTo>
                <a:cubicBezTo>
                  <a:pt x="23" y="8"/>
                  <a:pt x="24" y="6"/>
                  <a:pt x="25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2" y="5"/>
                  <a:pt x="20" y="5"/>
                  <a:pt x="18" y="4"/>
                </a:cubicBezTo>
                <a:cubicBezTo>
                  <a:pt x="16" y="3"/>
                  <a:pt x="15" y="2"/>
                  <a:pt x="15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3" y="2"/>
                  <a:pt x="12" y="3"/>
                  <a:pt x="10" y="4"/>
                </a:cubicBezTo>
                <a:cubicBezTo>
                  <a:pt x="8" y="5"/>
                  <a:pt x="6" y="5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5" y="6"/>
                  <a:pt x="5" y="8"/>
                  <a:pt x="4" y="10"/>
                </a:cubicBezTo>
                <a:cubicBezTo>
                  <a:pt x="3" y="12"/>
                  <a:pt x="2" y="13"/>
                  <a:pt x="0" y="14"/>
                </a:cubicBezTo>
                <a:cubicBezTo>
                  <a:pt x="0" y="14"/>
                  <a:pt x="0" y="14"/>
                  <a:pt x="0" y="15"/>
                </a:cubicBezTo>
                <a:cubicBezTo>
                  <a:pt x="2" y="15"/>
                  <a:pt x="3" y="16"/>
                  <a:pt x="4" y="18"/>
                </a:cubicBezTo>
                <a:cubicBezTo>
                  <a:pt x="5" y="20"/>
                  <a:pt x="5" y="22"/>
                  <a:pt x="4" y="24"/>
                </a:cubicBezTo>
                <a:cubicBezTo>
                  <a:pt x="4" y="24"/>
                  <a:pt x="4" y="24"/>
                  <a:pt x="4" y="25"/>
                </a:cubicBezTo>
                <a:cubicBezTo>
                  <a:pt x="6" y="24"/>
                  <a:pt x="8" y="23"/>
                  <a:pt x="10" y="24"/>
                </a:cubicBezTo>
                <a:cubicBezTo>
                  <a:pt x="12" y="25"/>
                  <a:pt x="13" y="27"/>
                  <a:pt x="14" y="28"/>
                </a:cubicBezTo>
                <a:cubicBezTo>
                  <a:pt x="14" y="28"/>
                  <a:pt x="14" y="28"/>
                  <a:pt x="15" y="28"/>
                </a:cubicBezTo>
                <a:cubicBezTo>
                  <a:pt x="15" y="27"/>
                  <a:pt x="16" y="25"/>
                  <a:pt x="18" y="24"/>
                </a:cubicBezTo>
                <a:cubicBezTo>
                  <a:pt x="20" y="23"/>
                  <a:pt x="22" y="23"/>
                  <a:pt x="24" y="25"/>
                </a:cubicBezTo>
                <a:cubicBezTo>
                  <a:pt x="24" y="24"/>
                  <a:pt x="24" y="24"/>
                  <a:pt x="25" y="24"/>
                </a:cubicBezTo>
                <a:cubicBezTo>
                  <a:pt x="24" y="22"/>
                  <a:pt x="23" y="20"/>
                  <a:pt x="24" y="18"/>
                </a:cubicBezTo>
                <a:cubicBezTo>
                  <a:pt x="25" y="16"/>
                  <a:pt x="27" y="15"/>
                  <a:pt x="28" y="15"/>
                </a:cubicBezTo>
                <a:cubicBezTo>
                  <a:pt x="28" y="14"/>
                  <a:pt x="28" y="14"/>
                  <a:pt x="28" y="13"/>
                </a:cubicBezTo>
                <a:cubicBezTo>
                  <a:pt x="27" y="13"/>
                  <a:pt x="25" y="12"/>
                  <a:pt x="24" y="10"/>
                </a:cubicBezTo>
                <a:close/>
                <a:moveTo>
                  <a:pt x="21" y="17"/>
                </a:moveTo>
                <a:cubicBezTo>
                  <a:pt x="20" y="21"/>
                  <a:pt x="15" y="23"/>
                  <a:pt x="11" y="21"/>
                </a:cubicBezTo>
                <a:cubicBezTo>
                  <a:pt x="8" y="19"/>
                  <a:pt x="6" y="15"/>
                  <a:pt x="7" y="11"/>
                </a:cubicBezTo>
                <a:cubicBezTo>
                  <a:pt x="9" y="7"/>
                  <a:pt x="13" y="6"/>
                  <a:pt x="17" y="7"/>
                </a:cubicBezTo>
                <a:cubicBezTo>
                  <a:pt x="21" y="9"/>
                  <a:pt x="23" y="13"/>
                  <a:pt x="21" y="17"/>
                </a:cubicBezTo>
                <a:close/>
              </a:path>
            </a:pathLst>
          </a:cu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8" name="Freeform 18"/>
          <p:cNvSpPr>
            <a:spLocks noEditPoints="1"/>
          </p:cNvSpPr>
          <p:nvPr/>
        </p:nvSpPr>
        <p:spPr bwMode="auto">
          <a:xfrm>
            <a:off x="6487585" y="1752601"/>
            <a:ext cx="387351" cy="402167"/>
          </a:xfrm>
          <a:custGeom>
            <a:avLst/>
            <a:gdLst>
              <a:gd name="T0" fmla="*/ 26 w 26"/>
              <a:gd name="T1" fmla="*/ 10 h 27"/>
              <a:gd name="T2" fmla="*/ 26 w 26"/>
              <a:gd name="T3" fmla="*/ 8 h 27"/>
              <a:gd name="T4" fmla="*/ 20 w 26"/>
              <a:gd name="T5" fmla="*/ 2 h 27"/>
              <a:gd name="T6" fmla="*/ 18 w 26"/>
              <a:gd name="T7" fmla="*/ 1 h 27"/>
              <a:gd name="T8" fmla="*/ 9 w 26"/>
              <a:gd name="T9" fmla="*/ 0 h 27"/>
              <a:gd name="T10" fmla="*/ 7 w 26"/>
              <a:gd name="T11" fmla="*/ 1 h 27"/>
              <a:gd name="T12" fmla="*/ 1 w 26"/>
              <a:gd name="T13" fmla="*/ 7 h 27"/>
              <a:gd name="T14" fmla="*/ 0 w 26"/>
              <a:gd name="T15" fmla="*/ 9 h 27"/>
              <a:gd name="T16" fmla="*/ 0 w 26"/>
              <a:gd name="T17" fmla="*/ 17 h 27"/>
              <a:gd name="T18" fmla="*/ 0 w 26"/>
              <a:gd name="T19" fmla="*/ 19 h 27"/>
              <a:gd name="T20" fmla="*/ 6 w 26"/>
              <a:gd name="T21" fmla="*/ 26 h 27"/>
              <a:gd name="T22" fmla="*/ 8 w 26"/>
              <a:gd name="T23" fmla="*/ 27 h 27"/>
              <a:gd name="T24" fmla="*/ 16 w 26"/>
              <a:gd name="T25" fmla="*/ 27 h 27"/>
              <a:gd name="T26" fmla="*/ 19 w 26"/>
              <a:gd name="T27" fmla="*/ 27 h 27"/>
              <a:gd name="T28" fmla="*/ 25 w 26"/>
              <a:gd name="T29" fmla="*/ 21 h 27"/>
              <a:gd name="T30" fmla="*/ 26 w 26"/>
              <a:gd name="T31" fmla="*/ 19 h 27"/>
              <a:gd name="T32" fmla="*/ 26 w 26"/>
              <a:gd name="T33" fmla="*/ 10 h 27"/>
              <a:gd name="T34" fmla="*/ 13 w 26"/>
              <a:gd name="T35" fmla="*/ 20 h 27"/>
              <a:gd name="T36" fmla="*/ 7 w 26"/>
              <a:gd name="T37" fmla="*/ 13 h 27"/>
              <a:gd name="T38" fmla="*/ 13 w 26"/>
              <a:gd name="T39" fmla="*/ 8 h 27"/>
              <a:gd name="T40" fmla="*/ 19 w 26"/>
              <a:gd name="T41" fmla="*/ 14 h 27"/>
              <a:gd name="T42" fmla="*/ 13 w 26"/>
              <a:gd name="T43" fmla="*/ 2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" h="27">
                <a:moveTo>
                  <a:pt x="26" y="10"/>
                </a:moveTo>
                <a:cubicBezTo>
                  <a:pt x="26" y="10"/>
                  <a:pt x="26" y="9"/>
                  <a:pt x="26" y="8"/>
                </a:cubicBezTo>
                <a:cubicBezTo>
                  <a:pt x="22" y="8"/>
                  <a:pt x="20" y="5"/>
                  <a:pt x="20" y="2"/>
                </a:cubicBezTo>
                <a:cubicBezTo>
                  <a:pt x="19" y="2"/>
                  <a:pt x="19" y="1"/>
                  <a:pt x="18" y="1"/>
                </a:cubicBezTo>
                <a:cubicBezTo>
                  <a:pt x="15" y="3"/>
                  <a:pt x="12" y="3"/>
                  <a:pt x="9" y="0"/>
                </a:cubicBezTo>
                <a:cubicBezTo>
                  <a:pt x="9" y="1"/>
                  <a:pt x="8" y="1"/>
                  <a:pt x="7" y="1"/>
                </a:cubicBezTo>
                <a:cubicBezTo>
                  <a:pt x="7" y="4"/>
                  <a:pt x="4" y="7"/>
                  <a:pt x="1" y="7"/>
                </a:cubicBezTo>
                <a:cubicBezTo>
                  <a:pt x="1" y="7"/>
                  <a:pt x="0" y="8"/>
                  <a:pt x="0" y="9"/>
                </a:cubicBezTo>
                <a:cubicBezTo>
                  <a:pt x="2" y="11"/>
                  <a:pt x="2" y="15"/>
                  <a:pt x="0" y="17"/>
                </a:cubicBezTo>
                <a:cubicBezTo>
                  <a:pt x="0" y="18"/>
                  <a:pt x="0" y="19"/>
                  <a:pt x="0" y="19"/>
                </a:cubicBezTo>
                <a:cubicBezTo>
                  <a:pt x="4" y="20"/>
                  <a:pt x="6" y="23"/>
                  <a:pt x="6" y="26"/>
                </a:cubicBezTo>
                <a:cubicBezTo>
                  <a:pt x="7" y="26"/>
                  <a:pt x="7" y="26"/>
                  <a:pt x="8" y="27"/>
                </a:cubicBezTo>
                <a:cubicBezTo>
                  <a:pt x="10" y="25"/>
                  <a:pt x="14" y="25"/>
                  <a:pt x="16" y="27"/>
                </a:cubicBezTo>
                <a:cubicBezTo>
                  <a:pt x="17" y="27"/>
                  <a:pt x="18" y="27"/>
                  <a:pt x="19" y="27"/>
                </a:cubicBezTo>
                <a:cubicBezTo>
                  <a:pt x="19" y="23"/>
                  <a:pt x="22" y="21"/>
                  <a:pt x="25" y="21"/>
                </a:cubicBezTo>
                <a:cubicBezTo>
                  <a:pt x="25" y="20"/>
                  <a:pt x="26" y="20"/>
                  <a:pt x="26" y="19"/>
                </a:cubicBezTo>
                <a:cubicBezTo>
                  <a:pt x="24" y="16"/>
                  <a:pt x="24" y="13"/>
                  <a:pt x="26" y="10"/>
                </a:cubicBezTo>
                <a:close/>
                <a:moveTo>
                  <a:pt x="13" y="20"/>
                </a:moveTo>
                <a:cubicBezTo>
                  <a:pt x="9" y="20"/>
                  <a:pt x="6" y="17"/>
                  <a:pt x="7" y="13"/>
                </a:cubicBezTo>
                <a:cubicBezTo>
                  <a:pt x="7" y="10"/>
                  <a:pt x="10" y="7"/>
                  <a:pt x="13" y="8"/>
                </a:cubicBezTo>
                <a:cubicBezTo>
                  <a:pt x="17" y="8"/>
                  <a:pt x="19" y="11"/>
                  <a:pt x="19" y="14"/>
                </a:cubicBezTo>
                <a:cubicBezTo>
                  <a:pt x="19" y="18"/>
                  <a:pt x="16" y="20"/>
                  <a:pt x="13" y="20"/>
                </a:cubicBezTo>
                <a:close/>
              </a:path>
            </a:pathLst>
          </a:custGeom>
          <a:solidFill>
            <a:srgbClr val="23CAD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9" name="Freeform 19"/>
          <p:cNvSpPr>
            <a:spLocks noEditPoints="1"/>
          </p:cNvSpPr>
          <p:nvPr/>
        </p:nvSpPr>
        <p:spPr bwMode="auto">
          <a:xfrm>
            <a:off x="6233584" y="2825751"/>
            <a:ext cx="298451" cy="298451"/>
          </a:xfrm>
          <a:custGeom>
            <a:avLst/>
            <a:gdLst>
              <a:gd name="T0" fmla="*/ 19 w 20"/>
              <a:gd name="T1" fmla="*/ 14 h 20"/>
              <a:gd name="T2" fmla="*/ 20 w 20"/>
              <a:gd name="T3" fmla="*/ 12 h 20"/>
              <a:gd name="T4" fmla="*/ 19 w 20"/>
              <a:gd name="T5" fmla="*/ 6 h 20"/>
              <a:gd name="T6" fmla="*/ 18 w 20"/>
              <a:gd name="T7" fmla="*/ 5 h 20"/>
              <a:gd name="T8" fmla="*/ 13 w 20"/>
              <a:gd name="T9" fmla="*/ 1 h 20"/>
              <a:gd name="T10" fmla="*/ 11 w 20"/>
              <a:gd name="T11" fmla="*/ 0 h 20"/>
              <a:gd name="T12" fmla="*/ 5 w 20"/>
              <a:gd name="T13" fmla="*/ 1 h 20"/>
              <a:gd name="T14" fmla="*/ 4 w 20"/>
              <a:gd name="T15" fmla="*/ 2 h 20"/>
              <a:gd name="T16" fmla="*/ 0 w 20"/>
              <a:gd name="T17" fmla="*/ 7 h 20"/>
              <a:gd name="T18" fmla="*/ 0 w 20"/>
              <a:gd name="T19" fmla="*/ 9 h 20"/>
              <a:gd name="T20" fmla="*/ 1 w 20"/>
              <a:gd name="T21" fmla="*/ 15 h 20"/>
              <a:gd name="T22" fmla="*/ 1 w 20"/>
              <a:gd name="T23" fmla="*/ 16 h 20"/>
              <a:gd name="T24" fmla="*/ 6 w 20"/>
              <a:gd name="T25" fmla="*/ 20 h 20"/>
              <a:gd name="T26" fmla="*/ 8 w 20"/>
              <a:gd name="T27" fmla="*/ 20 h 20"/>
              <a:gd name="T28" fmla="*/ 14 w 20"/>
              <a:gd name="T29" fmla="*/ 19 h 20"/>
              <a:gd name="T30" fmla="*/ 15 w 20"/>
              <a:gd name="T31" fmla="*/ 19 h 20"/>
              <a:gd name="T32" fmla="*/ 19 w 20"/>
              <a:gd name="T33" fmla="*/ 14 h 20"/>
              <a:gd name="T34" fmla="*/ 7 w 20"/>
              <a:gd name="T35" fmla="*/ 14 h 20"/>
              <a:gd name="T36" fmla="*/ 6 w 20"/>
              <a:gd name="T37" fmla="*/ 8 h 20"/>
              <a:gd name="T38" fmla="*/ 12 w 20"/>
              <a:gd name="T39" fmla="*/ 7 h 20"/>
              <a:gd name="T40" fmla="*/ 13 w 20"/>
              <a:gd name="T41" fmla="*/ 13 h 20"/>
              <a:gd name="T42" fmla="*/ 7 w 20"/>
              <a:gd name="T43" fmla="*/ 1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" h="20">
                <a:moveTo>
                  <a:pt x="19" y="14"/>
                </a:moveTo>
                <a:cubicBezTo>
                  <a:pt x="19" y="13"/>
                  <a:pt x="20" y="13"/>
                  <a:pt x="20" y="12"/>
                </a:cubicBezTo>
                <a:cubicBezTo>
                  <a:pt x="18" y="11"/>
                  <a:pt x="17" y="8"/>
                  <a:pt x="19" y="6"/>
                </a:cubicBezTo>
                <a:cubicBezTo>
                  <a:pt x="19" y="5"/>
                  <a:pt x="18" y="5"/>
                  <a:pt x="18" y="5"/>
                </a:cubicBezTo>
                <a:cubicBezTo>
                  <a:pt x="16" y="5"/>
                  <a:pt x="13" y="3"/>
                  <a:pt x="13" y="1"/>
                </a:cubicBezTo>
                <a:cubicBezTo>
                  <a:pt x="13" y="1"/>
                  <a:pt x="12" y="1"/>
                  <a:pt x="11" y="0"/>
                </a:cubicBezTo>
                <a:cubicBezTo>
                  <a:pt x="10" y="2"/>
                  <a:pt x="7" y="3"/>
                  <a:pt x="5" y="1"/>
                </a:cubicBezTo>
                <a:cubicBezTo>
                  <a:pt x="5" y="1"/>
                  <a:pt x="4" y="2"/>
                  <a:pt x="4" y="2"/>
                </a:cubicBezTo>
                <a:cubicBezTo>
                  <a:pt x="4" y="4"/>
                  <a:pt x="3" y="7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2" y="10"/>
                  <a:pt x="2" y="13"/>
                  <a:pt x="1" y="15"/>
                </a:cubicBezTo>
                <a:cubicBezTo>
                  <a:pt x="1" y="15"/>
                  <a:pt x="1" y="16"/>
                  <a:pt x="1" y="16"/>
                </a:cubicBezTo>
                <a:cubicBezTo>
                  <a:pt x="4" y="16"/>
                  <a:pt x="6" y="17"/>
                  <a:pt x="6" y="20"/>
                </a:cubicBezTo>
                <a:cubicBezTo>
                  <a:pt x="7" y="20"/>
                  <a:pt x="7" y="20"/>
                  <a:pt x="8" y="20"/>
                </a:cubicBezTo>
                <a:cubicBezTo>
                  <a:pt x="9" y="18"/>
                  <a:pt x="12" y="18"/>
                  <a:pt x="14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6"/>
                  <a:pt x="17" y="14"/>
                  <a:pt x="19" y="14"/>
                </a:cubicBezTo>
                <a:close/>
                <a:moveTo>
                  <a:pt x="7" y="14"/>
                </a:moveTo>
                <a:cubicBezTo>
                  <a:pt x="5" y="12"/>
                  <a:pt x="5" y="10"/>
                  <a:pt x="6" y="8"/>
                </a:cubicBezTo>
                <a:cubicBezTo>
                  <a:pt x="8" y="6"/>
                  <a:pt x="10" y="5"/>
                  <a:pt x="12" y="7"/>
                </a:cubicBezTo>
                <a:cubicBezTo>
                  <a:pt x="14" y="8"/>
                  <a:pt x="15" y="11"/>
                  <a:pt x="13" y="13"/>
                </a:cubicBezTo>
                <a:cubicBezTo>
                  <a:pt x="12" y="15"/>
                  <a:pt x="9" y="15"/>
                  <a:pt x="7" y="14"/>
                </a:cubicBezTo>
                <a:close/>
              </a:path>
            </a:pathLst>
          </a:custGeom>
          <a:solidFill>
            <a:srgbClr val="028985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0" name="Freeform 20"/>
          <p:cNvSpPr>
            <a:spLocks noEditPoints="1"/>
          </p:cNvSpPr>
          <p:nvPr/>
        </p:nvSpPr>
        <p:spPr bwMode="auto">
          <a:xfrm>
            <a:off x="4999567" y="2707218"/>
            <a:ext cx="266700" cy="268817"/>
          </a:xfrm>
          <a:custGeom>
            <a:avLst/>
            <a:gdLst>
              <a:gd name="T0" fmla="*/ 14 w 18"/>
              <a:gd name="T1" fmla="*/ 16 h 18"/>
              <a:gd name="T2" fmla="*/ 15 w 18"/>
              <a:gd name="T3" fmla="*/ 15 h 18"/>
              <a:gd name="T4" fmla="*/ 18 w 18"/>
              <a:gd name="T5" fmla="*/ 11 h 18"/>
              <a:gd name="T6" fmla="*/ 18 w 18"/>
              <a:gd name="T7" fmla="*/ 9 h 18"/>
              <a:gd name="T8" fmla="*/ 16 w 18"/>
              <a:gd name="T9" fmla="*/ 4 h 18"/>
              <a:gd name="T10" fmla="*/ 15 w 18"/>
              <a:gd name="T11" fmla="*/ 3 h 18"/>
              <a:gd name="T12" fmla="*/ 10 w 18"/>
              <a:gd name="T13" fmla="*/ 1 h 18"/>
              <a:gd name="T14" fmla="*/ 9 w 18"/>
              <a:gd name="T15" fmla="*/ 0 h 18"/>
              <a:gd name="T16" fmla="*/ 4 w 18"/>
              <a:gd name="T17" fmla="*/ 2 h 18"/>
              <a:gd name="T18" fmla="*/ 3 w 18"/>
              <a:gd name="T19" fmla="*/ 3 h 18"/>
              <a:gd name="T20" fmla="*/ 0 w 18"/>
              <a:gd name="T21" fmla="*/ 8 h 18"/>
              <a:gd name="T22" fmla="*/ 0 w 18"/>
              <a:gd name="T23" fmla="*/ 9 h 18"/>
              <a:gd name="T24" fmla="*/ 2 w 18"/>
              <a:gd name="T25" fmla="*/ 14 h 18"/>
              <a:gd name="T26" fmla="*/ 3 w 18"/>
              <a:gd name="T27" fmla="*/ 15 h 18"/>
              <a:gd name="T28" fmla="*/ 8 w 18"/>
              <a:gd name="T29" fmla="*/ 18 h 18"/>
              <a:gd name="T30" fmla="*/ 9 w 18"/>
              <a:gd name="T31" fmla="*/ 18 h 18"/>
              <a:gd name="T32" fmla="*/ 14 w 18"/>
              <a:gd name="T33" fmla="*/ 16 h 18"/>
              <a:gd name="T34" fmla="*/ 5 w 18"/>
              <a:gd name="T35" fmla="*/ 10 h 18"/>
              <a:gd name="T36" fmla="*/ 8 w 18"/>
              <a:gd name="T37" fmla="*/ 5 h 18"/>
              <a:gd name="T38" fmla="*/ 13 w 18"/>
              <a:gd name="T39" fmla="*/ 8 h 18"/>
              <a:gd name="T40" fmla="*/ 10 w 18"/>
              <a:gd name="T41" fmla="*/ 13 h 18"/>
              <a:gd name="T42" fmla="*/ 5 w 18"/>
              <a:gd name="T43" fmla="*/ 1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8" h="18">
                <a:moveTo>
                  <a:pt x="14" y="16"/>
                </a:moveTo>
                <a:cubicBezTo>
                  <a:pt x="14" y="16"/>
                  <a:pt x="15" y="16"/>
                  <a:pt x="15" y="15"/>
                </a:cubicBezTo>
                <a:cubicBezTo>
                  <a:pt x="15" y="13"/>
                  <a:pt x="16" y="11"/>
                  <a:pt x="18" y="11"/>
                </a:cubicBezTo>
                <a:cubicBezTo>
                  <a:pt x="18" y="10"/>
                  <a:pt x="18" y="10"/>
                  <a:pt x="18" y="9"/>
                </a:cubicBezTo>
                <a:cubicBezTo>
                  <a:pt x="16" y="8"/>
                  <a:pt x="15" y="6"/>
                  <a:pt x="16" y="4"/>
                </a:cubicBezTo>
                <a:cubicBezTo>
                  <a:pt x="16" y="4"/>
                  <a:pt x="16" y="3"/>
                  <a:pt x="15" y="3"/>
                </a:cubicBezTo>
                <a:cubicBezTo>
                  <a:pt x="13" y="4"/>
                  <a:pt x="11" y="2"/>
                  <a:pt x="10" y="1"/>
                </a:cubicBezTo>
                <a:cubicBezTo>
                  <a:pt x="10" y="0"/>
                  <a:pt x="10" y="0"/>
                  <a:pt x="9" y="0"/>
                </a:cubicBezTo>
                <a:cubicBezTo>
                  <a:pt x="8" y="2"/>
                  <a:pt x="6" y="3"/>
                  <a:pt x="4" y="2"/>
                </a:cubicBezTo>
                <a:cubicBezTo>
                  <a:pt x="4" y="2"/>
                  <a:pt x="3" y="3"/>
                  <a:pt x="3" y="3"/>
                </a:cubicBezTo>
                <a:cubicBezTo>
                  <a:pt x="3" y="5"/>
                  <a:pt x="2" y="7"/>
                  <a:pt x="0" y="8"/>
                </a:cubicBezTo>
                <a:cubicBezTo>
                  <a:pt x="0" y="8"/>
                  <a:pt x="0" y="9"/>
                  <a:pt x="0" y="9"/>
                </a:cubicBezTo>
                <a:cubicBezTo>
                  <a:pt x="2" y="10"/>
                  <a:pt x="3" y="12"/>
                  <a:pt x="2" y="14"/>
                </a:cubicBezTo>
                <a:cubicBezTo>
                  <a:pt x="2" y="15"/>
                  <a:pt x="2" y="15"/>
                  <a:pt x="3" y="15"/>
                </a:cubicBezTo>
                <a:cubicBezTo>
                  <a:pt x="5" y="15"/>
                  <a:pt x="7" y="16"/>
                  <a:pt x="8" y="18"/>
                </a:cubicBezTo>
                <a:cubicBezTo>
                  <a:pt x="8" y="18"/>
                  <a:pt x="8" y="18"/>
                  <a:pt x="9" y="18"/>
                </a:cubicBezTo>
                <a:cubicBezTo>
                  <a:pt x="10" y="16"/>
                  <a:pt x="12" y="15"/>
                  <a:pt x="14" y="16"/>
                </a:cubicBezTo>
                <a:close/>
                <a:moveTo>
                  <a:pt x="5" y="10"/>
                </a:moveTo>
                <a:cubicBezTo>
                  <a:pt x="5" y="8"/>
                  <a:pt x="6" y="6"/>
                  <a:pt x="8" y="5"/>
                </a:cubicBezTo>
                <a:cubicBezTo>
                  <a:pt x="10" y="5"/>
                  <a:pt x="12" y="6"/>
                  <a:pt x="13" y="8"/>
                </a:cubicBezTo>
                <a:cubicBezTo>
                  <a:pt x="13" y="10"/>
                  <a:pt x="12" y="12"/>
                  <a:pt x="10" y="13"/>
                </a:cubicBezTo>
                <a:cubicBezTo>
                  <a:pt x="8" y="14"/>
                  <a:pt x="6" y="12"/>
                  <a:pt x="5" y="1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1" name="Freeform 21"/>
          <p:cNvSpPr>
            <a:spLocks noEditPoints="1"/>
          </p:cNvSpPr>
          <p:nvPr/>
        </p:nvSpPr>
        <p:spPr bwMode="auto">
          <a:xfrm>
            <a:off x="5564718" y="3600451"/>
            <a:ext cx="372533" cy="387351"/>
          </a:xfrm>
          <a:custGeom>
            <a:avLst/>
            <a:gdLst>
              <a:gd name="T0" fmla="*/ 25 w 25"/>
              <a:gd name="T1" fmla="*/ 12 h 26"/>
              <a:gd name="T2" fmla="*/ 24 w 25"/>
              <a:gd name="T3" fmla="*/ 10 h 26"/>
              <a:gd name="T4" fmla="*/ 24 w 25"/>
              <a:gd name="T5" fmla="*/ 7 h 26"/>
              <a:gd name="T6" fmla="*/ 23 w 25"/>
              <a:gd name="T7" fmla="*/ 5 h 26"/>
              <a:gd name="T8" fmla="*/ 21 w 25"/>
              <a:gd name="T9" fmla="*/ 5 h 26"/>
              <a:gd name="T10" fmla="*/ 20 w 25"/>
              <a:gd name="T11" fmla="*/ 2 h 26"/>
              <a:gd name="T12" fmla="*/ 18 w 25"/>
              <a:gd name="T13" fmla="*/ 1 h 26"/>
              <a:gd name="T14" fmla="*/ 15 w 25"/>
              <a:gd name="T15" fmla="*/ 1 h 26"/>
              <a:gd name="T16" fmla="*/ 14 w 25"/>
              <a:gd name="T17" fmla="*/ 0 h 26"/>
              <a:gd name="T18" fmla="*/ 11 w 25"/>
              <a:gd name="T19" fmla="*/ 0 h 26"/>
              <a:gd name="T20" fmla="*/ 9 w 25"/>
              <a:gd name="T21" fmla="*/ 2 h 26"/>
              <a:gd name="T22" fmla="*/ 7 w 25"/>
              <a:gd name="T23" fmla="*/ 1 h 26"/>
              <a:gd name="T24" fmla="*/ 5 w 25"/>
              <a:gd name="T25" fmla="*/ 2 h 26"/>
              <a:gd name="T26" fmla="*/ 4 w 25"/>
              <a:gd name="T27" fmla="*/ 5 h 26"/>
              <a:gd name="T28" fmla="*/ 2 w 25"/>
              <a:gd name="T29" fmla="*/ 5 h 26"/>
              <a:gd name="T30" fmla="*/ 1 w 25"/>
              <a:gd name="T31" fmla="*/ 7 h 26"/>
              <a:gd name="T32" fmla="*/ 1 w 25"/>
              <a:gd name="T33" fmla="*/ 10 h 26"/>
              <a:gd name="T34" fmla="*/ 0 w 25"/>
              <a:gd name="T35" fmla="*/ 12 h 26"/>
              <a:gd name="T36" fmla="*/ 0 w 25"/>
              <a:gd name="T37" fmla="*/ 14 h 26"/>
              <a:gd name="T38" fmla="*/ 1 w 25"/>
              <a:gd name="T39" fmla="*/ 16 h 26"/>
              <a:gd name="T40" fmla="*/ 1 w 25"/>
              <a:gd name="T41" fmla="*/ 18 h 26"/>
              <a:gd name="T42" fmla="*/ 2 w 25"/>
              <a:gd name="T43" fmla="*/ 20 h 26"/>
              <a:gd name="T44" fmla="*/ 4 w 25"/>
              <a:gd name="T45" fmla="*/ 21 h 26"/>
              <a:gd name="T46" fmla="*/ 5 w 25"/>
              <a:gd name="T47" fmla="*/ 23 h 26"/>
              <a:gd name="T48" fmla="*/ 7 w 25"/>
              <a:gd name="T49" fmla="*/ 24 h 26"/>
              <a:gd name="T50" fmla="*/ 10 w 25"/>
              <a:gd name="T51" fmla="*/ 24 h 26"/>
              <a:gd name="T52" fmla="*/ 11 w 25"/>
              <a:gd name="T53" fmla="*/ 26 h 26"/>
              <a:gd name="T54" fmla="*/ 14 w 25"/>
              <a:gd name="T55" fmla="*/ 26 h 26"/>
              <a:gd name="T56" fmla="*/ 16 w 25"/>
              <a:gd name="T57" fmla="*/ 24 h 26"/>
              <a:gd name="T58" fmla="*/ 18 w 25"/>
              <a:gd name="T59" fmla="*/ 24 h 26"/>
              <a:gd name="T60" fmla="*/ 20 w 25"/>
              <a:gd name="T61" fmla="*/ 23 h 26"/>
              <a:gd name="T62" fmla="*/ 21 w 25"/>
              <a:gd name="T63" fmla="*/ 21 h 26"/>
              <a:gd name="T64" fmla="*/ 23 w 25"/>
              <a:gd name="T65" fmla="*/ 20 h 26"/>
              <a:gd name="T66" fmla="*/ 24 w 25"/>
              <a:gd name="T67" fmla="*/ 18 h 26"/>
              <a:gd name="T68" fmla="*/ 24 w 25"/>
              <a:gd name="T69" fmla="*/ 16 h 26"/>
              <a:gd name="T70" fmla="*/ 25 w 25"/>
              <a:gd name="T71" fmla="*/ 14 h 26"/>
              <a:gd name="T72" fmla="*/ 13 w 25"/>
              <a:gd name="T73" fmla="*/ 19 h 26"/>
              <a:gd name="T74" fmla="*/ 13 w 25"/>
              <a:gd name="T75" fmla="*/ 6 h 26"/>
              <a:gd name="T76" fmla="*/ 13 w 25"/>
              <a:gd name="T77" fmla="*/ 19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5" h="26">
                <a:moveTo>
                  <a:pt x="24" y="13"/>
                </a:moveTo>
                <a:cubicBezTo>
                  <a:pt x="24" y="12"/>
                  <a:pt x="25" y="12"/>
                  <a:pt x="25" y="12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4" y="10"/>
                  <a:pt x="24" y="10"/>
                </a:cubicBezTo>
                <a:cubicBezTo>
                  <a:pt x="24" y="9"/>
                  <a:pt x="24" y="8"/>
                  <a:pt x="25" y="8"/>
                </a:cubicBezTo>
                <a:cubicBezTo>
                  <a:pt x="24" y="8"/>
                  <a:pt x="24" y="8"/>
                  <a:pt x="24" y="7"/>
                </a:cubicBezTo>
                <a:cubicBezTo>
                  <a:pt x="24" y="8"/>
                  <a:pt x="23" y="7"/>
                  <a:pt x="23" y="7"/>
                </a:cubicBezTo>
                <a:cubicBezTo>
                  <a:pt x="22" y="6"/>
                  <a:pt x="22" y="6"/>
                  <a:pt x="23" y="5"/>
                </a:cubicBezTo>
                <a:cubicBezTo>
                  <a:pt x="23" y="5"/>
                  <a:pt x="23" y="5"/>
                  <a:pt x="22" y="5"/>
                </a:cubicBezTo>
                <a:cubicBezTo>
                  <a:pt x="22" y="5"/>
                  <a:pt x="21" y="5"/>
                  <a:pt x="21" y="5"/>
                </a:cubicBezTo>
                <a:cubicBezTo>
                  <a:pt x="20" y="4"/>
                  <a:pt x="20" y="3"/>
                  <a:pt x="21" y="3"/>
                </a:cubicBezTo>
                <a:cubicBezTo>
                  <a:pt x="20" y="3"/>
                  <a:pt x="20" y="2"/>
                  <a:pt x="20" y="2"/>
                </a:cubicBezTo>
                <a:cubicBezTo>
                  <a:pt x="20" y="3"/>
                  <a:pt x="19" y="3"/>
                  <a:pt x="18" y="3"/>
                </a:cubicBezTo>
                <a:cubicBezTo>
                  <a:pt x="18" y="2"/>
                  <a:pt x="18" y="2"/>
                  <a:pt x="18" y="1"/>
                </a:cubicBezTo>
                <a:cubicBezTo>
                  <a:pt x="18" y="1"/>
                  <a:pt x="17" y="1"/>
                  <a:pt x="17" y="1"/>
                </a:cubicBezTo>
                <a:cubicBezTo>
                  <a:pt x="17" y="1"/>
                  <a:pt x="16" y="2"/>
                  <a:pt x="15" y="1"/>
                </a:cubicBezTo>
                <a:cubicBezTo>
                  <a:pt x="15" y="1"/>
                  <a:pt x="14" y="1"/>
                  <a:pt x="15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1"/>
                  <a:pt x="13" y="1"/>
                  <a:pt x="13" y="1"/>
                </a:cubicBezTo>
                <a:cubicBezTo>
                  <a:pt x="12" y="1"/>
                  <a:pt x="11" y="1"/>
                  <a:pt x="11" y="0"/>
                </a:cubicBezTo>
                <a:cubicBezTo>
                  <a:pt x="11" y="0"/>
                  <a:pt x="11" y="0"/>
                  <a:pt x="10" y="0"/>
                </a:cubicBezTo>
                <a:cubicBezTo>
                  <a:pt x="10" y="1"/>
                  <a:pt x="10" y="1"/>
                  <a:pt x="9" y="2"/>
                </a:cubicBezTo>
                <a:cubicBezTo>
                  <a:pt x="9" y="2"/>
                  <a:pt x="8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7" y="2"/>
                  <a:pt x="7" y="2"/>
                  <a:pt x="7" y="3"/>
                </a:cubicBezTo>
                <a:cubicBezTo>
                  <a:pt x="6" y="3"/>
                  <a:pt x="5" y="3"/>
                  <a:pt x="5" y="2"/>
                </a:cubicBezTo>
                <a:cubicBezTo>
                  <a:pt x="5" y="2"/>
                  <a:pt x="5" y="3"/>
                  <a:pt x="4" y="3"/>
                </a:cubicBezTo>
                <a:cubicBezTo>
                  <a:pt x="5" y="3"/>
                  <a:pt x="5" y="4"/>
                  <a:pt x="4" y="5"/>
                </a:cubicBezTo>
                <a:cubicBezTo>
                  <a:pt x="4" y="5"/>
                  <a:pt x="3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6"/>
                  <a:pt x="3" y="6"/>
                  <a:pt x="2" y="7"/>
                </a:cubicBezTo>
                <a:cubicBezTo>
                  <a:pt x="2" y="8"/>
                  <a:pt x="1" y="8"/>
                  <a:pt x="1" y="7"/>
                </a:cubicBezTo>
                <a:cubicBezTo>
                  <a:pt x="1" y="8"/>
                  <a:pt x="1" y="8"/>
                  <a:pt x="0" y="8"/>
                </a:cubicBezTo>
                <a:cubicBezTo>
                  <a:pt x="1" y="9"/>
                  <a:pt x="1" y="9"/>
                  <a:pt x="1" y="10"/>
                </a:cubicBezTo>
                <a:cubicBezTo>
                  <a:pt x="1" y="10"/>
                  <a:pt x="0" y="11"/>
                  <a:pt x="0" y="11"/>
                </a:cubicBezTo>
                <a:cubicBezTo>
                  <a:pt x="0" y="11"/>
                  <a:pt x="0" y="11"/>
                  <a:pt x="0" y="12"/>
                </a:cubicBezTo>
                <a:cubicBezTo>
                  <a:pt x="0" y="12"/>
                  <a:pt x="1" y="12"/>
                  <a:pt x="1" y="13"/>
                </a:cubicBezTo>
                <a:cubicBezTo>
                  <a:pt x="1" y="13"/>
                  <a:pt x="0" y="14"/>
                  <a:pt x="0" y="14"/>
                </a:cubicBezTo>
                <a:cubicBezTo>
                  <a:pt x="0" y="14"/>
                  <a:pt x="0" y="15"/>
                  <a:pt x="0" y="15"/>
                </a:cubicBezTo>
                <a:cubicBezTo>
                  <a:pt x="0" y="15"/>
                  <a:pt x="1" y="15"/>
                  <a:pt x="1" y="16"/>
                </a:cubicBezTo>
                <a:cubicBezTo>
                  <a:pt x="1" y="16"/>
                  <a:pt x="1" y="17"/>
                  <a:pt x="0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2" y="18"/>
                  <a:pt x="2" y="19"/>
                </a:cubicBezTo>
                <a:cubicBezTo>
                  <a:pt x="3" y="19"/>
                  <a:pt x="3" y="20"/>
                  <a:pt x="2" y="20"/>
                </a:cubicBezTo>
                <a:cubicBezTo>
                  <a:pt x="2" y="20"/>
                  <a:pt x="2" y="21"/>
                  <a:pt x="3" y="21"/>
                </a:cubicBezTo>
                <a:cubicBezTo>
                  <a:pt x="3" y="21"/>
                  <a:pt x="4" y="21"/>
                  <a:pt x="4" y="21"/>
                </a:cubicBezTo>
                <a:cubicBezTo>
                  <a:pt x="5" y="21"/>
                  <a:pt x="5" y="22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6" y="23"/>
                  <a:pt x="7" y="23"/>
                </a:cubicBezTo>
                <a:cubicBezTo>
                  <a:pt x="7" y="23"/>
                  <a:pt x="8" y="24"/>
                  <a:pt x="7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4"/>
                  <a:pt x="9" y="24"/>
                  <a:pt x="10" y="24"/>
                </a:cubicBezTo>
                <a:cubicBezTo>
                  <a:pt x="10" y="24"/>
                  <a:pt x="11" y="25"/>
                  <a:pt x="10" y="25"/>
                </a:cubicBezTo>
                <a:cubicBezTo>
                  <a:pt x="11" y="25"/>
                  <a:pt x="11" y="26"/>
                  <a:pt x="11" y="26"/>
                </a:cubicBezTo>
                <a:cubicBezTo>
                  <a:pt x="11" y="25"/>
                  <a:pt x="12" y="24"/>
                  <a:pt x="13" y="24"/>
                </a:cubicBezTo>
                <a:cubicBezTo>
                  <a:pt x="13" y="24"/>
                  <a:pt x="14" y="25"/>
                  <a:pt x="14" y="26"/>
                </a:cubicBezTo>
                <a:cubicBezTo>
                  <a:pt x="14" y="26"/>
                  <a:pt x="14" y="25"/>
                  <a:pt x="15" y="25"/>
                </a:cubicBezTo>
                <a:cubicBezTo>
                  <a:pt x="15" y="25"/>
                  <a:pt x="15" y="24"/>
                  <a:pt x="16" y="24"/>
                </a:cubicBezTo>
                <a:cubicBezTo>
                  <a:pt x="16" y="24"/>
                  <a:pt x="17" y="24"/>
                  <a:pt x="17" y="25"/>
                </a:cubicBezTo>
                <a:cubicBezTo>
                  <a:pt x="17" y="25"/>
                  <a:pt x="18" y="25"/>
                  <a:pt x="18" y="24"/>
                </a:cubicBezTo>
                <a:cubicBezTo>
                  <a:pt x="18" y="24"/>
                  <a:pt x="18" y="23"/>
                  <a:pt x="18" y="23"/>
                </a:cubicBezTo>
                <a:cubicBezTo>
                  <a:pt x="19" y="22"/>
                  <a:pt x="20" y="23"/>
                  <a:pt x="20" y="23"/>
                </a:cubicBezTo>
                <a:cubicBezTo>
                  <a:pt x="20" y="23"/>
                  <a:pt x="21" y="23"/>
                  <a:pt x="21" y="23"/>
                </a:cubicBezTo>
                <a:cubicBezTo>
                  <a:pt x="20" y="22"/>
                  <a:pt x="20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0"/>
                  <a:pt x="23" y="20"/>
                </a:cubicBezTo>
                <a:cubicBezTo>
                  <a:pt x="22" y="20"/>
                  <a:pt x="22" y="19"/>
                  <a:pt x="23" y="19"/>
                </a:cubicBezTo>
                <a:cubicBezTo>
                  <a:pt x="23" y="18"/>
                  <a:pt x="24" y="18"/>
                  <a:pt x="24" y="18"/>
                </a:cubicBezTo>
                <a:cubicBezTo>
                  <a:pt x="24" y="18"/>
                  <a:pt x="24" y="17"/>
                  <a:pt x="25" y="17"/>
                </a:cubicBezTo>
                <a:cubicBezTo>
                  <a:pt x="24" y="17"/>
                  <a:pt x="24" y="16"/>
                  <a:pt x="24" y="16"/>
                </a:cubicBezTo>
                <a:cubicBezTo>
                  <a:pt x="24" y="15"/>
                  <a:pt x="25" y="15"/>
                  <a:pt x="25" y="15"/>
                </a:cubicBezTo>
                <a:cubicBezTo>
                  <a:pt x="25" y="15"/>
                  <a:pt x="25" y="14"/>
                  <a:pt x="25" y="14"/>
                </a:cubicBezTo>
                <a:cubicBezTo>
                  <a:pt x="25" y="14"/>
                  <a:pt x="24" y="13"/>
                  <a:pt x="24" y="13"/>
                </a:cubicBezTo>
                <a:close/>
                <a:moveTo>
                  <a:pt x="13" y="19"/>
                </a:moveTo>
                <a:cubicBezTo>
                  <a:pt x="9" y="19"/>
                  <a:pt x="6" y="16"/>
                  <a:pt x="6" y="13"/>
                </a:cubicBezTo>
                <a:cubicBezTo>
                  <a:pt x="6" y="9"/>
                  <a:pt x="9" y="6"/>
                  <a:pt x="13" y="6"/>
                </a:cubicBezTo>
                <a:cubicBezTo>
                  <a:pt x="16" y="6"/>
                  <a:pt x="19" y="9"/>
                  <a:pt x="19" y="13"/>
                </a:cubicBezTo>
                <a:cubicBezTo>
                  <a:pt x="19" y="16"/>
                  <a:pt x="16" y="19"/>
                  <a:pt x="13" y="1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2" name="Freeform 22"/>
          <p:cNvSpPr>
            <a:spLocks noEditPoints="1"/>
          </p:cNvSpPr>
          <p:nvPr/>
        </p:nvSpPr>
        <p:spPr bwMode="auto">
          <a:xfrm>
            <a:off x="4582585" y="1858434"/>
            <a:ext cx="520700" cy="520700"/>
          </a:xfrm>
          <a:custGeom>
            <a:avLst/>
            <a:gdLst>
              <a:gd name="T0" fmla="*/ 35 w 35"/>
              <a:gd name="T1" fmla="*/ 16 h 35"/>
              <a:gd name="T2" fmla="*/ 35 w 35"/>
              <a:gd name="T3" fmla="*/ 13 h 35"/>
              <a:gd name="T4" fmla="*/ 29 w 35"/>
              <a:gd name="T5" fmla="*/ 4 h 35"/>
              <a:gd name="T6" fmla="*/ 27 w 35"/>
              <a:gd name="T7" fmla="*/ 2 h 35"/>
              <a:gd name="T8" fmla="*/ 16 w 35"/>
              <a:gd name="T9" fmla="*/ 0 h 35"/>
              <a:gd name="T10" fmla="*/ 13 w 35"/>
              <a:gd name="T11" fmla="*/ 1 h 35"/>
              <a:gd name="T12" fmla="*/ 4 w 35"/>
              <a:gd name="T13" fmla="*/ 6 h 35"/>
              <a:gd name="T14" fmla="*/ 3 w 35"/>
              <a:gd name="T15" fmla="*/ 9 h 35"/>
              <a:gd name="T16" fmla="*/ 0 w 35"/>
              <a:gd name="T17" fmla="*/ 19 h 35"/>
              <a:gd name="T18" fmla="*/ 1 w 35"/>
              <a:gd name="T19" fmla="*/ 22 h 35"/>
              <a:gd name="T20" fmla="*/ 6 w 35"/>
              <a:gd name="T21" fmla="*/ 31 h 35"/>
              <a:gd name="T22" fmla="*/ 9 w 35"/>
              <a:gd name="T23" fmla="*/ 32 h 35"/>
              <a:gd name="T24" fmla="*/ 19 w 35"/>
              <a:gd name="T25" fmla="*/ 35 h 35"/>
              <a:gd name="T26" fmla="*/ 22 w 35"/>
              <a:gd name="T27" fmla="*/ 34 h 35"/>
              <a:gd name="T28" fmla="*/ 31 w 35"/>
              <a:gd name="T29" fmla="*/ 29 h 35"/>
              <a:gd name="T30" fmla="*/ 33 w 35"/>
              <a:gd name="T31" fmla="*/ 26 h 35"/>
              <a:gd name="T32" fmla="*/ 35 w 35"/>
              <a:gd name="T33" fmla="*/ 16 h 35"/>
              <a:gd name="T34" fmla="*/ 15 w 35"/>
              <a:gd name="T35" fmla="*/ 29 h 35"/>
              <a:gd name="T36" fmla="*/ 6 w 35"/>
              <a:gd name="T37" fmla="*/ 15 h 35"/>
              <a:gd name="T38" fmla="*/ 20 w 35"/>
              <a:gd name="T39" fmla="*/ 5 h 35"/>
              <a:gd name="T40" fmla="*/ 30 w 35"/>
              <a:gd name="T41" fmla="*/ 20 h 35"/>
              <a:gd name="T42" fmla="*/ 15 w 35"/>
              <a:gd name="T43" fmla="*/ 2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5" h="35">
                <a:moveTo>
                  <a:pt x="35" y="16"/>
                </a:moveTo>
                <a:cubicBezTo>
                  <a:pt x="35" y="15"/>
                  <a:pt x="35" y="14"/>
                  <a:pt x="35" y="13"/>
                </a:cubicBezTo>
                <a:cubicBezTo>
                  <a:pt x="31" y="12"/>
                  <a:pt x="28" y="8"/>
                  <a:pt x="29" y="4"/>
                </a:cubicBezTo>
                <a:cubicBezTo>
                  <a:pt x="28" y="3"/>
                  <a:pt x="27" y="3"/>
                  <a:pt x="27" y="2"/>
                </a:cubicBezTo>
                <a:cubicBezTo>
                  <a:pt x="23" y="5"/>
                  <a:pt x="18" y="3"/>
                  <a:pt x="16" y="0"/>
                </a:cubicBezTo>
                <a:cubicBezTo>
                  <a:pt x="15" y="0"/>
                  <a:pt x="14" y="0"/>
                  <a:pt x="13" y="1"/>
                </a:cubicBezTo>
                <a:cubicBezTo>
                  <a:pt x="12" y="5"/>
                  <a:pt x="8" y="7"/>
                  <a:pt x="4" y="6"/>
                </a:cubicBezTo>
                <a:cubicBezTo>
                  <a:pt x="4" y="7"/>
                  <a:pt x="3" y="8"/>
                  <a:pt x="3" y="9"/>
                </a:cubicBezTo>
                <a:cubicBezTo>
                  <a:pt x="5" y="12"/>
                  <a:pt x="4" y="17"/>
                  <a:pt x="0" y="19"/>
                </a:cubicBezTo>
                <a:cubicBezTo>
                  <a:pt x="0" y="20"/>
                  <a:pt x="1" y="21"/>
                  <a:pt x="1" y="22"/>
                </a:cubicBezTo>
                <a:cubicBezTo>
                  <a:pt x="5" y="23"/>
                  <a:pt x="7" y="27"/>
                  <a:pt x="6" y="31"/>
                </a:cubicBezTo>
                <a:cubicBezTo>
                  <a:pt x="7" y="31"/>
                  <a:pt x="8" y="32"/>
                  <a:pt x="9" y="32"/>
                </a:cubicBezTo>
                <a:cubicBezTo>
                  <a:pt x="12" y="30"/>
                  <a:pt x="17" y="31"/>
                  <a:pt x="19" y="35"/>
                </a:cubicBezTo>
                <a:cubicBezTo>
                  <a:pt x="20" y="35"/>
                  <a:pt x="21" y="35"/>
                  <a:pt x="22" y="34"/>
                </a:cubicBezTo>
                <a:cubicBezTo>
                  <a:pt x="23" y="30"/>
                  <a:pt x="27" y="28"/>
                  <a:pt x="31" y="29"/>
                </a:cubicBezTo>
                <a:cubicBezTo>
                  <a:pt x="32" y="28"/>
                  <a:pt x="32" y="27"/>
                  <a:pt x="33" y="26"/>
                </a:cubicBezTo>
                <a:cubicBezTo>
                  <a:pt x="31" y="23"/>
                  <a:pt x="32" y="18"/>
                  <a:pt x="35" y="16"/>
                </a:cubicBezTo>
                <a:close/>
                <a:moveTo>
                  <a:pt x="15" y="29"/>
                </a:moveTo>
                <a:cubicBezTo>
                  <a:pt x="8" y="28"/>
                  <a:pt x="4" y="21"/>
                  <a:pt x="6" y="15"/>
                </a:cubicBezTo>
                <a:cubicBezTo>
                  <a:pt x="7" y="8"/>
                  <a:pt x="14" y="4"/>
                  <a:pt x="20" y="5"/>
                </a:cubicBezTo>
                <a:cubicBezTo>
                  <a:pt x="27" y="7"/>
                  <a:pt x="31" y="14"/>
                  <a:pt x="30" y="20"/>
                </a:cubicBezTo>
                <a:cubicBezTo>
                  <a:pt x="28" y="27"/>
                  <a:pt x="22" y="31"/>
                  <a:pt x="15" y="29"/>
                </a:cubicBezTo>
                <a:close/>
              </a:path>
            </a:pathLst>
          </a:custGeom>
          <a:solidFill>
            <a:srgbClr val="028985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3" name="Freeform 23"/>
          <p:cNvSpPr>
            <a:spLocks noEditPoints="1"/>
          </p:cNvSpPr>
          <p:nvPr/>
        </p:nvSpPr>
        <p:spPr bwMode="auto">
          <a:xfrm>
            <a:off x="4686301" y="1947334"/>
            <a:ext cx="328084" cy="342900"/>
          </a:xfrm>
          <a:custGeom>
            <a:avLst/>
            <a:gdLst>
              <a:gd name="T0" fmla="*/ 13 w 22"/>
              <a:gd name="T1" fmla="*/ 2 h 23"/>
              <a:gd name="T2" fmla="*/ 1 w 22"/>
              <a:gd name="T3" fmla="*/ 9 h 23"/>
              <a:gd name="T4" fmla="*/ 8 w 22"/>
              <a:gd name="T5" fmla="*/ 21 h 23"/>
              <a:gd name="T6" fmla="*/ 21 w 22"/>
              <a:gd name="T7" fmla="*/ 14 h 23"/>
              <a:gd name="T8" fmla="*/ 13 w 22"/>
              <a:gd name="T9" fmla="*/ 2 h 23"/>
              <a:gd name="T10" fmla="*/ 9 w 22"/>
              <a:gd name="T11" fmla="*/ 19 h 23"/>
              <a:gd name="T12" fmla="*/ 3 w 22"/>
              <a:gd name="T13" fmla="*/ 10 h 23"/>
              <a:gd name="T14" fmla="*/ 12 w 22"/>
              <a:gd name="T15" fmla="*/ 4 h 23"/>
              <a:gd name="T16" fmla="*/ 18 w 22"/>
              <a:gd name="T17" fmla="*/ 13 h 23"/>
              <a:gd name="T18" fmla="*/ 9 w 22"/>
              <a:gd name="T19" fmla="*/ 19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" h="23">
                <a:moveTo>
                  <a:pt x="13" y="2"/>
                </a:moveTo>
                <a:cubicBezTo>
                  <a:pt x="7" y="0"/>
                  <a:pt x="2" y="4"/>
                  <a:pt x="1" y="9"/>
                </a:cubicBezTo>
                <a:cubicBezTo>
                  <a:pt x="0" y="15"/>
                  <a:pt x="3" y="20"/>
                  <a:pt x="8" y="21"/>
                </a:cubicBezTo>
                <a:cubicBezTo>
                  <a:pt x="14" y="23"/>
                  <a:pt x="19" y="19"/>
                  <a:pt x="21" y="14"/>
                </a:cubicBezTo>
                <a:cubicBezTo>
                  <a:pt x="22" y="8"/>
                  <a:pt x="18" y="3"/>
                  <a:pt x="13" y="2"/>
                </a:cubicBezTo>
                <a:close/>
                <a:moveTo>
                  <a:pt x="9" y="19"/>
                </a:moveTo>
                <a:cubicBezTo>
                  <a:pt x="5" y="18"/>
                  <a:pt x="2" y="14"/>
                  <a:pt x="3" y="10"/>
                </a:cubicBezTo>
                <a:cubicBezTo>
                  <a:pt x="4" y="5"/>
                  <a:pt x="8" y="3"/>
                  <a:pt x="12" y="4"/>
                </a:cubicBezTo>
                <a:cubicBezTo>
                  <a:pt x="17" y="5"/>
                  <a:pt x="19" y="9"/>
                  <a:pt x="18" y="13"/>
                </a:cubicBezTo>
                <a:cubicBezTo>
                  <a:pt x="17" y="17"/>
                  <a:pt x="13" y="20"/>
                  <a:pt x="9" y="19"/>
                </a:cubicBezTo>
                <a:close/>
              </a:path>
            </a:pathLst>
          </a:custGeom>
          <a:solidFill>
            <a:srgbClr val="F3C30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4" name="Freeform 24"/>
          <p:cNvSpPr/>
          <p:nvPr/>
        </p:nvSpPr>
        <p:spPr bwMode="auto">
          <a:xfrm>
            <a:off x="6620933" y="5897034"/>
            <a:ext cx="594784" cy="579967"/>
          </a:xfrm>
          <a:custGeom>
            <a:avLst/>
            <a:gdLst>
              <a:gd name="T0" fmla="*/ 35 w 40"/>
              <a:gd name="T1" fmla="*/ 39 h 39"/>
              <a:gd name="T2" fmla="*/ 5 w 40"/>
              <a:gd name="T3" fmla="*/ 39 h 39"/>
              <a:gd name="T4" fmla="*/ 0 w 40"/>
              <a:gd name="T5" fmla="*/ 34 h 39"/>
              <a:gd name="T6" fmla="*/ 0 w 40"/>
              <a:gd name="T7" fmla="*/ 5 h 39"/>
              <a:gd name="T8" fmla="*/ 5 w 40"/>
              <a:gd name="T9" fmla="*/ 0 h 39"/>
              <a:gd name="T10" fmla="*/ 35 w 40"/>
              <a:gd name="T11" fmla="*/ 0 h 39"/>
              <a:gd name="T12" fmla="*/ 40 w 40"/>
              <a:gd name="T13" fmla="*/ 5 h 39"/>
              <a:gd name="T14" fmla="*/ 40 w 40"/>
              <a:gd name="T15" fmla="*/ 34 h 39"/>
              <a:gd name="T16" fmla="*/ 35 w 40"/>
              <a:gd name="T1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" h="39">
                <a:moveTo>
                  <a:pt x="35" y="39"/>
                </a:moveTo>
                <a:cubicBezTo>
                  <a:pt x="5" y="39"/>
                  <a:pt x="5" y="39"/>
                  <a:pt x="5" y="39"/>
                </a:cubicBezTo>
                <a:cubicBezTo>
                  <a:pt x="2" y="39"/>
                  <a:pt x="0" y="37"/>
                  <a:pt x="0" y="3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2"/>
                  <a:pt x="40" y="5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7"/>
                  <a:pt x="37" y="39"/>
                  <a:pt x="35" y="39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5" name="Oval 25"/>
          <p:cNvSpPr>
            <a:spLocks noChangeArrowheads="1"/>
          </p:cNvSpPr>
          <p:nvPr/>
        </p:nvSpPr>
        <p:spPr bwMode="auto">
          <a:xfrm>
            <a:off x="6754284" y="6030384"/>
            <a:ext cx="313267" cy="313267"/>
          </a:xfrm>
          <a:prstGeom prst="ellipse">
            <a:avLst/>
          </a:prstGeom>
          <a:solidFill>
            <a:srgbClr val="F4C60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grpSp>
        <p:nvGrpSpPr>
          <p:cNvPr id="3" name="Group 2"/>
          <p:cNvGrpSpPr/>
          <p:nvPr/>
        </p:nvGrpSpPr>
        <p:grpSpPr>
          <a:xfrm>
            <a:off x="7774258" y="4445001"/>
            <a:ext cx="4417740" cy="863601"/>
            <a:chOff x="5830693" y="3333750"/>
            <a:chExt cx="3313305" cy="647701"/>
          </a:xfrm>
        </p:grpSpPr>
        <p:sp>
          <p:nvSpPr>
            <p:cNvPr id="26" name="Freeform 5"/>
            <p:cNvSpPr/>
            <p:nvPr/>
          </p:nvSpPr>
          <p:spPr bwMode="auto">
            <a:xfrm flipH="1">
              <a:off x="5830693" y="3333750"/>
              <a:ext cx="884306" cy="603250"/>
            </a:xfrm>
            <a:custGeom>
              <a:avLst/>
              <a:gdLst>
                <a:gd name="T0" fmla="*/ 0 w 79"/>
                <a:gd name="T1" fmla="*/ 25 h 54"/>
                <a:gd name="T2" fmla="*/ 5 w 79"/>
                <a:gd name="T3" fmla="*/ 25 h 54"/>
                <a:gd name="T4" fmla="*/ 7 w 79"/>
                <a:gd name="T5" fmla="*/ 23 h 54"/>
                <a:gd name="T6" fmla="*/ 9 w 79"/>
                <a:gd name="T7" fmla="*/ 19 h 54"/>
                <a:gd name="T8" fmla="*/ 12 w 79"/>
                <a:gd name="T9" fmla="*/ 17 h 54"/>
                <a:gd name="T10" fmla="*/ 15 w 79"/>
                <a:gd name="T11" fmla="*/ 14 h 54"/>
                <a:gd name="T12" fmla="*/ 17 w 79"/>
                <a:gd name="T13" fmla="*/ 11 h 54"/>
                <a:gd name="T14" fmla="*/ 18 w 79"/>
                <a:gd name="T15" fmla="*/ 10 h 54"/>
                <a:gd name="T16" fmla="*/ 23 w 79"/>
                <a:gd name="T17" fmla="*/ 8 h 54"/>
                <a:gd name="T18" fmla="*/ 27 w 79"/>
                <a:gd name="T19" fmla="*/ 6 h 54"/>
                <a:gd name="T20" fmla="*/ 31 w 79"/>
                <a:gd name="T21" fmla="*/ 4 h 54"/>
                <a:gd name="T22" fmla="*/ 32 w 79"/>
                <a:gd name="T23" fmla="*/ 4 h 54"/>
                <a:gd name="T24" fmla="*/ 36 w 79"/>
                <a:gd name="T25" fmla="*/ 3 h 54"/>
                <a:gd name="T26" fmla="*/ 40 w 79"/>
                <a:gd name="T27" fmla="*/ 1 h 54"/>
                <a:gd name="T28" fmla="*/ 41 w 79"/>
                <a:gd name="T29" fmla="*/ 1 h 54"/>
                <a:gd name="T30" fmla="*/ 43 w 79"/>
                <a:gd name="T31" fmla="*/ 2 h 54"/>
                <a:gd name="T32" fmla="*/ 43 w 79"/>
                <a:gd name="T33" fmla="*/ 3 h 54"/>
                <a:gd name="T34" fmla="*/ 43 w 79"/>
                <a:gd name="T35" fmla="*/ 6 h 54"/>
                <a:gd name="T36" fmla="*/ 38 w 79"/>
                <a:gd name="T37" fmla="*/ 11 h 54"/>
                <a:gd name="T38" fmla="*/ 36 w 79"/>
                <a:gd name="T39" fmla="*/ 12 h 54"/>
                <a:gd name="T40" fmla="*/ 34 w 79"/>
                <a:gd name="T41" fmla="*/ 12 h 54"/>
                <a:gd name="T42" fmla="*/ 33 w 79"/>
                <a:gd name="T43" fmla="*/ 14 h 54"/>
                <a:gd name="T44" fmla="*/ 31 w 79"/>
                <a:gd name="T45" fmla="*/ 15 h 54"/>
                <a:gd name="T46" fmla="*/ 29 w 79"/>
                <a:gd name="T47" fmla="*/ 17 h 54"/>
                <a:gd name="T48" fmla="*/ 33 w 79"/>
                <a:gd name="T49" fmla="*/ 17 h 54"/>
                <a:gd name="T50" fmla="*/ 76 w 79"/>
                <a:gd name="T51" fmla="*/ 17 h 54"/>
                <a:gd name="T52" fmla="*/ 79 w 79"/>
                <a:gd name="T53" fmla="*/ 20 h 54"/>
                <a:gd name="T54" fmla="*/ 76 w 79"/>
                <a:gd name="T55" fmla="*/ 24 h 54"/>
                <a:gd name="T56" fmla="*/ 47 w 79"/>
                <a:gd name="T57" fmla="*/ 26 h 54"/>
                <a:gd name="T58" fmla="*/ 47 w 79"/>
                <a:gd name="T59" fmla="*/ 27 h 54"/>
                <a:gd name="T60" fmla="*/ 57 w 79"/>
                <a:gd name="T61" fmla="*/ 27 h 54"/>
                <a:gd name="T62" fmla="*/ 59 w 79"/>
                <a:gd name="T63" fmla="*/ 28 h 54"/>
                <a:gd name="T64" fmla="*/ 59 w 79"/>
                <a:gd name="T65" fmla="*/ 33 h 54"/>
                <a:gd name="T66" fmla="*/ 57 w 79"/>
                <a:gd name="T67" fmla="*/ 35 h 54"/>
                <a:gd name="T68" fmla="*/ 48 w 79"/>
                <a:gd name="T69" fmla="*/ 35 h 54"/>
                <a:gd name="T70" fmla="*/ 48 w 79"/>
                <a:gd name="T71" fmla="*/ 36 h 54"/>
                <a:gd name="T72" fmla="*/ 54 w 79"/>
                <a:gd name="T73" fmla="*/ 36 h 54"/>
                <a:gd name="T74" fmla="*/ 56 w 79"/>
                <a:gd name="T75" fmla="*/ 37 h 54"/>
                <a:gd name="T76" fmla="*/ 56 w 79"/>
                <a:gd name="T77" fmla="*/ 42 h 54"/>
                <a:gd name="T78" fmla="*/ 55 w 79"/>
                <a:gd name="T79" fmla="*/ 43 h 54"/>
                <a:gd name="T80" fmla="*/ 48 w 79"/>
                <a:gd name="T81" fmla="*/ 44 h 54"/>
                <a:gd name="T82" fmla="*/ 48 w 79"/>
                <a:gd name="T83" fmla="*/ 45 h 54"/>
                <a:gd name="T84" fmla="*/ 52 w 79"/>
                <a:gd name="T85" fmla="*/ 45 h 54"/>
                <a:gd name="T86" fmla="*/ 53 w 79"/>
                <a:gd name="T87" fmla="*/ 45 h 54"/>
                <a:gd name="T88" fmla="*/ 52 w 79"/>
                <a:gd name="T89" fmla="*/ 50 h 54"/>
                <a:gd name="T90" fmla="*/ 51 w 79"/>
                <a:gd name="T91" fmla="*/ 51 h 54"/>
                <a:gd name="T92" fmla="*/ 34 w 79"/>
                <a:gd name="T93" fmla="*/ 54 h 54"/>
                <a:gd name="T94" fmla="*/ 12 w 79"/>
                <a:gd name="T95" fmla="*/ 52 h 54"/>
                <a:gd name="T96" fmla="*/ 0 w 79"/>
                <a:gd name="T97" fmla="*/ 52 h 54"/>
                <a:gd name="T98" fmla="*/ 0 w 79"/>
                <a:gd name="T99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54">
                  <a:moveTo>
                    <a:pt x="0" y="25"/>
                  </a:moveTo>
                  <a:cubicBezTo>
                    <a:pt x="0" y="25"/>
                    <a:pt x="4" y="25"/>
                    <a:pt x="5" y="25"/>
                  </a:cubicBezTo>
                  <a:cubicBezTo>
                    <a:pt x="5" y="24"/>
                    <a:pt x="6" y="24"/>
                    <a:pt x="7" y="23"/>
                  </a:cubicBezTo>
                  <a:cubicBezTo>
                    <a:pt x="8" y="22"/>
                    <a:pt x="9" y="20"/>
                    <a:pt x="9" y="19"/>
                  </a:cubicBezTo>
                  <a:cubicBezTo>
                    <a:pt x="10" y="19"/>
                    <a:pt x="11" y="18"/>
                    <a:pt x="12" y="17"/>
                  </a:cubicBezTo>
                  <a:cubicBezTo>
                    <a:pt x="13" y="17"/>
                    <a:pt x="15" y="14"/>
                    <a:pt x="15" y="14"/>
                  </a:cubicBezTo>
                  <a:cubicBezTo>
                    <a:pt x="15" y="14"/>
                    <a:pt x="16" y="12"/>
                    <a:pt x="17" y="11"/>
                  </a:cubicBezTo>
                  <a:cubicBezTo>
                    <a:pt x="17" y="11"/>
                    <a:pt x="18" y="10"/>
                    <a:pt x="18" y="10"/>
                  </a:cubicBezTo>
                  <a:cubicBezTo>
                    <a:pt x="19" y="9"/>
                    <a:pt x="22" y="9"/>
                    <a:pt x="23" y="8"/>
                  </a:cubicBezTo>
                  <a:cubicBezTo>
                    <a:pt x="24" y="8"/>
                    <a:pt x="26" y="7"/>
                    <a:pt x="27" y="6"/>
                  </a:cubicBezTo>
                  <a:cubicBezTo>
                    <a:pt x="28" y="6"/>
                    <a:pt x="30" y="5"/>
                    <a:pt x="31" y="4"/>
                  </a:cubicBezTo>
                  <a:cubicBezTo>
                    <a:pt x="31" y="4"/>
                    <a:pt x="32" y="4"/>
                    <a:pt x="32" y="4"/>
                  </a:cubicBezTo>
                  <a:cubicBezTo>
                    <a:pt x="33" y="4"/>
                    <a:pt x="35" y="4"/>
                    <a:pt x="36" y="3"/>
                  </a:cubicBezTo>
                  <a:cubicBezTo>
                    <a:pt x="37" y="3"/>
                    <a:pt x="39" y="1"/>
                    <a:pt x="40" y="1"/>
                  </a:cubicBezTo>
                  <a:cubicBezTo>
                    <a:pt x="41" y="0"/>
                    <a:pt x="41" y="1"/>
                    <a:pt x="41" y="1"/>
                  </a:cubicBezTo>
                  <a:cubicBezTo>
                    <a:pt x="42" y="1"/>
                    <a:pt x="42" y="1"/>
                    <a:pt x="43" y="2"/>
                  </a:cubicBezTo>
                  <a:cubicBezTo>
                    <a:pt x="43" y="2"/>
                    <a:pt x="43" y="3"/>
                    <a:pt x="43" y="3"/>
                  </a:cubicBezTo>
                  <a:cubicBezTo>
                    <a:pt x="43" y="4"/>
                    <a:pt x="43" y="5"/>
                    <a:pt x="43" y="6"/>
                  </a:cubicBezTo>
                  <a:cubicBezTo>
                    <a:pt x="42" y="8"/>
                    <a:pt x="38" y="11"/>
                    <a:pt x="38" y="11"/>
                  </a:cubicBezTo>
                  <a:cubicBezTo>
                    <a:pt x="38" y="11"/>
                    <a:pt x="37" y="12"/>
                    <a:pt x="36" y="12"/>
                  </a:cubicBezTo>
                  <a:cubicBezTo>
                    <a:pt x="36" y="12"/>
                    <a:pt x="34" y="12"/>
                    <a:pt x="34" y="12"/>
                  </a:cubicBezTo>
                  <a:cubicBezTo>
                    <a:pt x="34" y="12"/>
                    <a:pt x="33" y="13"/>
                    <a:pt x="33" y="14"/>
                  </a:cubicBezTo>
                  <a:cubicBezTo>
                    <a:pt x="33" y="14"/>
                    <a:pt x="32" y="15"/>
                    <a:pt x="31" y="15"/>
                  </a:cubicBezTo>
                  <a:cubicBezTo>
                    <a:pt x="31" y="16"/>
                    <a:pt x="29" y="17"/>
                    <a:pt x="29" y="17"/>
                  </a:cubicBezTo>
                  <a:cubicBezTo>
                    <a:pt x="29" y="17"/>
                    <a:pt x="31" y="17"/>
                    <a:pt x="33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8" y="17"/>
                    <a:pt x="79" y="18"/>
                    <a:pt x="79" y="20"/>
                  </a:cubicBezTo>
                  <a:cubicBezTo>
                    <a:pt x="79" y="23"/>
                    <a:pt x="78" y="24"/>
                    <a:pt x="76" y="24"/>
                  </a:cubicBezTo>
                  <a:cubicBezTo>
                    <a:pt x="69" y="25"/>
                    <a:pt x="47" y="26"/>
                    <a:pt x="47" y="26"/>
                  </a:cubicBezTo>
                  <a:cubicBezTo>
                    <a:pt x="46" y="26"/>
                    <a:pt x="46" y="27"/>
                    <a:pt x="47" y="27"/>
                  </a:cubicBezTo>
                  <a:cubicBezTo>
                    <a:pt x="50" y="27"/>
                    <a:pt x="54" y="27"/>
                    <a:pt x="57" y="27"/>
                  </a:cubicBezTo>
                  <a:cubicBezTo>
                    <a:pt x="58" y="27"/>
                    <a:pt x="59" y="28"/>
                    <a:pt x="59" y="28"/>
                  </a:cubicBezTo>
                  <a:cubicBezTo>
                    <a:pt x="59" y="29"/>
                    <a:pt x="59" y="32"/>
                    <a:pt x="59" y="33"/>
                  </a:cubicBezTo>
                  <a:cubicBezTo>
                    <a:pt x="58" y="34"/>
                    <a:pt x="58" y="34"/>
                    <a:pt x="57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6"/>
                    <a:pt x="48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6" y="36"/>
                    <a:pt x="56" y="37"/>
                    <a:pt x="56" y="37"/>
                  </a:cubicBezTo>
                  <a:cubicBezTo>
                    <a:pt x="57" y="38"/>
                    <a:pt x="56" y="41"/>
                    <a:pt x="56" y="42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47" y="44"/>
                    <a:pt x="47" y="45"/>
                    <a:pt x="48" y="45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2" y="45"/>
                    <a:pt x="53" y="45"/>
                    <a:pt x="53" y="45"/>
                  </a:cubicBezTo>
                  <a:cubicBezTo>
                    <a:pt x="53" y="46"/>
                    <a:pt x="53" y="49"/>
                    <a:pt x="52" y="50"/>
                  </a:cubicBezTo>
                  <a:cubicBezTo>
                    <a:pt x="52" y="50"/>
                    <a:pt x="52" y="50"/>
                    <a:pt x="51" y="51"/>
                  </a:cubicBezTo>
                  <a:cubicBezTo>
                    <a:pt x="51" y="51"/>
                    <a:pt x="39" y="54"/>
                    <a:pt x="34" y="54"/>
                  </a:cubicBezTo>
                  <a:cubicBezTo>
                    <a:pt x="29" y="54"/>
                    <a:pt x="12" y="52"/>
                    <a:pt x="12" y="52"/>
                  </a:cubicBezTo>
                  <a:cubicBezTo>
                    <a:pt x="0" y="52"/>
                    <a:pt x="0" y="52"/>
                    <a:pt x="0" y="52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1FD89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7" name="Rectangle 6"/>
            <p:cNvSpPr>
              <a:spLocks noChangeArrowheads="1"/>
            </p:cNvSpPr>
            <p:nvPr/>
          </p:nvSpPr>
          <p:spPr bwMode="auto">
            <a:xfrm flipH="1">
              <a:off x="6668875" y="3579813"/>
              <a:ext cx="112925" cy="379413"/>
            </a:xfrm>
            <a:prstGeom prst="rect">
              <a:avLst/>
            </a:prstGeom>
            <a:solidFill>
              <a:srgbClr val="F3C30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8" name="Rectangle 7"/>
            <p:cNvSpPr>
              <a:spLocks noChangeArrowheads="1"/>
            </p:cNvSpPr>
            <p:nvPr/>
          </p:nvSpPr>
          <p:spPr bwMode="auto">
            <a:xfrm flipH="1">
              <a:off x="6781799" y="3557588"/>
              <a:ext cx="2362199" cy="42386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sp>
        <p:nvSpPr>
          <p:cNvPr id="37" name="Freeform 21"/>
          <p:cNvSpPr/>
          <p:nvPr/>
        </p:nvSpPr>
        <p:spPr bwMode="auto">
          <a:xfrm rot="2152137">
            <a:off x="10747544" y="3154649"/>
            <a:ext cx="615889" cy="644247"/>
          </a:xfrm>
          <a:custGeom>
            <a:avLst/>
            <a:gdLst>
              <a:gd name="T0" fmla="*/ 129 w 174"/>
              <a:gd name="T1" fmla="*/ 106 h 182"/>
              <a:gd name="T2" fmla="*/ 103 w 174"/>
              <a:gd name="T3" fmla="*/ 56 h 182"/>
              <a:gd name="T4" fmla="*/ 87 w 174"/>
              <a:gd name="T5" fmla="*/ 7 h 182"/>
              <a:gd name="T6" fmla="*/ 84 w 174"/>
              <a:gd name="T7" fmla="*/ 2 h 182"/>
              <a:gd name="T8" fmla="*/ 67 w 174"/>
              <a:gd name="T9" fmla="*/ 7 h 182"/>
              <a:gd name="T10" fmla="*/ 58 w 174"/>
              <a:gd name="T11" fmla="*/ 38 h 182"/>
              <a:gd name="T12" fmla="*/ 59 w 174"/>
              <a:gd name="T13" fmla="*/ 39 h 182"/>
              <a:gd name="T14" fmla="*/ 64 w 174"/>
              <a:gd name="T15" fmla="*/ 80 h 182"/>
              <a:gd name="T16" fmla="*/ 54 w 174"/>
              <a:gd name="T17" fmla="*/ 83 h 182"/>
              <a:gd name="T18" fmla="*/ 12 w 174"/>
              <a:gd name="T19" fmla="*/ 83 h 182"/>
              <a:gd name="T20" fmla="*/ 0 w 174"/>
              <a:gd name="T21" fmla="*/ 95 h 182"/>
              <a:gd name="T22" fmla="*/ 0 w 174"/>
              <a:gd name="T23" fmla="*/ 97 h 182"/>
              <a:gd name="T24" fmla="*/ 11 w 174"/>
              <a:gd name="T25" fmla="*/ 109 h 182"/>
              <a:gd name="T26" fmla="*/ 5 w 174"/>
              <a:gd name="T27" fmla="*/ 119 h 182"/>
              <a:gd name="T28" fmla="*/ 5 w 174"/>
              <a:gd name="T29" fmla="*/ 121 h 182"/>
              <a:gd name="T30" fmla="*/ 15 w 174"/>
              <a:gd name="T31" fmla="*/ 133 h 182"/>
              <a:gd name="T32" fmla="*/ 10 w 174"/>
              <a:gd name="T33" fmla="*/ 143 h 182"/>
              <a:gd name="T34" fmla="*/ 10 w 174"/>
              <a:gd name="T35" fmla="*/ 145 h 182"/>
              <a:gd name="T36" fmla="*/ 20 w 174"/>
              <a:gd name="T37" fmla="*/ 157 h 182"/>
              <a:gd name="T38" fmla="*/ 14 w 174"/>
              <a:gd name="T39" fmla="*/ 167 h 182"/>
              <a:gd name="T40" fmla="*/ 14 w 174"/>
              <a:gd name="T41" fmla="*/ 169 h 182"/>
              <a:gd name="T42" fmla="*/ 26 w 174"/>
              <a:gd name="T43" fmla="*/ 181 h 182"/>
              <a:gd name="T44" fmla="*/ 82 w 174"/>
              <a:gd name="T45" fmla="*/ 181 h 182"/>
              <a:gd name="T46" fmla="*/ 97 w 174"/>
              <a:gd name="T47" fmla="*/ 182 h 182"/>
              <a:gd name="T48" fmla="*/ 144 w 174"/>
              <a:gd name="T49" fmla="*/ 175 h 182"/>
              <a:gd name="T50" fmla="*/ 174 w 174"/>
              <a:gd name="T51" fmla="*/ 175 h 182"/>
              <a:gd name="T52" fmla="*/ 174 w 174"/>
              <a:gd name="T53" fmla="*/ 107 h 182"/>
              <a:gd name="T54" fmla="*/ 129 w 174"/>
              <a:gd name="T55" fmla="*/ 106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4" h="182">
                <a:moveTo>
                  <a:pt x="129" y="106"/>
                </a:moveTo>
                <a:cubicBezTo>
                  <a:pt x="128" y="102"/>
                  <a:pt x="119" y="77"/>
                  <a:pt x="103" y="56"/>
                </a:cubicBezTo>
                <a:cubicBezTo>
                  <a:pt x="87" y="34"/>
                  <a:pt x="87" y="18"/>
                  <a:pt x="87" y="7"/>
                </a:cubicBezTo>
                <a:cubicBezTo>
                  <a:pt x="87" y="5"/>
                  <a:pt x="86" y="3"/>
                  <a:pt x="84" y="2"/>
                </a:cubicBezTo>
                <a:cubicBezTo>
                  <a:pt x="80" y="0"/>
                  <a:pt x="72" y="3"/>
                  <a:pt x="67" y="7"/>
                </a:cubicBezTo>
                <a:cubicBezTo>
                  <a:pt x="62" y="11"/>
                  <a:pt x="53" y="21"/>
                  <a:pt x="58" y="38"/>
                </a:cubicBezTo>
                <a:cubicBezTo>
                  <a:pt x="59" y="39"/>
                  <a:pt x="59" y="39"/>
                  <a:pt x="59" y="39"/>
                </a:cubicBezTo>
                <a:cubicBezTo>
                  <a:pt x="64" y="59"/>
                  <a:pt x="68" y="74"/>
                  <a:pt x="64" y="80"/>
                </a:cubicBezTo>
                <a:cubicBezTo>
                  <a:pt x="62" y="82"/>
                  <a:pt x="59" y="83"/>
                  <a:pt x="54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5" y="83"/>
                  <a:pt x="0" y="88"/>
                  <a:pt x="0" y="95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3"/>
                  <a:pt x="5" y="108"/>
                  <a:pt x="11" y="109"/>
                </a:cubicBezTo>
                <a:cubicBezTo>
                  <a:pt x="7" y="111"/>
                  <a:pt x="5" y="114"/>
                  <a:pt x="5" y="119"/>
                </a:cubicBezTo>
                <a:cubicBezTo>
                  <a:pt x="5" y="121"/>
                  <a:pt x="5" y="121"/>
                  <a:pt x="5" y="121"/>
                </a:cubicBezTo>
                <a:cubicBezTo>
                  <a:pt x="5" y="127"/>
                  <a:pt x="10" y="132"/>
                  <a:pt x="15" y="133"/>
                </a:cubicBezTo>
                <a:cubicBezTo>
                  <a:pt x="12" y="135"/>
                  <a:pt x="10" y="138"/>
                  <a:pt x="10" y="143"/>
                </a:cubicBezTo>
                <a:cubicBezTo>
                  <a:pt x="10" y="145"/>
                  <a:pt x="10" y="145"/>
                  <a:pt x="10" y="145"/>
                </a:cubicBezTo>
                <a:cubicBezTo>
                  <a:pt x="10" y="151"/>
                  <a:pt x="14" y="156"/>
                  <a:pt x="20" y="157"/>
                </a:cubicBezTo>
                <a:cubicBezTo>
                  <a:pt x="17" y="159"/>
                  <a:pt x="14" y="162"/>
                  <a:pt x="14" y="167"/>
                </a:cubicBezTo>
                <a:cubicBezTo>
                  <a:pt x="14" y="169"/>
                  <a:pt x="14" y="169"/>
                  <a:pt x="14" y="169"/>
                </a:cubicBezTo>
                <a:cubicBezTo>
                  <a:pt x="14" y="176"/>
                  <a:pt x="20" y="181"/>
                  <a:pt x="26" y="181"/>
                </a:cubicBezTo>
                <a:cubicBezTo>
                  <a:pt x="82" y="181"/>
                  <a:pt x="82" y="181"/>
                  <a:pt x="82" y="181"/>
                </a:cubicBezTo>
                <a:cubicBezTo>
                  <a:pt x="87" y="182"/>
                  <a:pt x="92" y="182"/>
                  <a:pt x="97" y="182"/>
                </a:cubicBezTo>
                <a:cubicBezTo>
                  <a:pt x="118" y="182"/>
                  <a:pt x="142" y="176"/>
                  <a:pt x="144" y="175"/>
                </a:cubicBezTo>
                <a:cubicBezTo>
                  <a:pt x="174" y="175"/>
                  <a:pt x="174" y="175"/>
                  <a:pt x="174" y="175"/>
                </a:cubicBezTo>
                <a:cubicBezTo>
                  <a:pt x="174" y="107"/>
                  <a:pt x="174" y="107"/>
                  <a:pt x="174" y="107"/>
                </a:cubicBezTo>
                <a:lnTo>
                  <a:pt x="129" y="106"/>
                </a:lnTo>
                <a:close/>
              </a:path>
            </a:pathLst>
          </a:custGeom>
          <a:solidFill>
            <a:srgbClr val="028985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38" name="Freeform 22"/>
          <p:cNvSpPr>
            <a:spLocks noEditPoints="1"/>
          </p:cNvSpPr>
          <p:nvPr/>
        </p:nvSpPr>
        <p:spPr bwMode="auto">
          <a:xfrm rot="2327686" flipH="1">
            <a:off x="1625232" y="4172335"/>
            <a:ext cx="578832" cy="651903"/>
          </a:xfrm>
          <a:custGeom>
            <a:avLst/>
            <a:gdLst>
              <a:gd name="T0" fmla="*/ 83 w 176"/>
              <a:gd name="T1" fmla="*/ 182 h 183"/>
              <a:gd name="T2" fmla="*/ 14 w 176"/>
              <a:gd name="T3" fmla="*/ 169 h 183"/>
              <a:gd name="T4" fmla="*/ 19 w 176"/>
              <a:gd name="T5" fmla="*/ 157 h 183"/>
              <a:gd name="T6" fmla="*/ 10 w 176"/>
              <a:gd name="T7" fmla="*/ 143 h 183"/>
              <a:gd name="T8" fmla="*/ 5 w 176"/>
              <a:gd name="T9" fmla="*/ 121 h 183"/>
              <a:gd name="T10" fmla="*/ 9 w 176"/>
              <a:gd name="T11" fmla="*/ 109 h 183"/>
              <a:gd name="T12" fmla="*/ 0 w 176"/>
              <a:gd name="T13" fmla="*/ 95 h 183"/>
              <a:gd name="T14" fmla="*/ 55 w 176"/>
              <a:gd name="T15" fmla="*/ 82 h 183"/>
              <a:gd name="T16" fmla="*/ 59 w 176"/>
              <a:gd name="T17" fmla="*/ 40 h 183"/>
              <a:gd name="T18" fmla="*/ 67 w 176"/>
              <a:gd name="T19" fmla="*/ 7 h 183"/>
              <a:gd name="T20" fmla="*/ 85 w 176"/>
              <a:gd name="T21" fmla="*/ 1 h 183"/>
              <a:gd name="T22" fmla="*/ 105 w 176"/>
              <a:gd name="T23" fmla="*/ 56 h 183"/>
              <a:gd name="T24" fmla="*/ 176 w 176"/>
              <a:gd name="T25" fmla="*/ 106 h 183"/>
              <a:gd name="T26" fmla="*/ 145 w 176"/>
              <a:gd name="T27" fmla="*/ 176 h 183"/>
              <a:gd name="T28" fmla="*/ 13 w 176"/>
              <a:gd name="T29" fmla="*/ 84 h 183"/>
              <a:gd name="T30" fmla="*/ 2 w 176"/>
              <a:gd name="T31" fmla="*/ 97 h 183"/>
              <a:gd name="T32" fmla="*/ 15 w 176"/>
              <a:gd name="T33" fmla="*/ 108 h 183"/>
              <a:gd name="T34" fmla="*/ 7 w 176"/>
              <a:gd name="T35" fmla="*/ 119 h 183"/>
              <a:gd name="T36" fmla="*/ 16 w 176"/>
              <a:gd name="T37" fmla="*/ 132 h 183"/>
              <a:gd name="T38" fmla="*/ 17 w 176"/>
              <a:gd name="T39" fmla="*/ 134 h 183"/>
              <a:gd name="T40" fmla="*/ 12 w 176"/>
              <a:gd name="T41" fmla="*/ 145 h 183"/>
              <a:gd name="T42" fmla="*/ 24 w 176"/>
              <a:gd name="T43" fmla="*/ 156 h 183"/>
              <a:gd name="T44" fmla="*/ 16 w 176"/>
              <a:gd name="T45" fmla="*/ 167 h 183"/>
              <a:gd name="T46" fmla="*/ 27 w 176"/>
              <a:gd name="T47" fmla="*/ 180 h 183"/>
              <a:gd name="T48" fmla="*/ 83 w 176"/>
              <a:gd name="T49" fmla="*/ 180 h 183"/>
              <a:gd name="T50" fmla="*/ 145 w 176"/>
              <a:gd name="T51" fmla="*/ 174 h 183"/>
              <a:gd name="T52" fmla="*/ 174 w 176"/>
              <a:gd name="T53" fmla="*/ 174 h 183"/>
              <a:gd name="T54" fmla="*/ 129 w 176"/>
              <a:gd name="T55" fmla="*/ 107 h 183"/>
              <a:gd name="T56" fmla="*/ 104 w 176"/>
              <a:gd name="T57" fmla="*/ 57 h 183"/>
              <a:gd name="T58" fmla="*/ 84 w 176"/>
              <a:gd name="T59" fmla="*/ 3 h 183"/>
              <a:gd name="T60" fmla="*/ 68 w 176"/>
              <a:gd name="T61" fmla="*/ 8 h 183"/>
              <a:gd name="T62" fmla="*/ 61 w 176"/>
              <a:gd name="T63" fmla="*/ 39 h 183"/>
              <a:gd name="T64" fmla="*/ 55 w 176"/>
              <a:gd name="T65" fmla="*/ 84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83">
                <a:moveTo>
                  <a:pt x="98" y="183"/>
                </a:moveTo>
                <a:cubicBezTo>
                  <a:pt x="92" y="183"/>
                  <a:pt x="87" y="182"/>
                  <a:pt x="83" y="182"/>
                </a:cubicBezTo>
                <a:cubicBezTo>
                  <a:pt x="27" y="182"/>
                  <a:pt x="27" y="182"/>
                  <a:pt x="27" y="182"/>
                </a:cubicBezTo>
                <a:cubicBezTo>
                  <a:pt x="20" y="182"/>
                  <a:pt x="14" y="176"/>
                  <a:pt x="14" y="169"/>
                </a:cubicBezTo>
                <a:cubicBezTo>
                  <a:pt x="14" y="167"/>
                  <a:pt x="14" y="167"/>
                  <a:pt x="14" y="167"/>
                </a:cubicBezTo>
                <a:cubicBezTo>
                  <a:pt x="14" y="163"/>
                  <a:pt x="16" y="160"/>
                  <a:pt x="19" y="157"/>
                </a:cubicBezTo>
                <a:cubicBezTo>
                  <a:pt x="13" y="156"/>
                  <a:pt x="10" y="151"/>
                  <a:pt x="10" y="145"/>
                </a:cubicBezTo>
                <a:cubicBezTo>
                  <a:pt x="10" y="143"/>
                  <a:pt x="10" y="143"/>
                  <a:pt x="10" y="143"/>
                </a:cubicBezTo>
                <a:cubicBezTo>
                  <a:pt x="10" y="139"/>
                  <a:pt x="11" y="136"/>
                  <a:pt x="14" y="133"/>
                </a:cubicBezTo>
                <a:cubicBezTo>
                  <a:pt x="9" y="132"/>
                  <a:pt x="5" y="127"/>
                  <a:pt x="5" y="121"/>
                </a:cubicBezTo>
                <a:cubicBezTo>
                  <a:pt x="5" y="119"/>
                  <a:pt x="5" y="119"/>
                  <a:pt x="5" y="119"/>
                </a:cubicBezTo>
                <a:cubicBezTo>
                  <a:pt x="5" y="115"/>
                  <a:pt x="6" y="112"/>
                  <a:pt x="9" y="109"/>
                </a:cubicBezTo>
                <a:cubicBezTo>
                  <a:pt x="4" y="108"/>
                  <a:pt x="0" y="103"/>
                  <a:pt x="0" y="97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88"/>
                  <a:pt x="6" y="82"/>
                  <a:pt x="13" y="82"/>
                </a:cubicBezTo>
                <a:cubicBezTo>
                  <a:pt x="55" y="82"/>
                  <a:pt x="55" y="82"/>
                  <a:pt x="55" y="82"/>
                </a:cubicBezTo>
                <a:cubicBezTo>
                  <a:pt x="59" y="82"/>
                  <a:pt x="62" y="81"/>
                  <a:pt x="64" y="79"/>
                </a:cubicBezTo>
                <a:cubicBezTo>
                  <a:pt x="68" y="73"/>
                  <a:pt x="64" y="59"/>
                  <a:pt x="59" y="40"/>
                </a:cubicBezTo>
                <a:cubicBezTo>
                  <a:pt x="58" y="38"/>
                  <a:pt x="58" y="38"/>
                  <a:pt x="58" y="38"/>
                </a:cubicBezTo>
                <a:cubicBezTo>
                  <a:pt x="53" y="21"/>
                  <a:pt x="63" y="10"/>
                  <a:pt x="67" y="7"/>
                </a:cubicBezTo>
                <a:cubicBezTo>
                  <a:pt x="71" y="3"/>
                  <a:pt x="77" y="0"/>
                  <a:pt x="81" y="0"/>
                </a:cubicBezTo>
                <a:cubicBezTo>
                  <a:pt x="83" y="0"/>
                  <a:pt x="84" y="1"/>
                  <a:pt x="85" y="1"/>
                </a:cubicBezTo>
                <a:cubicBezTo>
                  <a:pt x="87" y="2"/>
                  <a:pt x="89" y="4"/>
                  <a:pt x="89" y="7"/>
                </a:cubicBezTo>
                <a:cubicBezTo>
                  <a:pt x="89" y="18"/>
                  <a:pt x="89" y="34"/>
                  <a:pt x="105" y="56"/>
                </a:cubicBezTo>
                <a:cubicBezTo>
                  <a:pt x="120" y="75"/>
                  <a:pt x="129" y="99"/>
                  <a:pt x="131" y="105"/>
                </a:cubicBezTo>
                <a:cubicBezTo>
                  <a:pt x="176" y="106"/>
                  <a:pt x="176" y="106"/>
                  <a:pt x="176" y="106"/>
                </a:cubicBezTo>
                <a:cubicBezTo>
                  <a:pt x="176" y="176"/>
                  <a:pt x="176" y="176"/>
                  <a:pt x="176" y="176"/>
                </a:cubicBezTo>
                <a:cubicBezTo>
                  <a:pt x="145" y="176"/>
                  <a:pt x="145" y="176"/>
                  <a:pt x="145" y="176"/>
                </a:cubicBezTo>
                <a:cubicBezTo>
                  <a:pt x="143" y="177"/>
                  <a:pt x="119" y="183"/>
                  <a:pt x="98" y="183"/>
                </a:cubicBezTo>
                <a:close/>
                <a:moveTo>
                  <a:pt x="13" y="84"/>
                </a:moveTo>
                <a:cubicBezTo>
                  <a:pt x="7" y="84"/>
                  <a:pt x="2" y="89"/>
                  <a:pt x="2" y="95"/>
                </a:cubicBezTo>
                <a:cubicBezTo>
                  <a:pt x="2" y="97"/>
                  <a:pt x="2" y="97"/>
                  <a:pt x="2" y="97"/>
                </a:cubicBezTo>
                <a:cubicBezTo>
                  <a:pt x="2" y="103"/>
                  <a:pt x="6" y="107"/>
                  <a:pt x="12" y="108"/>
                </a:cubicBezTo>
                <a:cubicBezTo>
                  <a:pt x="15" y="108"/>
                  <a:pt x="15" y="108"/>
                  <a:pt x="15" y="108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9" y="112"/>
                  <a:pt x="7" y="115"/>
                  <a:pt x="7" y="119"/>
                </a:cubicBezTo>
                <a:cubicBezTo>
                  <a:pt x="7" y="121"/>
                  <a:pt x="7" y="121"/>
                  <a:pt x="7" y="121"/>
                </a:cubicBezTo>
                <a:cubicBezTo>
                  <a:pt x="7" y="127"/>
                  <a:pt x="11" y="131"/>
                  <a:pt x="16" y="132"/>
                </a:cubicBezTo>
                <a:cubicBezTo>
                  <a:pt x="20" y="132"/>
                  <a:pt x="20" y="132"/>
                  <a:pt x="20" y="132"/>
                </a:cubicBezTo>
                <a:cubicBezTo>
                  <a:pt x="17" y="134"/>
                  <a:pt x="17" y="134"/>
                  <a:pt x="17" y="134"/>
                </a:cubicBezTo>
                <a:cubicBezTo>
                  <a:pt x="14" y="135"/>
                  <a:pt x="12" y="139"/>
                  <a:pt x="12" y="143"/>
                </a:cubicBezTo>
                <a:cubicBezTo>
                  <a:pt x="12" y="145"/>
                  <a:pt x="12" y="145"/>
                  <a:pt x="12" y="145"/>
                </a:cubicBezTo>
                <a:cubicBezTo>
                  <a:pt x="12" y="151"/>
                  <a:pt x="16" y="155"/>
                  <a:pt x="21" y="156"/>
                </a:cubicBezTo>
                <a:cubicBezTo>
                  <a:pt x="24" y="156"/>
                  <a:pt x="24" y="156"/>
                  <a:pt x="24" y="156"/>
                </a:cubicBezTo>
                <a:cubicBezTo>
                  <a:pt x="22" y="158"/>
                  <a:pt x="22" y="158"/>
                  <a:pt x="22" y="158"/>
                </a:cubicBezTo>
                <a:cubicBezTo>
                  <a:pt x="18" y="159"/>
                  <a:pt x="16" y="163"/>
                  <a:pt x="16" y="167"/>
                </a:cubicBezTo>
                <a:cubicBezTo>
                  <a:pt x="16" y="169"/>
                  <a:pt x="16" y="169"/>
                  <a:pt x="16" y="169"/>
                </a:cubicBezTo>
                <a:cubicBezTo>
                  <a:pt x="16" y="175"/>
                  <a:pt x="21" y="180"/>
                  <a:pt x="27" y="180"/>
                </a:cubicBezTo>
                <a:cubicBezTo>
                  <a:pt x="83" y="180"/>
                  <a:pt x="83" y="180"/>
                  <a:pt x="83" y="180"/>
                </a:cubicBezTo>
                <a:cubicBezTo>
                  <a:pt x="83" y="180"/>
                  <a:pt x="83" y="180"/>
                  <a:pt x="83" y="180"/>
                </a:cubicBezTo>
                <a:cubicBezTo>
                  <a:pt x="88" y="181"/>
                  <a:pt x="92" y="181"/>
                  <a:pt x="98" y="181"/>
                </a:cubicBezTo>
                <a:cubicBezTo>
                  <a:pt x="119" y="181"/>
                  <a:pt x="144" y="175"/>
                  <a:pt x="145" y="174"/>
                </a:cubicBezTo>
                <a:cubicBezTo>
                  <a:pt x="145" y="174"/>
                  <a:pt x="145" y="174"/>
                  <a:pt x="145" y="174"/>
                </a:cubicBezTo>
                <a:cubicBezTo>
                  <a:pt x="174" y="174"/>
                  <a:pt x="174" y="174"/>
                  <a:pt x="174" y="174"/>
                </a:cubicBezTo>
                <a:cubicBezTo>
                  <a:pt x="174" y="108"/>
                  <a:pt x="174" y="108"/>
                  <a:pt x="174" y="108"/>
                </a:cubicBezTo>
                <a:cubicBezTo>
                  <a:pt x="129" y="107"/>
                  <a:pt x="129" y="107"/>
                  <a:pt x="129" y="107"/>
                </a:cubicBezTo>
                <a:cubicBezTo>
                  <a:pt x="129" y="107"/>
                  <a:pt x="129" y="107"/>
                  <a:pt x="129" y="107"/>
                </a:cubicBezTo>
                <a:cubicBezTo>
                  <a:pt x="128" y="102"/>
                  <a:pt x="119" y="77"/>
                  <a:pt x="104" y="57"/>
                </a:cubicBezTo>
                <a:cubicBezTo>
                  <a:pt x="87" y="34"/>
                  <a:pt x="87" y="18"/>
                  <a:pt x="87" y="7"/>
                </a:cubicBezTo>
                <a:cubicBezTo>
                  <a:pt x="87" y="5"/>
                  <a:pt x="86" y="4"/>
                  <a:pt x="84" y="3"/>
                </a:cubicBezTo>
                <a:cubicBezTo>
                  <a:pt x="84" y="3"/>
                  <a:pt x="83" y="2"/>
                  <a:pt x="81" y="2"/>
                </a:cubicBezTo>
                <a:cubicBezTo>
                  <a:pt x="78" y="2"/>
                  <a:pt x="72" y="5"/>
                  <a:pt x="68" y="8"/>
                </a:cubicBezTo>
                <a:cubicBezTo>
                  <a:pt x="64" y="12"/>
                  <a:pt x="56" y="21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6" y="59"/>
                  <a:pt x="71" y="74"/>
                  <a:pt x="66" y="80"/>
                </a:cubicBezTo>
                <a:cubicBezTo>
                  <a:pt x="64" y="83"/>
                  <a:pt x="60" y="84"/>
                  <a:pt x="55" y="84"/>
                </a:cubicBezTo>
                <a:lnTo>
                  <a:pt x="13" y="84"/>
                </a:lnTo>
                <a:close/>
              </a:path>
            </a:pathLst>
          </a:custGeom>
          <a:solidFill>
            <a:srgbClr val="028985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40" name="Freeform 39"/>
          <p:cNvSpPr>
            <a:spLocks noEditPoints="1"/>
          </p:cNvSpPr>
          <p:nvPr/>
        </p:nvSpPr>
        <p:spPr bwMode="auto">
          <a:xfrm>
            <a:off x="2070895" y="2436520"/>
            <a:ext cx="900115" cy="857251"/>
          </a:xfrm>
          <a:custGeom>
            <a:avLst/>
            <a:gdLst>
              <a:gd name="T0" fmla="*/ 279 w 444"/>
              <a:gd name="T1" fmla="*/ 10 h 423"/>
              <a:gd name="T2" fmla="*/ 137 w 444"/>
              <a:gd name="T3" fmla="*/ 119 h 423"/>
              <a:gd name="T4" fmla="*/ 20 w 444"/>
              <a:gd name="T5" fmla="*/ 67 h 423"/>
              <a:gd name="T6" fmla="*/ 14 w 444"/>
              <a:gd name="T7" fmla="*/ 100 h 423"/>
              <a:gd name="T8" fmla="*/ 104 w 444"/>
              <a:gd name="T9" fmla="*/ 341 h 423"/>
              <a:gd name="T10" fmla="*/ 39 w 444"/>
              <a:gd name="T11" fmla="*/ 357 h 423"/>
              <a:gd name="T12" fmla="*/ 384 w 444"/>
              <a:gd name="T13" fmla="*/ 146 h 423"/>
              <a:gd name="T14" fmla="*/ 437 w 444"/>
              <a:gd name="T15" fmla="*/ 118 h 423"/>
              <a:gd name="T16" fmla="*/ 399 w 444"/>
              <a:gd name="T17" fmla="*/ 114 h 423"/>
              <a:gd name="T18" fmla="*/ 444 w 444"/>
              <a:gd name="T19" fmla="*/ 81 h 423"/>
              <a:gd name="T20" fmla="*/ 375 w 444"/>
              <a:gd name="T21" fmla="*/ 90 h 423"/>
              <a:gd name="T22" fmla="*/ 279 w 444"/>
              <a:gd name="T23" fmla="*/ 10 h 423"/>
              <a:gd name="T24" fmla="*/ 303 w 444"/>
              <a:gd name="T25" fmla="*/ 58 h 423"/>
              <a:gd name="T26" fmla="*/ 328 w 444"/>
              <a:gd name="T27" fmla="*/ 92 h 423"/>
              <a:gd name="T28" fmla="*/ 295 w 444"/>
              <a:gd name="T29" fmla="*/ 117 h 423"/>
              <a:gd name="T30" fmla="*/ 271 w 444"/>
              <a:gd name="T31" fmla="*/ 83 h 423"/>
              <a:gd name="T32" fmla="*/ 303 w 444"/>
              <a:gd name="T33" fmla="*/ 58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44" h="423">
                <a:moveTo>
                  <a:pt x="279" y="10"/>
                </a:moveTo>
                <a:cubicBezTo>
                  <a:pt x="211" y="0"/>
                  <a:pt x="147" y="48"/>
                  <a:pt x="137" y="119"/>
                </a:cubicBezTo>
                <a:cubicBezTo>
                  <a:pt x="93" y="112"/>
                  <a:pt x="53" y="93"/>
                  <a:pt x="20" y="67"/>
                </a:cubicBezTo>
                <a:cubicBezTo>
                  <a:pt x="18" y="77"/>
                  <a:pt x="15" y="88"/>
                  <a:pt x="14" y="100"/>
                </a:cubicBezTo>
                <a:cubicBezTo>
                  <a:pt x="0" y="194"/>
                  <a:pt x="37" y="285"/>
                  <a:pt x="104" y="341"/>
                </a:cubicBezTo>
                <a:cubicBezTo>
                  <a:pt x="84" y="349"/>
                  <a:pt x="62" y="355"/>
                  <a:pt x="39" y="357"/>
                </a:cubicBezTo>
                <a:cubicBezTo>
                  <a:pt x="189" y="423"/>
                  <a:pt x="374" y="320"/>
                  <a:pt x="384" y="146"/>
                </a:cubicBezTo>
                <a:cubicBezTo>
                  <a:pt x="402" y="139"/>
                  <a:pt x="419" y="129"/>
                  <a:pt x="437" y="118"/>
                </a:cubicBezTo>
                <a:cubicBezTo>
                  <a:pt x="399" y="114"/>
                  <a:pt x="399" y="114"/>
                  <a:pt x="399" y="114"/>
                </a:cubicBezTo>
                <a:cubicBezTo>
                  <a:pt x="444" y="81"/>
                  <a:pt x="444" y="81"/>
                  <a:pt x="444" y="81"/>
                </a:cubicBezTo>
                <a:cubicBezTo>
                  <a:pt x="412" y="89"/>
                  <a:pt x="390" y="91"/>
                  <a:pt x="375" y="90"/>
                </a:cubicBezTo>
                <a:cubicBezTo>
                  <a:pt x="359" y="49"/>
                  <a:pt x="324" y="17"/>
                  <a:pt x="279" y="10"/>
                </a:cubicBezTo>
                <a:close/>
                <a:moveTo>
                  <a:pt x="303" y="58"/>
                </a:moveTo>
                <a:cubicBezTo>
                  <a:pt x="319" y="60"/>
                  <a:pt x="330" y="76"/>
                  <a:pt x="328" y="92"/>
                </a:cubicBezTo>
                <a:cubicBezTo>
                  <a:pt x="325" y="109"/>
                  <a:pt x="311" y="120"/>
                  <a:pt x="295" y="117"/>
                </a:cubicBezTo>
                <a:cubicBezTo>
                  <a:pt x="279" y="115"/>
                  <a:pt x="268" y="99"/>
                  <a:pt x="271" y="83"/>
                </a:cubicBezTo>
                <a:cubicBezTo>
                  <a:pt x="273" y="67"/>
                  <a:pt x="288" y="55"/>
                  <a:pt x="303" y="58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41" name="Freeform 40"/>
          <p:cNvSpPr>
            <a:spLocks noEditPoints="1"/>
          </p:cNvSpPr>
          <p:nvPr/>
        </p:nvSpPr>
        <p:spPr bwMode="auto">
          <a:xfrm flipH="1">
            <a:off x="2914843" y="3784714"/>
            <a:ext cx="490684" cy="438604"/>
          </a:xfrm>
          <a:custGeom>
            <a:avLst/>
            <a:gdLst>
              <a:gd name="T0" fmla="*/ 279 w 444"/>
              <a:gd name="T1" fmla="*/ 10 h 423"/>
              <a:gd name="T2" fmla="*/ 137 w 444"/>
              <a:gd name="T3" fmla="*/ 119 h 423"/>
              <a:gd name="T4" fmla="*/ 20 w 444"/>
              <a:gd name="T5" fmla="*/ 67 h 423"/>
              <a:gd name="T6" fmla="*/ 14 w 444"/>
              <a:gd name="T7" fmla="*/ 100 h 423"/>
              <a:gd name="T8" fmla="*/ 104 w 444"/>
              <a:gd name="T9" fmla="*/ 341 h 423"/>
              <a:gd name="T10" fmla="*/ 39 w 444"/>
              <a:gd name="T11" fmla="*/ 357 h 423"/>
              <a:gd name="T12" fmla="*/ 384 w 444"/>
              <a:gd name="T13" fmla="*/ 146 h 423"/>
              <a:gd name="T14" fmla="*/ 437 w 444"/>
              <a:gd name="T15" fmla="*/ 118 h 423"/>
              <a:gd name="T16" fmla="*/ 399 w 444"/>
              <a:gd name="T17" fmla="*/ 114 h 423"/>
              <a:gd name="T18" fmla="*/ 444 w 444"/>
              <a:gd name="T19" fmla="*/ 81 h 423"/>
              <a:gd name="T20" fmla="*/ 375 w 444"/>
              <a:gd name="T21" fmla="*/ 90 h 423"/>
              <a:gd name="T22" fmla="*/ 279 w 444"/>
              <a:gd name="T23" fmla="*/ 10 h 423"/>
              <a:gd name="T24" fmla="*/ 303 w 444"/>
              <a:gd name="T25" fmla="*/ 58 h 423"/>
              <a:gd name="T26" fmla="*/ 328 w 444"/>
              <a:gd name="T27" fmla="*/ 92 h 423"/>
              <a:gd name="T28" fmla="*/ 295 w 444"/>
              <a:gd name="T29" fmla="*/ 117 h 423"/>
              <a:gd name="T30" fmla="*/ 271 w 444"/>
              <a:gd name="T31" fmla="*/ 83 h 423"/>
              <a:gd name="T32" fmla="*/ 303 w 444"/>
              <a:gd name="T33" fmla="*/ 58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44" h="423">
                <a:moveTo>
                  <a:pt x="279" y="10"/>
                </a:moveTo>
                <a:cubicBezTo>
                  <a:pt x="211" y="0"/>
                  <a:pt x="147" y="48"/>
                  <a:pt x="137" y="119"/>
                </a:cubicBezTo>
                <a:cubicBezTo>
                  <a:pt x="93" y="112"/>
                  <a:pt x="53" y="93"/>
                  <a:pt x="20" y="67"/>
                </a:cubicBezTo>
                <a:cubicBezTo>
                  <a:pt x="18" y="77"/>
                  <a:pt x="15" y="88"/>
                  <a:pt x="14" y="100"/>
                </a:cubicBezTo>
                <a:cubicBezTo>
                  <a:pt x="0" y="194"/>
                  <a:pt x="37" y="285"/>
                  <a:pt x="104" y="341"/>
                </a:cubicBezTo>
                <a:cubicBezTo>
                  <a:pt x="84" y="349"/>
                  <a:pt x="62" y="355"/>
                  <a:pt x="39" y="357"/>
                </a:cubicBezTo>
                <a:cubicBezTo>
                  <a:pt x="189" y="423"/>
                  <a:pt x="374" y="320"/>
                  <a:pt x="384" y="146"/>
                </a:cubicBezTo>
                <a:cubicBezTo>
                  <a:pt x="402" y="139"/>
                  <a:pt x="419" y="129"/>
                  <a:pt x="437" y="118"/>
                </a:cubicBezTo>
                <a:cubicBezTo>
                  <a:pt x="399" y="114"/>
                  <a:pt x="399" y="114"/>
                  <a:pt x="399" y="114"/>
                </a:cubicBezTo>
                <a:cubicBezTo>
                  <a:pt x="444" y="81"/>
                  <a:pt x="444" y="81"/>
                  <a:pt x="444" y="81"/>
                </a:cubicBezTo>
                <a:cubicBezTo>
                  <a:pt x="412" y="89"/>
                  <a:pt x="390" y="91"/>
                  <a:pt x="375" y="90"/>
                </a:cubicBezTo>
                <a:cubicBezTo>
                  <a:pt x="359" y="49"/>
                  <a:pt x="324" y="17"/>
                  <a:pt x="279" y="10"/>
                </a:cubicBezTo>
                <a:close/>
                <a:moveTo>
                  <a:pt x="303" y="58"/>
                </a:moveTo>
                <a:cubicBezTo>
                  <a:pt x="319" y="60"/>
                  <a:pt x="330" y="76"/>
                  <a:pt x="328" y="92"/>
                </a:cubicBezTo>
                <a:cubicBezTo>
                  <a:pt x="325" y="109"/>
                  <a:pt x="311" y="120"/>
                  <a:pt x="295" y="117"/>
                </a:cubicBezTo>
                <a:cubicBezTo>
                  <a:pt x="279" y="115"/>
                  <a:pt x="268" y="99"/>
                  <a:pt x="271" y="83"/>
                </a:cubicBezTo>
                <a:cubicBezTo>
                  <a:pt x="273" y="67"/>
                  <a:pt x="288" y="55"/>
                  <a:pt x="303" y="58"/>
                </a:cubicBezTo>
                <a:close/>
              </a:path>
            </a:pathLst>
          </a:custGeom>
          <a:solidFill>
            <a:srgbClr val="1FD89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42" name="Freeform 41"/>
          <p:cNvSpPr>
            <a:spLocks noEditPoints="1"/>
          </p:cNvSpPr>
          <p:nvPr/>
        </p:nvSpPr>
        <p:spPr bwMode="auto">
          <a:xfrm>
            <a:off x="10058401" y="1802341"/>
            <a:ext cx="739327" cy="704851"/>
          </a:xfrm>
          <a:custGeom>
            <a:avLst/>
            <a:gdLst>
              <a:gd name="T0" fmla="*/ 188 w 490"/>
              <a:gd name="T1" fmla="*/ 199 h 467"/>
              <a:gd name="T2" fmla="*/ 162 w 490"/>
              <a:gd name="T3" fmla="*/ 123 h 467"/>
              <a:gd name="T4" fmla="*/ 162 w 490"/>
              <a:gd name="T5" fmla="*/ 117 h 467"/>
              <a:gd name="T6" fmla="*/ 329 w 490"/>
              <a:gd name="T7" fmla="*/ 117 h 467"/>
              <a:gd name="T8" fmla="*/ 329 w 490"/>
              <a:gd name="T9" fmla="*/ 123 h 467"/>
              <a:gd name="T10" fmla="*/ 303 w 490"/>
              <a:gd name="T11" fmla="*/ 199 h 467"/>
              <a:gd name="T12" fmla="*/ 391 w 490"/>
              <a:gd name="T13" fmla="*/ 244 h 467"/>
              <a:gd name="T14" fmla="*/ 445 w 490"/>
              <a:gd name="T15" fmla="*/ 172 h 467"/>
              <a:gd name="T16" fmla="*/ 445 w 490"/>
              <a:gd name="T17" fmla="*/ 172 h 467"/>
              <a:gd name="T18" fmla="*/ 407 w 490"/>
              <a:gd name="T19" fmla="*/ 94 h 467"/>
              <a:gd name="T20" fmla="*/ 375 w 490"/>
              <a:gd name="T21" fmla="*/ 93 h 467"/>
              <a:gd name="T22" fmla="*/ 337 w 490"/>
              <a:gd name="T23" fmla="*/ 172 h 467"/>
              <a:gd name="T24" fmla="*/ 337 w 490"/>
              <a:gd name="T25" fmla="*/ 172 h 467"/>
              <a:gd name="T26" fmla="*/ 391 w 490"/>
              <a:gd name="T27" fmla="*/ 244 h 467"/>
              <a:gd name="T28" fmla="*/ 344 w 490"/>
              <a:gd name="T29" fmla="*/ 173 h 467"/>
              <a:gd name="T30" fmla="*/ 349 w 490"/>
              <a:gd name="T31" fmla="*/ 148 h 467"/>
              <a:gd name="T32" fmla="*/ 430 w 490"/>
              <a:gd name="T33" fmla="*/ 134 h 467"/>
              <a:gd name="T34" fmla="*/ 434 w 490"/>
              <a:gd name="T35" fmla="*/ 160 h 467"/>
              <a:gd name="T36" fmla="*/ 422 w 490"/>
              <a:gd name="T37" fmla="*/ 217 h 467"/>
              <a:gd name="T38" fmla="*/ 360 w 490"/>
              <a:gd name="T39" fmla="*/ 217 h 467"/>
              <a:gd name="T40" fmla="*/ 137 w 490"/>
              <a:gd name="T41" fmla="*/ 221 h 467"/>
              <a:gd name="T42" fmla="*/ 154 w 490"/>
              <a:gd name="T43" fmla="*/ 172 h 467"/>
              <a:gd name="T44" fmla="*/ 154 w 490"/>
              <a:gd name="T45" fmla="*/ 168 h 467"/>
              <a:gd name="T46" fmla="*/ 99 w 490"/>
              <a:gd name="T47" fmla="*/ 92 h 467"/>
              <a:gd name="T48" fmla="*/ 46 w 490"/>
              <a:gd name="T49" fmla="*/ 168 h 467"/>
              <a:gd name="T50" fmla="*/ 46 w 490"/>
              <a:gd name="T51" fmla="*/ 172 h 467"/>
              <a:gd name="T52" fmla="*/ 62 w 490"/>
              <a:gd name="T53" fmla="*/ 221 h 467"/>
              <a:gd name="T54" fmla="*/ 68 w 490"/>
              <a:gd name="T55" fmla="*/ 217 h 467"/>
              <a:gd name="T56" fmla="*/ 56 w 490"/>
              <a:gd name="T57" fmla="*/ 160 h 467"/>
              <a:gd name="T58" fmla="*/ 61 w 490"/>
              <a:gd name="T59" fmla="*/ 134 h 467"/>
              <a:gd name="T60" fmla="*/ 142 w 490"/>
              <a:gd name="T61" fmla="*/ 148 h 467"/>
              <a:gd name="T62" fmla="*/ 146 w 490"/>
              <a:gd name="T63" fmla="*/ 173 h 467"/>
              <a:gd name="T64" fmla="*/ 100 w 490"/>
              <a:gd name="T65" fmla="*/ 237 h 467"/>
              <a:gd name="T66" fmla="*/ 262 w 490"/>
              <a:gd name="T67" fmla="*/ 291 h 467"/>
              <a:gd name="T68" fmla="*/ 252 w 490"/>
              <a:gd name="T69" fmla="*/ 313 h 467"/>
              <a:gd name="T70" fmla="*/ 314 w 490"/>
              <a:gd name="T71" fmla="*/ 264 h 467"/>
              <a:gd name="T72" fmla="*/ 402 w 490"/>
              <a:gd name="T73" fmla="*/ 437 h 467"/>
              <a:gd name="T74" fmla="*/ 119 w 490"/>
              <a:gd name="T75" fmla="*/ 467 h 467"/>
              <a:gd name="T76" fmla="*/ 88 w 490"/>
              <a:gd name="T77" fmla="*/ 334 h 467"/>
              <a:gd name="T78" fmla="*/ 231 w 490"/>
              <a:gd name="T79" fmla="*/ 413 h 467"/>
              <a:gd name="T80" fmla="*/ 238 w 490"/>
              <a:gd name="T81" fmla="*/ 308 h 467"/>
              <a:gd name="T82" fmla="*/ 229 w 490"/>
              <a:gd name="T83" fmla="*/ 288 h 467"/>
              <a:gd name="T84" fmla="*/ 259 w 490"/>
              <a:gd name="T85" fmla="*/ 286 h 467"/>
              <a:gd name="T86" fmla="*/ 262 w 490"/>
              <a:gd name="T87" fmla="*/ 291 h 467"/>
              <a:gd name="T88" fmla="*/ 490 w 490"/>
              <a:gd name="T89" fmla="*/ 305 h 467"/>
              <a:gd name="T90" fmla="*/ 412 w 490"/>
              <a:gd name="T91" fmla="*/ 312 h 467"/>
              <a:gd name="T92" fmla="*/ 416 w 490"/>
              <a:gd name="T93" fmla="*/ 388 h 467"/>
              <a:gd name="T94" fmla="*/ 490 w 490"/>
              <a:gd name="T95" fmla="*/ 371 h 467"/>
              <a:gd name="T96" fmla="*/ 16 w 490"/>
              <a:gd name="T97" fmla="*/ 388 h 467"/>
              <a:gd name="T98" fmla="*/ 74 w 490"/>
              <a:gd name="T99" fmla="*/ 334 h 467"/>
              <a:gd name="T100" fmla="*/ 139 w 490"/>
              <a:gd name="T101" fmla="*/ 260 h 467"/>
              <a:gd name="T102" fmla="*/ 0 w 490"/>
              <a:gd name="T103" fmla="*/ 371 h 467"/>
              <a:gd name="T104" fmla="*/ 245 w 490"/>
              <a:gd name="T105" fmla="*/ 223 h 467"/>
              <a:gd name="T106" fmla="*/ 317 w 490"/>
              <a:gd name="T107" fmla="*/ 124 h 467"/>
              <a:gd name="T108" fmla="*/ 310 w 490"/>
              <a:gd name="T109" fmla="*/ 85 h 467"/>
              <a:gd name="T110" fmla="*/ 274 w 490"/>
              <a:gd name="T111" fmla="*/ 61 h 467"/>
              <a:gd name="T112" fmla="*/ 216 w 490"/>
              <a:gd name="T113" fmla="*/ 61 h 467"/>
              <a:gd name="T114" fmla="*/ 185 w 490"/>
              <a:gd name="T115" fmla="*/ 64 h 467"/>
              <a:gd name="T116" fmla="*/ 178 w 490"/>
              <a:gd name="T117" fmla="*/ 105 h 467"/>
              <a:gd name="T118" fmla="*/ 197 w 490"/>
              <a:gd name="T119" fmla="*/ 192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90" h="467">
                <a:moveTo>
                  <a:pt x="245" y="235"/>
                </a:moveTo>
                <a:cubicBezTo>
                  <a:pt x="224" y="235"/>
                  <a:pt x="203" y="220"/>
                  <a:pt x="188" y="199"/>
                </a:cubicBezTo>
                <a:cubicBezTo>
                  <a:pt x="172" y="178"/>
                  <a:pt x="162" y="150"/>
                  <a:pt x="162" y="123"/>
                </a:cubicBezTo>
                <a:cubicBezTo>
                  <a:pt x="162" y="123"/>
                  <a:pt x="162" y="123"/>
                  <a:pt x="162" y="123"/>
                </a:cubicBezTo>
                <a:cubicBezTo>
                  <a:pt x="162" y="122"/>
                  <a:pt x="162" y="122"/>
                  <a:pt x="162" y="122"/>
                </a:cubicBezTo>
                <a:cubicBezTo>
                  <a:pt x="162" y="121"/>
                  <a:pt x="162" y="119"/>
                  <a:pt x="162" y="117"/>
                </a:cubicBezTo>
                <a:cubicBezTo>
                  <a:pt x="162" y="52"/>
                  <a:pt x="151" y="0"/>
                  <a:pt x="245" y="0"/>
                </a:cubicBezTo>
                <a:cubicBezTo>
                  <a:pt x="340" y="0"/>
                  <a:pt x="329" y="52"/>
                  <a:pt x="329" y="117"/>
                </a:cubicBezTo>
                <a:cubicBezTo>
                  <a:pt x="329" y="119"/>
                  <a:pt x="329" y="121"/>
                  <a:pt x="329" y="122"/>
                </a:cubicBezTo>
                <a:cubicBezTo>
                  <a:pt x="329" y="123"/>
                  <a:pt x="329" y="123"/>
                  <a:pt x="329" y="123"/>
                </a:cubicBezTo>
                <a:cubicBezTo>
                  <a:pt x="329" y="123"/>
                  <a:pt x="329" y="123"/>
                  <a:pt x="329" y="123"/>
                </a:cubicBezTo>
                <a:cubicBezTo>
                  <a:pt x="329" y="150"/>
                  <a:pt x="318" y="178"/>
                  <a:pt x="303" y="199"/>
                </a:cubicBezTo>
                <a:cubicBezTo>
                  <a:pt x="287" y="220"/>
                  <a:pt x="266" y="235"/>
                  <a:pt x="245" y="235"/>
                </a:cubicBezTo>
                <a:close/>
                <a:moveTo>
                  <a:pt x="391" y="244"/>
                </a:moveTo>
                <a:cubicBezTo>
                  <a:pt x="404" y="244"/>
                  <a:pt x="418" y="235"/>
                  <a:pt x="428" y="221"/>
                </a:cubicBezTo>
                <a:cubicBezTo>
                  <a:pt x="438" y="208"/>
                  <a:pt x="445" y="190"/>
                  <a:pt x="445" y="172"/>
                </a:cubicBezTo>
                <a:cubicBezTo>
                  <a:pt x="445" y="172"/>
                  <a:pt x="445" y="172"/>
                  <a:pt x="445" y="172"/>
                </a:cubicBezTo>
                <a:cubicBezTo>
                  <a:pt x="445" y="172"/>
                  <a:pt x="445" y="172"/>
                  <a:pt x="445" y="172"/>
                </a:cubicBezTo>
                <a:cubicBezTo>
                  <a:pt x="445" y="170"/>
                  <a:pt x="445" y="169"/>
                  <a:pt x="445" y="168"/>
                </a:cubicBezTo>
                <a:cubicBezTo>
                  <a:pt x="445" y="131"/>
                  <a:pt x="451" y="99"/>
                  <a:pt x="407" y="94"/>
                </a:cubicBezTo>
                <a:cubicBezTo>
                  <a:pt x="402" y="93"/>
                  <a:pt x="397" y="92"/>
                  <a:pt x="391" y="92"/>
                </a:cubicBezTo>
                <a:cubicBezTo>
                  <a:pt x="385" y="92"/>
                  <a:pt x="380" y="93"/>
                  <a:pt x="375" y="93"/>
                </a:cubicBezTo>
                <a:cubicBezTo>
                  <a:pt x="331" y="99"/>
                  <a:pt x="337" y="130"/>
                  <a:pt x="337" y="168"/>
                </a:cubicBezTo>
                <a:cubicBezTo>
                  <a:pt x="337" y="169"/>
                  <a:pt x="337" y="170"/>
                  <a:pt x="337" y="172"/>
                </a:cubicBezTo>
                <a:cubicBezTo>
                  <a:pt x="337" y="172"/>
                  <a:pt x="337" y="172"/>
                  <a:pt x="337" y="172"/>
                </a:cubicBezTo>
                <a:cubicBezTo>
                  <a:pt x="337" y="172"/>
                  <a:pt x="337" y="172"/>
                  <a:pt x="337" y="172"/>
                </a:cubicBezTo>
                <a:cubicBezTo>
                  <a:pt x="337" y="190"/>
                  <a:pt x="344" y="208"/>
                  <a:pt x="354" y="221"/>
                </a:cubicBezTo>
                <a:cubicBezTo>
                  <a:pt x="364" y="235"/>
                  <a:pt x="377" y="244"/>
                  <a:pt x="391" y="244"/>
                </a:cubicBezTo>
                <a:close/>
                <a:moveTo>
                  <a:pt x="360" y="217"/>
                </a:moveTo>
                <a:cubicBezTo>
                  <a:pt x="351" y="204"/>
                  <a:pt x="345" y="188"/>
                  <a:pt x="344" y="173"/>
                </a:cubicBezTo>
                <a:cubicBezTo>
                  <a:pt x="348" y="160"/>
                  <a:pt x="348" y="160"/>
                  <a:pt x="348" y="160"/>
                </a:cubicBezTo>
                <a:cubicBezTo>
                  <a:pt x="349" y="156"/>
                  <a:pt x="349" y="152"/>
                  <a:pt x="349" y="148"/>
                </a:cubicBezTo>
                <a:cubicBezTo>
                  <a:pt x="349" y="142"/>
                  <a:pt x="349" y="138"/>
                  <a:pt x="352" y="134"/>
                </a:cubicBezTo>
                <a:cubicBezTo>
                  <a:pt x="354" y="127"/>
                  <a:pt x="429" y="127"/>
                  <a:pt x="430" y="134"/>
                </a:cubicBezTo>
                <a:cubicBezTo>
                  <a:pt x="433" y="138"/>
                  <a:pt x="433" y="142"/>
                  <a:pt x="433" y="148"/>
                </a:cubicBezTo>
                <a:cubicBezTo>
                  <a:pt x="433" y="152"/>
                  <a:pt x="433" y="156"/>
                  <a:pt x="434" y="160"/>
                </a:cubicBezTo>
                <a:cubicBezTo>
                  <a:pt x="437" y="173"/>
                  <a:pt x="437" y="173"/>
                  <a:pt x="437" y="173"/>
                </a:cubicBezTo>
                <a:cubicBezTo>
                  <a:pt x="437" y="188"/>
                  <a:pt x="431" y="204"/>
                  <a:pt x="422" y="217"/>
                </a:cubicBezTo>
                <a:cubicBezTo>
                  <a:pt x="413" y="229"/>
                  <a:pt x="402" y="237"/>
                  <a:pt x="391" y="237"/>
                </a:cubicBezTo>
                <a:cubicBezTo>
                  <a:pt x="380" y="237"/>
                  <a:pt x="368" y="229"/>
                  <a:pt x="360" y="217"/>
                </a:cubicBezTo>
                <a:close/>
                <a:moveTo>
                  <a:pt x="100" y="244"/>
                </a:moveTo>
                <a:cubicBezTo>
                  <a:pt x="113" y="244"/>
                  <a:pt x="127" y="235"/>
                  <a:pt x="137" y="221"/>
                </a:cubicBezTo>
                <a:cubicBezTo>
                  <a:pt x="147" y="208"/>
                  <a:pt x="154" y="190"/>
                  <a:pt x="154" y="172"/>
                </a:cubicBezTo>
                <a:cubicBezTo>
                  <a:pt x="154" y="172"/>
                  <a:pt x="154" y="172"/>
                  <a:pt x="154" y="172"/>
                </a:cubicBezTo>
                <a:cubicBezTo>
                  <a:pt x="154" y="172"/>
                  <a:pt x="154" y="172"/>
                  <a:pt x="154" y="172"/>
                </a:cubicBezTo>
                <a:cubicBezTo>
                  <a:pt x="154" y="170"/>
                  <a:pt x="154" y="169"/>
                  <a:pt x="154" y="168"/>
                </a:cubicBezTo>
                <a:cubicBezTo>
                  <a:pt x="154" y="130"/>
                  <a:pt x="160" y="99"/>
                  <a:pt x="114" y="93"/>
                </a:cubicBezTo>
                <a:cubicBezTo>
                  <a:pt x="110" y="92"/>
                  <a:pt x="105" y="92"/>
                  <a:pt x="99" y="92"/>
                </a:cubicBezTo>
                <a:cubicBezTo>
                  <a:pt x="93" y="92"/>
                  <a:pt x="87" y="93"/>
                  <a:pt x="82" y="94"/>
                </a:cubicBezTo>
                <a:cubicBezTo>
                  <a:pt x="40" y="100"/>
                  <a:pt x="46" y="131"/>
                  <a:pt x="46" y="168"/>
                </a:cubicBezTo>
                <a:cubicBezTo>
                  <a:pt x="46" y="169"/>
                  <a:pt x="46" y="170"/>
                  <a:pt x="46" y="172"/>
                </a:cubicBezTo>
                <a:cubicBezTo>
                  <a:pt x="46" y="172"/>
                  <a:pt x="46" y="172"/>
                  <a:pt x="46" y="172"/>
                </a:cubicBezTo>
                <a:cubicBezTo>
                  <a:pt x="46" y="172"/>
                  <a:pt x="46" y="172"/>
                  <a:pt x="46" y="172"/>
                </a:cubicBezTo>
                <a:cubicBezTo>
                  <a:pt x="46" y="190"/>
                  <a:pt x="52" y="208"/>
                  <a:pt x="62" y="221"/>
                </a:cubicBezTo>
                <a:cubicBezTo>
                  <a:pt x="72" y="235"/>
                  <a:pt x="86" y="244"/>
                  <a:pt x="100" y="244"/>
                </a:cubicBezTo>
                <a:close/>
                <a:moveTo>
                  <a:pt x="68" y="217"/>
                </a:moveTo>
                <a:cubicBezTo>
                  <a:pt x="59" y="204"/>
                  <a:pt x="53" y="188"/>
                  <a:pt x="53" y="173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57" y="156"/>
                  <a:pt x="57" y="152"/>
                  <a:pt x="58" y="148"/>
                </a:cubicBezTo>
                <a:cubicBezTo>
                  <a:pt x="58" y="142"/>
                  <a:pt x="58" y="138"/>
                  <a:pt x="61" y="134"/>
                </a:cubicBezTo>
                <a:cubicBezTo>
                  <a:pt x="63" y="127"/>
                  <a:pt x="138" y="127"/>
                  <a:pt x="139" y="134"/>
                </a:cubicBezTo>
                <a:cubicBezTo>
                  <a:pt x="141" y="138"/>
                  <a:pt x="142" y="142"/>
                  <a:pt x="142" y="148"/>
                </a:cubicBezTo>
                <a:cubicBezTo>
                  <a:pt x="142" y="152"/>
                  <a:pt x="142" y="156"/>
                  <a:pt x="143" y="160"/>
                </a:cubicBezTo>
                <a:cubicBezTo>
                  <a:pt x="146" y="173"/>
                  <a:pt x="146" y="173"/>
                  <a:pt x="146" y="173"/>
                </a:cubicBezTo>
                <a:cubicBezTo>
                  <a:pt x="146" y="188"/>
                  <a:pt x="140" y="204"/>
                  <a:pt x="131" y="217"/>
                </a:cubicBezTo>
                <a:cubicBezTo>
                  <a:pt x="122" y="229"/>
                  <a:pt x="111" y="237"/>
                  <a:pt x="100" y="237"/>
                </a:cubicBezTo>
                <a:cubicBezTo>
                  <a:pt x="89" y="237"/>
                  <a:pt x="77" y="229"/>
                  <a:pt x="68" y="217"/>
                </a:cubicBezTo>
                <a:close/>
                <a:moveTo>
                  <a:pt x="262" y="291"/>
                </a:moveTo>
                <a:cubicBezTo>
                  <a:pt x="253" y="308"/>
                  <a:pt x="253" y="308"/>
                  <a:pt x="253" y="308"/>
                </a:cubicBezTo>
                <a:cubicBezTo>
                  <a:pt x="252" y="310"/>
                  <a:pt x="251" y="311"/>
                  <a:pt x="252" y="313"/>
                </a:cubicBezTo>
                <a:cubicBezTo>
                  <a:pt x="260" y="412"/>
                  <a:pt x="260" y="412"/>
                  <a:pt x="260" y="412"/>
                </a:cubicBezTo>
                <a:cubicBezTo>
                  <a:pt x="285" y="360"/>
                  <a:pt x="299" y="326"/>
                  <a:pt x="314" y="264"/>
                </a:cubicBezTo>
                <a:cubicBezTo>
                  <a:pt x="364" y="275"/>
                  <a:pt x="402" y="298"/>
                  <a:pt x="402" y="334"/>
                </a:cubicBezTo>
                <a:cubicBezTo>
                  <a:pt x="402" y="437"/>
                  <a:pt x="402" y="437"/>
                  <a:pt x="402" y="437"/>
                </a:cubicBezTo>
                <a:cubicBezTo>
                  <a:pt x="402" y="454"/>
                  <a:pt x="388" y="467"/>
                  <a:pt x="371" y="467"/>
                </a:cubicBezTo>
                <a:cubicBezTo>
                  <a:pt x="287" y="467"/>
                  <a:pt x="203" y="467"/>
                  <a:pt x="119" y="467"/>
                </a:cubicBezTo>
                <a:cubicBezTo>
                  <a:pt x="102" y="467"/>
                  <a:pt x="88" y="454"/>
                  <a:pt x="88" y="437"/>
                </a:cubicBezTo>
                <a:cubicBezTo>
                  <a:pt x="88" y="402"/>
                  <a:pt x="88" y="368"/>
                  <a:pt x="88" y="334"/>
                </a:cubicBezTo>
                <a:cubicBezTo>
                  <a:pt x="88" y="298"/>
                  <a:pt x="126" y="275"/>
                  <a:pt x="176" y="264"/>
                </a:cubicBezTo>
                <a:cubicBezTo>
                  <a:pt x="191" y="327"/>
                  <a:pt x="206" y="360"/>
                  <a:pt x="231" y="413"/>
                </a:cubicBezTo>
                <a:cubicBezTo>
                  <a:pt x="239" y="313"/>
                  <a:pt x="239" y="313"/>
                  <a:pt x="239" y="313"/>
                </a:cubicBezTo>
                <a:cubicBezTo>
                  <a:pt x="239" y="311"/>
                  <a:pt x="239" y="310"/>
                  <a:pt x="238" y="308"/>
                </a:cubicBezTo>
                <a:cubicBezTo>
                  <a:pt x="229" y="291"/>
                  <a:pt x="229" y="291"/>
                  <a:pt x="229" y="291"/>
                </a:cubicBezTo>
                <a:cubicBezTo>
                  <a:pt x="228" y="290"/>
                  <a:pt x="228" y="289"/>
                  <a:pt x="229" y="288"/>
                </a:cubicBezTo>
                <a:cubicBezTo>
                  <a:pt x="229" y="287"/>
                  <a:pt x="230" y="286"/>
                  <a:pt x="231" y="286"/>
                </a:cubicBezTo>
                <a:cubicBezTo>
                  <a:pt x="241" y="286"/>
                  <a:pt x="250" y="286"/>
                  <a:pt x="259" y="286"/>
                </a:cubicBezTo>
                <a:cubicBezTo>
                  <a:pt x="261" y="286"/>
                  <a:pt x="262" y="287"/>
                  <a:pt x="262" y="288"/>
                </a:cubicBezTo>
                <a:cubicBezTo>
                  <a:pt x="263" y="289"/>
                  <a:pt x="263" y="290"/>
                  <a:pt x="262" y="291"/>
                </a:cubicBezTo>
                <a:close/>
                <a:moveTo>
                  <a:pt x="490" y="371"/>
                </a:moveTo>
                <a:cubicBezTo>
                  <a:pt x="490" y="305"/>
                  <a:pt x="490" y="305"/>
                  <a:pt x="490" y="305"/>
                </a:cubicBezTo>
                <a:cubicBezTo>
                  <a:pt x="490" y="263"/>
                  <a:pt x="410" y="248"/>
                  <a:pt x="351" y="260"/>
                </a:cubicBezTo>
                <a:cubicBezTo>
                  <a:pt x="376" y="269"/>
                  <a:pt x="402" y="286"/>
                  <a:pt x="412" y="312"/>
                </a:cubicBezTo>
                <a:cubicBezTo>
                  <a:pt x="415" y="319"/>
                  <a:pt x="416" y="326"/>
                  <a:pt x="416" y="334"/>
                </a:cubicBezTo>
                <a:cubicBezTo>
                  <a:pt x="416" y="388"/>
                  <a:pt x="416" y="388"/>
                  <a:pt x="416" y="388"/>
                </a:cubicBezTo>
                <a:cubicBezTo>
                  <a:pt x="435" y="388"/>
                  <a:pt x="454" y="388"/>
                  <a:pt x="474" y="388"/>
                </a:cubicBezTo>
                <a:cubicBezTo>
                  <a:pt x="483" y="388"/>
                  <a:pt x="490" y="380"/>
                  <a:pt x="490" y="371"/>
                </a:cubicBezTo>
                <a:close/>
                <a:moveTo>
                  <a:pt x="0" y="371"/>
                </a:moveTo>
                <a:cubicBezTo>
                  <a:pt x="0" y="380"/>
                  <a:pt x="7" y="388"/>
                  <a:pt x="16" y="388"/>
                </a:cubicBezTo>
                <a:cubicBezTo>
                  <a:pt x="36" y="388"/>
                  <a:pt x="55" y="388"/>
                  <a:pt x="74" y="388"/>
                </a:cubicBezTo>
                <a:cubicBezTo>
                  <a:pt x="74" y="334"/>
                  <a:pt x="74" y="334"/>
                  <a:pt x="74" y="334"/>
                </a:cubicBezTo>
                <a:cubicBezTo>
                  <a:pt x="74" y="326"/>
                  <a:pt x="75" y="319"/>
                  <a:pt x="78" y="312"/>
                </a:cubicBezTo>
                <a:cubicBezTo>
                  <a:pt x="88" y="286"/>
                  <a:pt x="114" y="269"/>
                  <a:pt x="139" y="260"/>
                </a:cubicBezTo>
                <a:cubicBezTo>
                  <a:pt x="80" y="248"/>
                  <a:pt x="0" y="263"/>
                  <a:pt x="0" y="305"/>
                </a:cubicBezTo>
                <a:cubicBezTo>
                  <a:pt x="0" y="327"/>
                  <a:pt x="0" y="349"/>
                  <a:pt x="0" y="371"/>
                </a:cubicBezTo>
                <a:close/>
                <a:moveTo>
                  <a:pt x="197" y="192"/>
                </a:moveTo>
                <a:cubicBezTo>
                  <a:pt x="211" y="210"/>
                  <a:pt x="228" y="223"/>
                  <a:pt x="245" y="223"/>
                </a:cubicBezTo>
                <a:cubicBezTo>
                  <a:pt x="262" y="223"/>
                  <a:pt x="280" y="210"/>
                  <a:pt x="293" y="192"/>
                </a:cubicBezTo>
                <a:cubicBezTo>
                  <a:pt x="307" y="173"/>
                  <a:pt x="317" y="148"/>
                  <a:pt x="317" y="124"/>
                </a:cubicBezTo>
                <a:cubicBezTo>
                  <a:pt x="312" y="105"/>
                  <a:pt x="312" y="105"/>
                  <a:pt x="312" y="105"/>
                </a:cubicBezTo>
                <a:cubicBezTo>
                  <a:pt x="310" y="98"/>
                  <a:pt x="310" y="91"/>
                  <a:pt x="310" y="85"/>
                </a:cubicBezTo>
                <a:cubicBezTo>
                  <a:pt x="310" y="77"/>
                  <a:pt x="310" y="70"/>
                  <a:pt x="305" y="64"/>
                </a:cubicBezTo>
                <a:cubicBezTo>
                  <a:pt x="298" y="54"/>
                  <a:pt x="287" y="57"/>
                  <a:pt x="274" y="61"/>
                </a:cubicBezTo>
                <a:cubicBezTo>
                  <a:pt x="265" y="64"/>
                  <a:pt x="256" y="66"/>
                  <a:pt x="245" y="66"/>
                </a:cubicBezTo>
                <a:cubicBezTo>
                  <a:pt x="235" y="66"/>
                  <a:pt x="225" y="64"/>
                  <a:pt x="216" y="61"/>
                </a:cubicBezTo>
                <a:cubicBezTo>
                  <a:pt x="216" y="61"/>
                  <a:pt x="216" y="61"/>
                  <a:pt x="216" y="61"/>
                </a:cubicBezTo>
                <a:cubicBezTo>
                  <a:pt x="203" y="57"/>
                  <a:pt x="192" y="54"/>
                  <a:pt x="185" y="64"/>
                </a:cubicBezTo>
                <a:cubicBezTo>
                  <a:pt x="181" y="70"/>
                  <a:pt x="180" y="77"/>
                  <a:pt x="180" y="85"/>
                </a:cubicBezTo>
                <a:cubicBezTo>
                  <a:pt x="180" y="91"/>
                  <a:pt x="180" y="98"/>
                  <a:pt x="178" y="105"/>
                </a:cubicBezTo>
                <a:cubicBezTo>
                  <a:pt x="174" y="124"/>
                  <a:pt x="174" y="124"/>
                  <a:pt x="174" y="124"/>
                </a:cubicBezTo>
                <a:cubicBezTo>
                  <a:pt x="174" y="148"/>
                  <a:pt x="183" y="173"/>
                  <a:pt x="197" y="192"/>
                </a:cubicBezTo>
                <a:close/>
              </a:path>
            </a:pathLst>
          </a:cu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43" name="Freeform 42"/>
          <p:cNvSpPr>
            <a:spLocks noEditPoints="1"/>
          </p:cNvSpPr>
          <p:nvPr/>
        </p:nvSpPr>
        <p:spPr bwMode="auto">
          <a:xfrm>
            <a:off x="8893673" y="3016682"/>
            <a:ext cx="848399" cy="839325"/>
          </a:xfrm>
          <a:custGeom>
            <a:avLst/>
            <a:gdLst>
              <a:gd name="T0" fmla="*/ 475 w 475"/>
              <a:gd name="T1" fmla="*/ 341 h 470"/>
              <a:gd name="T2" fmla="*/ 216 w 475"/>
              <a:gd name="T3" fmla="*/ 341 h 470"/>
              <a:gd name="T4" fmla="*/ 207 w 475"/>
              <a:gd name="T5" fmla="*/ 178 h 470"/>
              <a:gd name="T6" fmla="*/ 135 w 475"/>
              <a:gd name="T7" fmla="*/ 137 h 470"/>
              <a:gd name="T8" fmla="*/ 117 w 475"/>
              <a:gd name="T9" fmla="*/ 139 h 470"/>
              <a:gd name="T10" fmla="*/ 120 w 475"/>
              <a:gd name="T11" fmla="*/ 157 h 470"/>
              <a:gd name="T12" fmla="*/ 179 w 475"/>
              <a:gd name="T13" fmla="*/ 216 h 470"/>
              <a:gd name="T14" fmla="*/ 179 w 475"/>
              <a:gd name="T15" fmla="*/ 228 h 470"/>
              <a:gd name="T16" fmla="*/ 189 w 475"/>
              <a:gd name="T17" fmla="*/ 230 h 470"/>
              <a:gd name="T18" fmla="*/ 155 w 475"/>
              <a:gd name="T19" fmla="*/ 332 h 470"/>
              <a:gd name="T20" fmla="*/ 164 w 475"/>
              <a:gd name="T21" fmla="*/ 331 h 470"/>
              <a:gd name="T22" fmla="*/ 217 w 475"/>
              <a:gd name="T23" fmla="*/ 229 h 470"/>
              <a:gd name="T24" fmla="*/ 231 w 475"/>
              <a:gd name="T25" fmla="*/ 229 h 470"/>
              <a:gd name="T26" fmla="*/ 234 w 475"/>
              <a:gd name="T27" fmla="*/ 226 h 470"/>
              <a:gd name="T28" fmla="*/ 231 w 475"/>
              <a:gd name="T29" fmla="*/ 209 h 470"/>
              <a:gd name="T30" fmla="*/ 304 w 475"/>
              <a:gd name="T31" fmla="*/ 116 h 470"/>
              <a:gd name="T32" fmla="*/ 304 w 475"/>
              <a:gd name="T33" fmla="*/ 103 h 470"/>
              <a:gd name="T34" fmla="*/ 292 w 475"/>
              <a:gd name="T35" fmla="*/ 103 h 470"/>
              <a:gd name="T36" fmla="*/ 217 w 475"/>
              <a:gd name="T37" fmla="*/ 177 h 470"/>
              <a:gd name="T38" fmla="*/ 210 w 475"/>
              <a:gd name="T39" fmla="*/ 175 h 470"/>
              <a:gd name="T40" fmla="*/ 314 w 475"/>
              <a:gd name="T41" fmla="*/ 94 h 470"/>
              <a:gd name="T42" fmla="*/ 357 w 475"/>
              <a:gd name="T43" fmla="*/ 182 h 470"/>
              <a:gd name="T44" fmla="*/ 348 w 475"/>
              <a:gd name="T45" fmla="*/ 60 h 470"/>
              <a:gd name="T46" fmla="*/ 60 w 475"/>
              <a:gd name="T47" fmla="*/ 60 h 470"/>
              <a:gd name="T48" fmla="*/ 60 w 475"/>
              <a:gd name="T49" fmla="*/ 348 h 470"/>
              <a:gd name="T50" fmla="*/ 186 w 475"/>
              <a:gd name="T51" fmla="*/ 358 h 470"/>
              <a:gd name="T52" fmla="*/ 94 w 475"/>
              <a:gd name="T53" fmla="*/ 314 h 470"/>
              <a:gd name="T54" fmla="*/ 48 w 475"/>
              <a:gd name="T55" fmla="*/ 204 h 470"/>
              <a:gd name="T56" fmla="*/ 94 w 475"/>
              <a:gd name="T57" fmla="*/ 94 h 470"/>
              <a:gd name="T58" fmla="*/ 204 w 475"/>
              <a:gd name="T59" fmla="*/ 48 h 470"/>
              <a:gd name="T60" fmla="*/ 314 w 475"/>
              <a:gd name="T61" fmla="*/ 94 h 470"/>
              <a:gd name="T62" fmla="*/ 124 w 475"/>
              <a:gd name="T63" fmla="*/ 204 h 470"/>
              <a:gd name="T64" fmla="*/ 70 w 475"/>
              <a:gd name="T65" fmla="*/ 213 h 470"/>
              <a:gd name="T66" fmla="*/ 70 w 475"/>
              <a:gd name="T67" fmla="*/ 195 h 470"/>
              <a:gd name="T68" fmla="*/ 213 w 475"/>
              <a:gd name="T69" fmla="*/ 115 h 470"/>
              <a:gd name="T70" fmla="*/ 195 w 475"/>
              <a:gd name="T71" fmla="*/ 115 h 470"/>
              <a:gd name="T72" fmla="*/ 204 w 475"/>
              <a:gd name="T73" fmla="*/ 62 h 470"/>
              <a:gd name="T74" fmla="*/ 213 w 475"/>
              <a:gd name="T75" fmla="*/ 115 h 470"/>
              <a:gd name="T76" fmla="*/ 271 w 475"/>
              <a:gd name="T77" fmla="*/ 380 h 470"/>
              <a:gd name="T78" fmla="*/ 274 w 475"/>
              <a:gd name="T79" fmla="*/ 363 h 470"/>
              <a:gd name="T80" fmla="*/ 326 w 475"/>
              <a:gd name="T81" fmla="*/ 346 h 470"/>
              <a:gd name="T82" fmla="*/ 324 w 475"/>
              <a:gd name="T83" fmla="*/ 293 h 470"/>
              <a:gd name="T84" fmla="*/ 259 w 475"/>
              <a:gd name="T85" fmla="*/ 293 h 470"/>
              <a:gd name="T86" fmla="*/ 251 w 475"/>
              <a:gd name="T87" fmla="*/ 325 h 470"/>
              <a:gd name="T88" fmla="*/ 271 w 475"/>
              <a:gd name="T89" fmla="*/ 321 h 470"/>
              <a:gd name="T90" fmla="*/ 292 w 475"/>
              <a:gd name="T91" fmla="*/ 303 h 470"/>
              <a:gd name="T92" fmla="*/ 313 w 475"/>
              <a:gd name="T93" fmla="*/ 320 h 470"/>
              <a:gd name="T94" fmla="*/ 286 w 475"/>
              <a:gd name="T95" fmla="*/ 341 h 470"/>
              <a:gd name="T96" fmla="*/ 250 w 475"/>
              <a:gd name="T97" fmla="*/ 374 h 470"/>
              <a:gd name="T98" fmla="*/ 333 w 475"/>
              <a:gd name="T99" fmla="*/ 396 h 470"/>
              <a:gd name="T100" fmla="*/ 428 w 475"/>
              <a:gd name="T101" fmla="*/ 287 h 470"/>
              <a:gd name="T102" fmla="*/ 348 w 475"/>
              <a:gd name="T103" fmla="*/ 349 h 470"/>
              <a:gd name="T104" fmla="*/ 407 w 475"/>
              <a:gd name="T105" fmla="*/ 373 h 470"/>
              <a:gd name="T106" fmla="*/ 428 w 475"/>
              <a:gd name="T107" fmla="*/ 396 h 470"/>
              <a:gd name="T108" fmla="*/ 440 w 475"/>
              <a:gd name="T109" fmla="*/ 373 h 470"/>
              <a:gd name="T110" fmla="*/ 428 w 475"/>
              <a:gd name="T111" fmla="*/ 356 h 470"/>
              <a:gd name="T112" fmla="*/ 407 w 475"/>
              <a:gd name="T113" fmla="*/ 356 h 470"/>
              <a:gd name="T114" fmla="*/ 406 w 475"/>
              <a:gd name="T115" fmla="*/ 302 h 470"/>
              <a:gd name="T116" fmla="*/ 407 w 475"/>
              <a:gd name="T117" fmla="*/ 356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75" h="470">
                <a:moveTo>
                  <a:pt x="345" y="212"/>
                </a:moveTo>
                <a:cubicBezTo>
                  <a:pt x="417" y="212"/>
                  <a:pt x="475" y="270"/>
                  <a:pt x="475" y="341"/>
                </a:cubicBezTo>
                <a:cubicBezTo>
                  <a:pt x="475" y="412"/>
                  <a:pt x="417" y="470"/>
                  <a:pt x="345" y="470"/>
                </a:cubicBezTo>
                <a:cubicBezTo>
                  <a:pt x="274" y="470"/>
                  <a:pt x="216" y="412"/>
                  <a:pt x="216" y="341"/>
                </a:cubicBezTo>
                <a:cubicBezTo>
                  <a:pt x="216" y="270"/>
                  <a:pt x="274" y="212"/>
                  <a:pt x="345" y="212"/>
                </a:cubicBezTo>
                <a:close/>
                <a:moveTo>
                  <a:pt x="207" y="178"/>
                </a:moveTo>
                <a:cubicBezTo>
                  <a:pt x="204" y="188"/>
                  <a:pt x="204" y="188"/>
                  <a:pt x="204" y="188"/>
                </a:cubicBezTo>
                <a:cubicBezTo>
                  <a:pt x="135" y="137"/>
                  <a:pt x="135" y="137"/>
                  <a:pt x="135" y="137"/>
                </a:cubicBezTo>
                <a:cubicBezTo>
                  <a:pt x="132" y="135"/>
                  <a:pt x="129" y="134"/>
                  <a:pt x="126" y="134"/>
                </a:cubicBezTo>
                <a:cubicBezTo>
                  <a:pt x="122" y="135"/>
                  <a:pt x="119" y="137"/>
                  <a:pt x="117" y="139"/>
                </a:cubicBezTo>
                <a:cubicBezTo>
                  <a:pt x="115" y="142"/>
                  <a:pt x="115" y="145"/>
                  <a:pt x="115" y="148"/>
                </a:cubicBezTo>
                <a:cubicBezTo>
                  <a:pt x="116" y="152"/>
                  <a:pt x="117" y="154"/>
                  <a:pt x="120" y="157"/>
                </a:cubicBezTo>
                <a:cubicBezTo>
                  <a:pt x="188" y="207"/>
                  <a:pt x="188" y="207"/>
                  <a:pt x="188" y="207"/>
                </a:cubicBezTo>
                <a:cubicBezTo>
                  <a:pt x="179" y="216"/>
                  <a:pt x="179" y="216"/>
                  <a:pt x="179" y="216"/>
                </a:cubicBezTo>
                <a:cubicBezTo>
                  <a:pt x="178" y="217"/>
                  <a:pt x="177" y="220"/>
                  <a:pt x="177" y="222"/>
                </a:cubicBezTo>
                <a:cubicBezTo>
                  <a:pt x="177" y="224"/>
                  <a:pt x="178" y="226"/>
                  <a:pt x="179" y="228"/>
                </a:cubicBezTo>
                <a:cubicBezTo>
                  <a:pt x="181" y="230"/>
                  <a:pt x="183" y="231"/>
                  <a:pt x="186" y="231"/>
                </a:cubicBezTo>
                <a:cubicBezTo>
                  <a:pt x="187" y="231"/>
                  <a:pt x="188" y="230"/>
                  <a:pt x="189" y="230"/>
                </a:cubicBezTo>
                <a:cubicBezTo>
                  <a:pt x="154" y="328"/>
                  <a:pt x="154" y="328"/>
                  <a:pt x="154" y="328"/>
                </a:cubicBezTo>
                <a:cubicBezTo>
                  <a:pt x="154" y="329"/>
                  <a:pt x="154" y="331"/>
                  <a:pt x="155" y="332"/>
                </a:cubicBezTo>
                <a:cubicBezTo>
                  <a:pt x="156" y="334"/>
                  <a:pt x="159" y="335"/>
                  <a:pt x="162" y="334"/>
                </a:cubicBezTo>
                <a:cubicBezTo>
                  <a:pt x="163" y="334"/>
                  <a:pt x="164" y="333"/>
                  <a:pt x="164" y="331"/>
                </a:cubicBezTo>
                <a:cubicBezTo>
                  <a:pt x="204" y="219"/>
                  <a:pt x="204" y="219"/>
                  <a:pt x="204" y="219"/>
                </a:cubicBezTo>
                <a:cubicBezTo>
                  <a:pt x="217" y="229"/>
                  <a:pt x="217" y="229"/>
                  <a:pt x="217" y="229"/>
                </a:cubicBezTo>
                <a:cubicBezTo>
                  <a:pt x="219" y="231"/>
                  <a:pt x="223" y="232"/>
                  <a:pt x="226" y="231"/>
                </a:cubicBezTo>
                <a:cubicBezTo>
                  <a:pt x="228" y="231"/>
                  <a:pt x="230" y="230"/>
                  <a:pt x="231" y="229"/>
                </a:cubicBezTo>
                <a:cubicBezTo>
                  <a:pt x="232" y="228"/>
                  <a:pt x="232" y="228"/>
                  <a:pt x="232" y="228"/>
                </a:cubicBezTo>
                <a:cubicBezTo>
                  <a:pt x="234" y="226"/>
                  <a:pt x="234" y="226"/>
                  <a:pt x="234" y="226"/>
                </a:cubicBezTo>
                <a:cubicBezTo>
                  <a:pt x="236" y="224"/>
                  <a:pt x="237" y="221"/>
                  <a:pt x="236" y="217"/>
                </a:cubicBezTo>
                <a:cubicBezTo>
                  <a:pt x="236" y="214"/>
                  <a:pt x="234" y="211"/>
                  <a:pt x="231" y="209"/>
                </a:cubicBezTo>
                <a:cubicBezTo>
                  <a:pt x="220" y="200"/>
                  <a:pt x="220" y="200"/>
                  <a:pt x="220" y="200"/>
                </a:cubicBezTo>
                <a:cubicBezTo>
                  <a:pt x="304" y="116"/>
                  <a:pt x="304" y="116"/>
                  <a:pt x="304" y="116"/>
                </a:cubicBezTo>
                <a:cubicBezTo>
                  <a:pt x="306" y="114"/>
                  <a:pt x="307" y="112"/>
                  <a:pt x="307" y="109"/>
                </a:cubicBezTo>
                <a:cubicBezTo>
                  <a:pt x="307" y="107"/>
                  <a:pt x="306" y="105"/>
                  <a:pt x="304" y="103"/>
                </a:cubicBezTo>
                <a:cubicBezTo>
                  <a:pt x="303" y="102"/>
                  <a:pt x="300" y="101"/>
                  <a:pt x="298" y="101"/>
                </a:cubicBezTo>
                <a:cubicBezTo>
                  <a:pt x="296" y="101"/>
                  <a:pt x="294" y="102"/>
                  <a:pt x="292" y="103"/>
                </a:cubicBezTo>
                <a:cubicBezTo>
                  <a:pt x="217" y="178"/>
                  <a:pt x="217" y="178"/>
                  <a:pt x="217" y="178"/>
                </a:cubicBezTo>
                <a:cubicBezTo>
                  <a:pt x="217" y="178"/>
                  <a:pt x="217" y="178"/>
                  <a:pt x="217" y="177"/>
                </a:cubicBezTo>
                <a:cubicBezTo>
                  <a:pt x="216" y="176"/>
                  <a:pt x="215" y="175"/>
                  <a:pt x="214" y="175"/>
                </a:cubicBezTo>
                <a:cubicBezTo>
                  <a:pt x="213" y="174"/>
                  <a:pt x="211" y="174"/>
                  <a:pt x="210" y="175"/>
                </a:cubicBezTo>
                <a:cubicBezTo>
                  <a:pt x="209" y="176"/>
                  <a:pt x="208" y="177"/>
                  <a:pt x="207" y="178"/>
                </a:cubicBezTo>
                <a:close/>
                <a:moveTo>
                  <a:pt x="314" y="94"/>
                </a:moveTo>
                <a:cubicBezTo>
                  <a:pt x="328" y="108"/>
                  <a:pt x="339" y="125"/>
                  <a:pt x="347" y="144"/>
                </a:cubicBezTo>
                <a:cubicBezTo>
                  <a:pt x="352" y="156"/>
                  <a:pt x="356" y="169"/>
                  <a:pt x="357" y="182"/>
                </a:cubicBezTo>
                <a:cubicBezTo>
                  <a:pt x="375" y="183"/>
                  <a:pt x="392" y="187"/>
                  <a:pt x="407" y="193"/>
                </a:cubicBezTo>
                <a:cubicBezTo>
                  <a:pt x="404" y="141"/>
                  <a:pt x="382" y="94"/>
                  <a:pt x="348" y="60"/>
                </a:cubicBezTo>
                <a:cubicBezTo>
                  <a:pt x="311" y="23"/>
                  <a:pt x="260" y="0"/>
                  <a:pt x="204" y="0"/>
                </a:cubicBezTo>
                <a:cubicBezTo>
                  <a:pt x="148" y="0"/>
                  <a:pt x="97" y="23"/>
                  <a:pt x="60" y="60"/>
                </a:cubicBezTo>
                <a:cubicBezTo>
                  <a:pt x="23" y="97"/>
                  <a:pt x="0" y="148"/>
                  <a:pt x="0" y="204"/>
                </a:cubicBezTo>
                <a:cubicBezTo>
                  <a:pt x="0" y="260"/>
                  <a:pt x="23" y="311"/>
                  <a:pt x="60" y="348"/>
                </a:cubicBezTo>
                <a:cubicBezTo>
                  <a:pt x="96" y="384"/>
                  <a:pt x="145" y="406"/>
                  <a:pt x="200" y="407"/>
                </a:cubicBezTo>
                <a:cubicBezTo>
                  <a:pt x="193" y="392"/>
                  <a:pt x="188" y="375"/>
                  <a:pt x="186" y="358"/>
                </a:cubicBezTo>
                <a:cubicBezTo>
                  <a:pt x="172" y="356"/>
                  <a:pt x="158" y="353"/>
                  <a:pt x="144" y="347"/>
                </a:cubicBezTo>
                <a:cubicBezTo>
                  <a:pt x="125" y="339"/>
                  <a:pt x="108" y="328"/>
                  <a:pt x="94" y="314"/>
                </a:cubicBezTo>
                <a:cubicBezTo>
                  <a:pt x="80" y="299"/>
                  <a:pt x="68" y="282"/>
                  <a:pt x="60" y="263"/>
                </a:cubicBezTo>
                <a:cubicBezTo>
                  <a:pt x="53" y="245"/>
                  <a:pt x="48" y="225"/>
                  <a:pt x="48" y="204"/>
                </a:cubicBezTo>
                <a:cubicBezTo>
                  <a:pt x="48" y="183"/>
                  <a:pt x="53" y="163"/>
                  <a:pt x="60" y="144"/>
                </a:cubicBezTo>
                <a:cubicBezTo>
                  <a:pt x="68" y="125"/>
                  <a:pt x="80" y="108"/>
                  <a:pt x="94" y="94"/>
                </a:cubicBezTo>
                <a:cubicBezTo>
                  <a:pt x="108" y="80"/>
                  <a:pt x="125" y="68"/>
                  <a:pt x="144" y="60"/>
                </a:cubicBezTo>
                <a:cubicBezTo>
                  <a:pt x="163" y="53"/>
                  <a:pt x="183" y="48"/>
                  <a:pt x="204" y="48"/>
                </a:cubicBezTo>
                <a:cubicBezTo>
                  <a:pt x="225" y="48"/>
                  <a:pt x="245" y="53"/>
                  <a:pt x="263" y="60"/>
                </a:cubicBezTo>
                <a:cubicBezTo>
                  <a:pt x="282" y="68"/>
                  <a:pt x="299" y="80"/>
                  <a:pt x="314" y="94"/>
                </a:cubicBezTo>
                <a:close/>
                <a:moveTo>
                  <a:pt x="115" y="195"/>
                </a:moveTo>
                <a:cubicBezTo>
                  <a:pt x="120" y="195"/>
                  <a:pt x="124" y="199"/>
                  <a:pt x="124" y="204"/>
                </a:cubicBezTo>
                <a:cubicBezTo>
                  <a:pt x="124" y="209"/>
                  <a:pt x="120" y="213"/>
                  <a:pt x="115" y="213"/>
                </a:cubicBezTo>
                <a:cubicBezTo>
                  <a:pt x="70" y="213"/>
                  <a:pt x="70" y="213"/>
                  <a:pt x="70" y="213"/>
                </a:cubicBezTo>
                <a:cubicBezTo>
                  <a:pt x="66" y="213"/>
                  <a:pt x="62" y="209"/>
                  <a:pt x="62" y="204"/>
                </a:cubicBezTo>
                <a:cubicBezTo>
                  <a:pt x="62" y="199"/>
                  <a:pt x="66" y="195"/>
                  <a:pt x="70" y="195"/>
                </a:cubicBezTo>
                <a:cubicBezTo>
                  <a:pt x="115" y="195"/>
                  <a:pt x="115" y="195"/>
                  <a:pt x="115" y="195"/>
                </a:cubicBezTo>
                <a:close/>
                <a:moveTo>
                  <a:pt x="213" y="115"/>
                </a:moveTo>
                <a:cubicBezTo>
                  <a:pt x="213" y="120"/>
                  <a:pt x="209" y="124"/>
                  <a:pt x="204" y="124"/>
                </a:cubicBezTo>
                <a:cubicBezTo>
                  <a:pt x="199" y="124"/>
                  <a:pt x="195" y="120"/>
                  <a:pt x="195" y="115"/>
                </a:cubicBezTo>
                <a:cubicBezTo>
                  <a:pt x="195" y="70"/>
                  <a:pt x="195" y="70"/>
                  <a:pt x="195" y="70"/>
                </a:cubicBezTo>
                <a:cubicBezTo>
                  <a:pt x="195" y="66"/>
                  <a:pt x="199" y="62"/>
                  <a:pt x="204" y="62"/>
                </a:cubicBezTo>
                <a:cubicBezTo>
                  <a:pt x="209" y="62"/>
                  <a:pt x="213" y="66"/>
                  <a:pt x="213" y="70"/>
                </a:cubicBezTo>
                <a:cubicBezTo>
                  <a:pt x="213" y="115"/>
                  <a:pt x="213" y="115"/>
                  <a:pt x="213" y="115"/>
                </a:cubicBezTo>
                <a:close/>
                <a:moveTo>
                  <a:pt x="333" y="380"/>
                </a:moveTo>
                <a:cubicBezTo>
                  <a:pt x="271" y="380"/>
                  <a:pt x="271" y="380"/>
                  <a:pt x="271" y="380"/>
                </a:cubicBezTo>
                <a:cubicBezTo>
                  <a:pt x="271" y="377"/>
                  <a:pt x="271" y="377"/>
                  <a:pt x="271" y="377"/>
                </a:cubicBezTo>
                <a:cubicBezTo>
                  <a:pt x="271" y="369"/>
                  <a:pt x="272" y="364"/>
                  <a:pt x="274" y="363"/>
                </a:cubicBezTo>
                <a:cubicBezTo>
                  <a:pt x="276" y="361"/>
                  <a:pt x="284" y="359"/>
                  <a:pt x="297" y="357"/>
                </a:cubicBezTo>
                <a:cubicBezTo>
                  <a:pt x="312" y="354"/>
                  <a:pt x="322" y="350"/>
                  <a:pt x="326" y="346"/>
                </a:cubicBezTo>
                <a:cubicBezTo>
                  <a:pt x="331" y="342"/>
                  <a:pt x="333" y="333"/>
                  <a:pt x="333" y="320"/>
                </a:cubicBezTo>
                <a:cubicBezTo>
                  <a:pt x="333" y="307"/>
                  <a:pt x="330" y="298"/>
                  <a:pt x="324" y="293"/>
                </a:cubicBezTo>
                <a:cubicBezTo>
                  <a:pt x="319" y="288"/>
                  <a:pt x="308" y="286"/>
                  <a:pt x="292" y="286"/>
                </a:cubicBezTo>
                <a:cubicBezTo>
                  <a:pt x="276" y="286"/>
                  <a:pt x="265" y="288"/>
                  <a:pt x="259" y="293"/>
                </a:cubicBezTo>
                <a:cubicBezTo>
                  <a:pt x="254" y="298"/>
                  <a:pt x="251" y="307"/>
                  <a:pt x="251" y="321"/>
                </a:cubicBezTo>
                <a:cubicBezTo>
                  <a:pt x="251" y="325"/>
                  <a:pt x="251" y="325"/>
                  <a:pt x="251" y="325"/>
                </a:cubicBezTo>
                <a:cubicBezTo>
                  <a:pt x="271" y="325"/>
                  <a:pt x="271" y="325"/>
                  <a:pt x="271" y="325"/>
                </a:cubicBezTo>
                <a:cubicBezTo>
                  <a:pt x="271" y="321"/>
                  <a:pt x="271" y="321"/>
                  <a:pt x="271" y="321"/>
                </a:cubicBezTo>
                <a:cubicBezTo>
                  <a:pt x="271" y="313"/>
                  <a:pt x="272" y="308"/>
                  <a:pt x="275" y="306"/>
                </a:cubicBezTo>
                <a:cubicBezTo>
                  <a:pt x="277" y="304"/>
                  <a:pt x="283" y="303"/>
                  <a:pt x="292" y="303"/>
                </a:cubicBezTo>
                <a:cubicBezTo>
                  <a:pt x="301" y="303"/>
                  <a:pt x="307" y="304"/>
                  <a:pt x="309" y="306"/>
                </a:cubicBezTo>
                <a:cubicBezTo>
                  <a:pt x="311" y="308"/>
                  <a:pt x="313" y="312"/>
                  <a:pt x="313" y="320"/>
                </a:cubicBezTo>
                <a:cubicBezTo>
                  <a:pt x="313" y="328"/>
                  <a:pt x="311" y="333"/>
                  <a:pt x="309" y="335"/>
                </a:cubicBezTo>
                <a:cubicBezTo>
                  <a:pt x="307" y="337"/>
                  <a:pt x="299" y="339"/>
                  <a:pt x="286" y="341"/>
                </a:cubicBezTo>
                <a:cubicBezTo>
                  <a:pt x="271" y="344"/>
                  <a:pt x="261" y="347"/>
                  <a:pt x="257" y="351"/>
                </a:cubicBezTo>
                <a:cubicBezTo>
                  <a:pt x="253" y="355"/>
                  <a:pt x="250" y="362"/>
                  <a:pt x="250" y="374"/>
                </a:cubicBezTo>
                <a:cubicBezTo>
                  <a:pt x="250" y="396"/>
                  <a:pt x="250" y="396"/>
                  <a:pt x="250" y="396"/>
                </a:cubicBezTo>
                <a:cubicBezTo>
                  <a:pt x="333" y="396"/>
                  <a:pt x="333" y="396"/>
                  <a:pt x="333" y="396"/>
                </a:cubicBezTo>
                <a:cubicBezTo>
                  <a:pt x="333" y="380"/>
                  <a:pt x="333" y="380"/>
                  <a:pt x="333" y="380"/>
                </a:cubicBezTo>
                <a:close/>
                <a:moveTo>
                  <a:pt x="428" y="287"/>
                </a:moveTo>
                <a:cubicBezTo>
                  <a:pt x="396" y="287"/>
                  <a:pt x="396" y="287"/>
                  <a:pt x="396" y="287"/>
                </a:cubicBezTo>
                <a:cubicBezTo>
                  <a:pt x="348" y="349"/>
                  <a:pt x="348" y="349"/>
                  <a:pt x="348" y="349"/>
                </a:cubicBezTo>
                <a:cubicBezTo>
                  <a:pt x="348" y="373"/>
                  <a:pt x="348" y="373"/>
                  <a:pt x="348" y="373"/>
                </a:cubicBezTo>
                <a:cubicBezTo>
                  <a:pt x="407" y="373"/>
                  <a:pt x="407" y="373"/>
                  <a:pt x="407" y="373"/>
                </a:cubicBezTo>
                <a:cubicBezTo>
                  <a:pt x="407" y="396"/>
                  <a:pt x="407" y="396"/>
                  <a:pt x="407" y="396"/>
                </a:cubicBezTo>
                <a:cubicBezTo>
                  <a:pt x="428" y="396"/>
                  <a:pt x="428" y="396"/>
                  <a:pt x="428" y="396"/>
                </a:cubicBezTo>
                <a:cubicBezTo>
                  <a:pt x="428" y="373"/>
                  <a:pt x="428" y="373"/>
                  <a:pt x="428" y="373"/>
                </a:cubicBezTo>
                <a:cubicBezTo>
                  <a:pt x="440" y="373"/>
                  <a:pt x="440" y="373"/>
                  <a:pt x="440" y="373"/>
                </a:cubicBezTo>
                <a:cubicBezTo>
                  <a:pt x="440" y="356"/>
                  <a:pt x="440" y="356"/>
                  <a:pt x="440" y="356"/>
                </a:cubicBezTo>
                <a:cubicBezTo>
                  <a:pt x="428" y="356"/>
                  <a:pt x="428" y="356"/>
                  <a:pt x="428" y="356"/>
                </a:cubicBezTo>
                <a:cubicBezTo>
                  <a:pt x="428" y="287"/>
                  <a:pt x="428" y="287"/>
                  <a:pt x="428" y="287"/>
                </a:cubicBezTo>
                <a:close/>
                <a:moveTo>
                  <a:pt x="407" y="356"/>
                </a:moveTo>
                <a:cubicBezTo>
                  <a:pt x="407" y="302"/>
                  <a:pt x="407" y="302"/>
                  <a:pt x="407" y="302"/>
                </a:cubicBezTo>
                <a:cubicBezTo>
                  <a:pt x="406" y="302"/>
                  <a:pt x="406" y="302"/>
                  <a:pt x="406" y="302"/>
                </a:cubicBezTo>
                <a:cubicBezTo>
                  <a:pt x="365" y="356"/>
                  <a:pt x="365" y="356"/>
                  <a:pt x="365" y="356"/>
                </a:cubicBezTo>
                <a:lnTo>
                  <a:pt x="407" y="356"/>
                </a:lnTo>
                <a:close/>
              </a:path>
            </a:pathLst>
          </a:custGeom>
          <a:solidFill>
            <a:srgbClr val="F3C30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44" name="Freeform 43"/>
          <p:cNvSpPr>
            <a:spLocks noEditPoints="1"/>
          </p:cNvSpPr>
          <p:nvPr/>
        </p:nvSpPr>
        <p:spPr bwMode="auto">
          <a:xfrm>
            <a:off x="8319759" y="1713014"/>
            <a:ext cx="682427" cy="635343"/>
          </a:xfrm>
          <a:custGeom>
            <a:avLst/>
            <a:gdLst>
              <a:gd name="T0" fmla="*/ 236 w 472"/>
              <a:gd name="T1" fmla="*/ 440 h 440"/>
              <a:gd name="T2" fmla="*/ 0 w 472"/>
              <a:gd name="T3" fmla="*/ 183 h 440"/>
              <a:gd name="T4" fmla="*/ 236 w 472"/>
              <a:gd name="T5" fmla="*/ 151 h 440"/>
              <a:gd name="T6" fmla="*/ 472 w 472"/>
              <a:gd name="T7" fmla="*/ 183 h 440"/>
              <a:gd name="T8" fmla="*/ 236 w 472"/>
              <a:gd name="T9" fmla="*/ 440 h 440"/>
              <a:gd name="T10" fmla="*/ 88 w 472"/>
              <a:gd name="T11" fmla="*/ 241 h 440"/>
              <a:gd name="T12" fmla="*/ 69 w 472"/>
              <a:gd name="T13" fmla="*/ 212 h 440"/>
              <a:gd name="T14" fmla="*/ 62 w 472"/>
              <a:gd name="T15" fmla="*/ 184 h 440"/>
              <a:gd name="T16" fmla="*/ 71 w 472"/>
              <a:gd name="T17" fmla="*/ 138 h 440"/>
              <a:gd name="T18" fmla="*/ 99 w 472"/>
              <a:gd name="T19" fmla="*/ 112 h 440"/>
              <a:gd name="T20" fmla="*/ 107 w 472"/>
              <a:gd name="T21" fmla="*/ 87 h 440"/>
              <a:gd name="T22" fmla="*/ 86 w 472"/>
              <a:gd name="T23" fmla="*/ 78 h 440"/>
              <a:gd name="T24" fmla="*/ 42 w 472"/>
              <a:gd name="T25" fmla="*/ 119 h 440"/>
              <a:gd name="T26" fmla="*/ 29 w 472"/>
              <a:gd name="T27" fmla="*/ 186 h 440"/>
              <a:gd name="T28" fmla="*/ 40 w 472"/>
              <a:gd name="T29" fmla="*/ 229 h 440"/>
              <a:gd name="T30" fmla="*/ 63 w 472"/>
              <a:gd name="T31" fmla="*/ 266 h 440"/>
              <a:gd name="T32" fmla="*/ 86 w 472"/>
              <a:gd name="T33" fmla="*/ 267 h 440"/>
              <a:gd name="T34" fmla="*/ 88 w 472"/>
              <a:gd name="T35" fmla="*/ 241 h 440"/>
              <a:gd name="T36" fmla="*/ 288 w 472"/>
              <a:gd name="T37" fmla="*/ 175 h 440"/>
              <a:gd name="T38" fmla="*/ 311 w 472"/>
              <a:gd name="T39" fmla="*/ 129 h 440"/>
              <a:gd name="T40" fmla="*/ 353 w 472"/>
              <a:gd name="T41" fmla="*/ 107 h 440"/>
              <a:gd name="T42" fmla="*/ 367 w 472"/>
              <a:gd name="T43" fmla="*/ 86 h 440"/>
              <a:gd name="T44" fmla="*/ 348 w 472"/>
              <a:gd name="T45" fmla="*/ 70 h 440"/>
              <a:gd name="T46" fmla="*/ 289 w 472"/>
              <a:gd name="T47" fmla="*/ 103 h 440"/>
              <a:gd name="T48" fmla="*/ 256 w 472"/>
              <a:gd name="T49" fmla="*/ 167 h 440"/>
              <a:gd name="T50" fmla="*/ 268 w 472"/>
              <a:gd name="T51" fmla="*/ 189 h 440"/>
              <a:gd name="T52" fmla="*/ 288 w 472"/>
              <a:gd name="T53" fmla="*/ 175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72" h="440">
                <a:moveTo>
                  <a:pt x="236" y="440"/>
                </a:moveTo>
                <a:cubicBezTo>
                  <a:pt x="160" y="380"/>
                  <a:pt x="0" y="286"/>
                  <a:pt x="0" y="183"/>
                </a:cubicBezTo>
                <a:cubicBezTo>
                  <a:pt x="0" y="26"/>
                  <a:pt x="203" y="0"/>
                  <a:pt x="236" y="151"/>
                </a:cubicBezTo>
                <a:cubicBezTo>
                  <a:pt x="270" y="0"/>
                  <a:pt x="472" y="26"/>
                  <a:pt x="472" y="183"/>
                </a:cubicBezTo>
                <a:cubicBezTo>
                  <a:pt x="472" y="286"/>
                  <a:pt x="312" y="380"/>
                  <a:pt x="236" y="440"/>
                </a:cubicBezTo>
                <a:close/>
                <a:moveTo>
                  <a:pt x="88" y="241"/>
                </a:moveTo>
                <a:cubicBezTo>
                  <a:pt x="80" y="232"/>
                  <a:pt x="74" y="222"/>
                  <a:pt x="69" y="212"/>
                </a:cubicBezTo>
                <a:cubicBezTo>
                  <a:pt x="65" y="203"/>
                  <a:pt x="62" y="194"/>
                  <a:pt x="62" y="184"/>
                </a:cubicBezTo>
                <a:cubicBezTo>
                  <a:pt x="61" y="165"/>
                  <a:pt x="64" y="150"/>
                  <a:pt x="71" y="138"/>
                </a:cubicBezTo>
                <a:cubicBezTo>
                  <a:pt x="77" y="127"/>
                  <a:pt x="87" y="118"/>
                  <a:pt x="99" y="112"/>
                </a:cubicBezTo>
                <a:cubicBezTo>
                  <a:pt x="108" y="107"/>
                  <a:pt x="111" y="97"/>
                  <a:pt x="107" y="87"/>
                </a:cubicBezTo>
                <a:cubicBezTo>
                  <a:pt x="104" y="78"/>
                  <a:pt x="94" y="74"/>
                  <a:pt x="86" y="78"/>
                </a:cubicBezTo>
                <a:cubicBezTo>
                  <a:pt x="67" y="88"/>
                  <a:pt x="52" y="101"/>
                  <a:pt x="42" y="119"/>
                </a:cubicBezTo>
                <a:cubicBezTo>
                  <a:pt x="32" y="137"/>
                  <a:pt x="28" y="159"/>
                  <a:pt x="29" y="186"/>
                </a:cubicBezTo>
                <a:cubicBezTo>
                  <a:pt x="30" y="201"/>
                  <a:pt x="34" y="215"/>
                  <a:pt x="40" y="229"/>
                </a:cubicBezTo>
                <a:cubicBezTo>
                  <a:pt x="46" y="241"/>
                  <a:pt x="54" y="254"/>
                  <a:pt x="63" y="266"/>
                </a:cubicBezTo>
                <a:cubicBezTo>
                  <a:pt x="69" y="273"/>
                  <a:pt x="80" y="274"/>
                  <a:pt x="86" y="267"/>
                </a:cubicBezTo>
                <a:cubicBezTo>
                  <a:pt x="93" y="260"/>
                  <a:pt x="94" y="249"/>
                  <a:pt x="88" y="241"/>
                </a:cubicBezTo>
                <a:close/>
                <a:moveTo>
                  <a:pt x="288" y="175"/>
                </a:moveTo>
                <a:cubicBezTo>
                  <a:pt x="292" y="156"/>
                  <a:pt x="301" y="141"/>
                  <a:pt x="311" y="129"/>
                </a:cubicBezTo>
                <a:cubicBezTo>
                  <a:pt x="323" y="117"/>
                  <a:pt x="338" y="110"/>
                  <a:pt x="353" y="107"/>
                </a:cubicBezTo>
                <a:cubicBezTo>
                  <a:pt x="362" y="105"/>
                  <a:pt x="368" y="96"/>
                  <a:pt x="367" y="86"/>
                </a:cubicBezTo>
                <a:cubicBezTo>
                  <a:pt x="365" y="76"/>
                  <a:pt x="357" y="69"/>
                  <a:pt x="348" y="70"/>
                </a:cubicBezTo>
                <a:cubicBezTo>
                  <a:pt x="326" y="75"/>
                  <a:pt x="305" y="85"/>
                  <a:pt x="289" y="103"/>
                </a:cubicBezTo>
                <a:cubicBezTo>
                  <a:pt x="274" y="118"/>
                  <a:pt x="262" y="140"/>
                  <a:pt x="256" y="167"/>
                </a:cubicBezTo>
                <a:cubicBezTo>
                  <a:pt x="254" y="176"/>
                  <a:pt x="259" y="186"/>
                  <a:pt x="268" y="189"/>
                </a:cubicBezTo>
                <a:cubicBezTo>
                  <a:pt x="277" y="191"/>
                  <a:pt x="286" y="185"/>
                  <a:pt x="288" y="175"/>
                </a:cubicBezTo>
                <a:close/>
              </a:path>
            </a:pathLst>
          </a:custGeom>
          <a:solidFill>
            <a:srgbClr val="23CAD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grpSp>
        <p:nvGrpSpPr>
          <p:cNvPr id="45" name="Group 44"/>
          <p:cNvGrpSpPr/>
          <p:nvPr/>
        </p:nvGrpSpPr>
        <p:grpSpPr>
          <a:xfrm>
            <a:off x="850685" y="3089434"/>
            <a:ext cx="634175" cy="634685"/>
            <a:chOff x="4113213" y="2603501"/>
            <a:chExt cx="1982787" cy="1984374"/>
          </a:xfrm>
          <a:solidFill>
            <a:srgbClr val="028985"/>
          </a:solidFill>
        </p:grpSpPr>
        <p:sp>
          <p:nvSpPr>
            <p:cNvPr id="46" name="Freeform 45"/>
            <p:cNvSpPr/>
            <p:nvPr/>
          </p:nvSpPr>
          <p:spPr bwMode="auto">
            <a:xfrm>
              <a:off x="5260975" y="3781425"/>
              <a:ext cx="303212" cy="300037"/>
            </a:xfrm>
            <a:custGeom>
              <a:avLst/>
              <a:gdLst>
                <a:gd name="T0" fmla="*/ 20 w 81"/>
                <a:gd name="T1" fmla="*/ 20 h 80"/>
                <a:gd name="T2" fmla="*/ 13 w 81"/>
                <a:gd name="T3" fmla="*/ 68 h 80"/>
                <a:gd name="T4" fmla="*/ 60 w 81"/>
                <a:gd name="T5" fmla="*/ 59 h 80"/>
                <a:gd name="T6" fmla="*/ 68 w 81"/>
                <a:gd name="T7" fmla="*/ 12 h 80"/>
                <a:gd name="T8" fmla="*/ 20 w 81"/>
                <a:gd name="T9" fmla="*/ 2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0">
                  <a:moveTo>
                    <a:pt x="20" y="20"/>
                  </a:moveTo>
                  <a:cubicBezTo>
                    <a:pt x="4" y="36"/>
                    <a:pt x="0" y="55"/>
                    <a:pt x="13" y="68"/>
                  </a:cubicBezTo>
                  <a:cubicBezTo>
                    <a:pt x="25" y="80"/>
                    <a:pt x="44" y="75"/>
                    <a:pt x="60" y="59"/>
                  </a:cubicBezTo>
                  <a:cubicBezTo>
                    <a:pt x="75" y="45"/>
                    <a:pt x="81" y="25"/>
                    <a:pt x="68" y="12"/>
                  </a:cubicBezTo>
                  <a:cubicBezTo>
                    <a:pt x="55" y="0"/>
                    <a:pt x="36" y="4"/>
                    <a:pt x="2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7" name="Freeform 46"/>
            <p:cNvSpPr>
              <a:spLocks noEditPoints="1"/>
            </p:cNvSpPr>
            <p:nvPr/>
          </p:nvSpPr>
          <p:spPr bwMode="auto">
            <a:xfrm>
              <a:off x="4113213" y="2603501"/>
              <a:ext cx="1982787" cy="1984374"/>
            </a:xfrm>
            <a:custGeom>
              <a:avLst/>
              <a:gdLst>
                <a:gd name="T0" fmla="*/ 524 w 529"/>
                <a:gd name="T1" fmla="*/ 327 h 529"/>
                <a:gd name="T2" fmla="*/ 203 w 529"/>
                <a:gd name="T3" fmla="*/ 6 h 529"/>
                <a:gd name="T4" fmla="*/ 186 w 529"/>
                <a:gd name="T5" fmla="*/ 2 h 529"/>
                <a:gd name="T6" fmla="*/ 50 w 529"/>
                <a:gd name="T7" fmla="*/ 38 h 529"/>
                <a:gd name="T8" fmla="*/ 38 w 529"/>
                <a:gd name="T9" fmla="*/ 50 h 529"/>
                <a:gd name="T10" fmla="*/ 2 w 529"/>
                <a:gd name="T11" fmla="*/ 186 h 529"/>
                <a:gd name="T12" fmla="*/ 6 w 529"/>
                <a:gd name="T13" fmla="*/ 203 h 529"/>
                <a:gd name="T14" fmla="*/ 327 w 529"/>
                <a:gd name="T15" fmla="*/ 524 h 529"/>
                <a:gd name="T16" fmla="*/ 339 w 529"/>
                <a:gd name="T17" fmla="*/ 529 h 529"/>
                <a:gd name="T18" fmla="*/ 351 w 529"/>
                <a:gd name="T19" fmla="*/ 524 h 529"/>
                <a:gd name="T20" fmla="*/ 524 w 529"/>
                <a:gd name="T21" fmla="*/ 351 h 529"/>
                <a:gd name="T22" fmla="*/ 529 w 529"/>
                <a:gd name="T23" fmla="*/ 339 h 529"/>
                <a:gd name="T24" fmla="*/ 524 w 529"/>
                <a:gd name="T25" fmla="*/ 327 h 529"/>
                <a:gd name="T26" fmla="*/ 101 w 529"/>
                <a:gd name="T27" fmla="*/ 142 h 529"/>
                <a:gd name="T28" fmla="*/ 101 w 529"/>
                <a:gd name="T29" fmla="*/ 101 h 529"/>
                <a:gd name="T30" fmla="*/ 141 w 529"/>
                <a:gd name="T31" fmla="*/ 101 h 529"/>
                <a:gd name="T32" fmla="*/ 141 w 529"/>
                <a:gd name="T33" fmla="*/ 142 h 529"/>
                <a:gd name="T34" fmla="*/ 101 w 529"/>
                <a:gd name="T35" fmla="*/ 142 h 529"/>
                <a:gd name="T36" fmla="*/ 158 w 529"/>
                <a:gd name="T37" fmla="*/ 250 h 529"/>
                <a:gd name="T38" fmla="*/ 140 w 529"/>
                <a:gd name="T39" fmla="*/ 222 h 529"/>
                <a:gd name="T40" fmla="*/ 159 w 529"/>
                <a:gd name="T41" fmla="*/ 210 h 529"/>
                <a:gd name="T42" fmla="*/ 174 w 529"/>
                <a:gd name="T43" fmla="*/ 236 h 529"/>
                <a:gd name="T44" fmla="*/ 196 w 529"/>
                <a:gd name="T45" fmla="*/ 240 h 529"/>
                <a:gd name="T46" fmla="*/ 194 w 529"/>
                <a:gd name="T47" fmla="*/ 215 h 529"/>
                <a:gd name="T48" fmla="*/ 195 w 529"/>
                <a:gd name="T49" fmla="*/ 168 h 529"/>
                <a:gd name="T50" fmla="*/ 251 w 529"/>
                <a:gd name="T51" fmla="*/ 174 h 529"/>
                <a:gd name="T52" fmla="*/ 268 w 529"/>
                <a:gd name="T53" fmla="*/ 199 h 529"/>
                <a:gd name="T54" fmla="*/ 249 w 529"/>
                <a:gd name="T55" fmla="*/ 210 h 529"/>
                <a:gd name="T56" fmla="*/ 236 w 529"/>
                <a:gd name="T57" fmla="*/ 189 h 529"/>
                <a:gd name="T58" fmla="*/ 216 w 529"/>
                <a:gd name="T59" fmla="*/ 185 h 529"/>
                <a:gd name="T60" fmla="*/ 220 w 529"/>
                <a:gd name="T61" fmla="*/ 212 h 529"/>
                <a:gd name="T62" fmla="*/ 216 w 529"/>
                <a:gd name="T63" fmla="*/ 257 h 529"/>
                <a:gd name="T64" fmla="*/ 158 w 529"/>
                <a:gd name="T65" fmla="*/ 250 h 529"/>
                <a:gd name="T66" fmla="*/ 257 w 529"/>
                <a:gd name="T67" fmla="*/ 347 h 529"/>
                <a:gd name="T68" fmla="*/ 205 w 529"/>
                <a:gd name="T69" fmla="*/ 294 h 529"/>
                <a:gd name="T70" fmla="*/ 287 w 529"/>
                <a:gd name="T71" fmla="*/ 212 h 529"/>
                <a:gd name="T72" fmla="*/ 337 w 529"/>
                <a:gd name="T73" fmla="*/ 263 h 529"/>
                <a:gd name="T74" fmla="*/ 322 w 529"/>
                <a:gd name="T75" fmla="*/ 278 h 529"/>
                <a:gd name="T76" fmla="*/ 290 w 529"/>
                <a:gd name="T77" fmla="*/ 246 h 529"/>
                <a:gd name="T78" fmla="*/ 273 w 529"/>
                <a:gd name="T79" fmla="*/ 263 h 529"/>
                <a:gd name="T80" fmla="*/ 303 w 529"/>
                <a:gd name="T81" fmla="*/ 293 h 529"/>
                <a:gd name="T82" fmla="*/ 288 w 529"/>
                <a:gd name="T83" fmla="*/ 308 h 529"/>
                <a:gd name="T84" fmla="*/ 258 w 529"/>
                <a:gd name="T85" fmla="*/ 278 h 529"/>
                <a:gd name="T86" fmla="*/ 239 w 529"/>
                <a:gd name="T87" fmla="*/ 298 h 529"/>
                <a:gd name="T88" fmla="*/ 272 w 529"/>
                <a:gd name="T89" fmla="*/ 331 h 529"/>
                <a:gd name="T90" fmla="*/ 257 w 529"/>
                <a:gd name="T91" fmla="*/ 347 h 529"/>
                <a:gd name="T92" fmla="*/ 387 w 529"/>
                <a:gd name="T93" fmla="*/ 392 h 529"/>
                <a:gd name="T94" fmla="*/ 303 w 529"/>
                <a:gd name="T95" fmla="*/ 395 h 529"/>
                <a:gd name="T96" fmla="*/ 306 w 529"/>
                <a:gd name="T97" fmla="*/ 315 h 529"/>
                <a:gd name="T98" fmla="*/ 389 w 529"/>
                <a:gd name="T99" fmla="*/ 312 h 529"/>
                <a:gd name="T100" fmla="*/ 387 w 529"/>
                <a:gd name="T101" fmla="*/ 392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9">
                  <a:moveTo>
                    <a:pt x="524" y="327"/>
                  </a:moveTo>
                  <a:cubicBezTo>
                    <a:pt x="203" y="6"/>
                    <a:pt x="203" y="6"/>
                    <a:pt x="203" y="6"/>
                  </a:cubicBezTo>
                  <a:cubicBezTo>
                    <a:pt x="198" y="2"/>
                    <a:pt x="192" y="0"/>
                    <a:pt x="186" y="2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4" y="40"/>
                    <a:pt x="40" y="44"/>
                    <a:pt x="38" y="50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0" y="192"/>
                    <a:pt x="2" y="198"/>
                    <a:pt x="6" y="203"/>
                  </a:cubicBezTo>
                  <a:cubicBezTo>
                    <a:pt x="327" y="524"/>
                    <a:pt x="327" y="524"/>
                    <a:pt x="327" y="524"/>
                  </a:cubicBezTo>
                  <a:cubicBezTo>
                    <a:pt x="330" y="527"/>
                    <a:pt x="335" y="529"/>
                    <a:pt x="339" y="529"/>
                  </a:cubicBezTo>
                  <a:cubicBezTo>
                    <a:pt x="343" y="529"/>
                    <a:pt x="348" y="527"/>
                    <a:pt x="351" y="524"/>
                  </a:cubicBezTo>
                  <a:cubicBezTo>
                    <a:pt x="524" y="351"/>
                    <a:pt x="524" y="351"/>
                    <a:pt x="524" y="351"/>
                  </a:cubicBezTo>
                  <a:cubicBezTo>
                    <a:pt x="527" y="348"/>
                    <a:pt x="529" y="344"/>
                    <a:pt x="529" y="339"/>
                  </a:cubicBezTo>
                  <a:cubicBezTo>
                    <a:pt x="529" y="334"/>
                    <a:pt x="527" y="330"/>
                    <a:pt x="524" y="327"/>
                  </a:cubicBezTo>
                  <a:close/>
                  <a:moveTo>
                    <a:pt x="101" y="142"/>
                  </a:moveTo>
                  <a:cubicBezTo>
                    <a:pt x="90" y="130"/>
                    <a:pt x="90" y="112"/>
                    <a:pt x="101" y="101"/>
                  </a:cubicBezTo>
                  <a:cubicBezTo>
                    <a:pt x="112" y="90"/>
                    <a:pt x="130" y="90"/>
                    <a:pt x="141" y="101"/>
                  </a:cubicBezTo>
                  <a:cubicBezTo>
                    <a:pt x="153" y="112"/>
                    <a:pt x="153" y="130"/>
                    <a:pt x="141" y="142"/>
                  </a:cubicBezTo>
                  <a:cubicBezTo>
                    <a:pt x="130" y="153"/>
                    <a:pt x="112" y="153"/>
                    <a:pt x="101" y="142"/>
                  </a:cubicBezTo>
                  <a:close/>
                  <a:moveTo>
                    <a:pt x="158" y="250"/>
                  </a:moveTo>
                  <a:cubicBezTo>
                    <a:pt x="149" y="241"/>
                    <a:pt x="142" y="229"/>
                    <a:pt x="140" y="222"/>
                  </a:cubicBezTo>
                  <a:cubicBezTo>
                    <a:pt x="159" y="210"/>
                    <a:pt x="159" y="210"/>
                    <a:pt x="159" y="210"/>
                  </a:cubicBezTo>
                  <a:cubicBezTo>
                    <a:pt x="161" y="218"/>
                    <a:pt x="166" y="228"/>
                    <a:pt x="174" y="236"/>
                  </a:cubicBezTo>
                  <a:cubicBezTo>
                    <a:pt x="183" y="244"/>
                    <a:pt x="191" y="245"/>
                    <a:pt x="196" y="240"/>
                  </a:cubicBezTo>
                  <a:cubicBezTo>
                    <a:pt x="201" y="235"/>
                    <a:pt x="200" y="228"/>
                    <a:pt x="194" y="215"/>
                  </a:cubicBezTo>
                  <a:cubicBezTo>
                    <a:pt x="185" y="196"/>
                    <a:pt x="184" y="180"/>
                    <a:pt x="195" y="168"/>
                  </a:cubicBezTo>
                  <a:cubicBezTo>
                    <a:pt x="209" y="154"/>
                    <a:pt x="232" y="155"/>
                    <a:pt x="251" y="174"/>
                  </a:cubicBezTo>
                  <a:cubicBezTo>
                    <a:pt x="260" y="184"/>
                    <a:pt x="265" y="192"/>
                    <a:pt x="268" y="199"/>
                  </a:cubicBezTo>
                  <a:cubicBezTo>
                    <a:pt x="249" y="210"/>
                    <a:pt x="249" y="210"/>
                    <a:pt x="249" y="210"/>
                  </a:cubicBezTo>
                  <a:cubicBezTo>
                    <a:pt x="247" y="205"/>
                    <a:pt x="244" y="197"/>
                    <a:pt x="236" y="189"/>
                  </a:cubicBezTo>
                  <a:cubicBezTo>
                    <a:pt x="228" y="181"/>
                    <a:pt x="220" y="181"/>
                    <a:pt x="216" y="185"/>
                  </a:cubicBezTo>
                  <a:cubicBezTo>
                    <a:pt x="211" y="190"/>
                    <a:pt x="213" y="197"/>
                    <a:pt x="220" y="212"/>
                  </a:cubicBezTo>
                  <a:cubicBezTo>
                    <a:pt x="229" y="232"/>
                    <a:pt x="228" y="246"/>
                    <a:pt x="216" y="257"/>
                  </a:cubicBezTo>
                  <a:cubicBezTo>
                    <a:pt x="203" y="271"/>
                    <a:pt x="180" y="272"/>
                    <a:pt x="158" y="250"/>
                  </a:cubicBezTo>
                  <a:close/>
                  <a:moveTo>
                    <a:pt x="257" y="347"/>
                  </a:moveTo>
                  <a:cubicBezTo>
                    <a:pt x="205" y="294"/>
                    <a:pt x="205" y="294"/>
                    <a:pt x="205" y="294"/>
                  </a:cubicBezTo>
                  <a:cubicBezTo>
                    <a:pt x="287" y="212"/>
                    <a:pt x="287" y="212"/>
                    <a:pt x="287" y="212"/>
                  </a:cubicBezTo>
                  <a:cubicBezTo>
                    <a:pt x="337" y="263"/>
                    <a:pt x="337" y="263"/>
                    <a:pt x="337" y="263"/>
                  </a:cubicBezTo>
                  <a:cubicBezTo>
                    <a:pt x="322" y="278"/>
                    <a:pt x="322" y="278"/>
                    <a:pt x="322" y="278"/>
                  </a:cubicBezTo>
                  <a:cubicBezTo>
                    <a:pt x="290" y="246"/>
                    <a:pt x="290" y="246"/>
                    <a:pt x="290" y="246"/>
                  </a:cubicBezTo>
                  <a:cubicBezTo>
                    <a:pt x="273" y="263"/>
                    <a:pt x="273" y="263"/>
                    <a:pt x="273" y="263"/>
                  </a:cubicBezTo>
                  <a:cubicBezTo>
                    <a:pt x="303" y="293"/>
                    <a:pt x="303" y="293"/>
                    <a:pt x="303" y="293"/>
                  </a:cubicBezTo>
                  <a:cubicBezTo>
                    <a:pt x="288" y="308"/>
                    <a:pt x="288" y="308"/>
                    <a:pt x="288" y="308"/>
                  </a:cubicBezTo>
                  <a:cubicBezTo>
                    <a:pt x="258" y="278"/>
                    <a:pt x="258" y="278"/>
                    <a:pt x="258" y="278"/>
                  </a:cubicBezTo>
                  <a:cubicBezTo>
                    <a:pt x="239" y="298"/>
                    <a:pt x="239" y="298"/>
                    <a:pt x="239" y="298"/>
                  </a:cubicBezTo>
                  <a:cubicBezTo>
                    <a:pt x="272" y="331"/>
                    <a:pt x="272" y="331"/>
                    <a:pt x="272" y="331"/>
                  </a:cubicBezTo>
                  <a:lnTo>
                    <a:pt x="257" y="347"/>
                  </a:lnTo>
                  <a:close/>
                  <a:moveTo>
                    <a:pt x="387" y="392"/>
                  </a:moveTo>
                  <a:cubicBezTo>
                    <a:pt x="360" y="419"/>
                    <a:pt x="327" y="419"/>
                    <a:pt x="303" y="395"/>
                  </a:cubicBezTo>
                  <a:cubicBezTo>
                    <a:pt x="279" y="371"/>
                    <a:pt x="283" y="338"/>
                    <a:pt x="306" y="315"/>
                  </a:cubicBezTo>
                  <a:cubicBezTo>
                    <a:pt x="331" y="290"/>
                    <a:pt x="365" y="288"/>
                    <a:pt x="389" y="312"/>
                  </a:cubicBezTo>
                  <a:cubicBezTo>
                    <a:pt x="414" y="337"/>
                    <a:pt x="409" y="370"/>
                    <a:pt x="387" y="3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5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7" grpId="0" animBg="1"/>
      <p:bldP spid="38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22"/>
          <p:cNvSpPr>
            <a:spLocks noEditPoints="1"/>
          </p:cNvSpPr>
          <p:nvPr/>
        </p:nvSpPr>
        <p:spPr bwMode="auto">
          <a:xfrm>
            <a:off x="4354902" y="3065787"/>
            <a:ext cx="3841749" cy="3793844"/>
          </a:xfrm>
          <a:custGeom>
            <a:avLst/>
            <a:gdLst>
              <a:gd name="T0" fmla="*/ 75 w 84"/>
              <a:gd name="T1" fmla="*/ 58 h 83"/>
              <a:gd name="T2" fmla="*/ 84 w 84"/>
              <a:gd name="T3" fmla="*/ 49 h 83"/>
              <a:gd name="T4" fmla="*/ 84 w 84"/>
              <a:gd name="T5" fmla="*/ 9 h 83"/>
              <a:gd name="T6" fmla="*/ 75 w 84"/>
              <a:gd name="T7" fmla="*/ 0 h 83"/>
              <a:gd name="T8" fmla="*/ 9 w 84"/>
              <a:gd name="T9" fmla="*/ 0 h 83"/>
              <a:gd name="T10" fmla="*/ 0 w 84"/>
              <a:gd name="T11" fmla="*/ 9 h 83"/>
              <a:gd name="T12" fmla="*/ 0 w 84"/>
              <a:gd name="T13" fmla="*/ 49 h 83"/>
              <a:gd name="T14" fmla="*/ 9 w 84"/>
              <a:gd name="T15" fmla="*/ 58 h 83"/>
              <a:gd name="T16" fmla="*/ 34 w 84"/>
              <a:gd name="T17" fmla="*/ 58 h 83"/>
              <a:gd name="T18" fmla="*/ 34 w 84"/>
              <a:gd name="T19" fmla="*/ 66 h 83"/>
              <a:gd name="T20" fmla="*/ 9 w 84"/>
              <a:gd name="T21" fmla="*/ 66 h 83"/>
              <a:gd name="T22" fmla="*/ 0 w 84"/>
              <a:gd name="T23" fmla="*/ 74 h 83"/>
              <a:gd name="T24" fmla="*/ 0 w 84"/>
              <a:gd name="T25" fmla="*/ 81 h 83"/>
              <a:gd name="T26" fmla="*/ 2 w 84"/>
              <a:gd name="T27" fmla="*/ 83 h 83"/>
              <a:gd name="T28" fmla="*/ 82 w 84"/>
              <a:gd name="T29" fmla="*/ 83 h 83"/>
              <a:gd name="T30" fmla="*/ 84 w 84"/>
              <a:gd name="T31" fmla="*/ 81 h 83"/>
              <a:gd name="T32" fmla="*/ 84 w 84"/>
              <a:gd name="T33" fmla="*/ 74 h 83"/>
              <a:gd name="T34" fmla="*/ 75 w 84"/>
              <a:gd name="T35" fmla="*/ 66 h 83"/>
              <a:gd name="T36" fmla="*/ 49 w 84"/>
              <a:gd name="T37" fmla="*/ 66 h 83"/>
              <a:gd name="T38" fmla="*/ 49 w 84"/>
              <a:gd name="T39" fmla="*/ 58 h 83"/>
              <a:gd name="T40" fmla="*/ 75 w 84"/>
              <a:gd name="T41" fmla="*/ 58 h 83"/>
              <a:gd name="T42" fmla="*/ 3 w 84"/>
              <a:gd name="T43" fmla="*/ 49 h 83"/>
              <a:gd name="T44" fmla="*/ 3 w 84"/>
              <a:gd name="T45" fmla="*/ 9 h 83"/>
              <a:gd name="T46" fmla="*/ 9 w 84"/>
              <a:gd name="T47" fmla="*/ 4 h 83"/>
              <a:gd name="T48" fmla="*/ 75 w 84"/>
              <a:gd name="T49" fmla="*/ 4 h 83"/>
              <a:gd name="T50" fmla="*/ 80 w 84"/>
              <a:gd name="T51" fmla="*/ 9 h 83"/>
              <a:gd name="T52" fmla="*/ 80 w 84"/>
              <a:gd name="T53" fmla="*/ 49 h 83"/>
              <a:gd name="T54" fmla="*/ 75 w 84"/>
              <a:gd name="T55" fmla="*/ 54 h 83"/>
              <a:gd name="T56" fmla="*/ 9 w 84"/>
              <a:gd name="T57" fmla="*/ 54 h 83"/>
              <a:gd name="T58" fmla="*/ 3 w 84"/>
              <a:gd name="T59" fmla="*/ 49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4" h="83">
                <a:moveTo>
                  <a:pt x="75" y="58"/>
                </a:moveTo>
                <a:cubicBezTo>
                  <a:pt x="80" y="58"/>
                  <a:pt x="84" y="54"/>
                  <a:pt x="84" y="49"/>
                </a:cubicBezTo>
                <a:cubicBezTo>
                  <a:pt x="84" y="9"/>
                  <a:pt x="84" y="9"/>
                  <a:pt x="84" y="9"/>
                </a:cubicBezTo>
                <a:cubicBezTo>
                  <a:pt x="84" y="4"/>
                  <a:pt x="80" y="0"/>
                  <a:pt x="75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4"/>
                  <a:pt x="4" y="58"/>
                  <a:pt x="9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66"/>
                  <a:pt x="34" y="66"/>
                  <a:pt x="34" y="66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0" y="70"/>
                  <a:pt x="0" y="74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1" y="83"/>
                  <a:pt x="2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3" y="83"/>
                  <a:pt x="84" y="82"/>
                  <a:pt x="84" y="81"/>
                </a:cubicBezTo>
                <a:cubicBezTo>
                  <a:pt x="84" y="74"/>
                  <a:pt x="84" y="74"/>
                  <a:pt x="84" y="74"/>
                </a:cubicBezTo>
                <a:cubicBezTo>
                  <a:pt x="84" y="70"/>
                  <a:pt x="80" y="66"/>
                  <a:pt x="75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58"/>
                  <a:pt x="49" y="58"/>
                  <a:pt x="49" y="58"/>
                </a:cubicBezTo>
                <a:lnTo>
                  <a:pt x="75" y="58"/>
                </a:lnTo>
                <a:close/>
                <a:moveTo>
                  <a:pt x="3" y="49"/>
                </a:moveTo>
                <a:cubicBezTo>
                  <a:pt x="3" y="9"/>
                  <a:pt x="3" y="9"/>
                  <a:pt x="3" y="9"/>
                </a:cubicBezTo>
                <a:cubicBezTo>
                  <a:pt x="3" y="6"/>
                  <a:pt x="6" y="4"/>
                  <a:pt x="9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8" y="4"/>
                  <a:pt x="80" y="6"/>
                  <a:pt x="80" y="9"/>
                </a:cubicBezTo>
                <a:cubicBezTo>
                  <a:pt x="80" y="49"/>
                  <a:pt x="80" y="49"/>
                  <a:pt x="80" y="49"/>
                </a:cubicBezTo>
                <a:cubicBezTo>
                  <a:pt x="80" y="52"/>
                  <a:pt x="78" y="54"/>
                  <a:pt x="75" y="54"/>
                </a:cubicBezTo>
                <a:cubicBezTo>
                  <a:pt x="9" y="54"/>
                  <a:pt x="9" y="54"/>
                  <a:pt x="9" y="54"/>
                </a:cubicBezTo>
                <a:cubicBezTo>
                  <a:pt x="6" y="54"/>
                  <a:pt x="3" y="52"/>
                  <a:pt x="3" y="49"/>
                </a:cubicBezTo>
                <a:close/>
              </a:path>
            </a:pathLst>
          </a:custGeom>
          <a:solidFill>
            <a:srgbClr val="13918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1" name="Freeform 23"/>
          <p:cNvSpPr/>
          <p:nvPr/>
        </p:nvSpPr>
        <p:spPr bwMode="auto">
          <a:xfrm>
            <a:off x="4675848" y="3429001"/>
            <a:ext cx="3147353" cy="1963988"/>
          </a:xfrm>
          <a:custGeom>
            <a:avLst/>
            <a:gdLst>
              <a:gd name="T0" fmla="*/ 70 w 70"/>
              <a:gd name="T1" fmla="*/ 41 h 43"/>
              <a:gd name="T2" fmla="*/ 70 w 70"/>
              <a:gd name="T3" fmla="*/ 1 h 43"/>
              <a:gd name="T4" fmla="*/ 68 w 70"/>
              <a:gd name="T5" fmla="*/ 0 h 43"/>
              <a:gd name="T6" fmla="*/ 2 w 70"/>
              <a:gd name="T7" fmla="*/ 0 h 43"/>
              <a:gd name="T8" fmla="*/ 0 w 70"/>
              <a:gd name="T9" fmla="*/ 1 h 43"/>
              <a:gd name="T10" fmla="*/ 0 w 70"/>
              <a:gd name="T11" fmla="*/ 41 h 43"/>
              <a:gd name="T12" fmla="*/ 2 w 70"/>
              <a:gd name="T13" fmla="*/ 43 h 43"/>
              <a:gd name="T14" fmla="*/ 68 w 70"/>
              <a:gd name="T15" fmla="*/ 43 h 43"/>
              <a:gd name="T16" fmla="*/ 70 w 70"/>
              <a:gd name="T17" fmla="*/ 4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" h="43">
                <a:moveTo>
                  <a:pt x="70" y="41"/>
                </a:moveTo>
                <a:cubicBezTo>
                  <a:pt x="70" y="1"/>
                  <a:pt x="70" y="1"/>
                  <a:pt x="70" y="1"/>
                </a:cubicBezTo>
                <a:cubicBezTo>
                  <a:pt x="70" y="0"/>
                  <a:pt x="69" y="0"/>
                  <a:pt x="68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2"/>
                  <a:pt x="1" y="43"/>
                  <a:pt x="2" y="43"/>
                </a:cubicBezTo>
                <a:cubicBezTo>
                  <a:pt x="68" y="43"/>
                  <a:pt x="68" y="43"/>
                  <a:pt x="68" y="43"/>
                </a:cubicBezTo>
                <a:cubicBezTo>
                  <a:pt x="69" y="43"/>
                  <a:pt x="70" y="42"/>
                  <a:pt x="70" y="41"/>
                </a:cubicBezTo>
                <a:close/>
              </a:path>
            </a:pathLst>
          </a:cu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3" name="TextBox 12"/>
          <p:cNvSpPr txBox="1"/>
          <p:nvPr/>
        </p:nvSpPr>
        <p:spPr>
          <a:xfrm>
            <a:off x="5175239" y="3980105"/>
            <a:ext cx="21485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>
                <a:solidFill>
                  <a:schemeClr val="bg1"/>
                </a:solidFill>
                <a:latin typeface="+mj-lt"/>
              </a:rPr>
              <a:t>START UP.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9438038" y="2109593"/>
            <a:ext cx="1739265" cy="1117600"/>
            <a:chOff x="1489075" y="1825625"/>
            <a:chExt cx="2371725" cy="1524001"/>
          </a:xfrm>
          <a:solidFill>
            <a:srgbClr val="DE6E00"/>
          </a:solidFill>
        </p:grpSpPr>
        <p:sp>
          <p:nvSpPr>
            <p:cNvPr id="15" name="Freeform 43"/>
            <p:cNvSpPr/>
            <p:nvPr/>
          </p:nvSpPr>
          <p:spPr bwMode="auto">
            <a:xfrm>
              <a:off x="3321050" y="2211388"/>
              <a:ext cx="85725" cy="68263"/>
            </a:xfrm>
            <a:custGeom>
              <a:avLst/>
              <a:gdLst>
                <a:gd name="T0" fmla="*/ 9 w 10"/>
                <a:gd name="T1" fmla="*/ 8 h 8"/>
                <a:gd name="T2" fmla="*/ 4 w 10"/>
                <a:gd name="T3" fmla="*/ 7 h 8"/>
                <a:gd name="T4" fmla="*/ 3 w 10"/>
                <a:gd name="T5" fmla="*/ 7 h 8"/>
                <a:gd name="T6" fmla="*/ 3 w 10"/>
                <a:gd name="T7" fmla="*/ 6 h 8"/>
                <a:gd name="T8" fmla="*/ 0 w 10"/>
                <a:gd name="T9" fmla="*/ 1 h 8"/>
                <a:gd name="T10" fmla="*/ 2 w 10"/>
                <a:gd name="T11" fmla="*/ 0 h 8"/>
                <a:gd name="T12" fmla="*/ 4 w 10"/>
                <a:gd name="T13" fmla="*/ 5 h 8"/>
                <a:gd name="T14" fmla="*/ 10 w 10"/>
                <a:gd name="T15" fmla="*/ 6 h 8"/>
                <a:gd name="T16" fmla="*/ 9 w 10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8">
                  <a:moveTo>
                    <a:pt x="9" y="8"/>
                  </a:moveTo>
                  <a:cubicBezTo>
                    <a:pt x="8" y="7"/>
                    <a:pt x="6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5"/>
                    <a:pt x="1" y="3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2"/>
                    <a:pt x="4" y="3"/>
                    <a:pt x="4" y="5"/>
                  </a:cubicBezTo>
                  <a:cubicBezTo>
                    <a:pt x="6" y="5"/>
                    <a:pt x="8" y="5"/>
                    <a:pt x="10" y="6"/>
                  </a:cubicBezTo>
                  <a:lnTo>
                    <a:pt x="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6" name="Freeform 45"/>
            <p:cNvSpPr/>
            <p:nvPr/>
          </p:nvSpPr>
          <p:spPr bwMode="auto">
            <a:xfrm>
              <a:off x="1882775" y="2398713"/>
              <a:ext cx="77788" cy="60325"/>
            </a:xfrm>
            <a:custGeom>
              <a:avLst/>
              <a:gdLst>
                <a:gd name="T0" fmla="*/ 1 w 9"/>
                <a:gd name="T1" fmla="*/ 7 h 7"/>
                <a:gd name="T2" fmla="*/ 0 w 9"/>
                <a:gd name="T3" fmla="*/ 5 h 7"/>
                <a:gd name="T4" fmla="*/ 5 w 9"/>
                <a:gd name="T5" fmla="*/ 5 h 7"/>
                <a:gd name="T6" fmla="*/ 6 w 9"/>
                <a:gd name="T7" fmla="*/ 5 h 7"/>
                <a:gd name="T8" fmla="*/ 7 w 9"/>
                <a:gd name="T9" fmla="*/ 0 h 7"/>
                <a:gd name="T10" fmla="*/ 9 w 9"/>
                <a:gd name="T11" fmla="*/ 1 h 7"/>
                <a:gd name="T12" fmla="*/ 7 w 9"/>
                <a:gd name="T13" fmla="*/ 6 h 7"/>
                <a:gd name="T14" fmla="*/ 7 w 9"/>
                <a:gd name="T15" fmla="*/ 7 h 7"/>
                <a:gd name="T16" fmla="*/ 6 w 9"/>
                <a:gd name="T17" fmla="*/ 7 h 7"/>
                <a:gd name="T18" fmla="*/ 6 w 9"/>
                <a:gd name="T19" fmla="*/ 7 h 7"/>
                <a:gd name="T20" fmla="*/ 1 w 9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7">
                  <a:moveTo>
                    <a:pt x="1" y="7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2"/>
                    <a:pt x="7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3"/>
                    <a:pt x="8" y="5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7"/>
                    <a:pt x="2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7" name="Freeform 44"/>
            <p:cNvSpPr>
              <a:spLocks noEditPoints="1"/>
            </p:cNvSpPr>
            <p:nvPr/>
          </p:nvSpPr>
          <p:spPr bwMode="auto">
            <a:xfrm>
              <a:off x="1978025" y="1825625"/>
              <a:ext cx="1300163" cy="479425"/>
            </a:xfrm>
            <a:custGeom>
              <a:avLst/>
              <a:gdLst>
                <a:gd name="T0" fmla="*/ 1 w 152"/>
                <a:gd name="T1" fmla="*/ 56 h 56"/>
                <a:gd name="T2" fmla="*/ 0 w 152"/>
                <a:gd name="T3" fmla="*/ 55 h 56"/>
                <a:gd name="T4" fmla="*/ 5 w 152"/>
                <a:gd name="T5" fmla="*/ 44 h 56"/>
                <a:gd name="T6" fmla="*/ 7 w 152"/>
                <a:gd name="T7" fmla="*/ 45 h 56"/>
                <a:gd name="T8" fmla="*/ 1 w 152"/>
                <a:gd name="T9" fmla="*/ 56 h 56"/>
                <a:gd name="T10" fmla="*/ 151 w 152"/>
                <a:gd name="T11" fmla="*/ 36 h 56"/>
                <a:gd name="T12" fmla="*/ 143 w 152"/>
                <a:gd name="T13" fmla="*/ 27 h 56"/>
                <a:gd name="T14" fmla="*/ 144 w 152"/>
                <a:gd name="T15" fmla="*/ 25 h 56"/>
                <a:gd name="T16" fmla="*/ 152 w 152"/>
                <a:gd name="T17" fmla="*/ 35 h 56"/>
                <a:gd name="T18" fmla="*/ 151 w 152"/>
                <a:gd name="T19" fmla="*/ 36 h 56"/>
                <a:gd name="T20" fmla="*/ 13 w 152"/>
                <a:gd name="T21" fmla="*/ 35 h 56"/>
                <a:gd name="T22" fmla="*/ 12 w 152"/>
                <a:gd name="T23" fmla="*/ 34 h 56"/>
                <a:gd name="T24" fmla="*/ 20 w 152"/>
                <a:gd name="T25" fmla="*/ 25 h 56"/>
                <a:gd name="T26" fmla="*/ 22 w 152"/>
                <a:gd name="T27" fmla="*/ 26 h 56"/>
                <a:gd name="T28" fmla="*/ 13 w 152"/>
                <a:gd name="T29" fmla="*/ 35 h 56"/>
                <a:gd name="T30" fmla="*/ 133 w 152"/>
                <a:gd name="T31" fmla="*/ 19 h 56"/>
                <a:gd name="T32" fmla="*/ 123 w 152"/>
                <a:gd name="T33" fmla="*/ 12 h 56"/>
                <a:gd name="T34" fmla="*/ 124 w 152"/>
                <a:gd name="T35" fmla="*/ 10 h 56"/>
                <a:gd name="T36" fmla="*/ 134 w 152"/>
                <a:gd name="T37" fmla="*/ 17 h 56"/>
                <a:gd name="T38" fmla="*/ 133 w 152"/>
                <a:gd name="T39" fmla="*/ 19 h 56"/>
                <a:gd name="T40" fmla="*/ 31 w 152"/>
                <a:gd name="T41" fmla="*/ 18 h 56"/>
                <a:gd name="T42" fmla="*/ 30 w 152"/>
                <a:gd name="T43" fmla="*/ 17 h 56"/>
                <a:gd name="T44" fmla="*/ 40 w 152"/>
                <a:gd name="T45" fmla="*/ 10 h 56"/>
                <a:gd name="T46" fmla="*/ 41 w 152"/>
                <a:gd name="T47" fmla="*/ 12 h 56"/>
                <a:gd name="T48" fmla="*/ 31 w 152"/>
                <a:gd name="T49" fmla="*/ 18 h 56"/>
                <a:gd name="T50" fmla="*/ 112 w 152"/>
                <a:gd name="T51" fmla="*/ 7 h 56"/>
                <a:gd name="T52" fmla="*/ 100 w 152"/>
                <a:gd name="T53" fmla="*/ 4 h 56"/>
                <a:gd name="T54" fmla="*/ 101 w 152"/>
                <a:gd name="T55" fmla="*/ 2 h 56"/>
                <a:gd name="T56" fmla="*/ 113 w 152"/>
                <a:gd name="T57" fmla="*/ 5 h 56"/>
                <a:gd name="T58" fmla="*/ 112 w 152"/>
                <a:gd name="T59" fmla="*/ 7 h 56"/>
                <a:gd name="T60" fmla="*/ 52 w 152"/>
                <a:gd name="T61" fmla="*/ 7 h 56"/>
                <a:gd name="T62" fmla="*/ 52 w 152"/>
                <a:gd name="T63" fmla="*/ 5 h 56"/>
                <a:gd name="T64" fmla="*/ 64 w 152"/>
                <a:gd name="T65" fmla="*/ 2 h 56"/>
                <a:gd name="T66" fmla="*/ 64 w 152"/>
                <a:gd name="T67" fmla="*/ 3 h 56"/>
                <a:gd name="T68" fmla="*/ 52 w 152"/>
                <a:gd name="T69" fmla="*/ 7 h 56"/>
                <a:gd name="T70" fmla="*/ 88 w 152"/>
                <a:gd name="T71" fmla="*/ 2 h 56"/>
                <a:gd name="T72" fmla="*/ 82 w 152"/>
                <a:gd name="T73" fmla="*/ 2 h 56"/>
                <a:gd name="T74" fmla="*/ 76 w 152"/>
                <a:gd name="T75" fmla="*/ 2 h 56"/>
                <a:gd name="T76" fmla="*/ 76 w 152"/>
                <a:gd name="T77" fmla="*/ 0 h 56"/>
                <a:gd name="T78" fmla="*/ 82 w 152"/>
                <a:gd name="T79" fmla="*/ 0 h 56"/>
                <a:gd name="T80" fmla="*/ 82 w 152"/>
                <a:gd name="T81" fmla="*/ 0 h 56"/>
                <a:gd name="T82" fmla="*/ 88 w 152"/>
                <a:gd name="T83" fmla="*/ 0 h 56"/>
                <a:gd name="T84" fmla="*/ 88 w 152"/>
                <a:gd name="T85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2" h="56">
                  <a:moveTo>
                    <a:pt x="1" y="56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1" y="51"/>
                    <a:pt x="3" y="48"/>
                    <a:pt x="5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5" y="49"/>
                    <a:pt x="3" y="52"/>
                    <a:pt x="1" y="56"/>
                  </a:cubicBezTo>
                  <a:close/>
                  <a:moveTo>
                    <a:pt x="151" y="36"/>
                  </a:moveTo>
                  <a:cubicBezTo>
                    <a:pt x="148" y="33"/>
                    <a:pt x="145" y="30"/>
                    <a:pt x="143" y="27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7" y="28"/>
                    <a:pt x="150" y="31"/>
                    <a:pt x="152" y="35"/>
                  </a:cubicBezTo>
                  <a:lnTo>
                    <a:pt x="151" y="36"/>
                  </a:lnTo>
                  <a:close/>
                  <a:moveTo>
                    <a:pt x="13" y="35"/>
                  </a:moveTo>
                  <a:cubicBezTo>
                    <a:pt x="12" y="34"/>
                    <a:pt x="12" y="34"/>
                    <a:pt x="12" y="34"/>
                  </a:cubicBezTo>
                  <a:cubicBezTo>
                    <a:pt x="14" y="31"/>
                    <a:pt x="17" y="27"/>
                    <a:pt x="20" y="25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9" y="29"/>
                    <a:pt x="16" y="32"/>
                    <a:pt x="13" y="35"/>
                  </a:cubicBezTo>
                  <a:close/>
                  <a:moveTo>
                    <a:pt x="133" y="19"/>
                  </a:moveTo>
                  <a:cubicBezTo>
                    <a:pt x="130" y="16"/>
                    <a:pt x="127" y="14"/>
                    <a:pt x="123" y="12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8" y="12"/>
                    <a:pt x="131" y="15"/>
                    <a:pt x="134" y="17"/>
                  </a:cubicBezTo>
                  <a:lnTo>
                    <a:pt x="133" y="19"/>
                  </a:lnTo>
                  <a:close/>
                  <a:moveTo>
                    <a:pt x="31" y="18"/>
                  </a:moveTo>
                  <a:cubicBezTo>
                    <a:pt x="30" y="17"/>
                    <a:pt x="30" y="17"/>
                    <a:pt x="30" y="17"/>
                  </a:cubicBezTo>
                  <a:cubicBezTo>
                    <a:pt x="33" y="14"/>
                    <a:pt x="37" y="12"/>
                    <a:pt x="40" y="1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8" y="14"/>
                    <a:pt x="34" y="16"/>
                    <a:pt x="31" y="18"/>
                  </a:cubicBezTo>
                  <a:close/>
                  <a:moveTo>
                    <a:pt x="112" y="7"/>
                  </a:moveTo>
                  <a:cubicBezTo>
                    <a:pt x="108" y="6"/>
                    <a:pt x="104" y="5"/>
                    <a:pt x="100" y="4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5" y="3"/>
                    <a:pt x="109" y="4"/>
                    <a:pt x="113" y="5"/>
                  </a:cubicBezTo>
                  <a:lnTo>
                    <a:pt x="112" y="7"/>
                  </a:lnTo>
                  <a:close/>
                  <a:moveTo>
                    <a:pt x="52" y="7"/>
                  </a:moveTo>
                  <a:cubicBezTo>
                    <a:pt x="52" y="5"/>
                    <a:pt x="52" y="5"/>
                    <a:pt x="52" y="5"/>
                  </a:cubicBezTo>
                  <a:cubicBezTo>
                    <a:pt x="56" y="3"/>
                    <a:pt x="60" y="2"/>
                    <a:pt x="64" y="2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0" y="4"/>
                    <a:pt x="56" y="5"/>
                    <a:pt x="52" y="7"/>
                  </a:cubicBezTo>
                  <a:close/>
                  <a:moveTo>
                    <a:pt x="88" y="2"/>
                  </a:moveTo>
                  <a:cubicBezTo>
                    <a:pt x="86" y="2"/>
                    <a:pt x="84" y="2"/>
                    <a:pt x="82" y="2"/>
                  </a:cubicBezTo>
                  <a:cubicBezTo>
                    <a:pt x="80" y="2"/>
                    <a:pt x="78" y="2"/>
                    <a:pt x="76" y="2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8" y="0"/>
                    <a:pt x="80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4" y="0"/>
                    <a:pt x="86" y="0"/>
                    <a:pt x="88" y="0"/>
                  </a:cubicBezTo>
                  <a:lnTo>
                    <a:pt x="8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8" name="Freeform 46"/>
            <p:cNvSpPr>
              <a:spLocks noEditPoints="1"/>
            </p:cNvSpPr>
            <p:nvPr/>
          </p:nvSpPr>
          <p:spPr bwMode="auto">
            <a:xfrm>
              <a:off x="1489075" y="2287588"/>
              <a:ext cx="2371725" cy="1062038"/>
            </a:xfrm>
            <a:custGeom>
              <a:avLst/>
              <a:gdLst>
                <a:gd name="T0" fmla="*/ 48 w 277"/>
                <a:gd name="T1" fmla="*/ 124 h 124"/>
                <a:gd name="T2" fmla="*/ 51 w 277"/>
                <a:gd name="T3" fmla="*/ 122 h 124"/>
                <a:gd name="T4" fmla="*/ 60 w 277"/>
                <a:gd name="T5" fmla="*/ 124 h 124"/>
                <a:gd name="T6" fmla="*/ 201 w 277"/>
                <a:gd name="T7" fmla="*/ 124 h 124"/>
                <a:gd name="T8" fmla="*/ 189 w 277"/>
                <a:gd name="T9" fmla="*/ 122 h 124"/>
                <a:gd name="T10" fmla="*/ 201 w 277"/>
                <a:gd name="T11" fmla="*/ 124 h 124"/>
                <a:gd name="T12" fmla="*/ 166 w 277"/>
                <a:gd name="T13" fmla="*/ 124 h 124"/>
                <a:gd name="T14" fmla="*/ 177 w 277"/>
                <a:gd name="T15" fmla="*/ 122 h 124"/>
                <a:gd name="T16" fmla="*/ 154 w 277"/>
                <a:gd name="T17" fmla="*/ 124 h 124"/>
                <a:gd name="T18" fmla="*/ 142 w 277"/>
                <a:gd name="T19" fmla="*/ 122 h 124"/>
                <a:gd name="T20" fmla="*/ 154 w 277"/>
                <a:gd name="T21" fmla="*/ 124 h 124"/>
                <a:gd name="T22" fmla="*/ 119 w 277"/>
                <a:gd name="T23" fmla="*/ 124 h 124"/>
                <a:gd name="T24" fmla="*/ 130 w 277"/>
                <a:gd name="T25" fmla="*/ 122 h 124"/>
                <a:gd name="T26" fmla="*/ 107 w 277"/>
                <a:gd name="T27" fmla="*/ 124 h 124"/>
                <a:gd name="T28" fmla="*/ 95 w 277"/>
                <a:gd name="T29" fmla="*/ 122 h 124"/>
                <a:gd name="T30" fmla="*/ 107 w 277"/>
                <a:gd name="T31" fmla="*/ 124 h 124"/>
                <a:gd name="T32" fmla="*/ 72 w 277"/>
                <a:gd name="T33" fmla="*/ 124 h 124"/>
                <a:gd name="T34" fmla="*/ 84 w 277"/>
                <a:gd name="T35" fmla="*/ 122 h 124"/>
                <a:gd name="T36" fmla="*/ 213 w 277"/>
                <a:gd name="T37" fmla="*/ 124 h 124"/>
                <a:gd name="T38" fmla="*/ 224 w 277"/>
                <a:gd name="T39" fmla="*/ 120 h 124"/>
                <a:gd name="T40" fmla="*/ 213 w 277"/>
                <a:gd name="T41" fmla="*/ 124 h 124"/>
                <a:gd name="T42" fmla="*/ 26 w 277"/>
                <a:gd name="T43" fmla="*/ 117 h 124"/>
                <a:gd name="T44" fmla="*/ 37 w 277"/>
                <a:gd name="T45" fmla="*/ 120 h 124"/>
                <a:gd name="T46" fmla="*/ 236 w 277"/>
                <a:gd name="T47" fmla="*/ 119 h 124"/>
                <a:gd name="T48" fmla="*/ 246 w 277"/>
                <a:gd name="T49" fmla="*/ 112 h 124"/>
                <a:gd name="T50" fmla="*/ 236 w 277"/>
                <a:gd name="T51" fmla="*/ 119 h 124"/>
                <a:gd name="T52" fmla="*/ 9 w 277"/>
                <a:gd name="T53" fmla="*/ 100 h 124"/>
                <a:gd name="T54" fmla="*/ 18 w 277"/>
                <a:gd name="T55" fmla="*/ 108 h 124"/>
                <a:gd name="T56" fmla="*/ 256 w 277"/>
                <a:gd name="T57" fmla="*/ 107 h 124"/>
                <a:gd name="T58" fmla="*/ 263 w 277"/>
                <a:gd name="T59" fmla="*/ 97 h 124"/>
                <a:gd name="T60" fmla="*/ 256 w 277"/>
                <a:gd name="T61" fmla="*/ 107 h 124"/>
                <a:gd name="T62" fmla="*/ 1 w 277"/>
                <a:gd name="T63" fmla="*/ 78 h 124"/>
                <a:gd name="T64" fmla="*/ 5 w 277"/>
                <a:gd name="T65" fmla="*/ 88 h 124"/>
                <a:gd name="T66" fmla="*/ 271 w 277"/>
                <a:gd name="T67" fmla="*/ 88 h 124"/>
                <a:gd name="T68" fmla="*/ 273 w 277"/>
                <a:gd name="T69" fmla="*/ 77 h 124"/>
                <a:gd name="T70" fmla="*/ 271 w 277"/>
                <a:gd name="T71" fmla="*/ 88 h 124"/>
                <a:gd name="T72" fmla="*/ 0 w 277"/>
                <a:gd name="T73" fmla="*/ 66 h 124"/>
                <a:gd name="T74" fmla="*/ 4 w 277"/>
                <a:gd name="T75" fmla="*/ 55 h 124"/>
                <a:gd name="T76" fmla="*/ 277 w 277"/>
                <a:gd name="T77" fmla="*/ 65 h 124"/>
                <a:gd name="T78" fmla="*/ 275 w 277"/>
                <a:gd name="T79" fmla="*/ 60 h 124"/>
                <a:gd name="T80" fmla="*/ 277 w 277"/>
                <a:gd name="T81" fmla="*/ 53 h 124"/>
                <a:gd name="T82" fmla="*/ 277 w 277"/>
                <a:gd name="T83" fmla="*/ 65 h 124"/>
                <a:gd name="T84" fmla="*/ 8 w 277"/>
                <a:gd name="T85" fmla="*/ 43 h 124"/>
                <a:gd name="T86" fmla="*/ 16 w 277"/>
                <a:gd name="T87" fmla="*/ 35 h 124"/>
                <a:gd name="T88" fmla="*/ 273 w 277"/>
                <a:gd name="T89" fmla="*/ 42 h 124"/>
                <a:gd name="T90" fmla="*/ 270 w 277"/>
                <a:gd name="T91" fmla="*/ 31 h 124"/>
                <a:gd name="T92" fmla="*/ 273 w 277"/>
                <a:gd name="T93" fmla="*/ 42 h 124"/>
                <a:gd name="T94" fmla="*/ 24 w 277"/>
                <a:gd name="T95" fmla="*/ 26 h 124"/>
                <a:gd name="T96" fmla="*/ 35 w 277"/>
                <a:gd name="T97" fmla="*/ 23 h 124"/>
                <a:gd name="T98" fmla="*/ 262 w 277"/>
                <a:gd name="T99" fmla="*/ 22 h 124"/>
                <a:gd name="T100" fmla="*/ 256 w 277"/>
                <a:gd name="T101" fmla="*/ 12 h 124"/>
                <a:gd name="T102" fmla="*/ 262 w 277"/>
                <a:gd name="T103" fmla="*/ 22 h 124"/>
                <a:gd name="T104" fmla="*/ 235 w 277"/>
                <a:gd name="T105" fmla="*/ 2 h 124"/>
                <a:gd name="T106" fmla="*/ 246 w 277"/>
                <a:gd name="T107" fmla="*/ 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7" h="124">
                  <a:moveTo>
                    <a:pt x="51" y="124"/>
                  </a:moveTo>
                  <a:cubicBezTo>
                    <a:pt x="50" y="124"/>
                    <a:pt x="49" y="124"/>
                    <a:pt x="48" y="124"/>
                  </a:cubicBezTo>
                  <a:cubicBezTo>
                    <a:pt x="48" y="122"/>
                    <a:pt x="48" y="122"/>
                    <a:pt x="48" y="122"/>
                  </a:cubicBezTo>
                  <a:cubicBezTo>
                    <a:pt x="49" y="122"/>
                    <a:pt x="50" y="122"/>
                    <a:pt x="51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0" y="124"/>
                    <a:pt x="60" y="124"/>
                    <a:pt x="60" y="124"/>
                  </a:cubicBezTo>
                  <a:cubicBezTo>
                    <a:pt x="51" y="124"/>
                    <a:pt x="51" y="124"/>
                    <a:pt x="51" y="124"/>
                  </a:cubicBezTo>
                  <a:close/>
                  <a:moveTo>
                    <a:pt x="201" y="124"/>
                  </a:moveTo>
                  <a:cubicBezTo>
                    <a:pt x="189" y="124"/>
                    <a:pt x="189" y="124"/>
                    <a:pt x="189" y="124"/>
                  </a:cubicBezTo>
                  <a:cubicBezTo>
                    <a:pt x="189" y="122"/>
                    <a:pt x="189" y="122"/>
                    <a:pt x="189" y="122"/>
                  </a:cubicBezTo>
                  <a:cubicBezTo>
                    <a:pt x="201" y="122"/>
                    <a:pt x="201" y="122"/>
                    <a:pt x="201" y="122"/>
                  </a:cubicBezTo>
                  <a:lnTo>
                    <a:pt x="201" y="124"/>
                  </a:lnTo>
                  <a:close/>
                  <a:moveTo>
                    <a:pt x="177" y="124"/>
                  </a:moveTo>
                  <a:cubicBezTo>
                    <a:pt x="166" y="124"/>
                    <a:pt x="166" y="124"/>
                    <a:pt x="166" y="124"/>
                  </a:cubicBezTo>
                  <a:cubicBezTo>
                    <a:pt x="166" y="122"/>
                    <a:pt x="166" y="122"/>
                    <a:pt x="166" y="122"/>
                  </a:cubicBezTo>
                  <a:cubicBezTo>
                    <a:pt x="177" y="122"/>
                    <a:pt x="177" y="122"/>
                    <a:pt x="177" y="122"/>
                  </a:cubicBezTo>
                  <a:lnTo>
                    <a:pt x="177" y="124"/>
                  </a:lnTo>
                  <a:close/>
                  <a:moveTo>
                    <a:pt x="154" y="124"/>
                  </a:moveTo>
                  <a:cubicBezTo>
                    <a:pt x="142" y="124"/>
                    <a:pt x="142" y="124"/>
                    <a:pt x="142" y="124"/>
                  </a:cubicBezTo>
                  <a:cubicBezTo>
                    <a:pt x="142" y="122"/>
                    <a:pt x="142" y="122"/>
                    <a:pt x="142" y="122"/>
                  </a:cubicBezTo>
                  <a:cubicBezTo>
                    <a:pt x="154" y="122"/>
                    <a:pt x="154" y="122"/>
                    <a:pt x="154" y="122"/>
                  </a:cubicBezTo>
                  <a:lnTo>
                    <a:pt x="154" y="124"/>
                  </a:lnTo>
                  <a:close/>
                  <a:moveTo>
                    <a:pt x="130" y="124"/>
                  </a:moveTo>
                  <a:cubicBezTo>
                    <a:pt x="119" y="124"/>
                    <a:pt x="119" y="124"/>
                    <a:pt x="119" y="124"/>
                  </a:cubicBezTo>
                  <a:cubicBezTo>
                    <a:pt x="119" y="122"/>
                    <a:pt x="119" y="122"/>
                    <a:pt x="119" y="122"/>
                  </a:cubicBezTo>
                  <a:cubicBezTo>
                    <a:pt x="130" y="122"/>
                    <a:pt x="130" y="122"/>
                    <a:pt x="130" y="122"/>
                  </a:cubicBezTo>
                  <a:lnTo>
                    <a:pt x="130" y="124"/>
                  </a:lnTo>
                  <a:close/>
                  <a:moveTo>
                    <a:pt x="107" y="124"/>
                  </a:moveTo>
                  <a:cubicBezTo>
                    <a:pt x="95" y="124"/>
                    <a:pt x="95" y="124"/>
                    <a:pt x="95" y="124"/>
                  </a:cubicBezTo>
                  <a:cubicBezTo>
                    <a:pt x="95" y="122"/>
                    <a:pt x="95" y="122"/>
                    <a:pt x="95" y="122"/>
                  </a:cubicBezTo>
                  <a:cubicBezTo>
                    <a:pt x="107" y="122"/>
                    <a:pt x="107" y="122"/>
                    <a:pt x="107" y="122"/>
                  </a:cubicBezTo>
                  <a:lnTo>
                    <a:pt x="107" y="124"/>
                  </a:lnTo>
                  <a:close/>
                  <a:moveTo>
                    <a:pt x="84" y="124"/>
                  </a:moveTo>
                  <a:cubicBezTo>
                    <a:pt x="72" y="124"/>
                    <a:pt x="72" y="124"/>
                    <a:pt x="72" y="124"/>
                  </a:cubicBezTo>
                  <a:cubicBezTo>
                    <a:pt x="72" y="122"/>
                    <a:pt x="72" y="122"/>
                    <a:pt x="72" y="122"/>
                  </a:cubicBezTo>
                  <a:cubicBezTo>
                    <a:pt x="84" y="122"/>
                    <a:pt x="84" y="122"/>
                    <a:pt x="84" y="122"/>
                  </a:cubicBezTo>
                  <a:lnTo>
                    <a:pt x="84" y="124"/>
                  </a:lnTo>
                  <a:close/>
                  <a:moveTo>
                    <a:pt x="213" y="124"/>
                  </a:moveTo>
                  <a:cubicBezTo>
                    <a:pt x="212" y="122"/>
                    <a:pt x="212" y="122"/>
                    <a:pt x="212" y="122"/>
                  </a:cubicBezTo>
                  <a:cubicBezTo>
                    <a:pt x="216" y="121"/>
                    <a:pt x="220" y="121"/>
                    <a:pt x="224" y="120"/>
                  </a:cubicBezTo>
                  <a:cubicBezTo>
                    <a:pt x="224" y="122"/>
                    <a:pt x="224" y="122"/>
                    <a:pt x="224" y="122"/>
                  </a:cubicBezTo>
                  <a:cubicBezTo>
                    <a:pt x="221" y="123"/>
                    <a:pt x="217" y="123"/>
                    <a:pt x="213" y="124"/>
                  </a:cubicBezTo>
                  <a:close/>
                  <a:moveTo>
                    <a:pt x="37" y="122"/>
                  </a:moveTo>
                  <a:cubicBezTo>
                    <a:pt x="33" y="120"/>
                    <a:pt x="29" y="119"/>
                    <a:pt x="26" y="117"/>
                  </a:cubicBezTo>
                  <a:cubicBezTo>
                    <a:pt x="27" y="115"/>
                    <a:pt x="27" y="115"/>
                    <a:pt x="27" y="115"/>
                  </a:cubicBezTo>
                  <a:cubicBezTo>
                    <a:pt x="30" y="117"/>
                    <a:pt x="34" y="119"/>
                    <a:pt x="37" y="120"/>
                  </a:cubicBezTo>
                  <a:lnTo>
                    <a:pt x="37" y="122"/>
                  </a:lnTo>
                  <a:close/>
                  <a:moveTo>
                    <a:pt x="236" y="119"/>
                  </a:moveTo>
                  <a:cubicBezTo>
                    <a:pt x="235" y="117"/>
                    <a:pt x="235" y="117"/>
                    <a:pt x="235" y="117"/>
                  </a:cubicBezTo>
                  <a:cubicBezTo>
                    <a:pt x="239" y="115"/>
                    <a:pt x="242" y="114"/>
                    <a:pt x="246" y="112"/>
                  </a:cubicBezTo>
                  <a:cubicBezTo>
                    <a:pt x="246" y="114"/>
                    <a:pt x="246" y="114"/>
                    <a:pt x="246" y="114"/>
                  </a:cubicBezTo>
                  <a:cubicBezTo>
                    <a:pt x="243" y="116"/>
                    <a:pt x="240" y="117"/>
                    <a:pt x="236" y="119"/>
                  </a:cubicBezTo>
                  <a:close/>
                  <a:moveTo>
                    <a:pt x="16" y="109"/>
                  </a:moveTo>
                  <a:cubicBezTo>
                    <a:pt x="14" y="106"/>
                    <a:pt x="11" y="103"/>
                    <a:pt x="9" y="100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13" y="102"/>
                    <a:pt x="15" y="105"/>
                    <a:pt x="18" y="108"/>
                  </a:cubicBezTo>
                  <a:lnTo>
                    <a:pt x="16" y="109"/>
                  </a:lnTo>
                  <a:close/>
                  <a:moveTo>
                    <a:pt x="256" y="107"/>
                  </a:moveTo>
                  <a:cubicBezTo>
                    <a:pt x="255" y="105"/>
                    <a:pt x="255" y="105"/>
                    <a:pt x="255" y="105"/>
                  </a:cubicBezTo>
                  <a:cubicBezTo>
                    <a:pt x="258" y="103"/>
                    <a:pt x="261" y="100"/>
                    <a:pt x="263" y="97"/>
                  </a:cubicBezTo>
                  <a:cubicBezTo>
                    <a:pt x="265" y="98"/>
                    <a:pt x="265" y="98"/>
                    <a:pt x="265" y="98"/>
                  </a:cubicBezTo>
                  <a:cubicBezTo>
                    <a:pt x="262" y="101"/>
                    <a:pt x="259" y="104"/>
                    <a:pt x="256" y="107"/>
                  </a:cubicBezTo>
                  <a:close/>
                  <a:moveTo>
                    <a:pt x="4" y="89"/>
                  </a:moveTo>
                  <a:cubicBezTo>
                    <a:pt x="2" y="85"/>
                    <a:pt x="1" y="82"/>
                    <a:pt x="1" y="78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81"/>
                    <a:pt x="4" y="85"/>
                    <a:pt x="5" y="88"/>
                  </a:cubicBezTo>
                  <a:lnTo>
                    <a:pt x="4" y="89"/>
                  </a:lnTo>
                  <a:close/>
                  <a:moveTo>
                    <a:pt x="271" y="88"/>
                  </a:moveTo>
                  <a:cubicBezTo>
                    <a:pt x="269" y="87"/>
                    <a:pt x="269" y="87"/>
                    <a:pt x="269" y="87"/>
                  </a:cubicBezTo>
                  <a:cubicBezTo>
                    <a:pt x="271" y="84"/>
                    <a:pt x="272" y="80"/>
                    <a:pt x="273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74" y="81"/>
                    <a:pt x="273" y="85"/>
                    <a:pt x="271" y="88"/>
                  </a:cubicBezTo>
                  <a:close/>
                  <a:moveTo>
                    <a:pt x="2" y="66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1" y="62"/>
                    <a:pt x="1" y="58"/>
                    <a:pt x="3" y="54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8"/>
                    <a:pt x="3" y="62"/>
                    <a:pt x="2" y="66"/>
                  </a:cubicBezTo>
                  <a:close/>
                  <a:moveTo>
                    <a:pt x="277" y="65"/>
                  </a:moveTo>
                  <a:cubicBezTo>
                    <a:pt x="275" y="65"/>
                    <a:pt x="275" y="65"/>
                    <a:pt x="275" y="65"/>
                  </a:cubicBezTo>
                  <a:cubicBezTo>
                    <a:pt x="275" y="63"/>
                    <a:pt x="275" y="62"/>
                    <a:pt x="275" y="60"/>
                  </a:cubicBezTo>
                  <a:cubicBezTo>
                    <a:pt x="275" y="58"/>
                    <a:pt x="275" y="56"/>
                    <a:pt x="275" y="54"/>
                  </a:cubicBezTo>
                  <a:cubicBezTo>
                    <a:pt x="277" y="53"/>
                    <a:pt x="277" y="53"/>
                    <a:pt x="277" y="53"/>
                  </a:cubicBezTo>
                  <a:cubicBezTo>
                    <a:pt x="277" y="56"/>
                    <a:pt x="277" y="58"/>
                    <a:pt x="277" y="60"/>
                  </a:cubicBezTo>
                  <a:cubicBezTo>
                    <a:pt x="277" y="62"/>
                    <a:pt x="277" y="64"/>
                    <a:pt x="277" y="65"/>
                  </a:cubicBezTo>
                  <a:close/>
                  <a:moveTo>
                    <a:pt x="9" y="44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10" y="40"/>
                    <a:pt x="12" y="37"/>
                    <a:pt x="15" y="34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4" y="38"/>
                    <a:pt x="11" y="41"/>
                    <a:pt x="9" y="44"/>
                  </a:cubicBezTo>
                  <a:close/>
                  <a:moveTo>
                    <a:pt x="273" y="42"/>
                  </a:moveTo>
                  <a:cubicBezTo>
                    <a:pt x="272" y="39"/>
                    <a:pt x="270" y="35"/>
                    <a:pt x="268" y="32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2" y="34"/>
                    <a:pt x="273" y="38"/>
                    <a:pt x="275" y="42"/>
                  </a:cubicBezTo>
                  <a:lnTo>
                    <a:pt x="273" y="42"/>
                  </a:lnTo>
                  <a:close/>
                  <a:moveTo>
                    <a:pt x="25" y="28"/>
                  </a:moveTo>
                  <a:cubicBezTo>
                    <a:pt x="24" y="26"/>
                    <a:pt x="24" y="26"/>
                    <a:pt x="24" y="26"/>
                  </a:cubicBezTo>
                  <a:cubicBezTo>
                    <a:pt x="27" y="24"/>
                    <a:pt x="31" y="22"/>
                    <a:pt x="35" y="21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2" y="24"/>
                    <a:pt x="28" y="26"/>
                    <a:pt x="25" y="28"/>
                  </a:cubicBezTo>
                  <a:close/>
                  <a:moveTo>
                    <a:pt x="262" y="22"/>
                  </a:moveTo>
                  <a:cubicBezTo>
                    <a:pt x="260" y="19"/>
                    <a:pt x="257" y="16"/>
                    <a:pt x="254" y="13"/>
                  </a:cubicBezTo>
                  <a:cubicBezTo>
                    <a:pt x="256" y="12"/>
                    <a:pt x="256" y="12"/>
                    <a:pt x="256" y="12"/>
                  </a:cubicBezTo>
                  <a:cubicBezTo>
                    <a:pt x="259" y="15"/>
                    <a:pt x="261" y="18"/>
                    <a:pt x="264" y="21"/>
                  </a:cubicBezTo>
                  <a:lnTo>
                    <a:pt x="262" y="22"/>
                  </a:lnTo>
                  <a:close/>
                  <a:moveTo>
                    <a:pt x="245" y="7"/>
                  </a:moveTo>
                  <a:cubicBezTo>
                    <a:pt x="242" y="5"/>
                    <a:pt x="238" y="3"/>
                    <a:pt x="235" y="2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39" y="1"/>
                    <a:pt x="243" y="3"/>
                    <a:pt x="246" y="5"/>
                  </a:cubicBezTo>
                  <a:lnTo>
                    <a:pt x="245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793713" y="4197417"/>
            <a:ext cx="2213611" cy="1422400"/>
            <a:chOff x="1489075" y="1825625"/>
            <a:chExt cx="2371725" cy="1524001"/>
          </a:xfrm>
          <a:solidFill>
            <a:srgbClr val="DE6E00"/>
          </a:solidFill>
        </p:grpSpPr>
        <p:sp>
          <p:nvSpPr>
            <p:cNvPr id="20" name="Freeform 43"/>
            <p:cNvSpPr/>
            <p:nvPr/>
          </p:nvSpPr>
          <p:spPr bwMode="auto">
            <a:xfrm>
              <a:off x="3321050" y="2211388"/>
              <a:ext cx="85725" cy="68263"/>
            </a:xfrm>
            <a:custGeom>
              <a:avLst/>
              <a:gdLst>
                <a:gd name="T0" fmla="*/ 9 w 10"/>
                <a:gd name="T1" fmla="*/ 8 h 8"/>
                <a:gd name="T2" fmla="*/ 4 w 10"/>
                <a:gd name="T3" fmla="*/ 7 h 8"/>
                <a:gd name="T4" fmla="*/ 3 w 10"/>
                <a:gd name="T5" fmla="*/ 7 h 8"/>
                <a:gd name="T6" fmla="*/ 3 w 10"/>
                <a:gd name="T7" fmla="*/ 6 h 8"/>
                <a:gd name="T8" fmla="*/ 0 w 10"/>
                <a:gd name="T9" fmla="*/ 1 h 8"/>
                <a:gd name="T10" fmla="*/ 2 w 10"/>
                <a:gd name="T11" fmla="*/ 0 h 8"/>
                <a:gd name="T12" fmla="*/ 4 w 10"/>
                <a:gd name="T13" fmla="*/ 5 h 8"/>
                <a:gd name="T14" fmla="*/ 10 w 10"/>
                <a:gd name="T15" fmla="*/ 6 h 8"/>
                <a:gd name="T16" fmla="*/ 9 w 10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8">
                  <a:moveTo>
                    <a:pt x="9" y="8"/>
                  </a:moveTo>
                  <a:cubicBezTo>
                    <a:pt x="8" y="7"/>
                    <a:pt x="6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5"/>
                    <a:pt x="1" y="3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2"/>
                    <a:pt x="4" y="3"/>
                    <a:pt x="4" y="5"/>
                  </a:cubicBezTo>
                  <a:cubicBezTo>
                    <a:pt x="6" y="5"/>
                    <a:pt x="8" y="5"/>
                    <a:pt x="10" y="6"/>
                  </a:cubicBezTo>
                  <a:lnTo>
                    <a:pt x="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1" name="Freeform 45"/>
            <p:cNvSpPr/>
            <p:nvPr/>
          </p:nvSpPr>
          <p:spPr bwMode="auto">
            <a:xfrm>
              <a:off x="1882775" y="2398713"/>
              <a:ext cx="77788" cy="60325"/>
            </a:xfrm>
            <a:custGeom>
              <a:avLst/>
              <a:gdLst>
                <a:gd name="T0" fmla="*/ 1 w 9"/>
                <a:gd name="T1" fmla="*/ 7 h 7"/>
                <a:gd name="T2" fmla="*/ 0 w 9"/>
                <a:gd name="T3" fmla="*/ 5 h 7"/>
                <a:gd name="T4" fmla="*/ 5 w 9"/>
                <a:gd name="T5" fmla="*/ 5 h 7"/>
                <a:gd name="T6" fmla="*/ 6 w 9"/>
                <a:gd name="T7" fmla="*/ 5 h 7"/>
                <a:gd name="T8" fmla="*/ 7 w 9"/>
                <a:gd name="T9" fmla="*/ 0 h 7"/>
                <a:gd name="T10" fmla="*/ 9 w 9"/>
                <a:gd name="T11" fmla="*/ 1 h 7"/>
                <a:gd name="T12" fmla="*/ 7 w 9"/>
                <a:gd name="T13" fmla="*/ 6 h 7"/>
                <a:gd name="T14" fmla="*/ 7 w 9"/>
                <a:gd name="T15" fmla="*/ 7 h 7"/>
                <a:gd name="T16" fmla="*/ 6 w 9"/>
                <a:gd name="T17" fmla="*/ 7 h 7"/>
                <a:gd name="T18" fmla="*/ 6 w 9"/>
                <a:gd name="T19" fmla="*/ 7 h 7"/>
                <a:gd name="T20" fmla="*/ 1 w 9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7">
                  <a:moveTo>
                    <a:pt x="1" y="7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2"/>
                    <a:pt x="7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3"/>
                    <a:pt x="8" y="5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7"/>
                    <a:pt x="2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2" name="Freeform 44"/>
            <p:cNvSpPr>
              <a:spLocks noEditPoints="1"/>
            </p:cNvSpPr>
            <p:nvPr/>
          </p:nvSpPr>
          <p:spPr bwMode="auto">
            <a:xfrm>
              <a:off x="1978025" y="1825625"/>
              <a:ext cx="1300163" cy="479425"/>
            </a:xfrm>
            <a:custGeom>
              <a:avLst/>
              <a:gdLst>
                <a:gd name="T0" fmla="*/ 1 w 152"/>
                <a:gd name="T1" fmla="*/ 56 h 56"/>
                <a:gd name="T2" fmla="*/ 0 w 152"/>
                <a:gd name="T3" fmla="*/ 55 h 56"/>
                <a:gd name="T4" fmla="*/ 5 w 152"/>
                <a:gd name="T5" fmla="*/ 44 h 56"/>
                <a:gd name="T6" fmla="*/ 7 w 152"/>
                <a:gd name="T7" fmla="*/ 45 h 56"/>
                <a:gd name="T8" fmla="*/ 1 w 152"/>
                <a:gd name="T9" fmla="*/ 56 h 56"/>
                <a:gd name="T10" fmla="*/ 151 w 152"/>
                <a:gd name="T11" fmla="*/ 36 h 56"/>
                <a:gd name="T12" fmla="*/ 143 w 152"/>
                <a:gd name="T13" fmla="*/ 27 h 56"/>
                <a:gd name="T14" fmla="*/ 144 w 152"/>
                <a:gd name="T15" fmla="*/ 25 h 56"/>
                <a:gd name="T16" fmla="*/ 152 w 152"/>
                <a:gd name="T17" fmla="*/ 35 h 56"/>
                <a:gd name="T18" fmla="*/ 151 w 152"/>
                <a:gd name="T19" fmla="*/ 36 h 56"/>
                <a:gd name="T20" fmla="*/ 13 w 152"/>
                <a:gd name="T21" fmla="*/ 35 h 56"/>
                <a:gd name="T22" fmla="*/ 12 w 152"/>
                <a:gd name="T23" fmla="*/ 34 h 56"/>
                <a:gd name="T24" fmla="*/ 20 w 152"/>
                <a:gd name="T25" fmla="*/ 25 h 56"/>
                <a:gd name="T26" fmla="*/ 22 w 152"/>
                <a:gd name="T27" fmla="*/ 26 h 56"/>
                <a:gd name="T28" fmla="*/ 13 w 152"/>
                <a:gd name="T29" fmla="*/ 35 h 56"/>
                <a:gd name="T30" fmla="*/ 133 w 152"/>
                <a:gd name="T31" fmla="*/ 19 h 56"/>
                <a:gd name="T32" fmla="*/ 123 w 152"/>
                <a:gd name="T33" fmla="*/ 12 h 56"/>
                <a:gd name="T34" fmla="*/ 124 w 152"/>
                <a:gd name="T35" fmla="*/ 10 h 56"/>
                <a:gd name="T36" fmla="*/ 134 w 152"/>
                <a:gd name="T37" fmla="*/ 17 h 56"/>
                <a:gd name="T38" fmla="*/ 133 w 152"/>
                <a:gd name="T39" fmla="*/ 19 h 56"/>
                <a:gd name="T40" fmla="*/ 31 w 152"/>
                <a:gd name="T41" fmla="*/ 18 h 56"/>
                <a:gd name="T42" fmla="*/ 30 w 152"/>
                <a:gd name="T43" fmla="*/ 17 h 56"/>
                <a:gd name="T44" fmla="*/ 40 w 152"/>
                <a:gd name="T45" fmla="*/ 10 h 56"/>
                <a:gd name="T46" fmla="*/ 41 w 152"/>
                <a:gd name="T47" fmla="*/ 12 h 56"/>
                <a:gd name="T48" fmla="*/ 31 w 152"/>
                <a:gd name="T49" fmla="*/ 18 h 56"/>
                <a:gd name="T50" fmla="*/ 112 w 152"/>
                <a:gd name="T51" fmla="*/ 7 h 56"/>
                <a:gd name="T52" fmla="*/ 100 w 152"/>
                <a:gd name="T53" fmla="*/ 4 h 56"/>
                <a:gd name="T54" fmla="*/ 101 w 152"/>
                <a:gd name="T55" fmla="*/ 2 h 56"/>
                <a:gd name="T56" fmla="*/ 113 w 152"/>
                <a:gd name="T57" fmla="*/ 5 h 56"/>
                <a:gd name="T58" fmla="*/ 112 w 152"/>
                <a:gd name="T59" fmla="*/ 7 h 56"/>
                <a:gd name="T60" fmla="*/ 52 w 152"/>
                <a:gd name="T61" fmla="*/ 7 h 56"/>
                <a:gd name="T62" fmla="*/ 52 w 152"/>
                <a:gd name="T63" fmla="*/ 5 h 56"/>
                <a:gd name="T64" fmla="*/ 64 w 152"/>
                <a:gd name="T65" fmla="*/ 2 h 56"/>
                <a:gd name="T66" fmla="*/ 64 w 152"/>
                <a:gd name="T67" fmla="*/ 3 h 56"/>
                <a:gd name="T68" fmla="*/ 52 w 152"/>
                <a:gd name="T69" fmla="*/ 7 h 56"/>
                <a:gd name="T70" fmla="*/ 88 w 152"/>
                <a:gd name="T71" fmla="*/ 2 h 56"/>
                <a:gd name="T72" fmla="*/ 82 w 152"/>
                <a:gd name="T73" fmla="*/ 2 h 56"/>
                <a:gd name="T74" fmla="*/ 76 w 152"/>
                <a:gd name="T75" fmla="*/ 2 h 56"/>
                <a:gd name="T76" fmla="*/ 76 w 152"/>
                <a:gd name="T77" fmla="*/ 0 h 56"/>
                <a:gd name="T78" fmla="*/ 82 w 152"/>
                <a:gd name="T79" fmla="*/ 0 h 56"/>
                <a:gd name="T80" fmla="*/ 82 w 152"/>
                <a:gd name="T81" fmla="*/ 0 h 56"/>
                <a:gd name="T82" fmla="*/ 88 w 152"/>
                <a:gd name="T83" fmla="*/ 0 h 56"/>
                <a:gd name="T84" fmla="*/ 88 w 152"/>
                <a:gd name="T85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2" h="56">
                  <a:moveTo>
                    <a:pt x="1" y="56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1" y="51"/>
                    <a:pt x="3" y="48"/>
                    <a:pt x="5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5" y="49"/>
                    <a:pt x="3" y="52"/>
                    <a:pt x="1" y="56"/>
                  </a:cubicBezTo>
                  <a:close/>
                  <a:moveTo>
                    <a:pt x="151" y="36"/>
                  </a:moveTo>
                  <a:cubicBezTo>
                    <a:pt x="148" y="33"/>
                    <a:pt x="145" y="30"/>
                    <a:pt x="143" y="27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7" y="28"/>
                    <a:pt x="150" y="31"/>
                    <a:pt x="152" y="35"/>
                  </a:cubicBezTo>
                  <a:lnTo>
                    <a:pt x="151" y="36"/>
                  </a:lnTo>
                  <a:close/>
                  <a:moveTo>
                    <a:pt x="13" y="35"/>
                  </a:moveTo>
                  <a:cubicBezTo>
                    <a:pt x="12" y="34"/>
                    <a:pt x="12" y="34"/>
                    <a:pt x="12" y="34"/>
                  </a:cubicBezTo>
                  <a:cubicBezTo>
                    <a:pt x="14" y="31"/>
                    <a:pt x="17" y="27"/>
                    <a:pt x="20" y="25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9" y="29"/>
                    <a:pt x="16" y="32"/>
                    <a:pt x="13" y="35"/>
                  </a:cubicBezTo>
                  <a:close/>
                  <a:moveTo>
                    <a:pt x="133" y="19"/>
                  </a:moveTo>
                  <a:cubicBezTo>
                    <a:pt x="130" y="16"/>
                    <a:pt x="127" y="14"/>
                    <a:pt x="123" y="12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8" y="12"/>
                    <a:pt x="131" y="15"/>
                    <a:pt x="134" y="17"/>
                  </a:cubicBezTo>
                  <a:lnTo>
                    <a:pt x="133" y="19"/>
                  </a:lnTo>
                  <a:close/>
                  <a:moveTo>
                    <a:pt x="31" y="18"/>
                  </a:moveTo>
                  <a:cubicBezTo>
                    <a:pt x="30" y="17"/>
                    <a:pt x="30" y="17"/>
                    <a:pt x="30" y="17"/>
                  </a:cubicBezTo>
                  <a:cubicBezTo>
                    <a:pt x="33" y="14"/>
                    <a:pt x="37" y="12"/>
                    <a:pt x="40" y="1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8" y="14"/>
                    <a:pt x="34" y="16"/>
                    <a:pt x="31" y="18"/>
                  </a:cubicBezTo>
                  <a:close/>
                  <a:moveTo>
                    <a:pt x="112" y="7"/>
                  </a:moveTo>
                  <a:cubicBezTo>
                    <a:pt x="108" y="6"/>
                    <a:pt x="104" y="5"/>
                    <a:pt x="100" y="4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5" y="3"/>
                    <a:pt x="109" y="4"/>
                    <a:pt x="113" y="5"/>
                  </a:cubicBezTo>
                  <a:lnTo>
                    <a:pt x="112" y="7"/>
                  </a:lnTo>
                  <a:close/>
                  <a:moveTo>
                    <a:pt x="52" y="7"/>
                  </a:moveTo>
                  <a:cubicBezTo>
                    <a:pt x="52" y="5"/>
                    <a:pt x="52" y="5"/>
                    <a:pt x="52" y="5"/>
                  </a:cubicBezTo>
                  <a:cubicBezTo>
                    <a:pt x="56" y="3"/>
                    <a:pt x="60" y="2"/>
                    <a:pt x="64" y="2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0" y="4"/>
                    <a:pt x="56" y="5"/>
                    <a:pt x="52" y="7"/>
                  </a:cubicBezTo>
                  <a:close/>
                  <a:moveTo>
                    <a:pt x="88" y="2"/>
                  </a:moveTo>
                  <a:cubicBezTo>
                    <a:pt x="86" y="2"/>
                    <a:pt x="84" y="2"/>
                    <a:pt x="82" y="2"/>
                  </a:cubicBezTo>
                  <a:cubicBezTo>
                    <a:pt x="80" y="2"/>
                    <a:pt x="78" y="2"/>
                    <a:pt x="76" y="2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8" y="0"/>
                    <a:pt x="80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4" y="0"/>
                    <a:pt x="86" y="0"/>
                    <a:pt x="88" y="0"/>
                  </a:cubicBezTo>
                  <a:lnTo>
                    <a:pt x="8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3" name="Freeform 46"/>
            <p:cNvSpPr>
              <a:spLocks noEditPoints="1"/>
            </p:cNvSpPr>
            <p:nvPr/>
          </p:nvSpPr>
          <p:spPr bwMode="auto">
            <a:xfrm>
              <a:off x="1489075" y="2287588"/>
              <a:ext cx="2371725" cy="1062038"/>
            </a:xfrm>
            <a:custGeom>
              <a:avLst/>
              <a:gdLst>
                <a:gd name="T0" fmla="*/ 48 w 277"/>
                <a:gd name="T1" fmla="*/ 124 h 124"/>
                <a:gd name="T2" fmla="*/ 51 w 277"/>
                <a:gd name="T3" fmla="*/ 122 h 124"/>
                <a:gd name="T4" fmla="*/ 60 w 277"/>
                <a:gd name="T5" fmla="*/ 124 h 124"/>
                <a:gd name="T6" fmla="*/ 201 w 277"/>
                <a:gd name="T7" fmla="*/ 124 h 124"/>
                <a:gd name="T8" fmla="*/ 189 w 277"/>
                <a:gd name="T9" fmla="*/ 122 h 124"/>
                <a:gd name="T10" fmla="*/ 201 w 277"/>
                <a:gd name="T11" fmla="*/ 124 h 124"/>
                <a:gd name="T12" fmla="*/ 166 w 277"/>
                <a:gd name="T13" fmla="*/ 124 h 124"/>
                <a:gd name="T14" fmla="*/ 177 w 277"/>
                <a:gd name="T15" fmla="*/ 122 h 124"/>
                <a:gd name="T16" fmla="*/ 154 w 277"/>
                <a:gd name="T17" fmla="*/ 124 h 124"/>
                <a:gd name="T18" fmla="*/ 142 w 277"/>
                <a:gd name="T19" fmla="*/ 122 h 124"/>
                <a:gd name="T20" fmla="*/ 154 w 277"/>
                <a:gd name="T21" fmla="*/ 124 h 124"/>
                <a:gd name="T22" fmla="*/ 119 w 277"/>
                <a:gd name="T23" fmla="*/ 124 h 124"/>
                <a:gd name="T24" fmla="*/ 130 w 277"/>
                <a:gd name="T25" fmla="*/ 122 h 124"/>
                <a:gd name="T26" fmla="*/ 107 w 277"/>
                <a:gd name="T27" fmla="*/ 124 h 124"/>
                <a:gd name="T28" fmla="*/ 95 w 277"/>
                <a:gd name="T29" fmla="*/ 122 h 124"/>
                <a:gd name="T30" fmla="*/ 107 w 277"/>
                <a:gd name="T31" fmla="*/ 124 h 124"/>
                <a:gd name="T32" fmla="*/ 72 w 277"/>
                <a:gd name="T33" fmla="*/ 124 h 124"/>
                <a:gd name="T34" fmla="*/ 84 w 277"/>
                <a:gd name="T35" fmla="*/ 122 h 124"/>
                <a:gd name="T36" fmla="*/ 213 w 277"/>
                <a:gd name="T37" fmla="*/ 124 h 124"/>
                <a:gd name="T38" fmla="*/ 224 w 277"/>
                <a:gd name="T39" fmla="*/ 120 h 124"/>
                <a:gd name="T40" fmla="*/ 213 w 277"/>
                <a:gd name="T41" fmla="*/ 124 h 124"/>
                <a:gd name="T42" fmla="*/ 26 w 277"/>
                <a:gd name="T43" fmla="*/ 117 h 124"/>
                <a:gd name="T44" fmla="*/ 37 w 277"/>
                <a:gd name="T45" fmla="*/ 120 h 124"/>
                <a:gd name="T46" fmla="*/ 236 w 277"/>
                <a:gd name="T47" fmla="*/ 119 h 124"/>
                <a:gd name="T48" fmla="*/ 246 w 277"/>
                <a:gd name="T49" fmla="*/ 112 h 124"/>
                <a:gd name="T50" fmla="*/ 236 w 277"/>
                <a:gd name="T51" fmla="*/ 119 h 124"/>
                <a:gd name="T52" fmla="*/ 9 w 277"/>
                <a:gd name="T53" fmla="*/ 100 h 124"/>
                <a:gd name="T54" fmla="*/ 18 w 277"/>
                <a:gd name="T55" fmla="*/ 108 h 124"/>
                <a:gd name="T56" fmla="*/ 256 w 277"/>
                <a:gd name="T57" fmla="*/ 107 h 124"/>
                <a:gd name="T58" fmla="*/ 263 w 277"/>
                <a:gd name="T59" fmla="*/ 97 h 124"/>
                <a:gd name="T60" fmla="*/ 256 w 277"/>
                <a:gd name="T61" fmla="*/ 107 h 124"/>
                <a:gd name="T62" fmla="*/ 1 w 277"/>
                <a:gd name="T63" fmla="*/ 78 h 124"/>
                <a:gd name="T64" fmla="*/ 5 w 277"/>
                <a:gd name="T65" fmla="*/ 88 h 124"/>
                <a:gd name="T66" fmla="*/ 271 w 277"/>
                <a:gd name="T67" fmla="*/ 88 h 124"/>
                <a:gd name="T68" fmla="*/ 273 w 277"/>
                <a:gd name="T69" fmla="*/ 77 h 124"/>
                <a:gd name="T70" fmla="*/ 271 w 277"/>
                <a:gd name="T71" fmla="*/ 88 h 124"/>
                <a:gd name="T72" fmla="*/ 0 w 277"/>
                <a:gd name="T73" fmla="*/ 66 h 124"/>
                <a:gd name="T74" fmla="*/ 4 w 277"/>
                <a:gd name="T75" fmla="*/ 55 h 124"/>
                <a:gd name="T76" fmla="*/ 277 w 277"/>
                <a:gd name="T77" fmla="*/ 65 h 124"/>
                <a:gd name="T78" fmla="*/ 275 w 277"/>
                <a:gd name="T79" fmla="*/ 60 h 124"/>
                <a:gd name="T80" fmla="*/ 277 w 277"/>
                <a:gd name="T81" fmla="*/ 53 h 124"/>
                <a:gd name="T82" fmla="*/ 277 w 277"/>
                <a:gd name="T83" fmla="*/ 65 h 124"/>
                <a:gd name="T84" fmla="*/ 8 w 277"/>
                <a:gd name="T85" fmla="*/ 43 h 124"/>
                <a:gd name="T86" fmla="*/ 16 w 277"/>
                <a:gd name="T87" fmla="*/ 35 h 124"/>
                <a:gd name="T88" fmla="*/ 273 w 277"/>
                <a:gd name="T89" fmla="*/ 42 h 124"/>
                <a:gd name="T90" fmla="*/ 270 w 277"/>
                <a:gd name="T91" fmla="*/ 31 h 124"/>
                <a:gd name="T92" fmla="*/ 273 w 277"/>
                <a:gd name="T93" fmla="*/ 42 h 124"/>
                <a:gd name="T94" fmla="*/ 24 w 277"/>
                <a:gd name="T95" fmla="*/ 26 h 124"/>
                <a:gd name="T96" fmla="*/ 35 w 277"/>
                <a:gd name="T97" fmla="*/ 23 h 124"/>
                <a:gd name="T98" fmla="*/ 262 w 277"/>
                <a:gd name="T99" fmla="*/ 22 h 124"/>
                <a:gd name="T100" fmla="*/ 256 w 277"/>
                <a:gd name="T101" fmla="*/ 12 h 124"/>
                <a:gd name="T102" fmla="*/ 262 w 277"/>
                <a:gd name="T103" fmla="*/ 22 h 124"/>
                <a:gd name="T104" fmla="*/ 235 w 277"/>
                <a:gd name="T105" fmla="*/ 2 h 124"/>
                <a:gd name="T106" fmla="*/ 246 w 277"/>
                <a:gd name="T107" fmla="*/ 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7" h="124">
                  <a:moveTo>
                    <a:pt x="51" y="124"/>
                  </a:moveTo>
                  <a:cubicBezTo>
                    <a:pt x="50" y="124"/>
                    <a:pt x="49" y="124"/>
                    <a:pt x="48" y="124"/>
                  </a:cubicBezTo>
                  <a:cubicBezTo>
                    <a:pt x="48" y="122"/>
                    <a:pt x="48" y="122"/>
                    <a:pt x="48" y="122"/>
                  </a:cubicBezTo>
                  <a:cubicBezTo>
                    <a:pt x="49" y="122"/>
                    <a:pt x="50" y="122"/>
                    <a:pt x="51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0" y="124"/>
                    <a:pt x="60" y="124"/>
                    <a:pt x="60" y="124"/>
                  </a:cubicBezTo>
                  <a:cubicBezTo>
                    <a:pt x="51" y="124"/>
                    <a:pt x="51" y="124"/>
                    <a:pt x="51" y="124"/>
                  </a:cubicBezTo>
                  <a:close/>
                  <a:moveTo>
                    <a:pt x="201" y="124"/>
                  </a:moveTo>
                  <a:cubicBezTo>
                    <a:pt x="189" y="124"/>
                    <a:pt x="189" y="124"/>
                    <a:pt x="189" y="124"/>
                  </a:cubicBezTo>
                  <a:cubicBezTo>
                    <a:pt x="189" y="122"/>
                    <a:pt x="189" y="122"/>
                    <a:pt x="189" y="122"/>
                  </a:cubicBezTo>
                  <a:cubicBezTo>
                    <a:pt x="201" y="122"/>
                    <a:pt x="201" y="122"/>
                    <a:pt x="201" y="122"/>
                  </a:cubicBezTo>
                  <a:lnTo>
                    <a:pt x="201" y="124"/>
                  </a:lnTo>
                  <a:close/>
                  <a:moveTo>
                    <a:pt x="177" y="124"/>
                  </a:moveTo>
                  <a:cubicBezTo>
                    <a:pt x="166" y="124"/>
                    <a:pt x="166" y="124"/>
                    <a:pt x="166" y="124"/>
                  </a:cubicBezTo>
                  <a:cubicBezTo>
                    <a:pt x="166" y="122"/>
                    <a:pt x="166" y="122"/>
                    <a:pt x="166" y="122"/>
                  </a:cubicBezTo>
                  <a:cubicBezTo>
                    <a:pt x="177" y="122"/>
                    <a:pt x="177" y="122"/>
                    <a:pt x="177" y="122"/>
                  </a:cubicBezTo>
                  <a:lnTo>
                    <a:pt x="177" y="124"/>
                  </a:lnTo>
                  <a:close/>
                  <a:moveTo>
                    <a:pt x="154" y="124"/>
                  </a:moveTo>
                  <a:cubicBezTo>
                    <a:pt x="142" y="124"/>
                    <a:pt x="142" y="124"/>
                    <a:pt x="142" y="124"/>
                  </a:cubicBezTo>
                  <a:cubicBezTo>
                    <a:pt x="142" y="122"/>
                    <a:pt x="142" y="122"/>
                    <a:pt x="142" y="122"/>
                  </a:cubicBezTo>
                  <a:cubicBezTo>
                    <a:pt x="154" y="122"/>
                    <a:pt x="154" y="122"/>
                    <a:pt x="154" y="122"/>
                  </a:cubicBezTo>
                  <a:lnTo>
                    <a:pt x="154" y="124"/>
                  </a:lnTo>
                  <a:close/>
                  <a:moveTo>
                    <a:pt x="130" y="124"/>
                  </a:moveTo>
                  <a:cubicBezTo>
                    <a:pt x="119" y="124"/>
                    <a:pt x="119" y="124"/>
                    <a:pt x="119" y="124"/>
                  </a:cubicBezTo>
                  <a:cubicBezTo>
                    <a:pt x="119" y="122"/>
                    <a:pt x="119" y="122"/>
                    <a:pt x="119" y="122"/>
                  </a:cubicBezTo>
                  <a:cubicBezTo>
                    <a:pt x="130" y="122"/>
                    <a:pt x="130" y="122"/>
                    <a:pt x="130" y="122"/>
                  </a:cubicBezTo>
                  <a:lnTo>
                    <a:pt x="130" y="124"/>
                  </a:lnTo>
                  <a:close/>
                  <a:moveTo>
                    <a:pt x="107" y="124"/>
                  </a:moveTo>
                  <a:cubicBezTo>
                    <a:pt x="95" y="124"/>
                    <a:pt x="95" y="124"/>
                    <a:pt x="95" y="124"/>
                  </a:cubicBezTo>
                  <a:cubicBezTo>
                    <a:pt x="95" y="122"/>
                    <a:pt x="95" y="122"/>
                    <a:pt x="95" y="122"/>
                  </a:cubicBezTo>
                  <a:cubicBezTo>
                    <a:pt x="107" y="122"/>
                    <a:pt x="107" y="122"/>
                    <a:pt x="107" y="122"/>
                  </a:cubicBezTo>
                  <a:lnTo>
                    <a:pt x="107" y="124"/>
                  </a:lnTo>
                  <a:close/>
                  <a:moveTo>
                    <a:pt x="84" y="124"/>
                  </a:moveTo>
                  <a:cubicBezTo>
                    <a:pt x="72" y="124"/>
                    <a:pt x="72" y="124"/>
                    <a:pt x="72" y="124"/>
                  </a:cubicBezTo>
                  <a:cubicBezTo>
                    <a:pt x="72" y="122"/>
                    <a:pt x="72" y="122"/>
                    <a:pt x="72" y="122"/>
                  </a:cubicBezTo>
                  <a:cubicBezTo>
                    <a:pt x="84" y="122"/>
                    <a:pt x="84" y="122"/>
                    <a:pt x="84" y="122"/>
                  </a:cubicBezTo>
                  <a:lnTo>
                    <a:pt x="84" y="124"/>
                  </a:lnTo>
                  <a:close/>
                  <a:moveTo>
                    <a:pt x="213" y="124"/>
                  </a:moveTo>
                  <a:cubicBezTo>
                    <a:pt x="212" y="122"/>
                    <a:pt x="212" y="122"/>
                    <a:pt x="212" y="122"/>
                  </a:cubicBezTo>
                  <a:cubicBezTo>
                    <a:pt x="216" y="121"/>
                    <a:pt x="220" y="121"/>
                    <a:pt x="224" y="120"/>
                  </a:cubicBezTo>
                  <a:cubicBezTo>
                    <a:pt x="224" y="122"/>
                    <a:pt x="224" y="122"/>
                    <a:pt x="224" y="122"/>
                  </a:cubicBezTo>
                  <a:cubicBezTo>
                    <a:pt x="221" y="123"/>
                    <a:pt x="217" y="123"/>
                    <a:pt x="213" y="124"/>
                  </a:cubicBezTo>
                  <a:close/>
                  <a:moveTo>
                    <a:pt x="37" y="122"/>
                  </a:moveTo>
                  <a:cubicBezTo>
                    <a:pt x="33" y="120"/>
                    <a:pt x="29" y="119"/>
                    <a:pt x="26" y="117"/>
                  </a:cubicBezTo>
                  <a:cubicBezTo>
                    <a:pt x="27" y="115"/>
                    <a:pt x="27" y="115"/>
                    <a:pt x="27" y="115"/>
                  </a:cubicBezTo>
                  <a:cubicBezTo>
                    <a:pt x="30" y="117"/>
                    <a:pt x="34" y="119"/>
                    <a:pt x="37" y="120"/>
                  </a:cubicBezTo>
                  <a:lnTo>
                    <a:pt x="37" y="122"/>
                  </a:lnTo>
                  <a:close/>
                  <a:moveTo>
                    <a:pt x="236" y="119"/>
                  </a:moveTo>
                  <a:cubicBezTo>
                    <a:pt x="235" y="117"/>
                    <a:pt x="235" y="117"/>
                    <a:pt x="235" y="117"/>
                  </a:cubicBezTo>
                  <a:cubicBezTo>
                    <a:pt x="239" y="115"/>
                    <a:pt x="242" y="114"/>
                    <a:pt x="246" y="112"/>
                  </a:cubicBezTo>
                  <a:cubicBezTo>
                    <a:pt x="246" y="114"/>
                    <a:pt x="246" y="114"/>
                    <a:pt x="246" y="114"/>
                  </a:cubicBezTo>
                  <a:cubicBezTo>
                    <a:pt x="243" y="116"/>
                    <a:pt x="240" y="117"/>
                    <a:pt x="236" y="119"/>
                  </a:cubicBezTo>
                  <a:close/>
                  <a:moveTo>
                    <a:pt x="16" y="109"/>
                  </a:moveTo>
                  <a:cubicBezTo>
                    <a:pt x="14" y="106"/>
                    <a:pt x="11" y="103"/>
                    <a:pt x="9" y="100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13" y="102"/>
                    <a:pt x="15" y="105"/>
                    <a:pt x="18" y="108"/>
                  </a:cubicBezTo>
                  <a:lnTo>
                    <a:pt x="16" y="109"/>
                  </a:lnTo>
                  <a:close/>
                  <a:moveTo>
                    <a:pt x="256" y="107"/>
                  </a:moveTo>
                  <a:cubicBezTo>
                    <a:pt x="255" y="105"/>
                    <a:pt x="255" y="105"/>
                    <a:pt x="255" y="105"/>
                  </a:cubicBezTo>
                  <a:cubicBezTo>
                    <a:pt x="258" y="103"/>
                    <a:pt x="261" y="100"/>
                    <a:pt x="263" y="97"/>
                  </a:cubicBezTo>
                  <a:cubicBezTo>
                    <a:pt x="265" y="98"/>
                    <a:pt x="265" y="98"/>
                    <a:pt x="265" y="98"/>
                  </a:cubicBezTo>
                  <a:cubicBezTo>
                    <a:pt x="262" y="101"/>
                    <a:pt x="259" y="104"/>
                    <a:pt x="256" y="107"/>
                  </a:cubicBezTo>
                  <a:close/>
                  <a:moveTo>
                    <a:pt x="4" y="89"/>
                  </a:moveTo>
                  <a:cubicBezTo>
                    <a:pt x="2" y="85"/>
                    <a:pt x="1" y="82"/>
                    <a:pt x="1" y="78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81"/>
                    <a:pt x="4" y="85"/>
                    <a:pt x="5" y="88"/>
                  </a:cubicBezTo>
                  <a:lnTo>
                    <a:pt x="4" y="89"/>
                  </a:lnTo>
                  <a:close/>
                  <a:moveTo>
                    <a:pt x="271" y="88"/>
                  </a:moveTo>
                  <a:cubicBezTo>
                    <a:pt x="269" y="87"/>
                    <a:pt x="269" y="87"/>
                    <a:pt x="269" y="87"/>
                  </a:cubicBezTo>
                  <a:cubicBezTo>
                    <a:pt x="271" y="84"/>
                    <a:pt x="272" y="80"/>
                    <a:pt x="273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74" y="81"/>
                    <a:pt x="273" y="85"/>
                    <a:pt x="271" y="88"/>
                  </a:cubicBezTo>
                  <a:close/>
                  <a:moveTo>
                    <a:pt x="2" y="66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1" y="62"/>
                    <a:pt x="1" y="58"/>
                    <a:pt x="3" y="54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8"/>
                    <a:pt x="3" y="62"/>
                    <a:pt x="2" y="66"/>
                  </a:cubicBezTo>
                  <a:close/>
                  <a:moveTo>
                    <a:pt x="277" y="65"/>
                  </a:moveTo>
                  <a:cubicBezTo>
                    <a:pt x="275" y="65"/>
                    <a:pt x="275" y="65"/>
                    <a:pt x="275" y="65"/>
                  </a:cubicBezTo>
                  <a:cubicBezTo>
                    <a:pt x="275" y="63"/>
                    <a:pt x="275" y="62"/>
                    <a:pt x="275" y="60"/>
                  </a:cubicBezTo>
                  <a:cubicBezTo>
                    <a:pt x="275" y="58"/>
                    <a:pt x="275" y="56"/>
                    <a:pt x="275" y="54"/>
                  </a:cubicBezTo>
                  <a:cubicBezTo>
                    <a:pt x="277" y="53"/>
                    <a:pt x="277" y="53"/>
                    <a:pt x="277" y="53"/>
                  </a:cubicBezTo>
                  <a:cubicBezTo>
                    <a:pt x="277" y="56"/>
                    <a:pt x="277" y="58"/>
                    <a:pt x="277" y="60"/>
                  </a:cubicBezTo>
                  <a:cubicBezTo>
                    <a:pt x="277" y="62"/>
                    <a:pt x="277" y="64"/>
                    <a:pt x="277" y="65"/>
                  </a:cubicBezTo>
                  <a:close/>
                  <a:moveTo>
                    <a:pt x="9" y="44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10" y="40"/>
                    <a:pt x="12" y="37"/>
                    <a:pt x="15" y="34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4" y="38"/>
                    <a:pt x="11" y="41"/>
                    <a:pt x="9" y="44"/>
                  </a:cubicBezTo>
                  <a:close/>
                  <a:moveTo>
                    <a:pt x="273" y="42"/>
                  </a:moveTo>
                  <a:cubicBezTo>
                    <a:pt x="272" y="39"/>
                    <a:pt x="270" y="35"/>
                    <a:pt x="268" y="32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2" y="34"/>
                    <a:pt x="273" y="38"/>
                    <a:pt x="275" y="42"/>
                  </a:cubicBezTo>
                  <a:lnTo>
                    <a:pt x="273" y="42"/>
                  </a:lnTo>
                  <a:close/>
                  <a:moveTo>
                    <a:pt x="25" y="28"/>
                  </a:moveTo>
                  <a:cubicBezTo>
                    <a:pt x="24" y="26"/>
                    <a:pt x="24" y="26"/>
                    <a:pt x="24" y="26"/>
                  </a:cubicBezTo>
                  <a:cubicBezTo>
                    <a:pt x="27" y="24"/>
                    <a:pt x="31" y="22"/>
                    <a:pt x="35" y="21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2" y="24"/>
                    <a:pt x="28" y="26"/>
                    <a:pt x="25" y="28"/>
                  </a:cubicBezTo>
                  <a:close/>
                  <a:moveTo>
                    <a:pt x="262" y="22"/>
                  </a:moveTo>
                  <a:cubicBezTo>
                    <a:pt x="260" y="19"/>
                    <a:pt x="257" y="16"/>
                    <a:pt x="254" y="13"/>
                  </a:cubicBezTo>
                  <a:cubicBezTo>
                    <a:pt x="256" y="12"/>
                    <a:pt x="256" y="12"/>
                    <a:pt x="256" y="12"/>
                  </a:cubicBezTo>
                  <a:cubicBezTo>
                    <a:pt x="259" y="15"/>
                    <a:pt x="261" y="18"/>
                    <a:pt x="264" y="21"/>
                  </a:cubicBezTo>
                  <a:lnTo>
                    <a:pt x="262" y="22"/>
                  </a:lnTo>
                  <a:close/>
                  <a:moveTo>
                    <a:pt x="245" y="7"/>
                  </a:moveTo>
                  <a:cubicBezTo>
                    <a:pt x="242" y="5"/>
                    <a:pt x="238" y="3"/>
                    <a:pt x="235" y="2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39" y="1"/>
                    <a:pt x="243" y="3"/>
                    <a:pt x="246" y="5"/>
                  </a:cubicBezTo>
                  <a:lnTo>
                    <a:pt x="245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572065" y="1733477"/>
            <a:ext cx="1423036" cy="914400"/>
            <a:chOff x="1489075" y="1825625"/>
            <a:chExt cx="2371725" cy="1524001"/>
          </a:xfrm>
          <a:solidFill>
            <a:srgbClr val="DE6E00"/>
          </a:solidFill>
        </p:grpSpPr>
        <p:sp>
          <p:nvSpPr>
            <p:cNvPr id="25" name="Freeform 43"/>
            <p:cNvSpPr/>
            <p:nvPr/>
          </p:nvSpPr>
          <p:spPr bwMode="auto">
            <a:xfrm>
              <a:off x="3321050" y="2211388"/>
              <a:ext cx="85725" cy="68263"/>
            </a:xfrm>
            <a:custGeom>
              <a:avLst/>
              <a:gdLst>
                <a:gd name="T0" fmla="*/ 9 w 10"/>
                <a:gd name="T1" fmla="*/ 8 h 8"/>
                <a:gd name="T2" fmla="*/ 4 w 10"/>
                <a:gd name="T3" fmla="*/ 7 h 8"/>
                <a:gd name="T4" fmla="*/ 3 w 10"/>
                <a:gd name="T5" fmla="*/ 7 h 8"/>
                <a:gd name="T6" fmla="*/ 3 w 10"/>
                <a:gd name="T7" fmla="*/ 6 h 8"/>
                <a:gd name="T8" fmla="*/ 0 w 10"/>
                <a:gd name="T9" fmla="*/ 1 h 8"/>
                <a:gd name="T10" fmla="*/ 2 w 10"/>
                <a:gd name="T11" fmla="*/ 0 h 8"/>
                <a:gd name="T12" fmla="*/ 4 w 10"/>
                <a:gd name="T13" fmla="*/ 5 h 8"/>
                <a:gd name="T14" fmla="*/ 10 w 10"/>
                <a:gd name="T15" fmla="*/ 6 h 8"/>
                <a:gd name="T16" fmla="*/ 9 w 10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8">
                  <a:moveTo>
                    <a:pt x="9" y="8"/>
                  </a:moveTo>
                  <a:cubicBezTo>
                    <a:pt x="8" y="7"/>
                    <a:pt x="6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5"/>
                    <a:pt x="1" y="3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2"/>
                    <a:pt x="4" y="3"/>
                    <a:pt x="4" y="5"/>
                  </a:cubicBezTo>
                  <a:cubicBezTo>
                    <a:pt x="6" y="5"/>
                    <a:pt x="8" y="5"/>
                    <a:pt x="10" y="6"/>
                  </a:cubicBezTo>
                  <a:lnTo>
                    <a:pt x="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6" name="Freeform 45"/>
            <p:cNvSpPr/>
            <p:nvPr/>
          </p:nvSpPr>
          <p:spPr bwMode="auto">
            <a:xfrm>
              <a:off x="1882775" y="2398713"/>
              <a:ext cx="77788" cy="60325"/>
            </a:xfrm>
            <a:custGeom>
              <a:avLst/>
              <a:gdLst>
                <a:gd name="T0" fmla="*/ 1 w 9"/>
                <a:gd name="T1" fmla="*/ 7 h 7"/>
                <a:gd name="T2" fmla="*/ 0 w 9"/>
                <a:gd name="T3" fmla="*/ 5 h 7"/>
                <a:gd name="T4" fmla="*/ 5 w 9"/>
                <a:gd name="T5" fmla="*/ 5 h 7"/>
                <a:gd name="T6" fmla="*/ 6 w 9"/>
                <a:gd name="T7" fmla="*/ 5 h 7"/>
                <a:gd name="T8" fmla="*/ 7 w 9"/>
                <a:gd name="T9" fmla="*/ 0 h 7"/>
                <a:gd name="T10" fmla="*/ 9 w 9"/>
                <a:gd name="T11" fmla="*/ 1 h 7"/>
                <a:gd name="T12" fmla="*/ 7 w 9"/>
                <a:gd name="T13" fmla="*/ 6 h 7"/>
                <a:gd name="T14" fmla="*/ 7 w 9"/>
                <a:gd name="T15" fmla="*/ 7 h 7"/>
                <a:gd name="T16" fmla="*/ 6 w 9"/>
                <a:gd name="T17" fmla="*/ 7 h 7"/>
                <a:gd name="T18" fmla="*/ 6 w 9"/>
                <a:gd name="T19" fmla="*/ 7 h 7"/>
                <a:gd name="T20" fmla="*/ 1 w 9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7">
                  <a:moveTo>
                    <a:pt x="1" y="7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2"/>
                    <a:pt x="7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3"/>
                    <a:pt x="8" y="5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7"/>
                    <a:pt x="2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7" name="Freeform 44"/>
            <p:cNvSpPr>
              <a:spLocks noEditPoints="1"/>
            </p:cNvSpPr>
            <p:nvPr/>
          </p:nvSpPr>
          <p:spPr bwMode="auto">
            <a:xfrm>
              <a:off x="1978025" y="1825625"/>
              <a:ext cx="1300163" cy="479425"/>
            </a:xfrm>
            <a:custGeom>
              <a:avLst/>
              <a:gdLst>
                <a:gd name="T0" fmla="*/ 1 w 152"/>
                <a:gd name="T1" fmla="*/ 56 h 56"/>
                <a:gd name="T2" fmla="*/ 0 w 152"/>
                <a:gd name="T3" fmla="*/ 55 h 56"/>
                <a:gd name="T4" fmla="*/ 5 w 152"/>
                <a:gd name="T5" fmla="*/ 44 h 56"/>
                <a:gd name="T6" fmla="*/ 7 w 152"/>
                <a:gd name="T7" fmla="*/ 45 h 56"/>
                <a:gd name="T8" fmla="*/ 1 w 152"/>
                <a:gd name="T9" fmla="*/ 56 h 56"/>
                <a:gd name="T10" fmla="*/ 151 w 152"/>
                <a:gd name="T11" fmla="*/ 36 h 56"/>
                <a:gd name="T12" fmla="*/ 143 w 152"/>
                <a:gd name="T13" fmla="*/ 27 h 56"/>
                <a:gd name="T14" fmla="*/ 144 w 152"/>
                <a:gd name="T15" fmla="*/ 25 h 56"/>
                <a:gd name="T16" fmla="*/ 152 w 152"/>
                <a:gd name="T17" fmla="*/ 35 h 56"/>
                <a:gd name="T18" fmla="*/ 151 w 152"/>
                <a:gd name="T19" fmla="*/ 36 h 56"/>
                <a:gd name="T20" fmla="*/ 13 w 152"/>
                <a:gd name="T21" fmla="*/ 35 h 56"/>
                <a:gd name="T22" fmla="*/ 12 w 152"/>
                <a:gd name="T23" fmla="*/ 34 h 56"/>
                <a:gd name="T24" fmla="*/ 20 w 152"/>
                <a:gd name="T25" fmla="*/ 25 h 56"/>
                <a:gd name="T26" fmla="*/ 22 w 152"/>
                <a:gd name="T27" fmla="*/ 26 h 56"/>
                <a:gd name="T28" fmla="*/ 13 w 152"/>
                <a:gd name="T29" fmla="*/ 35 h 56"/>
                <a:gd name="T30" fmla="*/ 133 w 152"/>
                <a:gd name="T31" fmla="*/ 19 h 56"/>
                <a:gd name="T32" fmla="*/ 123 w 152"/>
                <a:gd name="T33" fmla="*/ 12 h 56"/>
                <a:gd name="T34" fmla="*/ 124 w 152"/>
                <a:gd name="T35" fmla="*/ 10 h 56"/>
                <a:gd name="T36" fmla="*/ 134 w 152"/>
                <a:gd name="T37" fmla="*/ 17 h 56"/>
                <a:gd name="T38" fmla="*/ 133 w 152"/>
                <a:gd name="T39" fmla="*/ 19 h 56"/>
                <a:gd name="T40" fmla="*/ 31 w 152"/>
                <a:gd name="T41" fmla="*/ 18 h 56"/>
                <a:gd name="T42" fmla="*/ 30 w 152"/>
                <a:gd name="T43" fmla="*/ 17 h 56"/>
                <a:gd name="T44" fmla="*/ 40 w 152"/>
                <a:gd name="T45" fmla="*/ 10 h 56"/>
                <a:gd name="T46" fmla="*/ 41 w 152"/>
                <a:gd name="T47" fmla="*/ 12 h 56"/>
                <a:gd name="T48" fmla="*/ 31 w 152"/>
                <a:gd name="T49" fmla="*/ 18 h 56"/>
                <a:gd name="T50" fmla="*/ 112 w 152"/>
                <a:gd name="T51" fmla="*/ 7 h 56"/>
                <a:gd name="T52" fmla="*/ 100 w 152"/>
                <a:gd name="T53" fmla="*/ 4 h 56"/>
                <a:gd name="T54" fmla="*/ 101 w 152"/>
                <a:gd name="T55" fmla="*/ 2 h 56"/>
                <a:gd name="T56" fmla="*/ 113 w 152"/>
                <a:gd name="T57" fmla="*/ 5 h 56"/>
                <a:gd name="T58" fmla="*/ 112 w 152"/>
                <a:gd name="T59" fmla="*/ 7 h 56"/>
                <a:gd name="T60" fmla="*/ 52 w 152"/>
                <a:gd name="T61" fmla="*/ 7 h 56"/>
                <a:gd name="T62" fmla="*/ 52 w 152"/>
                <a:gd name="T63" fmla="*/ 5 h 56"/>
                <a:gd name="T64" fmla="*/ 64 w 152"/>
                <a:gd name="T65" fmla="*/ 2 h 56"/>
                <a:gd name="T66" fmla="*/ 64 w 152"/>
                <a:gd name="T67" fmla="*/ 3 h 56"/>
                <a:gd name="T68" fmla="*/ 52 w 152"/>
                <a:gd name="T69" fmla="*/ 7 h 56"/>
                <a:gd name="T70" fmla="*/ 88 w 152"/>
                <a:gd name="T71" fmla="*/ 2 h 56"/>
                <a:gd name="T72" fmla="*/ 82 w 152"/>
                <a:gd name="T73" fmla="*/ 2 h 56"/>
                <a:gd name="T74" fmla="*/ 76 w 152"/>
                <a:gd name="T75" fmla="*/ 2 h 56"/>
                <a:gd name="T76" fmla="*/ 76 w 152"/>
                <a:gd name="T77" fmla="*/ 0 h 56"/>
                <a:gd name="T78" fmla="*/ 82 w 152"/>
                <a:gd name="T79" fmla="*/ 0 h 56"/>
                <a:gd name="T80" fmla="*/ 82 w 152"/>
                <a:gd name="T81" fmla="*/ 0 h 56"/>
                <a:gd name="T82" fmla="*/ 88 w 152"/>
                <a:gd name="T83" fmla="*/ 0 h 56"/>
                <a:gd name="T84" fmla="*/ 88 w 152"/>
                <a:gd name="T85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2" h="56">
                  <a:moveTo>
                    <a:pt x="1" y="56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1" y="51"/>
                    <a:pt x="3" y="48"/>
                    <a:pt x="5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5" y="49"/>
                    <a:pt x="3" y="52"/>
                    <a:pt x="1" y="56"/>
                  </a:cubicBezTo>
                  <a:close/>
                  <a:moveTo>
                    <a:pt x="151" y="36"/>
                  </a:moveTo>
                  <a:cubicBezTo>
                    <a:pt x="148" y="33"/>
                    <a:pt x="145" y="30"/>
                    <a:pt x="143" y="27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7" y="28"/>
                    <a:pt x="150" y="31"/>
                    <a:pt x="152" y="35"/>
                  </a:cubicBezTo>
                  <a:lnTo>
                    <a:pt x="151" y="36"/>
                  </a:lnTo>
                  <a:close/>
                  <a:moveTo>
                    <a:pt x="13" y="35"/>
                  </a:moveTo>
                  <a:cubicBezTo>
                    <a:pt x="12" y="34"/>
                    <a:pt x="12" y="34"/>
                    <a:pt x="12" y="34"/>
                  </a:cubicBezTo>
                  <a:cubicBezTo>
                    <a:pt x="14" y="31"/>
                    <a:pt x="17" y="27"/>
                    <a:pt x="20" y="25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9" y="29"/>
                    <a:pt x="16" y="32"/>
                    <a:pt x="13" y="35"/>
                  </a:cubicBezTo>
                  <a:close/>
                  <a:moveTo>
                    <a:pt x="133" y="19"/>
                  </a:moveTo>
                  <a:cubicBezTo>
                    <a:pt x="130" y="16"/>
                    <a:pt x="127" y="14"/>
                    <a:pt x="123" y="12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8" y="12"/>
                    <a:pt x="131" y="15"/>
                    <a:pt x="134" y="17"/>
                  </a:cubicBezTo>
                  <a:lnTo>
                    <a:pt x="133" y="19"/>
                  </a:lnTo>
                  <a:close/>
                  <a:moveTo>
                    <a:pt x="31" y="18"/>
                  </a:moveTo>
                  <a:cubicBezTo>
                    <a:pt x="30" y="17"/>
                    <a:pt x="30" y="17"/>
                    <a:pt x="30" y="17"/>
                  </a:cubicBezTo>
                  <a:cubicBezTo>
                    <a:pt x="33" y="14"/>
                    <a:pt x="37" y="12"/>
                    <a:pt x="40" y="1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8" y="14"/>
                    <a:pt x="34" y="16"/>
                    <a:pt x="31" y="18"/>
                  </a:cubicBezTo>
                  <a:close/>
                  <a:moveTo>
                    <a:pt x="112" y="7"/>
                  </a:moveTo>
                  <a:cubicBezTo>
                    <a:pt x="108" y="6"/>
                    <a:pt x="104" y="5"/>
                    <a:pt x="100" y="4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5" y="3"/>
                    <a:pt x="109" y="4"/>
                    <a:pt x="113" y="5"/>
                  </a:cubicBezTo>
                  <a:lnTo>
                    <a:pt x="112" y="7"/>
                  </a:lnTo>
                  <a:close/>
                  <a:moveTo>
                    <a:pt x="52" y="7"/>
                  </a:moveTo>
                  <a:cubicBezTo>
                    <a:pt x="52" y="5"/>
                    <a:pt x="52" y="5"/>
                    <a:pt x="52" y="5"/>
                  </a:cubicBezTo>
                  <a:cubicBezTo>
                    <a:pt x="56" y="3"/>
                    <a:pt x="60" y="2"/>
                    <a:pt x="64" y="2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0" y="4"/>
                    <a:pt x="56" y="5"/>
                    <a:pt x="52" y="7"/>
                  </a:cubicBezTo>
                  <a:close/>
                  <a:moveTo>
                    <a:pt x="88" y="2"/>
                  </a:moveTo>
                  <a:cubicBezTo>
                    <a:pt x="86" y="2"/>
                    <a:pt x="84" y="2"/>
                    <a:pt x="82" y="2"/>
                  </a:cubicBezTo>
                  <a:cubicBezTo>
                    <a:pt x="80" y="2"/>
                    <a:pt x="78" y="2"/>
                    <a:pt x="76" y="2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8" y="0"/>
                    <a:pt x="80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4" y="0"/>
                    <a:pt x="86" y="0"/>
                    <a:pt x="88" y="0"/>
                  </a:cubicBezTo>
                  <a:lnTo>
                    <a:pt x="8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8" name="Freeform 46"/>
            <p:cNvSpPr>
              <a:spLocks noEditPoints="1"/>
            </p:cNvSpPr>
            <p:nvPr/>
          </p:nvSpPr>
          <p:spPr bwMode="auto">
            <a:xfrm>
              <a:off x="1489075" y="2287588"/>
              <a:ext cx="2371725" cy="1062038"/>
            </a:xfrm>
            <a:custGeom>
              <a:avLst/>
              <a:gdLst>
                <a:gd name="T0" fmla="*/ 48 w 277"/>
                <a:gd name="T1" fmla="*/ 124 h 124"/>
                <a:gd name="T2" fmla="*/ 51 w 277"/>
                <a:gd name="T3" fmla="*/ 122 h 124"/>
                <a:gd name="T4" fmla="*/ 60 w 277"/>
                <a:gd name="T5" fmla="*/ 124 h 124"/>
                <a:gd name="T6" fmla="*/ 201 w 277"/>
                <a:gd name="T7" fmla="*/ 124 h 124"/>
                <a:gd name="T8" fmla="*/ 189 w 277"/>
                <a:gd name="T9" fmla="*/ 122 h 124"/>
                <a:gd name="T10" fmla="*/ 201 w 277"/>
                <a:gd name="T11" fmla="*/ 124 h 124"/>
                <a:gd name="T12" fmla="*/ 166 w 277"/>
                <a:gd name="T13" fmla="*/ 124 h 124"/>
                <a:gd name="T14" fmla="*/ 177 w 277"/>
                <a:gd name="T15" fmla="*/ 122 h 124"/>
                <a:gd name="T16" fmla="*/ 154 w 277"/>
                <a:gd name="T17" fmla="*/ 124 h 124"/>
                <a:gd name="T18" fmla="*/ 142 w 277"/>
                <a:gd name="T19" fmla="*/ 122 h 124"/>
                <a:gd name="T20" fmla="*/ 154 w 277"/>
                <a:gd name="T21" fmla="*/ 124 h 124"/>
                <a:gd name="T22" fmla="*/ 119 w 277"/>
                <a:gd name="T23" fmla="*/ 124 h 124"/>
                <a:gd name="T24" fmla="*/ 130 w 277"/>
                <a:gd name="T25" fmla="*/ 122 h 124"/>
                <a:gd name="T26" fmla="*/ 107 w 277"/>
                <a:gd name="T27" fmla="*/ 124 h 124"/>
                <a:gd name="T28" fmla="*/ 95 w 277"/>
                <a:gd name="T29" fmla="*/ 122 h 124"/>
                <a:gd name="T30" fmla="*/ 107 w 277"/>
                <a:gd name="T31" fmla="*/ 124 h 124"/>
                <a:gd name="T32" fmla="*/ 72 w 277"/>
                <a:gd name="T33" fmla="*/ 124 h 124"/>
                <a:gd name="T34" fmla="*/ 84 w 277"/>
                <a:gd name="T35" fmla="*/ 122 h 124"/>
                <a:gd name="T36" fmla="*/ 213 w 277"/>
                <a:gd name="T37" fmla="*/ 124 h 124"/>
                <a:gd name="T38" fmla="*/ 224 w 277"/>
                <a:gd name="T39" fmla="*/ 120 h 124"/>
                <a:gd name="T40" fmla="*/ 213 w 277"/>
                <a:gd name="T41" fmla="*/ 124 h 124"/>
                <a:gd name="T42" fmla="*/ 26 w 277"/>
                <a:gd name="T43" fmla="*/ 117 h 124"/>
                <a:gd name="T44" fmla="*/ 37 w 277"/>
                <a:gd name="T45" fmla="*/ 120 h 124"/>
                <a:gd name="T46" fmla="*/ 236 w 277"/>
                <a:gd name="T47" fmla="*/ 119 h 124"/>
                <a:gd name="T48" fmla="*/ 246 w 277"/>
                <a:gd name="T49" fmla="*/ 112 h 124"/>
                <a:gd name="T50" fmla="*/ 236 w 277"/>
                <a:gd name="T51" fmla="*/ 119 h 124"/>
                <a:gd name="T52" fmla="*/ 9 w 277"/>
                <a:gd name="T53" fmla="*/ 100 h 124"/>
                <a:gd name="T54" fmla="*/ 18 w 277"/>
                <a:gd name="T55" fmla="*/ 108 h 124"/>
                <a:gd name="T56" fmla="*/ 256 w 277"/>
                <a:gd name="T57" fmla="*/ 107 h 124"/>
                <a:gd name="T58" fmla="*/ 263 w 277"/>
                <a:gd name="T59" fmla="*/ 97 h 124"/>
                <a:gd name="T60" fmla="*/ 256 w 277"/>
                <a:gd name="T61" fmla="*/ 107 h 124"/>
                <a:gd name="T62" fmla="*/ 1 w 277"/>
                <a:gd name="T63" fmla="*/ 78 h 124"/>
                <a:gd name="T64" fmla="*/ 5 w 277"/>
                <a:gd name="T65" fmla="*/ 88 h 124"/>
                <a:gd name="T66" fmla="*/ 271 w 277"/>
                <a:gd name="T67" fmla="*/ 88 h 124"/>
                <a:gd name="T68" fmla="*/ 273 w 277"/>
                <a:gd name="T69" fmla="*/ 77 h 124"/>
                <a:gd name="T70" fmla="*/ 271 w 277"/>
                <a:gd name="T71" fmla="*/ 88 h 124"/>
                <a:gd name="T72" fmla="*/ 0 w 277"/>
                <a:gd name="T73" fmla="*/ 66 h 124"/>
                <a:gd name="T74" fmla="*/ 4 w 277"/>
                <a:gd name="T75" fmla="*/ 55 h 124"/>
                <a:gd name="T76" fmla="*/ 277 w 277"/>
                <a:gd name="T77" fmla="*/ 65 h 124"/>
                <a:gd name="T78" fmla="*/ 275 w 277"/>
                <a:gd name="T79" fmla="*/ 60 h 124"/>
                <a:gd name="T80" fmla="*/ 277 w 277"/>
                <a:gd name="T81" fmla="*/ 53 h 124"/>
                <a:gd name="T82" fmla="*/ 277 w 277"/>
                <a:gd name="T83" fmla="*/ 65 h 124"/>
                <a:gd name="T84" fmla="*/ 8 w 277"/>
                <a:gd name="T85" fmla="*/ 43 h 124"/>
                <a:gd name="T86" fmla="*/ 16 w 277"/>
                <a:gd name="T87" fmla="*/ 35 h 124"/>
                <a:gd name="T88" fmla="*/ 273 w 277"/>
                <a:gd name="T89" fmla="*/ 42 h 124"/>
                <a:gd name="T90" fmla="*/ 270 w 277"/>
                <a:gd name="T91" fmla="*/ 31 h 124"/>
                <a:gd name="T92" fmla="*/ 273 w 277"/>
                <a:gd name="T93" fmla="*/ 42 h 124"/>
                <a:gd name="T94" fmla="*/ 24 w 277"/>
                <a:gd name="T95" fmla="*/ 26 h 124"/>
                <a:gd name="T96" fmla="*/ 35 w 277"/>
                <a:gd name="T97" fmla="*/ 23 h 124"/>
                <a:gd name="T98" fmla="*/ 262 w 277"/>
                <a:gd name="T99" fmla="*/ 22 h 124"/>
                <a:gd name="T100" fmla="*/ 256 w 277"/>
                <a:gd name="T101" fmla="*/ 12 h 124"/>
                <a:gd name="T102" fmla="*/ 262 w 277"/>
                <a:gd name="T103" fmla="*/ 22 h 124"/>
                <a:gd name="T104" fmla="*/ 235 w 277"/>
                <a:gd name="T105" fmla="*/ 2 h 124"/>
                <a:gd name="T106" fmla="*/ 246 w 277"/>
                <a:gd name="T107" fmla="*/ 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7" h="124">
                  <a:moveTo>
                    <a:pt x="51" y="124"/>
                  </a:moveTo>
                  <a:cubicBezTo>
                    <a:pt x="50" y="124"/>
                    <a:pt x="49" y="124"/>
                    <a:pt x="48" y="124"/>
                  </a:cubicBezTo>
                  <a:cubicBezTo>
                    <a:pt x="48" y="122"/>
                    <a:pt x="48" y="122"/>
                    <a:pt x="48" y="122"/>
                  </a:cubicBezTo>
                  <a:cubicBezTo>
                    <a:pt x="49" y="122"/>
                    <a:pt x="50" y="122"/>
                    <a:pt x="51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0" y="124"/>
                    <a:pt x="60" y="124"/>
                    <a:pt x="60" y="124"/>
                  </a:cubicBezTo>
                  <a:cubicBezTo>
                    <a:pt x="51" y="124"/>
                    <a:pt x="51" y="124"/>
                    <a:pt x="51" y="124"/>
                  </a:cubicBezTo>
                  <a:close/>
                  <a:moveTo>
                    <a:pt x="201" y="124"/>
                  </a:moveTo>
                  <a:cubicBezTo>
                    <a:pt x="189" y="124"/>
                    <a:pt x="189" y="124"/>
                    <a:pt x="189" y="124"/>
                  </a:cubicBezTo>
                  <a:cubicBezTo>
                    <a:pt x="189" y="122"/>
                    <a:pt x="189" y="122"/>
                    <a:pt x="189" y="122"/>
                  </a:cubicBezTo>
                  <a:cubicBezTo>
                    <a:pt x="201" y="122"/>
                    <a:pt x="201" y="122"/>
                    <a:pt x="201" y="122"/>
                  </a:cubicBezTo>
                  <a:lnTo>
                    <a:pt x="201" y="124"/>
                  </a:lnTo>
                  <a:close/>
                  <a:moveTo>
                    <a:pt x="177" y="124"/>
                  </a:moveTo>
                  <a:cubicBezTo>
                    <a:pt x="166" y="124"/>
                    <a:pt x="166" y="124"/>
                    <a:pt x="166" y="124"/>
                  </a:cubicBezTo>
                  <a:cubicBezTo>
                    <a:pt x="166" y="122"/>
                    <a:pt x="166" y="122"/>
                    <a:pt x="166" y="122"/>
                  </a:cubicBezTo>
                  <a:cubicBezTo>
                    <a:pt x="177" y="122"/>
                    <a:pt x="177" y="122"/>
                    <a:pt x="177" y="122"/>
                  </a:cubicBezTo>
                  <a:lnTo>
                    <a:pt x="177" y="124"/>
                  </a:lnTo>
                  <a:close/>
                  <a:moveTo>
                    <a:pt x="154" y="124"/>
                  </a:moveTo>
                  <a:cubicBezTo>
                    <a:pt x="142" y="124"/>
                    <a:pt x="142" y="124"/>
                    <a:pt x="142" y="124"/>
                  </a:cubicBezTo>
                  <a:cubicBezTo>
                    <a:pt x="142" y="122"/>
                    <a:pt x="142" y="122"/>
                    <a:pt x="142" y="122"/>
                  </a:cubicBezTo>
                  <a:cubicBezTo>
                    <a:pt x="154" y="122"/>
                    <a:pt x="154" y="122"/>
                    <a:pt x="154" y="122"/>
                  </a:cubicBezTo>
                  <a:lnTo>
                    <a:pt x="154" y="124"/>
                  </a:lnTo>
                  <a:close/>
                  <a:moveTo>
                    <a:pt x="130" y="124"/>
                  </a:moveTo>
                  <a:cubicBezTo>
                    <a:pt x="119" y="124"/>
                    <a:pt x="119" y="124"/>
                    <a:pt x="119" y="124"/>
                  </a:cubicBezTo>
                  <a:cubicBezTo>
                    <a:pt x="119" y="122"/>
                    <a:pt x="119" y="122"/>
                    <a:pt x="119" y="122"/>
                  </a:cubicBezTo>
                  <a:cubicBezTo>
                    <a:pt x="130" y="122"/>
                    <a:pt x="130" y="122"/>
                    <a:pt x="130" y="122"/>
                  </a:cubicBezTo>
                  <a:lnTo>
                    <a:pt x="130" y="124"/>
                  </a:lnTo>
                  <a:close/>
                  <a:moveTo>
                    <a:pt x="107" y="124"/>
                  </a:moveTo>
                  <a:cubicBezTo>
                    <a:pt x="95" y="124"/>
                    <a:pt x="95" y="124"/>
                    <a:pt x="95" y="124"/>
                  </a:cubicBezTo>
                  <a:cubicBezTo>
                    <a:pt x="95" y="122"/>
                    <a:pt x="95" y="122"/>
                    <a:pt x="95" y="122"/>
                  </a:cubicBezTo>
                  <a:cubicBezTo>
                    <a:pt x="107" y="122"/>
                    <a:pt x="107" y="122"/>
                    <a:pt x="107" y="122"/>
                  </a:cubicBezTo>
                  <a:lnTo>
                    <a:pt x="107" y="124"/>
                  </a:lnTo>
                  <a:close/>
                  <a:moveTo>
                    <a:pt x="84" y="124"/>
                  </a:moveTo>
                  <a:cubicBezTo>
                    <a:pt x="72" y="124"/>
                    <a:pt x="72" y="124"/>
                    <a:pt x="72" y="124"/>
                  </a:cubicBezTo>
                  <a:cubicBezTo>
                    <a:pt x="72" y="122"/>
                    <a:pt x="72" y="122"/>
                    <a:pt x="72" y="122"/>
                  </a:cubicBezTo>
                  <a:cubicBezTo>
                    <a:pt x="84" y="122"/>
                    <a:pt x="84" y="122"/>
                    <a:pt x="84" y="122"/>
                  </a:cubicBezTo>
                  <a:lnTo>
                    <a:pt x="84" y="124"/>
                  </a:lnTo>
                  <a:close/>
                  <a:moveTo>
                    <a:pt x="213" y="124"/>
                  </a:moveTo>
                  <a:cubicBezTo>
                    <a:pt x="212" y="122"/>
                    <a:pt x="212" y="122"/>
                    <a:pt x="212" y="122"/>
                  </a:cubicBezTo>
                  <a:cubicBezTo>
                    <a:pt x="216" y="121"/>
                    <a:pt x="220" y="121"/>
                    <a:pt x="224" y="120"/>
                  </a:cubicBezTo>
                  <a:cubicBezTo>
                    <a:pt x="224" y="122"/>
                    <a:pt x="224" y="122"/>
                    <a:pt x="224" y="122"/>
                  </a:cubicBezTo>
                  <a:cubicBezTo>
                    <a:pt x="221" y="123"/>
                    <a:pt x="217" y="123"/>
                    <a:pt x="213" y="124"/>
                  </a:cubicBezTo>
                  <a:close/>
                  <a:moveTo>
                    <a:pt x="37" y="122"/>
                  </a:moveTo>
                  <a:cubicBezTo>
                    <a:pt x="33" y="120"/>
                    <a:pt x="29" y="119"/>
                    <a:pt x="26" y="117"/>
                  </a:cubicBezTo>
                  <a:cubicBezTo>
                    <a:pt x="27" y="115"/>
                    <a:pt x="27" y="115"/>
                    <a:pt x="27" y="115"/>
                  </a:cubicBezTo>
                  <a:cubicBezTo>
                    <a:pt x="30" y="117"/>
                    <a:pt x="34" y="119"/>
                    <a:pt x="37" y="120"/>
                  </a:cubicBezTo>
                  <a:lnTo>
                    <a:pt x="37" y="122"/>
                  </a:lnTo>
                  <a:close/>
                  <a:moveTo>
                    <a:pt x="236" y="119"/>
                  </a:moveTo>
                  <a:cubicBezTo>
                    <a:pt x="235" y="117"/>
                    <a:pt x="235" y="117"/>
                    <a:pt x="235" y="117"/>
                  </a:cubicBezTo>
                  <a:cubicBezTo>
                    <a:pt x="239" y="115"/>
                    <a:pt x="242" y="114"/>
                    <a:pt x="246" y="112"/>
                  </a:cubicBezTo>
                  <a:cubicBezTo>
                    <a:pt x="246" y="114"/>
                    <a:pt x="246" y="114"/>
                    <a:pt x="246" y="114"/>
                  </a:cubicBezTo>
                  <a:cubicBezTo>
                    <a:pt x="243" y="116"/>
                    <a:pt x="240" y="117"/>
                    <a:pt x="236" y="119"/>
                  </a:cubicBezTo>
                  <a:close/>
                  <a:moveTo>
                    <a:pt x="16" y="109"/>
                  </a:moveTo>
                  <a:cubicBezTo>
                    <a:pt x="14" y="106"/>
                    <a:pt x="11" y="103"/>
                    <a:pt x="9" y="100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13" y="102"/>
                    <a:pt x="15" y="105"/>
                    <a:pt x="18" y="108"/>
                  </a:cubicBezTo>
                  <a:lnTo>
                    <a:pt x="16" y="109"/>
                  </a:lnTo>
                  <a:close/>
                  <a:moveTo>
                    <a:pt x="256" y="107"/>
                  </a:moveTo>
                  <a:cubicBezTo>
                    <a:pt x="255" y="105"/>
                    <a:pt x="255" y="105"/>
                    <a:pt x="255" y="105"/>
                  </a:cubicBezTo>
                  <a:cubicBezTo>
                    <a:pt x="258" y="103"/>
                    <a:pt x="261" y="100"/>
                    <a:pt x="263" y="97"/>
                  </a:cubicBezTo>
                  <a:cubicBezTo>
                    <a:pt x="265" y="98"/>
                    <a:pt x="265" y="98"/>
                    <a:pt x="265" y="98"/>
                  </a:cubicBezTo>
                  <a:cubicBezTo>
                    <a:pt x="262" y="101"/>
                    <a:pt x="259" y="104"/>
                    <a:pt x="256" y="107"/>
                  </a:cubicBezTo>
                  <a:close/>
                  <a:moveTo>
                    <a:pt x="4" y="89"/>
                  </a:moveTo>
                  <a:cubicBezTo>
                    <a:pt x="2" y="85"/>
                    <a:pt x="1" y="82"/>
                    <a:pt x="1" y="78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81"/>
                    <a:pt x="4" y="85"/>
                    <a:pt x="5" y="88"/>
                  </a:cubicBezTo>
                  <a:lnTo>
                    <a:pt x="4" y="89"/>
                  </a:lnTo>
                  <a:close/>
                  <a:moveTo>
                    <a:pt x="271" y="88"/>
                  </a:moveTo>
                  <a:cubicBezTo>
                    <a:pt x="269" y="87"/>
                    <a:pt x="269" y="87"/>
                    <a:pt x="269" y="87"/>
                  </a:cubicBezTo>
                  <a:cubicBezTo>
                    <a:pt x="271" y="84"/>
                    <a:pt x="272" y="80"/>
                    <a:pt x="273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74" y="81"/>
                    <a:pt x="273" y="85"/>
                    <a:pt x="271" y="88"/>
                  </a:cubicBezTo>
                  <a:close/>
                  <a:moveTo>
                    <a:pt x="2" y="66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1" y="62"/>
                    <a:pt x="1" y="58"/>
                    <a:pt x="3" y="54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8"/>
                    <a:pt x="3" y="62"/>
                    <a:pt x="2" y="66"/>
                  </a:cubicBezTo>
                  <a:close/>
                  <a:moveTo>
                    <a:pt x="277" y="65"/>
                  </a:moveTo>
                  <a:cubicBezTo>
                    <a:pt x="275" y="65"/>
                    <a:pt x="275" y="65"/>
                    <a:pt x="275" y="65"/>
                  </a:cubicBezTo>
                  <a:cubicBezTo>
                    <a:pt x="275" y="63"/>
                    <a:pt x="275" y="62"/>
                    <a:pt x="275" y="60"/>
                  </a:cubicBezTo>
                  <a:cubicBezTo>
                    <a:pt x="275" y="58"/>
                    <a:pt x="275" y="56"/>
                    <a:pt x="275" y="54"/>
                  </a:cubicBezTo>
                  <a:cubicBezTo>
                    <a:pt x="277" y="53"/>
                    <a:pt x="277" y="53"/>
                    <a:pt x="277" y="53"/>
                  </a:cubicBezTo>
                  <a:cubicBezTo>
                    <a:pt x="277" y="56"/>
                    <a:pt x="277" y="58"/>
                    <a:pt x="277" y="60"/>
                  </a:cubicBezTo>
                  <a:cubicBezTo>
                    <a:pt x="277" y="62"/>
                    <a:pt x="277" y="64"/>
                    <a:pt x="277" y="65"/>
                  </a:cubicBezTo>
                  <a:close/>
                  <a:moveTo>
                    <a:pt x="9" y="44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10" y="40"/>
                    <a:pt x="12" y="37"/>
                    <a:pt x="15" y="34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4" y="38"/>
                    <a:pt x="11" y="41"/>
                    <a:pt x="9" y="44"/>
                  </a:cubicBezTo>
                  <a:close/>
                  <a:moveTo>
                    <a:pt x="273" y="42"/>
                  </a:moveTo>
                  <a:cubicBezTo>
                    <a:pt x="272" y="39"/>
                    <a:pt x="270" y="35"/>
                    <a:pt x="268" y="32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2" y="34"/>
                    <a:pt x="273" y="38"/>
                    <a:pt x="275" y="42"/>
                  </a:cubicBezTo>
                  <a:lnTo>
                    <a:pt x="273" y="42"/>
                  </a:lnTo>
                  <a:close/>
                  <a:moveTo>
                    <a:pt x="25" y="28"/>
                  </a:moveTo>
                  <a:cubicBezTo>
                    <a:pt x="24" y="26"/>
                    <a:pt x="24" y="26"/>
                    <a:pt x="24" y="26"/>
                  </a:cubicBezTo>
                  <a:cubicBezTo>
                    <a:pt x="27" y="24"/>
                    <a:pt x="31" y="22"/>
                    <a:pt x="35" y="21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2" y="24"/>
                    <a:pt x="28" y="26"/>
                    <a:pt x="25" y="28"/>
                  </a:cubicBezTo>
                  <a:close/>
                  <a:moveTo>
                    <a:pt x="262" y="22"/>
                  </a:moveTo>
                  <a:cubicBezTo>
                    <a:pt x="260" y="19"/>
                    <a:pt x="257" y="16"/>
                    <a:pt x="254" y="13"/>
                  </a:cubicBezTo>
                  <a:cubicBezTo>
                    <a:pt x="256" y="12"/>
                    <a:pt x="256" y="12"/>
                    <a:pt x="256" y="12"/>
                  </a:cubicBezTo>
                  <a:cubicBezTo>
                    <a:pt x="259" y="15"/>
                    <a:pt x="261" y="18"/>
                    <a:pt x="264" y="21"/>
                  </a:cubicBezTo>
                  <a:lnTo>
                    <a:pt x="262" y="22"/>
                  </a:lnTo>
                  <a:close/>
                  <a:moveTo>
                    <a:pt x="245" y="7"/>
                  </a:moveTo>
                  <a:cubicBezTo>
                    <a:pt x="242" y="5"/>
                    <a:pt x="238" y="3"/>
                    <a:pt x="235" y="2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39" y="1"/>
                    <a:pt x="243" y="3"/>
                    <a:pt x="246" y="5"/>
                  </a:cubicBezTo>
                  <a:lnTo>
                    <a:pt x="245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9796601" y="5209471"/>
            <a:ext cx="1340024" cy="861059"/>
            <a:chOff x="1489075" y="1825625"/>
            <a:chExt cx="2371725" cy="1524001"/>
          </a:xfrm>
          <a:solidFill>
            <a:srgbClr val="DE6E00"/>
          </a:solidFill>
        </p:grpSpPr>
        <p:sp>
          <p:nvSpPr>
            <p:cNvPr id="30" name="Freeform 43"/>
            <p:cNvSpPr/>
            <p:nvPr/>
          </p:nvSpPr>
          <p:spPr bwMode="auto">
            <a:xfrm>
              <a:off x="3321050" y="2211388"/>
              <a:ext cx="85725" cy="68263"/>
            </a:xfrm>
            <a:custGeom>
              <a:avLst/>
              <a:gdLst>
                <a:gd name="T0" fmla="*/ 9 w 10"/>
                <a:gd name="T1" fmla="*/ 8 h 8"/>
                <a:gd name="T2" fmla="*/ 4 w 10"/>
                <a:gd name="T3" fmla="*/ 7 h 8"/>
                <a:gd name="T4" fmla="*/ 3 w 10"/>
                <a:gd name="T5" fmla="*/ 7 h 8"/>
                <a:gd name="T6" fmla="*/ 3 w 10"/>
                <a:gd name="T7" fmla="*/ 6 h 8"/>
                <a:gd name="T8" fmla="*/ 0 w 10"/>
                <a:gd name="T9" fmla="*/ 1 h 8"/>
                <a:gd name="T10" fmla="*/ 2 w 10"/>
                <a:gd name="T11" fmla="*/ 0 h 8"/>
                <a:gd name="T12" fmla="*/ 4 w 10"/>
                <a:gd name="T13" fmla="*/ 5 h 8"/>
                <a:gd name="T14" fmla="*/ 10 w 10"/>
                <a:gd name="T15" fmla="*/ 6 h 8"/>
                <a:gd name="T16" fmla="*/ 9 w 10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8">
                  <a:moveTo>
                    <a:pt x="9" y="8"/>
                  </a:moveTo>
                  <a:cubicBezTo>
                    <a:pt x="8" y="7"/>
                    <a:pt x="6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5"/>
                    <a:pt x="1" y="3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2"/>
                    <a:pt x="4" y="3"/>
                    <a:pt x="4" y="5"/>
                  </a:cubicBezTo>
                  <a:cubicBezTo>
                    <a:pt x="6" y="5"/>
                    <a:pt x="8" y="5"/>
                    <a:pt x="10" y="6"/>
                  </a:cubicBezTo>
                  <a:lnTo>
                    <a:pt x="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1" name="Freeform 45"/>
            <p:cNvSpPr/>
            <p:nvPr/>
          </p:nvSpPr>
          <p:spPr bwMode="auto">
            <a:xfrm>
              <a:off x="1882775" y="2398713"/>
              <a:ext cx="77788" cy="60325"/>
            </a:xfrm>
            <a:custGeom>
              <a:avLst/>
              <a:gdLst>
                <a:gd name="T0" fmla="*/ 1 w 9"/>
                <a:gd name="T1" fmla="*/ 7 h 7"/>
                <a:gd name="T2" fmla="*/ 0 w 9"/>
                <a:gd name="T3" fmla="*/ 5 h 7"/>
                <a:gd name="T4" fmla="*/ 5 w 9"/>
                <a:gd name="T5" fmla="*/ 5 h 7"/>
                <a:gd name="T6" fmla="*/ 6 w 9"/>
                <a:gd name="T7" fmla="*/ 5 h 7"/>
                <a:gd name="T8" fmla="*/ 7 w 9"/>
                <a:gd name="T9" fmla="*/ 0 h 7"/>
                <a:gd name="T10" fmla="*/ 9 w 9"/>
                <a:gd name="T11" fmla="*/ 1 h 7"/>
                <a:gd name="T12" fmla="*/ 7 w 9"/>
                <a:gd name="T13" fmla="*/ 6 h 7"/>
                <a:gd name="T14" fmla="*/ 7 w 9"/>
                <a:gd name="T15" fmla="*/ 7 h 7"/>
                <a:gd name="T16" fmla="*/ 6 w 9"/>
                <a:gd name="T17" fmla="*/ 7 h 7"/>
                <a:gd name="T18" fmla="*/ 6 w 9"/>
                <a:gd name="T19" fmla="*/ 7 h 7"/>
                <a:gd name="T20" fmla="*/ 1 w 9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7">
                  <a:moveTo>
                    <a:pt x="1" y="7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2"/>
                    <a:pt x="7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3"/>
                    <a:pt x="8" y="5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7"/>
                    <a:pt x="2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2" name="Freeform 44"/>
            <p:cNvSpPr>
              <a:spLocks noEditPoints="1"/>
            </p:cNvSpPr>
            <p:nvPr/>
          </p:nvSpPr>
          <p:spPr bwMode="auto">
            <a:xfrm>
              <a:off x="1978025" y="1825625"/>
              <a:ext cx="1300163" cy="479425"/>
            </a:xfrm>
            <a:custGeom>
              <a:avLst/>
              <a:gdLst>
                <a:gd name="T0" fmla="*/ 1 w 152"/>
                <a:gd name="T1" fmla="*/ 56 h 56"/>
                <a:gd name="T2" fmla="*/ 0 w 152"/>
                <a:gd name="T3" fmla="*/ 55 h 56"/>
                <a:gd name="T4" fmla="*/ 5 w 152"/>
                <a:gd name="T5" fmla="*/ 44 h 56"/>
                <a:gd name="T6" fmla="*/ 7 w 152"/>
                <a:gd name="T7" fmla="*/ 45 h 56"/>
                <a:gd name="T8" fmla="*/ 1 w 152"/>
                <a:gd name="T9" fmla="*/ 56 h 56"/>
                <a:gd name="T10" fmla="*/ 151 w 152"/>
                <a:gd name="T11" fmla="*/ 36 h 56"/>
                <a:gd name="T12" fmla="*/ 143 w 152"/>
                <a:gd name="T13" fmla="*/ 27 h 56"/>
                <a:gd name="T14" fmla="*/ 144 w 152"/>
                <a:gd name="T15" fmla="*/ 25 h 56"/>
                <a:gd name="T16" fmla="*/ 152 w 152"/>
                <a:gd name="T17" fmla="*/ 35 h 56"/>
                <a:gd name="T18" fmla="*/ 151 w 152"/>
                <a:gd name="T19" fmla="*/ 36 h 56"/>
                <a:gd name="T20" fmla="*/ 13 w 152"/>
                <a:gd name="T21" fmla="*/ 35 h 56"/>
                <a:gd name="T22" fmla="*/ 12 w 152"/>
                <a:gd name="T23" fmla="*/ 34 h 56"/>
                <a:gd name="T24" fmla="*/ 20 w 152"/>
                <a:gd name="T25" fmla="*/ 25 h 56"/>
                <a:gd name="T26" fmla="*/ 22 w 152"/>
                <a:gd name="T27" fmla="*/ 26 h 56"/>
                <a:gd name="T28" fmla="*/ 13 w 152"/>
                <a:gd name="T29" fmla="*/ 35 h 56"/>
                <a:gd name="T30" fmla="*/ 133 w 152"/>
                <a:gd name="T31" fmla="*/ 19 h 56"/>
                <a:gd name="T32" fmla="*/ 123 w 152"/>
                <a:gd name="T33" fmla="*/ 12 h 56"/>
                <a:gd name="T34" fmla="*/ 124 w 152"/>
                <a:gd name="T35" fmla="*/ 10 h 56"/>
                <a:gd name="T36" fmla="*/ 134 w 152"/>
                <a:gd name="T37" fmla="*/ 17 h 56"/>
                <a:gd name="T38" fmla="*/ 133 w 152"/>
                <a:gd name="T39" fmla="*/ 19 h 56"/>
                <a:gd name="T40" fmla="*/ 31 w 152"/>
                <a:gd name="T41" fmla="*/ 18 h 56"/>
                <a:gd name="T42" fmla="*/ 30 w 152"/>
                <a:gd name="T43" fmla="*/ 17 h 56"/>
                <a:gd name="T44" fmla="*/ 40 w 152"/>
                <a:gd name="T45" fmla="*/ 10 h 56"/>
                <a:gd name="T46" fmla="*/ 41 w 152"/>
                <a:gd name="T47" fmla="*/ 12 h 56"/>
                <a:gd name="T48" fmla="*/ 31 w 152"/>
                <a:gd name="T49" fmla="*/ 18 h 56"/>
                <a:gd name="T50" fmla="*/ 112 w 152"/>
                <a:gd name="T51" fmla="*/ 7 h 56"/>
                <a:gd name="T52" fmla="*/ 100 w 152"/>
                <a:gd name="T53" fmla="*/ 4 h 56"/>
                <a:gd name="T54" fmla="*/ 101 w 152"/>
                <a:gd name="T55" fmla="*/ 2 h 56"/>
                <a:gd name="T56" fmla="*/ 113 w 152"/>
                <a:gd name="T57" fmla="*/ 5 h 56"/>
                <a:gd name="T58" fmla="*/ 112 w 152"/>
                <a:gd name="T59" fmla="*/ 7 h 56"/>
                <a:gd name="T60" fmla="*/ 52 w 152"/>
                <a:gd name="T61" fmla="*/ 7 h 56"/>
                <a:gd name="T62" fmla="*/ 52 w 152"/>
                <a:gd name="T63" fmla="*/ 5 h 56"/>
                <a:gd name="T64" fmla="*/ 64 w 152"/>
                <a:gd name="T65" fmla="*/ 2 h 56"/>
                <a:gd name="T66" fmla="*/ 64 w 152"/>
                <a:gd name="T67" fmla="*/ 3 h 56"/>
                <a:gd name="T68" fmla="*/ 52 w 152"/>
                <a:gd name="T69" fmla="*/ 7 h 56"/>
                <a:gd name="T70" fmla="*/ 88 w 152"/>
                <a:gd name="T71" fmla="*/ 2 h 56"/>
                <a:gd name="T72" fmla="*/ 82 w 152"/>
                <a:gd name="T73" fmla="*/ 2 h 56"/>
                <a:gd name="T74" fmla="*/ 76 w 152"/>
                <a:gd name="T75" fmla="*/ 2 h 56"/>
                <a:gd name="T76" fmla="*/ 76 w 152"/>
                <a:gd name="T77" fmla="*/ 0 h 56"/>
                <a:gd name="T78" fmla="*/ 82 w 152"/>
                <a:gd name="T79" fmla="*/ 0 h 56"/>
                <a:gd name="T80" fmla="*/ 82 w 152"/>
                <a:gd name="T81" fmla="*/ 0 h 56"/>
                <a:gd name="T82" fmla="*/ 88 w 152"/>
                <a:gd name="T83" fmla="*/ 0 h 56"/>
                <a:gd name="T84" fmla="*/ 88 w 152"/>
                <a:gd name="T85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2" h="56">
                  <a:moveTo>
                    <a:pt x="1" y="56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1" y="51"/>
                    <a:pt x="3" y="48"/>
                    <a:pt x="5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5" y="49"/>
                    <a:pt x="3" y="52"/>
                    <a:pt x="1" y="56"/>
                  </a:cubicBezTo>
                  <a:close/>
                  <a:moveTo>
                    <a:pt x="151" y="36"/>
                  </a:moveTo>
                  <a:cubicBezTo>
                    <a:pt x="148" y="33"/>
                    <a:pt x="145" y="30"/>
                    <a:pt x="143" y="27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7" y="28"/>
                    <a:pt x="150" y="31"/>
                    <a:pt x="152" y="35"/>
                  </a:cubicBezTo>
                  <a:lnTo>
                    <a:pt x="151" y="36"/>
                  </a:lnTo>
                  <a:close/>
                  <a:moveTo>
                    <a:pt x="13" y="35"/>
                  </a:moveTo>
                  <a:cubicBezTo>
                    <a:pt x="12" y="34"/>
                    <a:pt x="12" y="34"/>
                    <a:pt x="12" y="34"/>
                  </a:cubicBezTo>
                  <a:cubicBezTo>
                    <a:pt x="14" y="31"/>
                    <a:pt x="17" y="27"/>
                    <a:pt x="20" y="25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9" y="29"/>
                    <a:pt x="16" y="32"/>
                    <a:pt x="13" y="35"/>
                  </a:cubicBezTo>
                  <a:close/>
                  <a:moveTo>
                    <a:pt x="133" y="19"/>
                  </a:moveTo>
                  <a:cubicBezTo>
                    <a:pt x="130" y="16"/>
                    <a:pt x="127" y="14"/>
                    <a:pt x="123" y="12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8" y="12"/>
                    <a:pt x="131" y="15"/>
                    <a:pt x="134" y="17"/>
                  </a:cubicBezTo>
                  <a:lnTo>
                    <a:pt x="133" y="19"/>
                  </a:lnTo>
                  <a:close/>
                  <a:moveTo>
                    <a:pt x="31" y="18"/>
                  </a:moveTo>
                  <a:cubicBezTo>
                    <a:pt x="30" y="17"/>
                    <a:pt x="30" y="17"/>
                    <a:pt x="30" y="17"/>
                  </a:cubicBezTo>
                  <a:cubicBezTo>
                    <a:pt x="33" y="14"/>
                    <a:pt x="37" y="12"/>
                    <a:pt x="40" y="1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8" y="14"/>
                    <a:pt x="34" y="16"/>
                    <a:pt x="31" y="18"/>
                  </a:cubicBezTo>
                  <a:close/>
                  <a:moveTo>
                    <a:pt x="112" y="7"/>
                  </a:moveTo>
                  <a:cubicBezTo>
                    <a:pt x="108" y="6"/>
                    <a:pt x="104" y="5"/>
                    <a:pt x="100" y="4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5" y="3"/>
                    <a:pt x="109" y="4"/>
                    <a:pt x="113" y="5"/>
                  </a:cubicBezTo>
                  <a:lnTo>
                    <a:pt x="112" y="7"/>
                  </a:lnTo>
                  <a:close/>
                  <a:moveTo>
                    <a:pt x="52" y="7"/>
                  </a:moveTo>
                  <a:cubicBezTo>
                    <a:pt x="52" y="5"/>
                    <a:pt x="52" y="5"/>
                    <a:pt x="52" y="5"/>
                  </a:cubicBezTo>
                  <a:cubicBezTo>
                    <a:pt x="56" y="3"/>
                    <a:pt x="60" y="2"/>
                    <a:pt x="64" y="2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0" y="4"/>
                    <a:pt x="56" y="5"/>
                    <a:pt x="52" y="7"/>
                  </a:cubicBezTo>
                  <a:close/>
                  <a:moveTo>
                    <a:pt x="88" y="2"/>
                  </a:moveTo>
                  <a:cubicBezTo>
                    <a:pt x="86" y="2"/>
                    <a:pt x="84" y="2"/>
                    <a:pt x="82" y="2"/>
                  </a:cubicBezTo>
                  <a:cubicBezTo>
                    <a:pt x="80" y="2"/>
                    <a:pt x="78" y="2"/>
                    <a:pt x="76" y="2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8" y="0"/>
                    <a:pt x="80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4" y="0"/>
                    <a:pt x="86" y="0"/>
                    <a:pt x="88" y="0"/>
                  </a:cubicBezTo>
                  <a:lnTo>
                    <a:pt x="8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3" name="Freeform 46"/>
            <p:cNvSpPr>
              <a:spLocks noEditPoints="1"/>
            </p:cNvSpPr>
            <p:nvPr/>
          </p:nvSpPr>
          <p:spPr bwMode="auto">
            <a:xfrm>
              <a:off x="1489075" y="2287588"/>
              <a:ext cx="2371725" cy="1062038"/>
            </a:xfrm>
            <a:custGeom>
              <a:avLst/>
              <a:gdLst>
                <a:gd name="T0" fmla="*/ 48 w 277"/>
                <a:gd name="T1" fmla="*/ 124 h 124"/>
                <a:gd name="T2" fmla="*/ 51 w 277"/>
                <a:gd name="T3" fmla="*/ 122 h 124"/>
                <a:gd name="T4" fmla="*/ 60 w 277"/>
                <a:gd name="T5" fmla="*/ 124 h 124"/>
                <a:gd name="T6" fmla="*/ 201 w 277"/>
                <a:gd name="T7" fmla="*/ 124 h 124"/>
                <a:gd name="T8" fmla="*/ 189 w 277"/>
                <a:gd name="T9" fmla="*/ 122 h 124"/>
                <a:gd name="T10" fmla="*/ 201 w 277"/>
                <a:gd name="T11" fmla="*/ 124 h 124"/>
                <a:gd name="T12" fmla="*/ 166 w 277"/>
                <a:gd name="T13" fmla="*/ 124 h 124"/>
                <a:gd name="T14" fmla="*/ 177 w 277"/>
                <a:gd name="T15" fmla="*/ 122 h 124"/>
                <a:gd name="T16" fmla="*/ 154 w 277"/>
                <a:gd name="T17" fmla="*/ 124 h 124"/>
                <a:gd name="T18" fmla="*/ 142 w 277"/>
                <a:gd name="T19" fmla="*/ 122 h 124"/>
                <a:gd name="T20" fmla="*/ 154 w 277"/>
                <a:gd name="T21" fmla="*/ 124 h 124"/>
                <a:gd name="T22" fmla="*/ 119 w 277"/>
                <a:gd name="T23" fmla="*/ 124 h 124"/>
                <a:gd name="T24" fmla="*/ 130 w 277"/>
                <a:gd name="T25" fmla="*/ 122 h 124"/>
                <a:gd name="T26" fmla="*/ 107 w 277"/>
                <a:gd name="T27" fmla="*/ 124 h 124"/>
                <a:gd name="T28" fmla="*/ 95 w 277"/>
                <a:gd name="T29" fmla="*/ 122 h 124"/>
                <a:gd name="T30" fmla="*/ 107 w 277"/>
                <a:gd name="T31" fmla="*/ 124 h 124"/>
                <a:gd name="T32" fmla="*/ 72 w 277"/>
                <a:gd name="T33" fmla="*/ 124 h 124"/>
                <a:gd name="T34" fmla="*/ 84 w 277"/>
                <a:gd name="T35" fmla="*/ 122 h 124"/>
                <a:gd name="T36" fmla="*/ 213 w 277"/>
                <a:gd name="T37" fmla="*/ 124 h 124"/>
                <a:gd name="T38" fmla="*/ 224 w 277"/>
                <a:gd name="T39" fmla="*/ 120 h 124"/>
                <a:gd name="T40" fmla="*/ 213 w 277"/>
                <a:gd name="T41" fmla="*/ 124 h 124"/>
                <a:gd name="T42" fmla="*/ 26 w 277"/>
                <a:gd name="T43" fmla="*/ 117 h 124"/>
                <a:gd name="T44" fmla="*/ 37 w 277"/>
                <a:gd name="T45" fmla="*/ 120 h 124"/>
                <a:gd name="T46" fmla="*/ 236 w 277"/>
                <a:gd name="T47" fmla="*/ 119 h 124"/>
                <a:gd name="T48" fmla="*/ 246 w 277"/>
                <a:gd name="T49" fmla="*/ 112 h 124"/>
                <a:gd name="T50" fmla="*/ 236 w 277"/>
                <a:gd name="T51" fmla="*/ 119 h 124"/>
                <a:gd name="T52" fmla="*/ 9 w 277"/>
                <a:gd name="T53" fmla="*/ 100 h 124"/>
                <a:gd name="T54" fmla="*/ 18 w 277"/>
                <a:gd name="T55" fmla="*/ 108 h 124"/>
                <a:gd name="T56" fmla="*/ 256 w 277"/>
                <a:gd name="T57" fmla="*/ 107 h 124"/>
                <a:gd name="T58" fmla="*/ 263 w 277"/>
                <a:gd name="T59" fmla="*/ 97 h 124"/>
                <a:gd name="T60" fmla="*/ 256 w 277"/>
                <a:gd name="T61" fmla="*/ 107 h 124"/>
                <a:gd name="T62" fmla="*/ 1 w 277"/>
                <a:gd name="T63" fmla="*/ 78 h 124"/>
                <a:gd name="T64" fmla="*/ 5 w 277"/>
                <a:gd name="T65" fmla="*/ 88 h 124"/>
                <a:gd name="T66" fmla="*/ 271 w 277"/>
                <a:gd name="T67" fmla="*/ 88 h 124"/>
                <a:gd name="T68" fmla="*/ 273 w 277"/>
                <a:gd name="T69" fmla="*/ 77 h 124"/>
                <a:gd name="T70" fmla="*/ 271 w 277"/>
                <a:gd name="T71" fmla="*/ 88 h 124"/>
                <a:gd name="T72" fmla="*/ 0 w 277"/>
                <a:gd name="T73" fmla="*/ 66 h 124"/>
                <a:gd name="T74" fmla="*/ 4 w 277"/>
                <a:gd name="T75" fmla="*/ 55 h 124"/>
                <a:gd name="T76" fmla="*/ 277 w 277"/>
                <a:gd name="T77" fmla="*/ 65 h 124"/>
                <a:gd name="T78" fmla="*/ 275 w 277"/>
                <a:gd name="T79" fmla="*/ 60 h 124"/>
                <a:gd name="T80" fmla="*/ 277 w 277"/>
                <a:gd name="T81" fmla="*/ 53 h 124"/>
                <a:gd name="T82" fmla="*/ 277 w 277"/>
                <a:gd name="T83" fmla="*/ 65 h 124"/>
                <a:gd name="T84" fmla="*/ 8 w 277"/>
                <a:gd name="T85" fmla="*/ 43 h 124"/>
                <a:gd name="T86" fmla="*/ 16 w 277"/>
                <a:gd name="T87" fmla="*/ 35 h 124"/>
                <a:gd name="T88" fmla="*/ 273 w 277"/>
                <a:gd name="T89" fmla="*/ 42 h 124"/>
                <a:gd name="T90" fmla="*/ 270 w 277"/>
                <a:gd name="T91" fmla="*/ 31 h 124"/>
                <a:gd name="T92" fmla="*/ 273 w 277"/>
                <a:gd name="T93" fmla="*/ 42 h 124"/>
                <a:gd name="T94" fmla="*/ 24 w 277"/>
                <a:gd name="T95" fmla="*/ 26 h 124"/>
                <a:gd name="T96" fmla="*/ 35 w 277"/>
                <a:gd name="T97" fmla="*/ 23 h 124"/>
                <a:gd name="T98" fmla="*/ 262 w 277"/>
                <a:gd name="T99" fmla="*/ 22 h 124"/>
                <a:gd name="T100" fmla="*/ 256 w 277"/>
                <a:gd name="T101" fmla="*/ 12 h 124"/>
                <a:gd name="T102" fmla="*/ 262 w 277"/>
                <a:gd name="T103" fmla="*/ 22 h 124"/>
                <a:gd name="T104" fmla="*/ 235 w 277"/>
                <a:gd name="T105" fmla="*/ 2 h 124"/>
                <a:gd name="T106" fmla="*/ 246 w 277"/>
                <a:gd name="T107" fmla="*/ 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7" h="124">
                  <a:moveTo>
                    <a:pt x="51" y="124"/>
                  </a:moveTo>
                  <a:cubicBezTo>
                    <a:pt x="50" y="124"/>
                    <a:pt x="49" y="124"/>
                    <a:pt x="48" y="124"/>
                  </a:cubicBezTo>
                  <a:cubicBezTo>
                    <a:pt x="48" y="122"/>
                    <a:pt x="48" y="122"/>
                    <a:pt x="48" y="122"/>
                  </a:cubicBezTo>
                  <a:cubicBezTo>
                    <a:pt x="49" y="122"/>
                    <a:pt x="50" y="122"/>
                    <a:pt x="51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0" y="124"/>
                    <a:pt x="60" y="124"/>
                    <a:pt x="60" y="124"/>
                  </a:cubicBezTo>
                  <a:cubicBezTo>
                    <a:pt x="51" y="124"/>
                    <a:pt x="51" y="124"/>
                    <a:pt x="51" y="124"/>
                  </a:cubicBezTo>
                  <a:close/>
                  <a:moveTo>
                    <a:pt x="201" y="124"/>
                  </a:moveTo>
                  <a:cubicBezTo>
                    <a:pt x="189" y="124"/>
                    <a:pt x="189" y="124"/>
                    <a:pt x="189" y="124"/>
                  </a:cubicBezTo>
                  <a:cubicBezTo>
                    <a:pt x="189" y="122"/>
                    <a:pt x="189" y="122"/>
                    <a:pt x="189" y="122"/>
                  </a:cubicBezTo>
                  <a:cubicBezTo>
                    <a:pt x="201" y="122"/>
                    <a:pt x="201" y="122"/>
                    <a:pt x="201" y="122"/>
                  </a:cubicBezTo>
                  <a:lnTo>
                    <a:pt x="201" y="124"/>
                  </a:lnTo>
                  <a:close/>
                  <a:moveTo>
                    <a:pt x="177" y="124"/>
                  </a:moveTo>
                  <a:cubicBezTo>
                    <a:pt x="166" y="124"/>
                    <a:pt x="166" y="124"/>
                    <a:pt x="166" y="124"/>
                  </a:cubicBezTo>
                  <a:cubicBezTo>
                    <a:pt x="166" y="122"/>
                    <a:pt x="166" y="122"/>
                    <a:pt x="166" y="122"/>
                  </a:cubicBezTo>
                  <a:cubicBezTo>
                    <a:pt x="177" y="122"/>
                    <a:pt x="177" y="122"/>
                    <a:pt x="177" y="122"/>
                  </a:cubicBezTo>
                  <a:lnTo>
                    <a:pt x="177" y="124"/>
                  </a:lnTo>
                  <a:close/>
                  <a:moveTo>
                    <a:pt x="154" y="124"/>
                  </a:moveTo>
                  <a:cubicBezTo>
                    <a:pt x="142" y="124"/>
                    <a:pt x="142" y="124"/>
                    <a:pt x="142" y="124"/>
                  </a:cubicBezTo>
                  <a:cubicBezTo>
                    <a:pt x="142" y="122"/>
                    <a:pt x="142" y="122"/>
                    <a:pt x="142" y="122"/>
                  </a:cubicBezTo>
                  <a:cubicBezTo>
                    <a:pt x="154" y="122"/>
                    <a:pt x="154" y="122"/>
                    <a:pt x="154" y="122"/>
                  </a:cubicBezTo>
                  <a:lnTo>
                    <a:pt x="154" y="124"/>
                  </a:lnTo>
                  <a:close/>
                  <a:moveTo>
                    <a:pt x="130" y="124"/>
                  </a:moveTo>
                  <a:cubicBezTo>
                    <a:pt x="119" y="124"/>
                    <a:pt x="119" y="124"/>
                    <a:pt x="119" y="124"/>
                  </a:cubicBezTo>
                  <a:cubicBezTo>
                    <a:pt x="119" y="122"/>
                    <a:pt x="119" y="122"/>
                    <a:pt x="119" y="122"/>
                  </a:cubicBezTo>
                  <a:cubicBezTo>
                    <a:pt x="130" y="122"/>
                    <a:pt x="130" y="122"/>
                    <a:pt x="130" y="122"/>
                  </a:cubicBezTo>
                  <a:lnTo>
                    <a:pt x="130" y="124"/>
                  </a:lnTo>
                  <a:close/>
                  <a:moveTo>
                    <a:pt x="107" y="124"/>
                  </a:moveTo>
                  <a:cubicBezTo>
                    <a:pt x="95" y="124"/>
                    <a:pt x="95" y="124"/>
                    <a:pt x="95" y="124"/>
                  </a:cubicBezTo>
                  <a:cubicBezTo>
                    <a:pt x="95" y="122"/>
                    <a:pt x="95" y="122"/>
                    <a:pt x="95" y="122"/>
                  </a:cubicBezTo>
                  <a:cubicBezTo>
                    <a:pt x="107" y="122"/>
                    <a:pt x="107" y="122"/>
                    <a:pt x="107" y="122"/>
                  </a:cubicBezTo>
                  <a:lnTo>
                    <a:pt x="107" y="124"/>
                  </a:lnTo>
                  <a:close/>
                  <a:moveTo>
                    <a:pt x="84" y="124"/>
                  </a:moveTo>
                  <a:cubicBezTo>
                    <a:pt x="72" y="124"/>
                    <a:pt x="72" y="124"/>
                    <a:pt x="72" y="124"/>
                  </a:cubicBezTo>
                  <a:cubicBezTo>
                    <a:pt x="72" y="122"/>
                    <a:pt x="72" y="122"/>
                    <a:pt x="72" y="122"/>
                  </a:cubicBezTo>
                  <a:cubicBezTo>
                    <a:pt x="84" y="122"/>
                    <a:pt x="84" y="122"/>
                    <a:pt x="84" y="122"/>
                  </a:cubicBezTo>
                  <a:lnTo>
                    <a:pt x="84" y="124"/>
                  </a:lnTo>
                  <a:close/>
                  <a:moveTo>
                    <a:pt x="213" y="124"/>
                  </a:moveTo>
                  <a:cubicBezTo>
                    <a:pt x="212" y="122"/>
                    <a:pt x="212" y="122"/>
                    <a:pt x="212" y="122"/>
                  </a:cubicBezTo>
                  <a:cubicBezTo>
                    <a:pt x="216" y="121"/>
                    <a:pt x="220" y="121"/>
                    <a:pt x="224" y="120"/>
                  </a:cubicBezTo>
                  <a:cubicBezTo>
                    <a:pt x="224" y="122"/>
                    <a:pt x="224" y="122"/>
                    <a:pt x="224" y="122"/>
                  </a:cubicBezTo>
                  <a:cubicBezTo>
                    <a:pt x="221" y="123"/>
                    <a:pt x="217" y="123"/>
                    <a:pt x="213" y="124"/>
                  </a:cubicBezTo>
                  <a:close/>
                  <a:moveTo>
                    <a:pt x="37" y="122"/>
                  </a:moveTo>
                  <a:cubicBezTo>
                    <a:pt x="33" y="120"/>
                    <a:pt x="29" y="119"/>
                    <a:pt x="26" y="117"/>
                  </a:cubicBezTo>
                  <a:cubicBezTo>
                    <a:pt x="27" y="115"/>
                    <a:pt x="27" y="115"/>
                    <a:pt x="27" y="115"/>
                  </a:cubicBezTo>
                  <a:cubicBezTo>
                    <a:pt x="30" y="117"/>
                    <a:pt x="34" y="119"/>
                    <a:pt x="37" y="120"/>
                  </a:cubicBezTo>
                  <a:lnTo>
                    <a:pt x="37" y="122"/>
                  </a:lnTo>
                  <a:close/>
                  <a:moveTo>
                    <a:pt x="236" y="119"/>
                  </a:moveTo>
                  <a:cubicBezTo>
                    <a:pt x="235" y="117"/>
                    <a:pt x="235" y="117"/>
                    <a:pt x="235" y="117"/>
                  </a:cubicBezTo>
                  <a:cubicBezTo>
                    <a:pt x="239" y="115"/>
                    <a:pt x="242" y="114"/>
                    <a:pt x="246" y="112"/>
                  </a:cubicBezTo>
                  <a:cubicBezTo>
                    <a:pt x="246" y="114"/>
                    <a:pt x="246" y="114"/>
                    <a:pt x="246" y="114"/>
                  </a:cubicBezTo>
                  <a:cubicBezTo>
                    <a:pt x="243" y="116"/>
                    <a:pt x="240" y="117"/>
                    <a:pt x="236" y="119"/>
                  </a:cubicBezTo>
                  <a:close/>
                  <a:moveTo>
                    <a:pt x="16" y="109"/>
                  </a:moveTo>
                  <a:cubicBezTo>
                    <a:pt x="14" y="106"/>
                    <a:pt x="11" y="103"/>
                    <a:pt x="9" y="100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13" y="102"/>
                    <a:pt x="15" y="105"/>
                    <a:pt x="18" y="108"/>
                  </a:cubicBezTo>
                  <a:lnTo>
                    <a:pt x="16" y="109"/>
                  </a:lnTo>
                  <a:close/>
                  <a:moveTo>
                    <a:pt x="256" y="107"/>
                  </a:moveTo>
                  <a:cubicBezTo>
                    <a:pt x="255" y="105"/>
                    <a:pt x="255" y="105"/>
                    <a:pt x="255" y="105"/>
                  </a:cubicBezTo>
                  <a:cubicBezTo>
                    <a:pt x="258" y="103"/>
                    <a:pt x="261" y="100"/>
                    <a:pt x="263" y="97"/>
                  </a:cubicBezTo>
                  <a:cubicBezTo>
                    <a:pt x="265" y="98"/>
                    <a:pt x="265" y="98"/>
                    <a:pt x="265" y="98"/>
                  </a:cubicBezTo>
                  <a:cubicBezTo>
                    <a:pt x="262" y="101"/>
                    <a:pt x="259" y="104"/>
                    <a:pt x="256" y="107"/>
                  </a:cubicBezTo>
                  <a:close/>
                  <a:moveTo>
                    <a:pt x="4" y="89"/>
                  </a:moveTo>
                  <a:cubicBezTo>
                    <a:pt x="2" y="85"/>
                    <a:pt x="1" y="82"/>
                    <a:pt x="1" y="78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81"/>
                    <a:pt x="4" y="85"/>
                    <a:pt x="5" y="88"/>
                  </a:cubicBezTo>
                  <a:lnTo>
                    <a:pt x="4" y="89"/>
                  </a:lnTo>
                  <a:close/>
                  <a:moveTo>
                    <a:pt x="271" y="88"/>
                  </a:moveTo>
                  <a:cubicBezTo>
                    <a:pt x="269" y="87"/>
                    <a:pt x="269" y="87"/>
                    <a:pt x="269" y="87"/>
                  </a:cubicBezTo>
                  <a:cubicBezTo>
                    <a:pt x="271" y="84"/>
                    <a:pt x="272" y="80"/>
                    <a:pt x="273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74" y="81"/>
                    <a:pt x="273" y="85"/>
                    <a:pt x="271" y="88"/>
                  </a:cubicBezTo>
                  <a:close/>
                  <a:moveTo>
                    <a:pt x="2" y="66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1" y="62"/>
                    <a:pt x="1" y="58"/>
                    <a:pt x="3" y="54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8"/>
                    <a:pt x="3" y="62"/>
                    <a:pt x="2" y="66"/>
                  </a:cubicBezTo>
                  <a:close/>
                  <a:moveTo>
                    <a:pt x="277" y="65"/>
                  </a:moveTo>
                  <a:cubicBezTo>
                    <a:pt x="275" y="65"/>
                    <a:pt x="275" y="65"/>
                    <a:pt x="275" y="65"/>
                  </a:cubicBezTo>
                  <a:cubicBezTo>
                    <a:pt x="275" y="63"/>
                    <a:pt x="275" y="62"/>
                    <a:pt x="275" y="60"/>
                  </a:cubicBezTo>
                  <a:cubicBezTo>
                    <a:pt x="275" y="58"/>
                    <a:pt x="275" y="56"/>
                    <a:pt x="275" y="54"/>
                  </a:cubicBezTo>
                  <a:cubicBezTo>
                    <a:pt x="277" y="53"/>
                    <a:pt x="277" y="53"/>
                    <a:pt x="277" y="53"/>
                  </a:cubicBezTo>
                  <a:cubicBezTo>
                    <a:pt x="277" y="56"/>
                    <a:pt x="277" y="58"/>
                    <a:pt x="277" y="60"/>
                  </a:cubicBezTo>
                  <a:cubicBezTo>
                    <a:pt x="277" y="62"/>
                    <a:pt x="277" y="64"/>
                    <a:pt x="277" y="65"/>
                  </a:cubicBezTo>
                  <a:close/>
                  <a:moveTo>
                    <a:pt x="9" y="44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10" y="40"/>
                    <a:pt x="12" y="37"/>
                    <a:pt x="15" y="34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4" y="38"/>
                    <a:pt x="11" y="41"/>
                    <a:pt x="9" y="44"/>
                  </a:cubicBezTo>
                  <a:close/>
                  <a:moveTo>
                    <a:pt x="273" y="42"/>
                  </a:moveTo>
                  <a:cubicBezTo>
                    <a:pt x="272" y="39"/>
                    <a:pt x="270" y="35"/>
                    <a:pt x="268" y="32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2" y="34"/>
                    <a:pt x="273" y="38"/>
                    <a:pt x="275" y="42"/>
                  </a:cubicBezTo>
                  <a:lnTo>
                    <a:pt x="273" y="42"/>
                  </a:lnTo>
                  <a:close/>
                  <a:moveTo>
                    <a:pt x="25" y="28"/>
                  </a:moveTo>
                  <a:cubicBezTo>
                    <a:pt x="24" y="26"/>
                    <a:pt x="24" y="26"/>
                    <a:pt x="24" y="26"/>
                  </a:cubicBezTo>
                  <a:cubicBezTo>
                    <a:pt x="27" y="24"/>
                    <a:pt x="31" y="22"/>
                    <a:pt x="35" y="21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2" y="24"/>
                    <a:pt x="28" y="26"/>
                    <a:pt x="25" y="28"/>
                  </a:cubicBezTo>
                  <a:close/>
                  <a:moveTo>
                    <a:pt x="262" y="22"/>
                  </a:moveTo>
                  <a:cubicBezTo>
                    <a:pt x="260" y="19"/>
                    <a:pt x="257" y="16"/>
                    <a:pt x="254" y="13"/>
                  </a:cubicBezTo>
                  <a:cubicBezTo>
                    <a:pt x="256" y="12"/>
                    <a:pt x="256" y="12"/>
                    <a:pt x="256" y="12"/>
                  </a:cubicBezTo>
                  <a:cubicBezTo>
                    <a:pt x="259" y="15"/>
                    <a:pt x="261" y="18"/>
                    <a:pt x="264" y="21"/>
                  </a:cubicBezTo>
                  <a:lnTo>
                    <a:pt x="262" y="22"/>
                  </a:lnTo>
                  <a:close/>
                  <a:moveTo>
                    <a:pt x="245" y="7"/>
                  </a:moveTo>
                  <a:cubicBezTo>
                    <a:pt x="242" y="5"/>
                    <a:pt x="238" y="3"/>
                    <a:pt x="235" y="2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39" y="1"/>
                    <a:pt x="243" y="3"/>
                    <a:pt x="246" y="5"/>
                  </a:cubicBezTo>
                  <a:lnTo>
                    <a:pt x="245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304473" y="1794693"/>
            <a:ext cx="938184" cy="735280"/>
            <a:chOff x="7073900" y="3794125"/>
            <a:chExt cx="506413" cy="379413"/>
          </a:xfrm>
          <a:solidFill>
            <a:srgbClr val="23CADC"/>
          </a:solidFill>
        </p:grpSpPr>
        <p:sp>
          <p:nvSpPr>
            <p:cNvPr id="35" name="Oval 34"/>
            <p:cNvSpPr>
              <a:spLocks noChangeArrowheads="1"/>
            </p:cNvSpPr>
            <p:nvPr/>
          </p:nvSpPr>
          <p:spPr bwMode="auto">
            <a:xfrm>
              <a:off x="7261225" y="3956050"/>
              <a:ext cx="90488" cy="889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7073900" y="3794125"/>
              <a:ext cx="506413" cy="379413"/>
            </a:xfrm>
            <a:custGeom>
              <a:avLst/>
              <a:gdLst>
                <a:gd name="T0" fmla="*/ 135 w 135"/>
                <a:gd name="T1" fmla="*/ 59 h 101"/>
                <a:gd name="T2" fmla="*/ 93 w 135"/>
                <a:gd name="T3" fmla="*/ 17 h 101"/>
                <a:gd name="T4" fmla="*/ 76 w 135"/>
                <a:gd name="T5" fmla="*/ 20 h 101"/>
                <a:gd name="T6" fmla="*/ 55 w 135"/>
                <a:gd name="T7" fmla="*/ 0 h 101"/>
                <a:gd name="T8" fmla="*/ 34 w 135"/>
                <a:gd name="T9" fmla="*/ 21 h 101"/>
                <a:gd name="T10" fmla="*/ 34 w 135"/>
                <a:gd name="T11" fmla="*/ 25 h 101"/>
                <a:gd name="T12" fmla="*/ 0 w 135"/>
                <a:gd name="T13" fmla="*/ 63 h 101"/>
                <a:gd name="T14" fmla="*/ 34 w 135"/>
                <a:gd name="T15" fmla="*/ 101 h 101"/>
                <a:gd name="T16" fmla="*/ 101 w 135"/>
                <a:gd name="T17" fmla="*/ 101 h 101"/>
                <a:gd name="T18" fmla="*/ 135 w 135"/>
                <a:gd name="T19" fmla="*/ 63 h 101"/>
                <a:gd name="T20" fmla="*/ 135 w 135"/>
                <a:gd name="T21" fmla="*/ 61 h 101"/>
                <a:gd name="T22" fmla="*/ 135 w 135"/>
                <a:gd name="T23" fmla="*/ 59 h 101"/>
                <a:gd name="T24" fmla="*/ 93 w 135"/>
                <a:gd name="T25" fmla="*/ 86 h 101"/>
                <a:gd name="T26" fmla="*/ 88 w 135"/>
                <a:gd name="T27" fmla="*/ 88 h 101"/>
                <a:gd name="T28" fmla="*/ 83 w 135"/>
                <a:gd name="T29" fmla="*/ 86 h 101"/>
                <a:gd name="T30" fmla="*/ 72 w 135"/>
                <a:gd name="T31" fmla="*/ 75 h 101"/>
                <a:gd name="T32" fmla="*/ 62 w 135"/>
                <a:gd name="T33" fmla="*/ 78 h 101"/>
                <a:gd name="T34" fmla="*/ 40 w 135"/>
                <a:gd name="T35" fmla="*/ 55 h 101"/>
                <a:gd name="T36" fmla="*/ 62 w 135"/>
                <a:gd name="T37" fmla="*/ 33 h 101"/>
                <a:gd name="T38" fmla="*/ 85 w 135"/>
                <a:gd name="T39" fmla="*/ 55 h 101"/>
                <a:gd name="T40" fmla="*/ 82 w 135"/>
                <a:gd name="T41" fmla="*/ 65 h 101"/>
                <a:gd name="T42" fmla="*/ 93 w 135"/>
                <a:gd name="T43" fmla="*/ 76 h 101"/>
                <a:gd name="T44" fmla="*/ 93 w 135"/>
                <a:gd name="T45" fmla="*/ 8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5" h="101">
                  <a:moveTo>
                    <a:pt x="135" y="59"/>
                  </a:moveTo>
                  <a:cubicBezTo>
                    <a:pt x="135" y="35"/>
                    <a:pt x="116" y="17"/>
                    <a:pt x="93" y="17"/>
                  </a:cubicBezTo>
                  <a:cubicBezTo>
                    <a:pt x="87" y="17"/>
                    <a:pt x="81" y="18"/>
                    <a:pt x="76" y="20"/>
                  </a:cubicBezTo>
                  <a:cubicBezTo>
                    <a:pt x="75" y="9"/>
                    <a:pt x="66" y="0"/>
                    <a:pt x="55" y="0"/>
                  </a:cubicBezTo>
                  <a:cubicBezTo>
                    <a:pt x="43" y="0"/>
                    <a:pt x="34" y="9"/>
                    <a:pt x="34" y="21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15" y="25"/>
                    <a:pt x="0" y="42"/>
                    <a:pt x="0" y="63"/>
                  </a:cubicBezTo>
                  <a:cubicBezTo>
                    <a:pt x="0" y="84"/>
                    <a:pt x="15" y="101"/>
                    <a:pt x="34" y="101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20" y="101"/>
                    <a:pt x="135" y="84"/>
                    <a:pt x="135" y="63"/>
                  </a:cubicBezTo>
                  <a:cubicBezTo>
                    <a:pt x="135" y="62"/>
                    <a:pt x="135" y="62"/>
                    <a:pt x="135" y="61"/>
                  </a:cubicBezTo>
                  <a:cubicBezTo>
                    <a:pt x="135" y="60"/>
                    <a:pt x="135" y="59"/>
                    <a:pt x="135" y="59"/>
                  </a:cubicBezTo>
                  <a:close/>
                  <a:moveTo>
                    <a:pt x="93" y="86"/>
                  </a:moveTo>
                  <a:cubicBezTo>
                    <a:pt x="92" y="87"/>
                    <a:pt x="90" y="88"/>
                    <a:pt x="88" y="88"/>
                  </a:cubicBezTo>
                  <a:cubicBezTo>
                    <a:pt x="86" y="88"/>
                    <a:pt x="85" y="87"/>
                    <a:pt x="83" y="86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69" y="77"/>
                    <a:pt x="66" y="78"/>
                    <a:pt x="62" y="78"/>
                  </a:cubicBezTo>
                  <a:cubicBezTo>
                    <a:pt x="50" y="78"/>
                    <a:pt x="40" y="68"/>
                    <a:pt x="40" y="55"/>
                  </a:cubicBezTo>
                  <a:cubicBezTo>
                    <a:pt x="40" y="43"/>
                    <a:pt x="50" y="33"/>
                    <a:pt x="62" y="33"/>
                  </a:cubicBezTo>
                  <a:cubicBezTo>
                    <a:pt x="75" y="33"/>
                    <a:pt x="85" y="43"/>
                    <a:pt x="85" y="55"/>
                  </a:cubicBezTo>
                  <a:cubicBezTo>
                    <a:pt x="85" y="59"/>
                    <a:pt x="84" y="62"/>
                    <a:pt x="82" y="65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96" y="79"/>
                    <a:pt x="96" y="83"/>
                    <a:pt x="93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600806" y="2568110"/>
            <a:ext cx="546335" cy="428177"/>
            <a:chOff x="7073900" y="3794125"/>
            <a:chExt cx="506413" cy="379413"/>
          </a:xfrm>
          <a:solidFill>
            <a:srgbClr val="23CADC"/>
          </a:solidFill>
        </p:grpSpPr>
        <p:sp>
          <p:nvSpPr>
            <p:cNvPr id="38" name="Oval 37"/>
            <p:cNvSpPr>
              <a:spLocks noChangeArrowheads="1"/>
            </p:cNvSpPr>
            <p:nvPr/>
          </p:nvSpPr>
          <p:spPr bwMode="auto">
            <a:xfrm>
              <a:off x="7261225" y="3956050"/>
              <a:ext cx="90488" cy="889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7073900" y="3794125"/>
              <a:ext cx="506413" cy="379413"/>
            </a:xfrm>
            <a:custGeom>
              <a:avLst/>
              <a:gdLst>
                <a:gd name="T0" fmla="*/ 135 w 135"/>
                <a:gd name="T1" fmla="*/ 59 h 101"/>
                <a:gd name="T2" fmla="*/ 93 w 135"/>
                <a:gd name="T3" fmla="*/ 17 h 101"/>
                <a:gd name="T4" fmla="*/ 76 w 135"/>
                <a:gd name="T5" fmla="*/ 20 h 101"/>
                <a:gd name="T6" fmla="*/ 55 w 135"/>
                <a:gd name="T7" fmla="*/ 0 h 101"/>
                <a:gd name="T8" fmla="*/ 34 w 135"/>
                <a:gd name="T9" fmla="*/ 21 h 101"/>
                <a:gd name="T10" fmla="*/ 34 w 135"/>
                <a:gd name="T11" fmla="*/ 25 h 101"/>
                <a:gd name="T12" fmla="*/ 0 w 135"/>
                <a:gd name="T13" fmla="*/ 63 h 101"/>
                <a:gd name="T14" fmla="*/ 34 w 135"/>
                <a:gd name="T15" fmla="*/ 101 h 101"/>
                <a:gd name="T16" fmla="*/ 101 w 135"/>
                <a:gd name="T17" fmla="*/ 101 h 101"/>
                <a:gd name="T18" fmla="*/ 135 w 135"/>
                <a:gd name="T19" fmla="*/ 63 h 101"/>
                <a:gd name="T20" fmla="*/ 135 w 135"/>
                <a:gd name="T21" fmla="*/ 61 h 101"/>
                <a:gd name="T22" fmla="*/ 135 w 135"/>
                <a:gd name="T23" fmla="*/ 59 h 101"/>
                <a:gd name="T24" fmla="*/ 93 w 135"/>
                <a:gd name="T25" fmla="*/ 86 h 101"/>
                <a:gd name="T26" fmla="*/ 88 w 135"/>
                <a:gd name="T27" fmla="*/ 88 h 101"/>
                <a:gd name="T28" fmla="*/ 83 w 135"/>
                <a:gd name="T29" fmla="*/ 86 h 101"/>
                <a:gd name="T30" fmla="*/ 72 w 135"/>
                <a:gd name="T31" fmla="*/ 75 h 101"/>
                <a:gd name="T32" fmla="*/ 62 w 135"/>
                <a:gd name="T33" fmla="*/ 78 h 101"/>
                <a:gd name="T34" fmla="*/ 40 w 135"/>
                <a:gd name="T35" fmla="*/ 55 h 101"/>
                <a:gd name="T36" fmla="*/ 62 w 135"/>
                <a:gd name="T37" fmla="*/ 33 h 101"/>
                <a:gd name="T38" fmla="*/ 85 w 135"/>
                <a:gd name="T39" fmla="*/ 55 h 101"/>
                <a:gd name="T40" fmla="*/ 82 w 135"/>
                <a:gd name="T41" fmla="*/ 65 h 101"/>
                <a:gd name="T42" fmla="*/ 93 w 135"/>
                <a:gd name="T43" fmla="*/ 76 h 101"/>
                <a:gd name="T44" fmla="*/ 93 w 135"/>
                <a:gd name="T45" fmla="*/ 8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5" h="101">
                  <a:moveTo>
                    <a:pt x="135" y="59"/>
                  </a:moveTo>
                  <a:cubicBezTo>
                    <a:pt x="135" y="35"/>
                    <a:pt x="116" y="17"/>
                    <a:pt x="93" y="17"/>
                  </a:cubicBezTo>
                  <a:cubicBezTo>
                    <a:pt x="87" y="17"/>
                    <a:pt x="81" y="18"/>
                    <a:pt x="76" y="20"/>
                  </a:cubicBezTo>
                  <a:cubicBezTo>
                    <a:pt x="75" y="9"/>
                    <a:pt x="66" y="0"/>
                    <a:pt x="55" y="0"/>
                  </a:cubicBezTo>
                  <a:cubicBezTo>
                    <a:pt x="43" y="0"/>
                    <a:pt x="34" y="9"/>
                    <a:pt x="34" y="21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15" y="25"/>
                    <a:pt x="0" y="42"/>
                    <a:pt x="0" y="63"/>
                  </a:cubicBezTo>
                  <a:cubicBezTo>
                    <a:pt x="0" y="84"/>
                    <a:pt x="15" y="101"/>
                    <a:pt x="34" y="101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20" y="101"/>
                    <a:pt x="135" y="84"/>
                    <a:pt x="135" y="63"/>
                  </a:cubicBezTo>
                  <a:cubicBezTo>
                    <a:pt x="135" y="62"/>
                    <a:pt x="135" y="62"/>
                    <a:pt x="135" y="61"/>
                  </a:cubicBezTo>
                  <a:cubicBezTo>
                    <a:pt x="135" y="60"/>
                    <a:pt x="135" y="59"/>
                    <a:pt x="135" y="59"/>
                  </a:cubicBezTo>
                  <a:close/>
                  <a:moveTo>
                    <a:pt x="93" y="86"/>
                  </a:moveTo>
                  <a:cubicBezTo>
                    <a:pt x="92" y="87"/>
                    <a:pt x="90" y="88"/>
                    <a:pt x="88" y="88"/>
                  </a:cubicBezTo>
                  <a:cubicBezTo>
                    <a:pt x="86" y="88"/>
                    <a:pt x="85" y="87"/>
                    <a:pt x="83" y="86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69" y="77"/>
                    <a:pt x="66" y="78"/>
                    <a:pt x="62" y="78"/>
                  </a:cubicBezTo>
                  <a:cubicBezTo>
                    <a:pt x="50" y="78"/>
                    <a:pt x="40" y="68"/>
                    <a:pt x="40" y="55"/>
                  </a:cubicBezTo>
                  <a:cubicBezTo>
                    <a:pt x="40" y="43"/>
                    <a:pt x="50" y="33"/>
                    <a:pt x="62" y="33"/>
                  </a:cubicBezTo>
                  <a:cubicBezTo>
                    <a:pt x="75" y="33"/>
                    <a:pt x="85" y="43"/>
                    <a:pt x="85" y="55"/>
                  </a:cubicBezTo>
                  <a:cubicBezTo>
                    <a:pt x="85" y="59"/>
                    <a:pt x="84" y="62"/>
                    <a:pt x="82" y="65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96" y="79"/>
                    <a:pt x="96" y="83"/>
                    <a:pt x="93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0038150" y="2504952"/>
            <a:ext cx="525575" cy="498721"/>
            <a:chOff x="949325" y="4389438"/>
            <a:chExt cx="434975" cy="412751"/>
          </a:xfrm>
          <a:solidFill>
            <a:srgbClr val="01D48F"/>
          </a:solidFill>
        </p:grpSpPr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1054100" y="4389438"/>
              <a:ext cx="330200" cy="285750"/>
            </a:xfrm>
            <a:custGeom>
              <a:avLst/>
              <a:gdLst>
                <a:gd name="T0" fmla="*/ 74 w 88"/>
                <a:gd name="T1" fmla="*/ 0 h 76"/>
                <a:gd name="T2" fmla="*/ 66 w 88"/>
                <a:gd name="T3" fmla="*/ 0 h 76"/>
                <a:gd name="T4" fmla="*/ 22 w 88"/>
                <a:gd name="T5" fmla="*/ 0 h 76"/>
                <a:gd name="T6" fmla="*/ 14 w 88"/>
                <a:gd name="T7" fmla="*/ 0 h 76"/>
                <a:gd name="T8" fmla="*/ 0 w 88"/>
                <a:gd name="T9" fmla="*/ 14 h 76"/>
                <a:gd name="T10" fmla="*/ 0 w 88"/>
                <a:gd name="T11" fmla="*/ 29 h 76"/>
                <a:gd name="T12" fmla="*/ 0 w 88"/>
                <a:gd name="T13" fmla="*/ 47 h 76"/>
                <a:gd name="T14" fmla="*/ 14 w 88"/>
                <a:gd name="T15" fmla="*/ 60 h 76"/>
                <a:gd name="T16" fmla="*/ 25 w 88"/>
                <a:gd name="T17" fmla="*/ 60 h 76"/>
                <a:gd name="T18" fmla="*/ 25 w 88"/>
                <a:gd name="T19" fmla="*/ 70 h 76"/>
                <a:gd name="T20" fmla="*/ 28 w 88"/>
                <a:gd name="T21" fmla="*/ 75 h 76"/>
                <a:gd name="T22" fmla="*/ 30 w 88"/>
                <a:gd name="T23" fmla="*/ 76 h 76"/>
                <a:gd name="T24" fmla="*/ 34 w 88"/>
                <a:gd name="T25" fmla="*/ 74 h 76"/>
                <a:gd name="T26" fmla="*/ 48 w 88"/>
                <a:gd name="T27" fmla="*/ 60 h 76"/>
                <a:gd name="T28" fmla="*/ 74 w 88"/>
                <a:gd name="T29" fmla="*/ 60 h 76"/>
                <a:gd name="T30" fmla="*/ 88 w 88"/>
                <a:gd name="T31" fmla="*/ 47 h 76"/>
                <a:gd name="T32" fmla="*/ 88 w 88"/>
                <a:gd name="T33" fmla="*/ 29 h 76"/>
                <a:gd name="T34" fmla="*/ 88 w 88"/>
                <a:gd name="T35" fmla="*/ 14 h 76"/>
                <a:gd name="T36" fmla="*/ 74 w 88"/>
                <a:gd name="T37" fmla="*/ 0 h 76"/>
                <a:gd name="T38" fmla="*/ 21 w 88"/>
                <a:gd name="T39" fmla="*/ 38 h 76"/>
                <a:gd name="T40" fmla="*/ 13 w 88"/>
                <a:gd name="T41" fmla="*/ 29 h 76"/>
                <a:gd name="T42" fmla="*/ 21 w 88"/>
                <a:gd name="T43" fmla="*/ 21 h 76"/>
                <a:gd name="T44" fmla="*/ 29 w 88"/>
                <a:gd name="T45" fmla="*/ 29 h 76"/>
                <a:gd name="T46" fmla="*/ 21 w 88"/>
                <a:gd name="T47" fmla="*/ 38 h 76"/>
                <a:gd name="T48" fmla="*/ 44 w 88"/>
                <a:gd name="T49" fmla="*/ 38 h 76"/>
                <a:gd name="T50" fmla="*/ 36 w 88"/>
                <a:gd name="T51" fmla="*/ 29 h 76"/>
                <a:gd name="T52" fmla="*/ 44 w 88"/>
                <a:gd name="T53" fmla="*/ 21 h 76"/>
                <a:gd name="T54" fmla="*/ 52 w 88"/>
                <a:gd name="T55" fmla="*/ 29 h 76"/>
                <a:gd name="T56" fmla="*/ 44 w 88"/>
                <a:gd name="T57" fmla="*/ 38 h 76"/>
                <a:gd name="T58" fmla="*/ 67 w 88"/>
                <a:gd name="T59" fmla="*/ 38 h 76"/>
                <a:gd name="T60" fmla="*/ 58 w 88"/>
                <a:gd name="T61" fmla="*/ 29 h 76"/>
                <a:gd name="T62" fmla="*/ 67 w 88"/>
                <a:gd name="T63" fmla="*/ 21 h 76"/>
                <a:gd name="T64" fmla="*/ 75 w 88"/>
                <a:gd name="T65" fmla="*/ 29 h 76"/>
                <a:gd name="T66" fmla="*/ 67 w 88"/>
                <a:gd name="T67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76">
                  <a:moveTo>
                    <a:pt x="74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4"/>
                    <a:pt x="6" y="60"/>
                    <a:pt x="14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5" y="72"/>
                    <a:pt x="26" y="74"/>
                    <a:pt x="28" y="75"/>
                  </a:cubicBezTo>
                  <a:cubicBezTo>
                    <a:pt x="29" y="76"/>
                    <a:pt x="30" y="76"/>
                    <a:pt x="30" y="76"/>
                  </a:cubicBezTo>
                  <a:cubicBezTo>
                    <a:pt x="32" y="76"/>
                    <a:pt x="33" y="75"/>
                    <a:pt x="34" y="74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82" y="60"/>
                    <a:pt x="88" y="54"/>
                    <a:pt x="88" y="47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8" y="6"/>
                    <a:pt x="82" y="0"/>
                    <a:pt x="74" y="0"/>
                  </a:cubicBezTo>
                  <a:close/>
                  <a:moveTo>
                    <a:pt x="21" y="38"/>
                  </a:moveTo>
                  <a:cubicBezTo>
                    <a:pt x="16" y="38"/>
                    <a:pt x="13" y="34"/>
                    <a:pt x="13" y="29"/>
                  </a:cubicBezTo>
                  <a:cubicBezTo>
                    <a:pt x="13" y="25"/>
                    <a:pt x="16" y="21"/>
                    <a:pt x="21" y="21"/>
                  </a:cubicBezTo>
                  <a:cubicBezTo>
                    <a:pt x="25" y="21"/>
                    <a:pt x="29" y="25"/>
                    <a:pt x="29" y="29"/>
                  </a:cubicBezTo>
                  <a:cubicBezTo>
                    <a:pt x="29" y="34"/>
                    <a:pt x="25" y="38"/>
                    <a:pt x="21" y="38"/>
                  </a:cubicBezTo>
                  <a:close/>
                  <a:moveTo>
                    <a:pt x="44" y="38"/>
                  </a:moveTo>
                  <a:cubicBezTo>
                    <a:pt x="39" y="38"/>
                    <a:pt x="36" y="34"/>
                    <a:pt x="36" y="29"/>
                  </a:cubicBezTo>
                  <a:cubicBezTo>
                    <a:pt x="36" y="25"/>
                    <a:pt x="39" y="21"/>
                    <a:pt x="44" y="21"/>
                  </a:cubicBezTo>
                  <a:cubicBezTo>
                    <a:pt x="49" y="21"/>
                    <a:pt x="52" y="25"/>
                    <a:pt x="52" y="29"/>
                  </a:cubicBezTo>
                  <a:cubicBezTo>
                    <a:pt x="52" y="34"/>
                    <a:pt x="49" y="38"/>
                    <a:pt x="44" y="38"/>
                  </a:cubicBezTo>
                  <a:close/>
                  <a:moveTo>
                    <a:pt x="67" y="38"/>
                  </a:moveTo>
                  <a:cubicBezTo>
                    <a:pt x="62" y="38"/>
                    <a:pt x="58" y="34"/>
                    <a:pt x="58" y="29"/>
                  </a:cubicBezTo>
                  <a:cubicBezTo>
                    <a:pt x="58" y="25"/>
                    <a:pt x="62" y="21"/>
                    <a:pt x="67" y="21"/>
                  </a:cubicBezTo>
                  <a:cubicBezTo>
                    <a:pt x="71" y="21"/>
                    <a:pt x="75" y="25"/>
                    <a:pt x="75" y="29"/>
                  </a:cubicBezTo>
                  <a:cubicBezTo>
                    <a:pt x="75" y="34"/>
                    <a:pt x="71" y="38"/>
                    <a:pt x="67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2" name="Freeform 41"/>
            <p:cNvSpPr/>
            <p:nvPr/>
          </p:nvSpPr>
          <p:spPr bwMode="auto">
            <a:xfrm>
              <a:off x="949325" y="4518026"/>
              <a:ext cx="327025" cy="284163"/>
            </a:xfrm>
            <a:custGeom>
              <a:avLst/>
              <a:gdLst>
                <a:gd name="T0" fmla="*/ 79 w 87"/>
                <a:gd name="T1" fmla="*/ 33 h 76"/>
                <a:gd name="T2" fmla="*/ 79 w 87"/>
                <a:gd name="T3" fmla="*/ 46 h 76"/>
                <a:gd name="T4" fmla="*/ 72 w 87"/>
                <a:gd name="T5" fmla="*/ 53 h 76"/>
                <a:gd name="T6" fmla="*/ 62 w 87"/>
                <a:gd name="T7" fmla="*/ 53 h 76"/>
                <a:gd name="T8" fmla="*/ 55 w 87"/>
                <a:gd name="T9" fmla="*/ 59 h 76"/>
                <a:gd name="T10" fmla="*/ 55 w 87"/>
                <a:gd name="T11" fmla="*/ 66 h 76"/>
                <a:gd name="T12" fmla="*/ 44 w 87"/>
                <a:gd name="T13" fmla="*/ 55 h 76"/>
                <a:gd name="T14" fmla="*/ 39 w 87"/>
                <a:gd name="T15" fmla="*/ 53 h 76"/>
                <a:gd name="T16" fmla="*/ 14 w 87"/>
                <a:gd name="T17" fmla="*/ 53 h 76"/>
                <a:gd name="T18" fmla="*/ 8 w 87"/>
                <a:gd name="T19" fmla="*/ 46 h 76"/>
                <a:gd name="T20" fmla="*/ 8 w 87"/>
                <a:gd name="T21" fmla="*/ 29 h 76"/>
                <a:gd name="T22" fmla="*/ 8 w 87"/>
                <a:gd name="T23" fmla="*/ 14 h 76"/>
                <a:gd name="T24" fmla="*/ 14 w 87"/>
                <a:gd name="T25" fmla="*/ 8 h 76"/>
                <a:gd name="T26" fmla="*/ 22 w 87"/>
                <a:gd name="T27" fmla="*/ 8 h 76"/>
                <a:gd name="T28" fmla="*/ 22 w 87"/>
                <a:gd name="T29" fmla="*/ 0 h 76"/>
                <a:gd name="T30" fmla="*/ 14 w 87"/>
                <a:gd name="T31" fmla="*/ 0 h 76"/>
                <a:gd name="T32" fmla="*/ 0 w 87"/>
                <a:gd name="T33" fmla="*/ 14 h 76"/>
                <a:gd name="T34" fmla="*/ 0 w 87"/>
                <a:gd name="T35" fmla="*/ 29 h 76"/>
                <a:gd name="T36" fmla="*/ 0 w 87"/>
                <a:gd name="T37" fmla="*/ 46 h 76"/>
                <a:gd name="T38" fmla="*/ 14 w 87"/>
                <a:gd name="T39" fmla="*/ 61 h 76"/>
                <a:gd name="T40" fmla="*/ 39 w 87"/>
                <a:gd name="T41" fmla="*/ 61 h 76"/>
                <a:gd name="T42" fmla="*/ 52 w 87"/>
                <a:gd name="T43" fmla="*/ 74 h 76"/>
                <a:gd name="T44" fmla="*/ 57 w 87"/>
                <a:gd name="T45" fmla="*/ 76 h 76"/>
                <a:gd name="T46" fmla="*/ 59 w 87"/>
                <a:gd name="T47" fmla="*/ 75 h 76"/>
                <a:gd name="T48" fmla="*/ 63 w 87"/>
                <a:gd name="T49" fmla="*/ 69 h 76"/>
                <a:gd name="T50" fmla="*/ 63 w 87"/>
                <a:gd name="T51" fmla="*/ 61 h 76"/>
                <a:gd name="T52" fmla="*/ 72 w 87"/>
                <a:gd name="T53" fmla="*/ 61 h 76"/>
                <a:gd name="T54" fmla="*/ 87 w 87"/>
                <a:gd name="T55" fmla="*/ 46 h 76"/>
                <a:gd name="T56" fmla="*/ 87 w 87"/>
                <a:gd name="T57" fmla="*/ 33 h 76"/>
                <a:gd name="T58" fmla="*/ 79 w 87"/>
                <a:gd name="T5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7" h="76">
                  <a:moveTo>
                    <a:pt x="79" y="33"/>
                  </a:moveTo>
                  <a:cubicBezTo>
                    <a:pt x="79" y="46"/>
                    <a:pt x="79" y="46"/>
                    <a:pt x="79" y="46"/>
                  </a:cubicBezTo>
                  <a:cubicBezTo>
                    <a:pt x="79" y="50"/>
                    <a:pt x="76" y="53"/>
                    <a:pt x="72" y="53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58" y="53"/>
                    <a:pt x="55" y="56"/>
                    <a:pt x="55" y="59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3" y="53"/>
                    <a:pt x="41" y="53"/>
                    <a:pt x="39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1" y="53"/>
                    <a:pt x="8" y="50"/>
                    <a:pt x="8" y="4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1"/>
                    <a:pt x="11" y="8"/>
                    <a:pt x="14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4"/>
                    <a:pt x="6" y="61"/>
                    <a:pt x="14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3" y="75"/>
                    <a:pt x="55" y="76"/>
                    <a:pt x="57" y="76"/>
                  </a:cubicBezTo>
                  <a:cubicBezTo>
                    <a:pt x="58" y="76"/>
                    <a:pt x="58" y="75"/>
                    <a:pt x="59" y="75"/>
                  </a:cubicBezTo>
                  <a:cubicBezTo>
                    <a:pt x="62" y="74"/>
                    <a:pt x="63" y="72"/>
                    <a:pt x="63" y="69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72" y="61"/>
                    <a:pt x="72" y="61"/>
                    <a:pt x="72" y="61"/>
                  </a:cubicBezTo>
                  <a:cubicBezTo>
                    <a:pt x="81" y="61"/>
                    <a:pt x="87" y="54"/>
                    <a:pt x="87" y="46"/>
                  </a:cubicBezTo>
                  <a:cubicBezTo>
                    <a:pt x="87" y="33"/>
                    <a:pt x="87" y="33"/>
                    <a:pt x="87" y="33"/>
                  </a:cubicBezTo>
                  <a:lnTo>
                    <a:pt x="79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556715" y="4644880"/>
            <a:ext cx="651715" cy="666261"/>
            <a:chOff x="1428586" y="3239087"/>
            <a:chExt cx="355600" cy="363537"/>
          </a:xfrm>
          <a:solidFill>
            <a:srgbClr val="028985"/>
          </a:solidFill>
        </p:grpSpPr>
        <p:sp>
          <p:nvSpPr>
            <p:cNvPr id="43" name="Oval 9"/>
            <p:cNvSpPr>
              <a:spLocks noChangeArrowheads="1"/>
            </p:cNvSpPr>
            <p:nvPr/>
          </p:nvSpPr>
          <p:spPr bwMode="auto">
            <a:xfrm>
              <a:off x="1530186" y="3239087"/>
              <a:ext cx="160338" cy="1603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4" name="Freeform 10"/>
            <p:cNvSpPr/>
            <p:nvPr/>
          </p:nvSpPr>
          <p:spPr bwMode="auto">
            <a:xfrm>
              <a:off x="1428586" y="3399424"/>
              <a:ext cx="355600" cy="203200"/>
            </a:xfrm>
            <a:custGeom>
              <a:avLst/>
              <a:gdLst>
                <a:gd name="T0" fmla="*/ 42 w 42"/>
                <a:gd name="T1" fmla="*/ 10 h 24"/>
                <a:gd name="T2" fmla="*/ 42 w 42"/>
                <a:gd name="T3" fmla="*/ 10 h 24"/>
                <a:gd name="T4" fmla="*/ 26 w 42"/>
                <a:gd name="T5" fmla="*/ 1 h 24"/>
                <a:gd name="T6" fmla="*/ 25 w 42"/>
                <a:gd name="T7" fmla="*/ 1 h 24"/>
                <a:gd name="T8" fmla="*/ 19 w 42"/>
                <a:gd name="T9" fmla="*/ 1 h 24"/>
                <a:gd name="T10" fmla="*/ 0 w 42"/>
                <a:gd name="T11" fmla="*/ 11 h 24"/>
                <a:gd name="T12" fmla="*/ 0 w 42"/>
                <a:gd name="T13" fmla="*/ 24 h 24"/>
                <a:gd name="T14" fmla="*/ 9 w 42"/>
                <a:gd name="T15" fmla="*/ 24 h 24"/>
                <a:gd name="T16" fmla="*/ 9 w 42"/>
                <a:gd name="T17" fmla="*/ 17 h 24"/>
                <a:gd name="T18" fmla="*/ 11 w 42"/>
                <a:gd name="T19" fmla="*/ 17 h 24"/>
                <a:gd name="T20" fmla="*/ 11 w 42"/>
                <a:gd name="T21" fmla="*/ 24 h 24"/>
                <a:gd name="T22" fmla="*/ 32 w 42"/>
                <a:gd name="T23" fmla="*/ 24 h 24"/>
                <a:gd name="T24" fmla="*/ 32 w 42"/>
                <a:gd name="T25" fmla="*/ 17 h 24"/>
                <a:gd name="T26" fmla="*/ 33 w 42"/>
                <a:gd name="T27" fmla="*/ 17 h 24"/>
                <a:gd name="T28" fmla="*/ 33 w 42"/>
                <a:gd name="T29" fmla="*/ 24 h 24"/>
                <a:gd name="T30" fmla="*/ 42 w 42"/>
                <a:gd name="T31" fmla="*/ 24 h 24"/>
                <a:gd name="T32" fmla="*/ 42 w 42"/>
                <a:gd name="T33" fmla="*/ 11 h 24"/>
                <a:gd name="T34" fmla="*/ 42 w 42"/>
                <a:gd name="T35" fmla="*/ 11 h 24"/>
                <a:gd name="T36" fmla="*/ 42 w 42"/>
                <a:gd name="T37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4">
                  <a:moveTo>
                    <a:pt x="42" y="10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1" y="3"/>
                    <a:pt x="31" y="1"/>
                    <a:pt x="26" y="1"/>
                  </a:cubicBezTo>
                  <a:cubicBezTo>
                    <a:pt x="26" y="1"/>
                    <a:pt x="25" y="1"/>
                    <a:pt x="25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0" y="0"/>
                    <a:pt x="0" y="1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sp>
        <p:nvSpPr>
          <p:cNvPr id="46" name="Freeform 50"/>
          <p:cNvSpPr/>
          <p:nvPr/>
        </p:nvSpPr>
        <p:spPr bwMode="auto">
          <a:xfrm>
            <a:off x="8409241" y="1699147"/>
            <a:ext cx="722243" cy="378183"/>
          </a:xfrm>
          <a:custGeom>
            <a:avLst/>
            <a:gdLst>
              <a:gd name="T0" fmla="*/ 91 w 107"/>
              <a:gd name="T1" fmla="*/ 27 h 56"/>
              <a:gd name="T2" fmla="*/ 93 w 107"/>
              <a:gd name="T3" fmla="*/ 20 h 56"/>
              <a:gd name="T4" fmla="*/ 82 w 107"/>
              <a:gd name="T5" fmla="*/ 10 h 56"/>
              <a:gd name="T6" fmla="*/ 74 w 107"/>
              <a:gd name="T7" fmla="*/ 13 h 56"/>
              <a:gd name="T8" fmla="*/ 53 w 107"/>
              <a:gd name="T9" fmla="*/ 0 h 56"/>
              <a:gd name="T10" fmla="*/ 30 w 107"/>
              <a:gd name="T11" fmla="*/ 15 h 56"/>
              <a:gd name="T12" fmla="*/ 27 w 107"/>
              <a:gd name="T13" fmla="*/ 15 h 56"/>
              <a:gd name="T14" fmla="*/ 8 w 107"/>
              <a:gd name="T15" fmla="*/ 33 h 56"/>
              <a:gd name="T16" fmla="*/ 8 w 107"/>
              <a:gd name="T17" fmla="*/ 35 h 56"/>
              <a:gd name="T18" fmla="*/ 0 w 107"/>
              <a:gd name="T19" fmla="*/ 46 h 56"/>
              <a:gd name="T20" fmla="*/ 5 w 107"/>
              <a:gd name="T21" fmla="*/ 56 h 56"/>
              <a:gd name="T22" fmla="*/ 101 w 107"/>
              <a:gd name="T23" fmla="*/ 56 h 56"/>
              <a:gd name="T24" fmla="*/ 107 w 107"/>
              <a:gd name="T25" fmla="*/ 44 h 56"/>
              <a:gd name="T26" fmla="*/ 91 w 107"/>
              <a:gd name="T27" fmla="*/ 27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7" h="56">
                <a:moveTo>
                  <a:pt x="91" y="27"/>
                </a:moveTo>
                <a:cubicBezTo>
                  <a:pt x="92" y="25"/>
                  <a:pt x="93" y="23"/>
                  <a:pt x="93" y="20"/>
                </a:cubicBezTo>
                <a:cubicBezTo>
                  <a:pt x="93" y="15"/>
                  <a:pt x="88" y="10"/>
                  <a:pt x="82" y="10"/>
                </a:cubicBezTo>
                <a:cubicBezTo>
                  <a:pt x="79" y="10"/>
                  <a:pt x="76" y="11"/>
                  <a:pt x="74" y="13"/>
                </a:cubicBezTo>
                <a:cubicBezTo>
                  <a:pt x="71" y="5"/>
                  <a:pt x="62" y="0"/>
                  <a:pt x="53" y="0"/>
                </a:cubicBezTo>
                <a:cubicBezTo>
                  <a:pt x="42" y="0"/>
                  <a:pt x="33" y="6"/>
                  <a:pt x="30" y="15"/>
                </a:cubicBezTo>
                <a:cubicBezTo>
                  <a:pt x="29" y="15"/>
                  <a:pt x="28" y="15"/>
                  <a:pt x="27" y="15"/>
                </a:cubicBezTo>
                <a:cubicBezTo>
                  <a:pt x="17" y="15"/>
                  <a:pt x="8" y="23"/>
                  <a:pt x="8" y="33"/>
                </a:cubicBezTo>
                <a:cubicBezTo>
                  <a:pt x="8" y="33"/>
                  <a:pt x="8" y="34"/>
                  <a:pt x="8" y="35"/>
                </a:cubicBezTo>
                <a:cubicBezTo>
                  <a:pt x="3" y="36"/>
                  <a:pt x="0" y="41"/>
                  <a:pt x="0" y="46"/>
                </a:cubicBezTo>
                <a:cubicBezTo>
                  <a:pt x="0" y="50"/>
                  <a:pt x="2" y="54"/>
                  <a:pt x="5" y="56"/>
                </a:cubicBezTo>
                <a:cubicBezTo>
                  <a:pt x="101" y="56"/>
                  <a:pt x="101" y="56"/>
                  <a:pt x="101" y="56"/>
                </a:cubicBezTo>
                <a:cubicBezTo>
                  <a:pt x="104" y="53"/>
                  <a:pt x="107" y="48"/>
                  <a:pt x="107" y="44"/>
                </a:cubicBezTo>
                <a:cubicBezTo>
                  <a:pt x="107" y="35"/>
                  <a:pt x="100" y="28"/>
                  <a:pt x="91" y="27"/>
                </a:cubicBezTo>
                <a:close/>
              </a:path>
            </a:pathLst>
          </a:cu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47" name="Freeform 50"/>
          <p:cNvSpPr/>
          <p:nvPr/>
        </p:nvSpPr>
        <p:spPr bwMode="auto">
          <a:xfrm>
            <a:off x="2718877" y="3292367"/>
            <a:ext cx="1021467" cy="534864"/>
          </a:xfrm>
          <a:custGeom>
            <a:avLst/>
            <a:gdLst>
              <a:gd name="T0" fmla="*/ 91 w 107"/>
              <a:gd name="T1" fmla="*/ 27 h 56"/>
              <a:gd name="T2" fmla="*/ 93 w 107"/>
              <a:gd name="T3" fmla="*/ 20 h 56"/>
              <a:gd name="T4" fmla="*/ 82 w 107"/>
              <a:gd name="T5" fmla="*/ 10 h 56"/>
              <a:gd name="T6" fmla="*/ 74 w 107"/>
              <a:gd name="T7" fmla="*/ 13 h 56"/>
              <a:gd name="T8" fmla="*/ 53 w 107"/>
              <a:gd name="T9" fmla="*/ 0 h 56"/>
              <a:gd name="T10" fmla="*/ 30 w 107"/>
              <a:gd name="T11" fmla="*/ 15 h 56"/>
              <a:gd name="T12" fmla="*/ 27 w 107"/>
              <a:gd name="T13" fmla="*/ 15 h 56"/>
              <a:gd name="T14" fmla="*/ 8 w 107"/>
              <a:gd name="T15" fmla="*/ 33 h 56"/>
              <a:gd name="T16" fmla="*/ 8 w 107"/>
              <a:gd name="T17" fmla="*/ 35 h 56"/>
              <a:gd name="T18" fmla="*/ 0 w 107"/>
              <a:gd name="T19" fmla="*/ 46 h 56"/>
              <a:gd name="T20" fmla="*/ 5 w 107"/>
              <a:gd name="T21" fmla="*/ 56 h 56"/>
              <a:gd name="T22" fmla="*/ 101 w 107"/>
              <a:gd name="T23" fmla="*/ 56 h 56"/>
              <a:gd name="T24" fmla="*/ 107 w 107"/>
              <a:gd name="T25" fmla="*/ 44 h 56"/>
              <a:gd name="T26" fmla="*/ 91 w 107"/>
              <a:gd name="T27" fmla="*/ 27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7" h="56">
                <a:moveTo>
                  <a:pt x="91" y="27"/>
                </a:moveTo>
                <a:cubicBezTo>
                  <a:pt x="92" y="25"/>
                  <a:pt x="93" y="23"/>
                  <a:pt x="93" y="20"/>
                </a:cubicBezTo>
                <a:cubicBezTo>
                  <a:pt x="93" y="15"/>
                  <a:pt x="88" y="10"/>
                  <a:pt x="82" y="10"/>
                </a:cubicBezTo>
                <a:cubicBezTo>
                  <a:pt x="79" y="10"/>
                  <a:pt x="76" y="11"/>
                  <a:pt x="74" y="13"/>
                </a:cubicBezTo>
                <a:cubicBezTo>
                  <a:pt x="71" y="5"/>
                  <a:pt x="62" y="0"/>
                  <a:pt x="53" y="0"/>
                </a:cubicBezTo>
                <a:cubicBezTo>
                  <a:pt x="42" y="0"/>
                  <a:pt x="33" y="6"/>
                  <a:pt x="30" y="15"/>
                </a:cubicBezTo>
                <a:cubicBezTo>
                  <a:pt x="29" y="15"/>
                  <a:pt x="28" y="15"/>
                  <a:pt x="27" y="15"/>
                </a:cubicBezTo>
                <a:cubicBezTo>
                  <a:pt x="17" y="15"/>
                  <a:pt x="8" y="23"/>
                  <a:pt x="8" y="33"/>
                </a:cubicBezTo>
                <a:cubicBezTo>
                  <a:pt x="8" y="33"/>
                  <a:pt x="8" y="34"/>
                  <a:pt x="8" y="35"/>
                </a:cubicBezTo>
                <a:cubicBezTo>
                  <a:pt x="3" y="36"/>
                  <a:pt x="0" y="41"/>
                  <a:pt x="0" y="46"/>
                </a:cubicBezTo>
                <a:cubicBezTo>
                  <a:pt x="0" y="50"/>
                  <a:pt x="2" y="54"/>
                  <a:pt x="5" y="56"/>
                </a:cubicBezTo>
                <a:cubicBezTo>
                  <a:pt x="101" y="56"/>
                  <a:pt x="101" y="56"/>
                  <a:pt x="101" y="56"/>
                </a:cubicBezTo>
                <a:cubicBezTo>
                  <a:pt x="104" y="53"/>
                  <a:pt x="107" y="48"/>
                  <a:pt x="107" y="44"/>
                </a:cubicBezTo>
                <a:cubicBezTo>
                  <a:pt x="107" y="35"/>
                  <a:pt x="100" y="28"/>
                  <a:pt x="91" y="27"/>
                </a:cubicBezTo>
                <a:close/>
              </a:path>
            </a:pathLst>
          </a:custGeom>
          <a:solidFill>
            <a:srgbClr val="F4C60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9156198" y="4070753"/>
            <a:ext cx="901244" cy="585035"/>
          </a:xfrm>
          <a:custGeom>
            <a:avLst/>
            <a:gdLst>
              <a:gd name="T0" fmla="*/ 419 w 419"/>
              <a:gd name="T1" fmla="*/ 173 h 272"/>
              <a:gd name="T2" fmla="*/ 348 w 419"/>
              <a:gd name="T3" fmla="*/ 244 h 272"/>
              <a:gd name="T4" fmla="*/ 257 w 419"/>
              <a:gd name="T5" fmla="*/ 244 h 272"/>
              <a:gd name="T6" fmla="*/ 257 w 419"/>
              <a:gd name="T7" fmla="*/ 212 h 272"/>
              <a:gd name="T8" fmla="*/ 280 w 419"/>
              <a:gd name="T9" fmla="*/ 212 h 272"/>
              <a:gd name="T10" fmla="*/ 295 w 419"/>
              <a:gd name="T11" fmla="*/ 203 h 272"/>
              <a:gd name="T12" fmla="*/ 292 w 419"/>
              <a:gd name="T13" fmla="*/ 186 h 272"/>
              <a:gd name="T14" fmla="*/ 223 w 419"/>
              <a:gd name="T15" fmla="*/ 103 h 272"/>
              <a:gd name="T16" fmla="*/ 209 w 419"/>
              <a:gd name="T17" fmla="*/ 96 h 272"/>
              <a:gd name="T18" fmla="*/ 196 w 419"/>
              <a:gd name="T19" fmla="*/ 103 h 272"/>
              <a:gd name="T20" fmla="*/ 127 w 419"/>
              <a:gd name="T21" fmla="*/ 186 h 272"/>
              <a:gd name="T22" fmla="*/ 124 w 419"/>
              <a:gd name="T23" fmla="*/ 203 h 272"/>
              <a:gd name="T24" fmla="*/ 139 w 419"/>
              <a:gd name="T25" fmla="*/ 212 h 272"/>
              <a:gd name="T26" fmla="*/ 162 w 419"/>
              <a:gd name="T27" fmla="*/ 212 h 272"/>
              <a:gd name="T28" fmla="*/ 162 w 419"/>
              <a:gd name="T29" fmla="*/ 244 h 272"/>
              <a:gd name="T30" fmla="*/ 56 w 419"/>
              <a:gd name="T31" fmla="*/ 244 h 272"/>
              <a:gd name="T32" fmla="*/ 0 w 419"/>
              <a:gd name="T33" fmla="*/ 188 h 272"/>
              <a:gd name="T34" fmla="*/ 56 w 419"/>
              <a:gd name="T35" fmla="*/ 132 h 272"/>
              <a:gd name="T36" fmla="*/ 59 w 419"/>
              <a:gd name="T37" fmla="*/ 132 h 272"/>
              <a:gd name="T38" fmla="*/ 139 w 419"/>
              <a:gd name="T39" fmla="*/ 54 h 272"/>
              <a:gd name="T40" fmla="*/ 170 w 419"/>
              <a:gd name="T41" fmla="*/ 60 h 272"/>
              <a:gd name="T42" fmla="*/ 256 w 419"/>
              <a:gd name="T43" fmla="*/ 0 h 272"/>
              <a:gd name="T44" fmla="*/ 347 w 419"/>
              <a:gd name="T45" fmla="*/ 92 h 272"/>
              <a:gd name="T46" fmla="*/ 347 w 419"/>
              <a:gd name="T47" fmla="*/ 102 h 272"/>
              <a:gd name="T48" fmla="*/ 348 w 419"/>
              <a:gd name="T49" fmla="*/ 102 h 272"/>
              <a:gd name="T50" fmla="*/ 419 w 419"/>
              <a:gd name="T51" fmla="*/ 173 h 272"/>
              <a:gd name="T52" fmla="*/ 209 w 419"/>
              <a:gd name="T53" fmla="*/ 108 h 272"/>
              <a:gd name="T54" fmla="*/ 205 w 419"/>
              <a:gd name="T55" fmla="*/ 110 h 272"/>
              <a:gd name="T56" fmla="*/ 136 w 419"/>
              <a:gd name="T57" fmla="*/ 194 h 272"/>
              <a:gd name="T58" fmla="*/ 135 w 419"/>
              <a:gd name="T59" fmla="*/ 198 h 272"/>
              <a:gd name="T60" fmla="*/ 139 w 419"/>
              <a:gd name="T61" fmla="*/ 200 h 272"/>
              <a:gd name="T62" fmla="*/ 170 w 419"/>
              <a:gd name="T63" fmla="*/ 200 h 272"/>
              <a:gd name="T64" fmla="*/ 174 w 419"/>
              <a:gd name="T65" fmla="*/ 203 h 272"/>
              <a:gd name="T66" fmla="*/ 174 w 419"/>
              <a:gd name="T67" fmla="*/ 265 h 272"/>
              <a:gd name="T68" fmla="*/ 180 w 419"/>
              <a:gd name="T69" fmla="*/ 272 h 272"/>
              <a:gd name="T70" fmla="*/ 239 w 419"/>
              <a:gd name="T71" fmla="*/ 272 h 272"/>
              <a:gd name="T72" fmla="*/ 245 w 419"/>
              <a:gd name="T73" fmla="*/ 265 h 272"/>
              <a:gd name="T74" fmla="*/ 245 w 419"/>
              <a:gd name="T75" fmla="*/ 203 h 272"/>
              <a:gd name="T76" fmla="*/ 249 w 419"/>
              <a:gd name="T77" fmla="*/ 200 h 272"/>
              <a:gd name="T78" fmla="*/ 280 w 419"/>
              <a:gd name="T79" fmla="*/ 200 h 272"/>
              <a:gd name="T80" fmla="*/ 284 w 419"/>
              <a:gd name="T81" fmla="*/ 198 h 272"/>
              <a:gd name="T82" fmla="*/ 283 w 419"/>
              <a:gd name="T83" fmla="*/ 194 h 272"/>
              <a:gd name="T84" fmla="*/ 214 w 419"/>
              <a:gd name="T85" fmla="*/ 110 h 272"/>
              <a:gd name="T86" fmla="*/ 209 w 419"/>
              <a:gd name="T87" fmla="*/ 108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19" h="272">
                <a:moveTo>
                  <a:pt x="419" y="173"/>
                </a:moveTo>
                <a:cubicBezTo>
                  <a:pt x="419" y="212"/>
                  <a:pt x="387" y="244"/>
                  <a:pt x="348" y="244"/>
                </a:cubicBezTo>
                <a:cubicBezTo>
                  <a:pt x="257" y="244"/>
                  <a:pt x="257" y="244"/>
                  <a:pt x="257" y="244"/>
                </a:cubicBezTo>
                <a:cubicBezTo>
                  <a:pt x="257" y="212"/>
                  <a:pt x="257" y="212"/>
                  <a:pt x="257" y="212"/>
                </a:cubicBezTo>
                <a:cubicBezTo>
                  <a:pt x="280" y="212"/>
                  <a:pt x="280" y="212"/>
                  <a:pt x="280" y="212"/>
                </a:cubicBezTo>
                <a:cubicBezTo>
                  <a:pt x="287" y="212"/>
                  <a:pt x="292" y="208"/>
                  <a:pt x="295" y="203"/>
                </a:cubicBezTo>
                <a:cubicBezTo>
                  <a:pt x="297" y="197"/>
                  <a:pt x="296" y="191"/>
                  <a:pt x="292" y="186"/>
                </a:cubicBezTo>
                <a:cubicBezTo>
                  <a:pt x="223" y="103"/>
                  <a:pt x="223" y="103"/>
                  <a:pt x="223" y="103"/>
                </a:cubicBezTo>
                <a:cubicBezTo>
                  <a:pt x="219" y="99"/>
                  <a:pt x="214" y="96"/>
                  <a:pt x="209" y="96"/>
                </a:cubicBezTo>
                <a:cubicBezTo>
                  <a:pt x="204" y="96"/>
                  <a:pt x="199" y="99"/>
                  <a:pt x="196" y="103"/>
                </a:cubicBezTo>
                <a:cubicBezTo>
                  <a:pt x="127" y="186"/>
                  <a:pt x="127" y="186"/>
                  <a:pt x="127" y="186"/>
                </a:cubicBezTo>
                <a:cubicBezTo>
                  <a:pt x="123" y="191"/>
                  <a:pt x="122" y="197"/>
                  <a:pt x="124" y="203"/>
                </a:cubicBezTo>
                <a:cubicBezTo>
                  <a:pt x="127" y="208"/>
                  <a:pt x="132" y="212"/>
                  <a:pt x="139" y="212"/>
                </a:cubicBezTo>
                <a:cubicBezTo>
                  <a:pt x="162" y="212"/>
                  <a:pt x="162" y="212"/>
                  <a:pt x="162" y="212"/>
                </a:cubicBezTo>
                <a:cubicBezTo>
                  <a:pt x="162" y="244"/>
                  <a:pt x="162" y="244"/>
                  <a:pt x="162" y="244"/>
                </a:cubicBezTo>
                <a:cubicBezTo>
                  <a:pt x="56" y="244"/>
                  <a:pt x="56" y="244"/>
                  <a:pt x="56" y="244"/>
                </a:cubicBezTo>
                <a:cubicBezTo>
                  <a:pt x="25" y="244"/>
                  <a:pt x="0" y="219"/>
                  <a:pt x="0" y="188"/>
                </a:cubicBezTo>
                <a:cubicBezTo>
                  <a:pt x="0" y="157"/>
                  <a:pt x="25" y="132"/>
                  <a:pt x="56" y="132"/>
                </a:cubicBezTo>
                <a:cubicBezTo>
                  <a:pt x="57" y="132"/>
                  <a:pt x="58" y="132"/>
                  <a:pt x="59" y="132"/>
                </a:cubicBezTo>
                <a:cubicBezTo>
                  <a:pt x="60" y="89"/>
                  <a:pt x="96" y="54"/>
                  <a:pt x="139" y="54"/>
                </a:cubicBezTo>
                <a:cubicBezTo>
                  <a:pt x="150" y="54"/>
                  <a:pt x="160" y="57"/>
                  <a:pt x="170" y="60"/>
                </a:cubicBezTo>
                <a:cubicBezTo>
                  <a:pt x="183" y="25"/>
                  <a:pt x="216" y="0"/>
                  <a:pt x="256" y="0"/>
                </a:cubicBezTo>
                <a:cubicBezTo>
                  <a:pt x="306" y="0"/>
                  <a:pt x="347" y="41"/>
                  <a:pt x="347" y="92"/>
                </a:cubicBezTo>
                <a:cubicBezTo>
                  <a:pt x="347" y="95"/>
                  <a:pt x="347" y="98"/>
                  <a:pt x="347" y="102"/>
                </a:cubicBezTo>
                <a:cubicBezTo>
                  <a:pt x="347" y="102"/>
                  <a:pt x="347" y="102"/>
                  <a:pt x="348" y="102"/>
                </a:cubicBezTo>
                <a:cubicBezTo>
                  <a:pt x="387" y="102"/>
                  <a:pt x="419" y="134"/>
                  <a:pt x="419" y="173"/>
                </a:cubicBezTo>
                <a:close/>
                <a:moveTo>
                  <a:pt x="209" y="108"/>
                </a:moveTo>
                <a:cubicBezTo>
                  <a:pt x="208" y="108"/>
                  <a:pt x="206" y="109"/>
                  <a:pt x="205" y="110"/>
                </a:cubicBezTo>
                <a:cubicBezTo>
                  <a:pt x="136" y="194"/>
                  <a:pt x="136" y="194"/>
                  <a:pt x="136" y="194"/>
                </a:cubicBezTo>
                <a:cubicBezTo>
                  <a:pt x="134" y="196"/>
                  <a:pt x="134" y="197"/>
                  <a:pt x="135" y="198"/>
                </a:cubicBezTo>
                <a:cubicBezTo>
                  <a:pt x="135" y="199"/>
                  <a:pt x="136" y="200"/>
                  <a:pt x="139" y="200"/>
                </a:cubicBezTo>
                <a:cubicBezTo>
                  <a:pt x="170" y="200"/>
                  <a:pt x="170" y="200"/>
                  <a:pt x="170" y="200"/>
                </a:cubicBezTo>
                <a:cubicBezTo>
                  <a:pt x="172" y="200"/>
                  <a:pt x="174" y="201"/>
                  <a:pt x="174" y="203"/>
                </a:cubicBezTo>
                <a:cubicBezTo>
                  <a:pt x="174" y="265"/>
                  <a:pt x="174" y="265"/>
                  <a:pt x="174" y="265"/>
                </a:cubicBezTo>
                <a:cubicBezTo>
                  <a:pt x="174" y="269"/>
                  <a:pt x="176" y="272"/>
                  <a:pt x="180" y="272"/>
                </a:cubicBezTo>
                <a:cubicBezTo>
                  <a:pt x="239" y="272"/>
                  <a:pt x="239" y="272"/>
                  <a:pt x="239" y="272"/>
                </a:cubicBezTo>
                <a:cubicBezTo>
                  <a:pt x="242" y="272"/>
                  <a:pt x="245" y="269"/>
                  <a:pt x="245" y="265"/>
                </a:cubicBezTo>
                <a:cubicBezTo>
                  <a:pt x="245" y="203"/>
                  <a:pt x="245" y="203"/>
                  <a:pt x="245" y="203"/>
                </a:cubicBezTo>
                <a:cubicBezTo>
                  <a:pt x="245" y="201"/>
                  <a:pt x="247" y="200"/>
                  <a:pt x="249" y="200"/>
                </a:cubicBezTo>
                <a:cubicBezTo>
                  <a:pt x="280" y="200"/>
                  <a:pt x="280" y="200"/>
                  <a:pt x="280" y="200"/>
                </a:cubicBezTo>
                <a:cubicBezTo>
                  <a:pt x="283" y="200"/>
                  <a:pt x="284" y="199"/>
                  <a:pt x="284" y="198"/>
                </a:cubicBezTo>
                <a:cubicBezTo>
                  <a:pt x="284" y="197"/>
                  <a:pt x="285" y="196"/>
                  <a:pt x="283" y="194"/>
                </a:cubicBezTo>
                <a:cubicBezTo>
                  <a:pt x="214" y="110"/>
                  <a:pt x="214" y="110"/>
                  <a:pt x="214" y="110"/>
                </a:cubicBezTo>
                <a:cubicBezTo>
                  <a:pt x="213" y="109"/>
                  <a:pt x="211" y="108"/>
                  <a:pt x="209" y="108"/>
                </a:cubicBezTo>
                <a:close/>
              </a:path>
            </a:pathLst>
          </a:custGeom>
          <a:solidFill>
            <a:srgbClr val="F3C30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10270747" y="5480715"/>
            <a:ext cx="437036" cy="402533"/>
          </a:xfrm>
          <a:custGeom>
            <a:avLst/>
            <a:gdLst>
              <a:gd name="T0" fmla="*/ 233 w 322"/>
              <a:gd name="T1" fmla="*/ 274 h 296"/>
              <a:gd name="T2" fmla="*/ 21 w 322"/>
              <a:gd name="T3" fmla="*/ 194 h 296"/>
              <a:gd name="T4" fmla="*/ 233 w 322"/>
              <a:gd name="T5" fmla="*/ 251 h 296"/>
              <a:gd name="T6" fmla="*/ 233 w 322"/>
              <a:gd name="T7" fmla="*/ 213 h 296"/>
              <a:gd name="T8" fmla="*/ 21 w 322"/>
              <a:gd name="T9" fmla="*/ 155 h 296"/>
              <a:gd name="T10" fmla="*/ 233 w 322"/>
              <a:gd name="T11" fmla="*/ 236 h 296"/>
              <a:gd name="T12" fmla="*/ 233 w 322"/>
              <a:gd name="T13" fmla="*/ 213 h 296"/>
              <a:gd name="T14" fmla="*/ 39 w 322"/>
              <a:gd name="T15" fmla="*/ 146 h 296"/>
              <a:gd name="T16" fmla="*/ 39 w 322"/>
              <a:gd name="T17" fmla="*/ 169 h 296"/>
              <a:gd name="T18" fmla="*/ 300 w 322"/>
              <a:gd name="T19" fmla="*/ 117 h 296"/>
              <a:gd name="T20" fmla="*/ 124 w 322"/>
              <a:gd name="T21" fmla="*/ 66 h 296"/>
              <a:gd name="T22" fmla="*/ 125 w 322"/>
              <a:gd name="T23" fmla="*/ 86 h 296"/>
              <a:gd name="T24" fmla="*/ 124 w 322"/>
              <a:gd name="T25" fmla="*/ 66 h 296"/>
              <a:gd name="T26" fmla="*/ 194 w 322"/>
              <a:gd name="T27" fmla="*/ 92 h 296"/>
              <a:gd name="T28" fmla="*/ 197 w 322"/>
              <a:gd name="T29" fmla="*/ 114 h 296"/>
              <a:gd name="T30" fmla="*/ 177 w 322"/>
              <a:gd name="T31" fmla="*/ 121 h 296"/>
              <a:gd name="T32" fmla="*/ 127 w 322"/>
              <a:gd name="T33" fmla="*/ 126 h 296"/>
              <a:gd name="T34" fmla="*/ 157 w 322"/>
              <a:gd name="T35" fmla="*/ 137 h 296"/>
              <a:gd name="T36" fmla="*/ 192 w 322"/>
              <a:gd name="T37" fmla="*/ 131 h 296"/>
              <a:gd name="T38" fmla="*/ 221 w 322"/>
              <a:gd name="T39" fmla="*/ 136 h 296"/>
              <a:gd name="T40" fmla="*/ 233 w 322"/>
              <a:gd name="T41" fmla="*/ 109 h 296"/>
              <a:gd name="T42" fmla="*/ 200 w 322"/>
              <a:gd name="T43" fmla="*/ 79 h 296"/>
              <a:gd name="T44" fmla="*/ 141 w 322"/>
              <a:gd name="T45" fmla="*/ 60 h 296"/>
              <a:gd name="T46" fmla="*/ 167 w 322"/>
              <a:gd name="T47" fmla="*/ 63 h 296"/>
              <a:gd name="T48" fmla="*/ 187 w 322"/>
              <a:gd name="T49" fmla="*/ 53 h 296"/>
              <a:gd name="T50" fmla="*/ 129 w 322"/>
              <a:gd name="T51" fmla="*/ 49 h 296"/>
              <a:gd name="T52" fmla="*/ 100 w 322"/>
              <a:gd name="T53" fmla="*/ 44 h 296"/>
              <a:gd name="T54" fmla="*/ 89 w 322"/>
              <a:gd name="T55" fmla="*/ 89 h 296"/>
              <a:gd name="T56" fmla="*/ 155 w 322"/>
              <a:gd name="T57" fmla="*/ 96 h 296"/>
              <a:gd name="T58" fmla="*/ 177 w 322"/>
              <a:gd name="T59" fmla="*/ 121 h 296"/>
              <a:gd name="T60" fmla="*/ 282 w 322"/>
              <a:gd name="T61" fmla="*/ 50 h 296"/>
              <a:gd name="T62" fmla="*/ 39 w 322"/>
              <a:gd name="T63" fmla="*/ 131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22" h="296">
                <a:moveTo>
                  <a:pt x="300" y="194"/>
                </a:moveTo>
                <a:cubicBezTo>
                  <a:pt x="308" y="225"/>
                  <a:pt x="283" y="257"/>
                  <a:pt x="233" y="274"/>
                </a:cubicBezTo>
                <a:cubicBezTo>
                  <a:pt x="166" y="296"/>
                  <a:pt x="79" y="284"/>
                  <a:pt x="39" y="246"/>
                </a:cubicBezTo>
                <a:cubicBezTo>
                  <a:pt x="22" y="230"/>
                  <a:pt x="16" y="211"/>
                  <a:pt x="21" y="194"/>
                </a:cubicBezTo>
                <a:cubicBezTo>
                  <a:pt x="24" y="204"/>
                  <a:pt x="30" y="214"/>
                  <a:pt x="39" y="223"/>
                </a:cubicBezTo>
                <a:cubicBezTo>
                  <a:pt x="79" y="261"/>
                  <a:pt x="166" y="273"/>
                  <a:pt x="233" y="251"/>
                </a:cubicBezTo>
                <a:cubicBezTo>
                  <a:pt x="271" y="238"/>
                  <a:pt x="294" y="217"/>
                  <a:pt x="300" y="194"/>
                </a:cubicBezTo>
                <a:close/>
                <a:moveTo>
                  <a:pt x="233" y="213"/>
                </a:moveTo>
                <a:cubicBezTo>
                  <a:pt x="166" y="235"/>
                  <a:pt x="79" y="222"/>
                  <a:pt x="39" y="185"/>
                </a:cubicBezTo>
                <a:cubicBezTo>
                  <a:pt x="30" y="175"/>
                  <a:pt x="24" y="165"/>
                  <a:pt x="21" y="155"/>
                </a:cubicBezTo>
                <a:cubicBezTo>
                  <a:pt x="16" y="173"/>
                  <a:pt x="22" y="191"/>
                  <a:pt x="39" y="208"/>
                </a:cubicBezTo>
                <a:cubicBezTo>
                  <a:pt x="79" y="245"/>
                  <a:pt x="166" y="258"/>
                  <a:pt x="233" y="236"/>
                </a:cubicBezTo>
                <a:cubicBezTo>
                  <a:pt x="283" y="219"/>
                  <a:pt x="308" y="187"/>
                  <a:pt x="300" y="156"/>
                </a:cubicBezTo>
                <a:cubicBezTo>
                  <a:pt x="294" y="179"/>
                  <a:pt x="271" y="200"/>
                  <a:pt x="233" y="213"/>
                </a:cubicBezTo>
                <a:close/>
                <a:moveTo>
                  <a:pt x="233" y="174"/>
                </a:moveTo>
                <a:cubicBezTo>
                  <a:pt x="166" y="196"/>
                  <a:pt x="79" y="184"/>
                  <a:pt x="39" y="146"/>
                </a:cubicBezTo>
                <a:cubicBezTo>
                  <a:pt x="30" y="137"/>
                  <a:pt x="24" y="127"/>
                  <a:pt x="21" y="117"/>
                </a:cubicBezTo>
                <a:cubicBezTo>
                  <a:pt x="16" y="134"/>
                  <a:pt x="22" y="153"/>
                  <a:pt x="39" y="169"/>
                </a:cubicBezTo>
                <a:cubicBezTo>
                  <a:pt x="79" y="207"/>
                  <a:pt x="166" y="219"/>
                  <a:pt x="233" y="197"/>
                </a:cubicBezTo>
                <a:cubicBezTo>
                  <a:pt x="283" y="180"/>
                  <a:pt x="308" y="148"/>
                  <a:pt x="300" y="117"/>
                </a:cubicBezTo>
                <a:cubicBezTo>
                  <a:pt x="294" y="140"/>
                  <a:pt x="271" y="161"/>
                  <a:pt x="233" y="174"/>
                </a:cubicBezTo>
                <a:close/>
                <a:moveTo>
                  <a:pt x="124" y="66"/>
                </a:moveTo>
                <a:cubicBezTo>
                  <a:pt x="143" y="85"/>
                  <a:pt x="143" y="85"/>
                  <a:pt x="143" y="85"/>
                </a:cubicBezTo>
                <a:cubicBezTo>
                  <a:pt x="133" y="86"/>
                  <a:pt x="127" y="86"/>
                  <a:pt x="125" y="86"/>
                </a:cubicBezTo>
                <a:cubicBezTo>
                  <a:pt x="119" y="86"/>
                  <a:pt x="114" y="85"/>
                  <a:pt x="111" y="82"/>
                </a:cubicBezTo>
                <a:cubicBezTo>
                  <a:pt x="105" y="76"/>
                  <a:pt x="109" y="71"/>
                  <a:pt x="124" y="66"/>
                </a:cubicBezTo>
                <a:close/>
                <a:moveTo>
                  <a:pt x="176" y="94"/>
                </a:moveTo>
                <a:cubicBezTo>
                  <a:pt x="185" y="93"/>
                  <a:pt x="191" y="92"/>
                  <a:pt x="194" y="92"/>
                </a:cubicBezTo>
                <a:cubicBezTo>
                  <a:pt x="201" y="93"/>
                  <a:pt x="206" y="94"/>
                  <a:pt x="209" y="97"/>
                </a:cubicBezTo>
                <a:cubicBezTo>
                  <a:pt x="215" y="103"/>
                  <a:pt x="211" y="108"/>
                  <a:pt x="197" y="114"/>
                </a:cubicBezTo>
                <a:cubicBezTo>
                  <a:pt x="176" y="94"/>
                  <a:pt x="176" y="94"/>
                  <a:pt x="176" y="94"/>
                </a:cubicBezTo>
                <a:close/>
                <a:moveTo>
                  <a:pt x="177" y="121"/>
                </a:moveTo>
                <a:cubicBezTo>
                  <a:pt x="164" y="125"/>
                  <a:pt x="155" y="124"/>
                  <a:pt x="150" y="119"/>
                </a:cubicBezTo>
                <a:cubicBezTo>
                  <a:pt x="127" y="126"/>
                  <a:pt x="127" y="126"/>
                  <a:pt x="127" y="126"/>
                </a:cubicBezTo>
                <a:cubicBezTo>
                  <a:pt x="130" y="128"/>
                  <a:pt x="130" y="128"/>
                  <a:pt x="130" y="128"/>
                </a:cubicBezTo>
                <a:cubicBezTo>
                  <a:pt x="135" y="133"/>
                  <a:pt x="144" y="136"/>
                  <a:pt x="157" y="137"/>
                </a:cubicBezTo>
                <a:cubicBezTo>
                  <a:pt x="168" y="137"/>
                  <a:pt x="178" y="136"/>
                  <a:pt x="188" y="132"/>
                </a:cubicBezTo>
                <a:cubicBezTo>
                  <a:pt x="192" y="131"/>
                  <a:pt x="192" y="131"/>
                  <a:pt x="192" y="131"/>
                </a:cubicBezTo>
                <a:cubicBezTo>
                  <a:pt x="204" y="142"/>
                  <a:pt x="204" y="142"/>
                  <a:pt x="204" y="142"/>
                </a:cubicBezTo>
                <a:cubicBezTo>
                  <a:pt x="221" y="136"/>
                  <a:pt x="221" y="136"/>
                  <a:pt x="221" y="136"/>
                </a:cubicBezTo>
                <a:cubicBezTo>
                  <a:pt x="209" y="125"/>
                  <a:pt x="209" y="125"/>
                  <a:pt x="209" y="125"/>
                </a:cubicBezTo>
                <a:cubicBezTo>
                  <a:pt x="220" y="121"/>
                  <a:pt x="228" y="116"/>
                  <a:pt x="233" y="109"/>
                </a:cubicBezTo>
                <a:cubicBezTo>
                  <a:pt x="238" y="102"/>
                  <a:pt x="237" y="95"/>
                  <a:pt x="231" y="89"/>
                </a:cubicBezTo>
                <a:cubicBezTo>
                  <a:pt x="224" y="83"/>
                  <a:pt x="214" y="80"/>
                  <a:pt x="200" y="79"/>
                </a:cubicBezTo>
                <a:cubicBezTo>
                  <a:pt x="192" y="79"/>
                  <a:pt x="180" y="79"/>
                  <a:pt x="163" y="81"/>
                </a:cubicBezTo>
                <a:cubicBezTo>
                  <a:pt x="141" y="60"/>
                  <a:pt x="141" y="60"/>
                  <a:pt x="141" y="60"/>
                </a:cubicBezTo>
                <a:cubicBezTo>
                  <a:pt x="147" y="58"/>
                  <a:pt x="152" y="57"/>
                  <a:pt x="156" y="57"/>
                </a:cubicBezTo>
                <a:cubicBezTo>
                  <a:pt x="160" y="58"/>
                  <a:pt x="164" y="59"/>
                  <a:pt x="167" y="63"/>
                </a:cubicBezTo>
                <a:cubicBezTo>
                  <a:pt x="189" y="56"/>
                  <a:pt x="189" y="56"/>
                  <a:pt x="189" y="56"/>
                </a:cubicBezTo>
                <a:cubicBezTo>
                  <a:pt x="187" y="53"/>
                  <a:pt x="187" y="53"/>
                  <a:pt x="187" y="53"/>
                </a:cubicBezTo>
                <a:cubicBezTo>
                  <a:pt x="182" y="48"/>
                  <a:pt x="173" y="46"/>
                  <a:pt x="160" y="45"/>
                </a:cubicBezTo>
                <a:cubicBezTo>
                  <a:pt x="150" y="45"/>
                  <a:pt x="139" y="46"/>
                  <a:pt x="129" y="49"/>
                </a:cubicBezTo>
                <a:cubicBezTo>
                  <a:pt x="118" y="38"/>
                  <a:pt x="118" y="38"/>
                  <a:pt x="118" y="38"/>
                </a:cubicBezTo>
                <a:cubicBezTo>
                  <a:pt x="100" y="44"/>
                  <a:pt x="100" y="44"/>
                  <a:pt x="100" y="44"/>
                </a:cubicBezTo>
                <a:cubicBezTo>
                  <a:pt x="112" y="55"/>
                  <a:pt x="112" y="55"/>
                  <a:pt x="112" y="55"/>
                </a:cubicBezTo>
                <a:cubicBezTo>
                  <a:pt x="84" y="66"/>
                  <a:pt x="76" y="77"/>
                  <a:pt x="89" y="89"/>
                </a:cubicBezTo>
                <a:cubicBezTo>
                  <a:pt x="95" y="95"/>
                  <a:pt x="105" y="98"/>
                  <a:pt x="119" y="99"/>
                </a:cubicBezTo>
                <a:cubicBezTo>
                  <a:pt x="128" y="99"/>
                  <a:pt x="140" y="98"/>
                  <a:pt x="155" y="96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77" y="121"/>
                  <a:pt x="177" y="121"/>
                  <a:pt x="177" y="121"/>
                </a:cubicBezTo>
                <a:close/>
                <a:moveTo>
                  <a:pt x="88" y="22"/>
                </a:moveTo>
                <a:cubicBezTo>
                  <a:pt x="155" y="0"/>
                  <a:pt x="242" y="12"/>
                  <a:pt x="282" y="50"/>
                </a:cubicBezTo>
                <a:cubicBezTo>
                  <a:pt x="322" y="88"/>
                  <a:pt x="300" y="136"/>
                  <a:pt x="233" y="159"/>
                </a:cubicBezTo>
                <a:cubicBezTo>
                  <a:pt x="166" y="181"/>
                  <a:pt x="79" y="168"/>
                  <a:pt x="39" y="131"/>
                </a:cubicBezTo>
                <a:cubicBezTo>
                  <a:pt x="0" y="93"/>
                  <a:pt x="21" y="44"/>
                  <a:pt x="88" y="22"/>
                </a:cubicBezTo>
                <a:close/>
              </a:path>
            </a:pathLst>
          </a:custGeom>
          <a:solidFill>
            <a:srgbClr val="1FD89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50" name="Freeform 49"/>
          <p:cNvSpPr>
            <a:spLocks noEditPoints="1"/>
          </p:cNvSpPr>
          <p:nvPr/>
        </p:nvSpPr>
        <p:spPr bwMode="auto">
          <a:xfrm>
            <a:off x="4036263" y="2011455"/>
            <a:ext cx="494637" cy="460735"/>
          </a:xfrm>
          <a:custGeom>
            <a:avLst/>
            <a:gdLst>
              <a:gd name="T0" fmla="*/ 52 w 346"/>
              <a:gd name="T1" fmla="*/ 309 h 322"/>
              <a:gd name="T2" fmla="*/ 280 w 346"/>
              <a:gd name="T3" fmla="*/ 322 h 322"/>
              <a:gd name="T4" fmla="*/ 318 w 346"/>
              <a:gd name="T5" fmla="*/ 169 h 322"/>
              <a:gd name="T6" fmla="*/ 40 w 346"/>
              <a:gd name="T7" fmla="*/ 156 h 322"/>
              <a:gd name="T8" fmla="*/ 246 w 346"/>
              <a:gd name="T9" fmla="*/ 287 h 322"/>
              <a:gd name="T10" fmla="*/ 266 w 346"/>
              <a:gd name="T11" fmla="*/ 186 h 322"/>
              <a:gd name="T12" fmla="*/ 277 w 346"/>
              <a:gd name="T13" fmla="*/ 195 h 322"/>
              <a:gd name="T14" fmla="*/ 256 w 346"/>
              <a:gd name="T15" fmla="*/ 296 h 322"/>
              <a:gd name="T16" fmla="*/ 246 w 346"/>
              <a:gd name="T17" fmla="*/ 287 h 322"/>
              <a:gd name="T18" fmla="*/ 210 w 346"/>
              <a:gd name="T19" fmla="*/ 193 h 322"/>
              <a:gd name="T20" fmla="*/ 222 w 346"/>
              <a:gd name="T21" fmla="*/ 186 h 322"/>
              <a:gd name="T22" fmla="*/ 224 w 346"/>
              <a:gd name="T23" fmla="*/ 289 h 322"/>
              <a:gd name="T24" fmla="*/ 213 w 346"/>
              <a:gd name="T25" fmla="*/ 296 h 322"/>
              <a:gd name="T26" fmla="*/ 164 w 346"/>
              <a:gd name="T27" fmla="*/ 194 h 322"/>
              <a:gd name="T28" fmla="*/ 175 w 346"/>
              <a:gd name="T29" fmla="*/ 186 h 322"/>
              <a:gd name="T30" fmla="*/ 183 w 346"/>
              <a:gd name="T31" fmla="*/ 289 h 322"/>
              <a:gd name="T32" fmla="*/ 172 w 346"/>
              <a:gd name="T33" fmla="*/ 296 h 322"/>
              <a:gd name="T34" fmla="*/ 164 w 346"/>
              <a:gd name="T35" fmla="*/ 194 h 322"/>
              <a:gd name="T36" fmla="*/ 128 w 346"/>
              <a:gd name="T37" fmla="*/ 186 h 322"/>
              <a:gd name="T38" fmla="*/ 142 w 346"/>
              <a:gd name="T39" fmla="*/ 288 h 322"/>
              <a:gd name="T40" fmla="*/ 131 w 346"/>
              <a:gd name="T41" fmla="*/ 297 h 322"/>
              <a:gd name="T42" fmla="*/ 117 w 346"/>
              <a:gd name="T43" fmla="*/ 194 h 322"/>
              <a:gd name="T44" fmla="*/ 77 w 346"/>
              <a:gd name="T45" fmla="*/ 186 h 322"/>
              <a:gd name="T46" fmla="*/ 89 w 346"/>
              <a:gd name="T47" fmla="*/ 193 h 322"/>
              <a:gd name="T48" fmla="*/ 94 w 346"/>
              <a:gd name="T49" fmla="*/ 296 h 322"/>
              <a:gd name="T50" fmla="*/ 82 w 346"/>
              <a:gd name="T51" fmla="*/ 289 h 322"/>
              <a:gd name="T52" fmla="*/ 77 w 346"/>
              <a:gd name="T53" fmla="*/ 186 h 322"/>
              <a:gd name="T54" fmla="*/ 76 w 346"/>
              <a:gd name="T55" fmla="*/ 95 h 322"/>
              <a:gd name="T56" fmla="*/ 114 w 346"/>
              <a:gd name="T57" fmla="*/ 7 h 322"/>
              <a:gd name="T58" fmla="*/ 128 w 346"/>
              <a:gd name="T59" fmla="*/ 1 h 322"/>
              <a:gd name="T60" fmla="*/ 141 w 346"/>
              <a:gd name="T61" fmla="*/ 10 h 322"/>
              <a:gd name="T62" fmla="*/ 108 w 346"/>
              <a:gd name="T63" fmla="*/ 95 h 322"/>
              <a:gd name="T64" fmla="*/ 206 w 346"/>
              <a:gd name="T65" fmla="*/ 18 h 322"/>
              <a:gd name="T66" fmla="*/ 219 w 346"/>
              <a:gd name="T67" fmla="*/ 1 h 322"/>
              <a:gd name="T68" fmla="*/ 233 w 346"/>
              <a:gd name="T69" fmla="*/ 7 h 322"/>
              <a:gd name="T70" fmla="*/ 271 w 346"/>
              <a:gd name="T71" fmla="*/ 95 h 322"/>
              <a:gd name="T72" fmla="*/ 346 w 346"/>
              <a:gd name="T73" fmla="*/ 108 h 322"/>
              <a:gd name="T74" fmla="*/ 333 w 346"/>
              <a:gd name="T75" fmla="*/ 139 h 322"/>
              <a:gd name="T76" fmla="*/ 0 w 346"/>
              <a:gd name="T77" fmla="*/ 125 h 322"/>
              <a:gd name="T78" fmla="*/ 14 w 346"/>
              <a:gd name="T79" fmla="*/ 95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46" h="322">
                <a:moveTo>
                  <a:pt x="29" y="169"/>
                </a:moveTo>
                <a:cubicBezTo>
                  <a:pt x="52" y="309"/>
                  <a:pt x="52" y="309"/>
                  <a:pt x="52" y="309"/>
                </a:cubicBezTo>
                <a:cubicBezTo>
                  <a:pt x="53" y="316"/>
                  <a:pt x="60" y="322"/>
                  <a:pt x="67" y="322"/>
                </a:cubicBezTo>
                <a:cubicBezTo>
                  <a:pt x="280" y="322"/>
                  <a:pt x="280" y="322"/>
                  <a:pt x="280" y="322"/>
                </a:cubicBezTo>
                <a:cubicBezTo>
                  <a:pt x="287" y="322"/>
                  <a:pt x="294" y="316"/>
                  <a:pt x="295" y="309"/>
                </a:cubicBezTo>
                <a:cubicBezTo>
                  <a:pt x="318" y="169"/>
                  <a:pt x="318" y="169"/>
                  <a:pt x="318" y="169"/>
                </a:cubicBezTo>
                <a:cubicBezTo>
                  <a:pt x="319" y="162"/>
                  <a:pt x="314" y="156"/>
                  <a:pt x="306" y="156"/>
                </a:cubicBezTo>
                <a:cubicBezTo>
                  <a:pt x="40" y="156"/>
                  <a:pt x="40" y="156"/>
                  <a:pt x="40" y="156"/>
                </a:cubicBezTo>
                <a:cubicBezTo>
                  <a:pt x="33" y="156"/>
                  <a:pt x="28" y="162"/>
                  <a:pt x="29" y="169"/>
                </a:cubicBezTo>
                <a:close/>
                <a:moveTo>
                  <a:pt x="246" y="287"/>
                </a:moveTo>
                <a:cubicBezTo>
                  <a:pt x="257" y="193"/>
                  <a:pt x="257" y="193"/>
                  <a:pt x="257" y="193"/>
                </a:cubicBezTo>
                <a:cubicBezTo>
                  <a:pt x="258" y="188"/>
                  <a:pt x="262" y="185"/>
                  <a:pt x="266" y="186"/>
                </a:cubicBezTo>
                <a:cubicBezTo>
                  <a:pt x="270" y="186"/>
                  <a:pt x="270" y="186"/>
                  <a:pt x="270" y="186"/>
                </a:cubicBezTo>
                <a:cubicBezTo>
                  <a:pt x="274" y="187"/>
                  <a:pt x="277" y="191"/>
                  <a:pt x="277" y="195"/>
                </a:cubicBezTo>
                <a:cubicBezTo>
                  <a:pt x="265" y="289"/>
                  <a:pt x="265" y="289"/>
                  <a:pt x="265" y="289"/>
                </a:cubicBezTo>
                <a:cubicBezTo>
                  <a:pt x="264" y="294"/>
                  <a:pt x="260" y="297"/>
                  <a:pt x="256" y="296"/>
                </a:cubicBezTo>
                <a:cubicBezTo>
                  <a:pt x="253" y="296"/>
                  <a:pt x="253" y="296"/>
                  <a:pt x="253" y="296"/>
                </a:cubicBezTo>
                <a:cubicBezTo>
                  <a:pt x="248" y="295"/>
                  <a:pt x="245" y="291"/>
                  <a:pt x="246" y="287"/>
                </a:cubicBezTo>
                <a:close/>
                <a:moveTo>
                  <a:pt x="205" y="288"/>
                </a:moveTo>
                <a:cubicBezTo>
                  <a:pt x="210" y="193"/>
                  <a:pt x="210" y="193"/>
                  <a:pt x="210" y="193"/>
                </a:cubicBezTo>
                <a:cubicBezTo>
                  <a:pt x="210" y="189"/>
                  <a:pt x="214" y="185"/>
                  <a:pt x="218" y="186"/>
                </a:cubicBezTo>
                <a:cubicBezTo>
                  <a:pt x="222" y="186"/>
                  <a:pt x="222" y="186"/>
                  <a:pt x="222" y="186"/>
                </a:cubicBezTo>
                <a:cubicBezTo>
                  <a:pt x="226" y="186"/>
                  <a:pt x="230" y="190"/>
                  <a:pt x="229" y="194"/>
                </a:cubicBezTo>
                <a:cubicBezTo>
                  <a:pt x="224" y="289"/>
                  <a:pt x="224" y="289"/>
                  <a:pt x="224" y="289"/>
                </a:cubicBezTo>
                <a:cubicBezTo>
                  <a:pt x="224" y="293"/>
                  <a:pt x="220" y="297"/>
                  <a:pt x="216" y="297"/>
                </a:cubicBezTo>
                <a:cubicBezTo>
                  <a:pt x="213" y="296"/>
                  <a:pt x="213" y="296"/>
                  <a:pt x="213" y="296"/>
                </a:cubicBezTo>
                <a:cubicBezTo>
                  <a:pt x="208" y="296"/>
                  <a:pt x="205" y="292"/>
                  <a:pt x="205" y="288"/>
                </a:cubicBezTo>
                <a:close/>
                <a:moveTo>
                  <a:pt x="164" y="194"/>
                </a:moveTo>
                <a:cubicBezTo>
                  <a:pt x="164" y="189"/>
                  <a:pt x="167" y="186"/>
                  <a:pt x="172" y="186"/>
                </a:cubicBezTo>
                <a:cubicBezTo>
                  <a:pt x="175" y="186"/>
                  <a:pt x="175" y="186"/>
                  <a:pt x="175" y="186"/>
                </a:cubicBezTo>
                <a:cubicBezTo>
                  <a:pt x="180" y="186"/>
                  <a:pt x="183" y="189"/>
                  <a:pt x="183" y="194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93"/>
                  <a:pt x="180" y="296"/>
                  <a:pt x="175" y="296"/>
                </a:cubicBezTo>
                <a:cubicBezTo>
                  <a:pt x="172" y="296"/>
                  <a:pt x="172" y="296"/>
                  <a:pt x="172" y="296"/>
                </a:cubicBezTo>
                <a:cubicBezTo>
                  <a:pt x="167" y="296"/>
                  <a:pt x="164" y="293"/>
                  <a:pt x="164" y="289"/>
                </a:cubicBezTo>
                <a:lnTo>
                  <a:pt x="164" y="194"/>
                </a:lnTo>
                <a:close/>
                <a:moveTo>
                  <a:pt x="125" y="186"/>
                </a:moveTo>
                <a:cubicBezTo>
                  <a:pt x="128" y="186"/>
                  <a:pt x="128" y="186"/>
                  <a:pt x="128" y="186"/>
                </a:cubicBezTo>
                <a:cubicBezTo>
                  <a:pt x="133" y="185"/>
                  <a:pt x="136" y="189"/>
                  <a:pt x="137" y="193"/>
                </a:cubicBezTo>
                <a:cubicBezTo>
                  <a:pt x="142" y="288"/>
                  <a:pt x="142" y="288"/>
                  <a:pt x="142" y="288"/>
                </a:cubicBezTo>
                <a:cubicBezTo>
                  <a:pt x="142" y="292"/>
                  <a:pt x="139" y="296"/>
                  <a:pt x="134" y="296"/>
                </a:cubicBezTo>
                <a:cubicBezTo>
                  <a:pt x="131" y="297"/>
                  <a:pt x="131" y="297"/>
                  <a:pt x="131" y="297"/>
                </a:cubicBezTo>
                <a:cubicBezTo>
                  <a:pt x="126" y="297"/>
                  <a:pt x="122" y="293"/>
                  <a:pt x="122" y="289"/>
                </a:cubicBezTo>
                <a:cubicBezTo>
                  <a:pt x="117" y="194"/>
                  <a:pt x="117" y="194"/>
                  <a:pt x="117" y="194"/>
                </a:cubicBezTo>
                <a:cubicBezTo>
                  <a:pt x="117" y="190"/>
                  <a:pt x="120" y="186"/>
                  <a:pt x="125" y="186"/>
                </a:cubicBezTo>
                <a:close/>
                <a:moveTo>
                  <a:pt x="77" y="186"/>
                </a:moveTo>
                <a:cubicBezTo>
                  <a:pt x="81" y="186"/>
                  <a:pt x="81" y="186"/>
                  <a:pt x="81" y="186"/>
                </a:cubicBezTo>
                <a:cubicBezTo>
                  <a:pt x="85" y="185"/>
                  <a:pt x="89" y="188"/>
                  <a:pt x="89" y="193"/>
                </a:cubicBezTo>
                <a:cubicBezTo>
                  <a:pt x="101" y="287"/>
                  <a:pt x="101" y="287"/>
                  <a:pt x="101" y="287"/>
                </a:cubicBezTo>
                <a:cubicBezTo>
                  <a:pt x="102" y="291"/>
                  <a:pt x="98" y="295"/>
                  <a:pt x="94" y="296"/>
                </a:cubicBezTo>
                <a:cubicBezTo>
                  <a:pt x="91" y="296"/>
                  <a:pt x="91" y="296"/>
                  <a:pt x="91" y="296"/>
                </a:cubicBezTo>
                <a:cubicBezTo>
                  <a:pt x="86" y="297"/>
                  <a:pt x="82" y="294"/>
                  <a:pt x="82" y="289"/>
                </a:cubicBezTo>
                <a:cubicBezTo>
                  <a:pt x="70" y="195"/>
                  <a:pt x="70" y="195"/>
                  <a:pt x="70" y="195"/>
                </a:cubicBezTo>
                <a:cubicBezTo>
                  <a:pt x="70" y="191"/>
                  <a:pt x="73" y="187"/>
                  <a:pt x="77" y="186"/>
                </a:cubicBezTo>
                <a:close/>
                <a:moveTo>
                  <a:pt x="14" y="95"/>
                </a:moveTo>
                <a:cubicBezTo>
                  <a:pt x="76" y="95"/>
                  <a:pt x="76" y="95"/>
                  <a:pt x="76" y="95"/>
                </a:cubicBezTo>
                <a:cubicBezTo>
                  <a:pt x="76" y="94"/>
                  <a:pt x="76" y="94"/>
                  <a:pt x="76" y="94"/>
                </a:cubicBezTo>
                <a:cubicBezTo>
                  <a:pt x="114" y="7"/>
                  <a:pt x="114" y="7"/>
                  <a:pt x="114" y="7"/>
                </a:cubicBezTo>
                <a:cubicBezTo>
                  <a:pt x="115" y="3"/>
                  <a:pt x="119" y="0"/>
                  <a:pt x="123" y="0"/>
                </a:cubicBezTo>
                <a:cubicBezTo>
                  <a:pt x="125" y="0"/>
                  <a:pt x="126" y="0"/>
                  <a:pt x="128" y="1"/>
                </a:cubicBezTo>
                <a:cubicBezTo>
                  <a:pt x="135" y="4"/>
                  <a:pt x="135" y="4"/>
                  <a:pt x="135" y="4"/>
                </a:cubicBezTo>
                <a:cubicBezTo>
                  <a:pt x="138" y="6"/>
                  <a:pt x="140" y="8"/>
                  <a:pt x="141" y="10"/>
                </a:cubicBezTo>
                <a:cubicBezTo>
                  <a:pt x="142" y="13"/>
                  <a:pt x="142" y="16"/>
                  <a:pt x="141" y="18"/>
                </a:cubicBezTo>
                <a:cubicBezTo>
                  <a:pt x="108" y="95"/>
                  <a:pt x="108" y="95"/>
                  <a:pt x="108" y="95"/>
                </a:cubicBezTo>
                <a:cubicBezTo>
                  <a:pt x="239" y="95"/>
                  <a:pt x="239" y="95"/>
                  <a:pt x="239" y="95"/>
                </a:cubicBezTo>
                <a:cubicBezTo>
                  <a:pt x="206" y="18"/>
                  <a:pt x="206" y="18"/>
                  <a:pt x="206" y="18"/>
                </a:cubicBezTo>
                <a:cubicBezTo>
                  <a:pt x="203" y="13"/>
                  <a:pt x="206" y="7"/>
                  <a:pt x="211" y="4"/>
                </a:cubicBezTo>
                <a:cubicBezTo>
                  <a:pt x="219" y="1"/>
                  <a:pt x="219" y="1"/>
                  <a:pt x="219" y="1"/>
                </a:cubicBezTo>
                <a:cubicBezTo>
                  <a:pt x="220" y="0"/>
                  <a:pt x="222" y="0"/>
                  <a:pt x="223" y="0"/>
                </a:cubicBezTo>
                <a:cubicBezTo>
                  <a:pt x="228" y="0"/>
                  <a:pt x="231" y="3"/>
                  <a:pt x="233" y="7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4"/>
                  <a:pt x="271" y="94"/>
                  <a:pt x="271" y="95"/>
                </a:cubicBezTo>
                <a:cubicBezTo>
                  <a:pt x="333" y="95"/>
                  <a:pt x="333" y="95"/>
                  <a:pt x="333" y="95"/>
                </a:cubicBezTo>
                <a:cubicBezTo>
                  <a:pt x="340" y="95"/>
                  <a:pt x="346" y="101"/>
                  <a:pt x="346" y="108"/>
                </a:cubicBezTo>
                <a:cubicBezTo>
                  <a:pt x="346" y="125"/>
                  <a:pt x="346" y="125"/>
                  <a:pt x="346" y="125"/>
                </a:cubicBezTo>
                <a:cubicBezTo>
                  <a:pt x="346" y="133"/>
                  <a:pt x="340" y="139"/>
                  <a:pt x="333" y="139"/>
                </a:cubicBezTo>
                <a:cubicBezTo>
                  <a:pt x="14" y="139"/>
                  <a:pt x="14" y="139"/>
                  <a:pt x="14" y="139"/>
                </a:cubicBezTo>
                <a:cubicBezTo>
                  <a:pt x="6" y="139"/>
                  <a:pt x="0" y="133"/>
                  <a:pt x="0" y="125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1"/>
                  <a:pt x="6" y="95"/>
                  <a:pt x="14" y="95"/>
                </a:cubicBezTo>
                <a:close/>
              </a:path>
            </a:pathLst>
          </a:custGeom>
          <a:solidFill>
            <a:srgbClr val="028985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24"/>
          <p:cNvSpPr>
            <a:spLocks noEditPoints="1"/>
          </p:cNvSpPr>
          <p:nvPr/>
        </p:nvSpPr>
        <p:spPr bwMode="auto">
          <a:xfrm>
            <a:off x="2844800" y="5407750"/>
            <a:ext cx="564733" cy="776113"/>
          </a:xfrm>
          <a:custGeom>
            <a:avLst/>
            <a:gdLst>
              <a:gd name="T0" fmla="*/ 48 w 75"/>
              <a:gd name="T1" fmla="*/ 34 h 103"/>
              <a:gd name="T2" fmla="*/ 56 w 75"/>
              <a:gd name="T3" fmla="*/ 19 h 103"/>
              <a:gd name="T4" fmla="*/ 37 w 75"/>
              <a:gd name="T5" fmla="*/ 0 h 103"/>
              <a:gd name="T6" fmla="*/ 18 w 75"/>
              <a:gd name="T7" fmla="*/ 19 h 103"/>
              <a:gd name="T8" fmla="*/ 27 w 75"/>
              <a:gd name="T9" fmla="*/ 34 h 103"/>
              <a:gd name="T10" fmla="*/ 0 w 75"/>
              <a:gd name="T11" fmla="*/ 70 h 103"/>
              <a:gd name="T12" fmla="*/ 0 w 75"/>
              <a:gd name="T13" fmla="*/ 101 h 103"/>
              <a:gd name="T14" fmla="*/ 2 w 75"/>
              <a:gd name="T15" fmla="*/ 103 h 103"/>
              <a:gd name="T16" fmla="*/ 72 w 75"/>
              <a:gd name="T17" fmla="*/ 103 h 103"/>
              <a:gd name="T18" fmla="*/ 75 w 75"/>
              <a:gd name="T19" fmla="*/ 101 h 103"/>
              <a:gd name="T20" fmla="*/ 75 w 75"/>
              <a:gd name="T21" fmla="*/ 70 h 103"/>
              <a:gd name="T22" fmla="*/ 48 w 75"/>
              <a:gd name="T23" fmla="*/ 34 h 103"/>
              <a:gd name="T24" fmla="*/ 23 w 75"/>
              <a:gd name="T25" fmla="*/ 19 h 103"/>
              <a:gd name="T26" fmla="*/ 37 w 75"/>
              <a:gd name="T27" fmla="*/ 4 h 103"/>
              <a:gd name="T28" fmla="*/ 51 w 75"/>
              <a:gd name="T29" fmla="*/ 19 h 103"/>
              <a:gd name="T30" fmla="*/ 37 w 75"/>
              <a:gd name="T31" fmla="*/ 33 h 103"/>
              <a:gd name="T32" fmla="*/ 23 w 75"/>
              <a:gd name="T33" fmla="*/ 19 h 103"/>
              <a:gd name="T34" fmla="*/ 37 w 75"/>
              <a:gd name="T35" fmla="*/ 50 h 103"/>
              <a:gd name="T36" fmla="*/ 32 w 75"/>
              <a:gd name="T37" fmla="*/ 45 h 103"/>
              <a:gd name="T38" fmla="*/ 37 w 75"/>
              <a:gd name="T39" fmla="*/ 40 h 103"/>
              <a:gd name="T40" fmla="*/ 42 w 75"/>
              <a:gd name="T41" fmla="*/ 45 h 103"/>
              <a:gd name="T42" fmla="*/ 37 w 75"/>
              <a:gd name="T43" fmla="*/ 50 h 103"/>
              <a:gd name="T44" fmla="*/ 43 w 75"/>
              <a:gd name="T45" fmla="*/ 85 h 103"/>
              <a:gd name="T46" fmla="*/ 37 w 75"/>
              <a:gd name="T47" fmla="*/ 89 h 103"/>
              <a:gd name="T48" fmla="*/ 31 w 75"/>
              <a:gd name="T49" fmla="*/ 85 h 103"/>
              <a:gd name="T50" fmla="*/ 34 w 75"/>
              <a:gd name="T51" fmla="*/ 51 h 103"/>
              <a:gd name="T52" fmla="*/ 37 w 75"/>
              <a:gd name="T53" fmla="*/ 52 h 103"/>
              <a:gd name="T54" fmla="*/ 41 w 75"/>
              <a:gd name="T55" fmla="*/ 51 h 103"/>
              <a:gd name="T56" fmla="*/ 43 w 75"/>
              <a:gd name="T57" fmla="*/ 85 h 103"/>
              <a:gd name="T58" fmla="*/ 70 w 75"/>
              <a:gd name="T59" fmla="*/ 98 h 103"/>
              <a:gd name="T60" fmla="*/ 60 w 75"/>
              <a:gd name="T61" fmla="*/ 98 h 103"/>
              <a:gd name="T62" fmla="*/ 60 w 75"/>
              <a:gd name="T63" fmla="*/ 69 h 103"/>
              <a:gd name="T64" fmla="*/ 58 w 75"/>
              <a:gd name="T65" fmla="*/ 66 h 103"/>
              <a:gd name="T66" fmla="*/ 55 w 75"/>
              <a:gd name="T67" fmla="*/ 69 h 103"/>
              <a:gd name="T68" fmla="*/ 55 w 75"/>
              <a:gd name="T69" fmla="*/ 98 h 103"/>
              <a:gd name="T70" fmla="*/ 19 w 75"/>
              <a:gd name="T71" fmla="*/ 98 h 103"/>
              <a:gd name="T72" fmla="*/ 19 w 75"/>
              <a:gd name="T73" fmla="*/ 69 h 103"/>
              <a:gd name="T74" fmla="*/ 16 w 75"/>
              <a:gd name="T75" fmla="*/ 66 h 103"/>
              <a:gd name="T76" fmla="*/ 14 w 75"/>
              <a:gd name="T77" fmla="*/ 69 h 103"/>
              <a:gd name="T78" fmla="*/ 14 w 75"/>
              <a:gd name="T79" fmla="*/ 98 h 103"/>
              <a:gd name="T80" fmla="*/ 4 w 75"/>
              <a:gd name="T81" fmla="*/ 98 h 103"/>
              <a:gd name="T82" fmla="*/ 4 w 75"/>
              <a:gd name="T83" fmla="*/ 70 h 103"/>
              <a:gd name="T84" fmla="*/ 34 w 75"/>
              <a:gd name="T85" fmla="*/ 38 h 103"/>
              <a:gd name="T86" fmla="*/ 30 w 75"/>
              <a:gd name="T87" fmla="*/ 45 h 103"/>
              <a:gd name="T88" fmla="*/ 31 w 75"/>
              <a:gd name="T89" fmla="*/ 50 h 103"/>
              <a:gd name="T90" fmla="*/ 29 w 75"/>
              <a:gd name="T91" fmla="*/ 85 h 103"/>
              <a:gd name="T92" fmla="*/ 29 w 75"/>
              <a:gd name="T93" fmla="*/ 86 h 103"/>
              <a:gd name="T94" fmla="*/ 36 w 75"/>
              <a:gd name="T95" fmla="*/ 92 h 103"/>
              <a:gd name="T96" fmla="*/ 37 w 75"/>
              <a:gd name="T97" fmla="*/ 92 h 103"/>
              <a:gd name="T98" fmla="*/ 38 w 75"/>
              <a:gd name="T99" fmla="*/ 92 h 103"/>
              <a:gd name="T100" fmla="*/ 45 w 75"/>
              <a:gd name="T101" fmla="*/ 86 h 103"/>
              <a:gd name="T102" fmla="*/ 46 w 75"/>
              <a:gd name="T103" fmla="*/ 85 h 103"/>
              <a:gd name="T104" fmla="*/ 43 w 75"/>
              <a:gd name="T105" fmla="*/ 50 h 103"/>
              <a:gd name="T106" fmla="*/ 45 w 75"/>
              <a:gd name="T107" fmla="*/ 45 h 103"/>
              <a:gd name="T108" fmla="*/ 40 w 75"/>
              <a:gd name="T109" fmla="*/ 38 h 103"/>
              <a:gd name="T110" fmla="*/ 70 w 75"/>
              <a:gd name="T111" fmla="*/ 70 h 103"/>
              <a:gd name="T112" fmla="*/ 70 w 75"/>
              <a:gd name="T113" fmla="*/ 98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5" h="103">
                <a:moveTo>
                  <a:pt x="48" y="34"/>
                </a:moveTo>
                <a:cubicBezTo>
                  <a:pt x="53" y="31"/>
                  <a:pt x="56" y="25"/>
                  <a:pt x="56" y="19"/>
                </a:cubicBezTo>
                <a:cubicBezTo>
                  <a:pt x="56" y="8"/>
                  <a:pt x="48" y="0"/>
                  <a:pt x="37" y="0"/>
                </a:cubicBezTo>
                <a:cubicBezTo>
                  <a:pt x="27" y="0"/>
                  <a:pt x="18" y="8"/>
                  <a:pt x="18" y="19"/>
                </a:cubicBezTo>
                <a:cubicBezTo>
                  <a:pt x="18" y="25"/>
                  <a:pt x="21" y="31"/>
                  <a:pt x="27" y="34"/>
                </a:cubicBezTo>
                <a:cubicBezTo>
                  <a:pt x="11" y="39"/>
                  <a:pt x="0" y="53"/>
                  <a:pt x="0" y="70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02"/>
                  <a:pt x="1" y="103"/>
                  <a:pt x="2" y="103"/>
                </a:cubicBezTo>
                <a:cubicBezTo>
                  <a:pt x="72" y="103"/>
                  <a:pt x="72" y="103"/>
                  <a:pt x="72" y="103"/>
                </a:cubicBezTo>
                <a:cubicBezTo>
                  <a:pt x="74" y="103"/>
                  <a:pt x="75" y="102"/>
                  <a:pt x="75" y="101"/>
                </a:cubicBezTo>
                <a:cubicBezTo>
                  <a:pt x="75" y="70"/>
                  <a:pt x="75" y="70"/>
                  <a:pt x="75" y="70"/>
                </a:cubicBezTo>
                <a:cubicBezTo>
                  <a:pt x="75" y="53"/>
                  <a:pt x="63" y="39"/>
                  <a:pt x="48" y="34"/>
                </a:cubicBezTo>
                <a:close/>
                <a:moveTo>
                  <a:pt x="23" y="19"/>
                </a:moveTo>
                <a:cubicBezTo>
                  <a:pt x="23" y="11"/>
                  <a:pt x="29" y="4"/>
                  <a:pt x="37" y="4"/>
                </a:cubicBezTo>
                <a:cubicBezTo>
                  <a:pt x="45" y="4"/>
                  <a:pt x="51" y="11"/>
                  <a:pt x="51" y="19"/>
                </a:cubicBezTo>
                <a:cubicBezTo>
                  <a:pt x="51" y="26"/>
                  <a:pt x="45" y="33"/>
                  <a:pt x="37" y="33"/>
                </a:cubicBezTo>
                <a:cubicBezTo>
                  <a:pt x="29" y="33"/>
                  <a:pt x="23" y="26"/>
                  <a:pt x="23" y="19"/>
                </a:cubicBezTo>
                <a:close/>
                <a:moveTo>
                  <a:pt x="37" y="50"/>
                </a:moveTo>
                <a:cubicBezTo>
                  <a:pt x="34" y="50"/>
                  <a:pt x="32" y="48"/>
                  <a:pt x="32" y="45"/>
                </a:cubicBezTo>
                <a:cubicBezTo>
                  <a:pt x="32" y="42"/>
                  <a:pt x="34" y="40"/>
                  <a:pt x="37" y="40"/>
                </a:cubicBezTo>
                <a:cubicBezTo>
                  <a:pt x="40" y="40"/>
                  <a:pt x="42" y="42"/>
                  <a:pt x="42" y="45"/>
                </a:cubicBezTo>
                <a:cubicBezTo>
                  <a:pt x="42" y="48"/>
                  <a:pt x="40" y="50"/>
                  <a:pt x="37" y="50"/>
                </a:cubicBezTo>
                <a:close/>
                <a:moveTo>
                  <a:pt x="43" y="85"/>
                </a:moveTo>
                <a:cubicBezTo>
                  <a:pt x="37" y="89"/>
                  <a:pt x="37" y="89"/>
                  <a:pt x="37" y="89"/>
                </a:cubicBezTo>
                <a:cubicBezTo>
                  <a:pt x="31" y="85"/>
                  <a:pt x="31" y="85"/>
                  <a:pt x="31" y="85"/>
                </a:cubicBezTo>
                <a:cubicBezTo>
                  <a:pt x="34" y="51"/>
                  <a:pt x="34" y="51"/>
                  <a:pt x="34" y="51"/>
                </a:cubicBezTo>
                <a:cubicBezTo>
                  <a:pt x="35" y="52"/>
                  <a:pt x="36" y="52"/>
                  <a:pt x="37" y="52"/>
                </a:cubicBezTo>
                <a:cubicBezTo>
                  <a:pt x="38" y="52"/>
                  <a:pt x="40" y="52"/>
                  <a:pt x="41" y="51"/>
                </a:cubicBezTo>
                <a:lnTo>
                  <a:pt x="43" y="85"/>
                </a:lnTo>
                <a:close/>
                <a:moveTo>
                  <a:pt x="70" y="98"/>
                </a:moveTo>
                <a:cubicBezTo>
                  <a:pt x="60" y="98"/>
                  <a:pt x="60" y="98"/>
                  <a:pt x="60" y="98"/>
                </a:cubicBezTo>
                <a:cubicBezTo>
                  <a:pt x="60" y="69"/>
                  <a:pt x="60" y="69"/>
                  <a:pt x="60" y="69"/>
                </a:cubicBezTo>
                <a:cubicBezTo>
                  <a:pt x="60" y="67"/>
                  <a:pt x="59" y="66"/>
                  <a:pt x="58" y="66"/>
                </a:cubicBezTo>
                <a:cubicBezTo>
                  <a:pt x="57" y="66"/>
                  <a:pt x="55" y="67"/>
                  <a:pt x="55" y="69"/>
                </a:cubicBezTo>
                <a:cubicBezTo>
                  <a:pt x="55" y="98"/>
                  <a:pt x="55" y="98"/>
                  <a:pt x="55" y="98"/>
                </a:cubicBezTo>
                <a:cubicBezTo>
                  <a:pt x="19" y="98"/>
                  <a:pt x="19" y="98"/>
                  <a:pt x="19" y="98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7"/>
                  <a:pt x="18" y="66"/>
                  <a:pt x="16" y="66"/>
                </a:cubicBezTo>
                <a:cubicBezTo>
                  <a:pt x="15" y="66"/>
                  <a:pt x="14" y="67"/>
                  <a:pt x="14" y="69"/>
                </a:cubicBezTo>
                <a:cubicBezTo>
                  <a:pt x="14" y="98"/>
                  <a:pt x="14" y="98"/>
                  <a:pt x="14" y="98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70"/>
                  <a:pt x="4" y="70"/>
                  <a:pt x="4" y="70"/>
                </a:cubicBezTo>
                <a:cubicBezTo>
                  <a:pt x="4" y="53"/>
                  <a:pt x="18" y="39"/>
                  <a:pt x="34" y="38"/>
                </a:cubicBezTo>
                <a:cubicBezTo>
                  <a:pt x="32" y="39"/>
                  <a:pt x="30" y="42"/>
                  <a:pt x="30" y="45"/>
                </a:cubicBezTo>
                <a:cubicBezTo>
                  <a:pt x="30" y="47"/>
                  <a:pt x="30" y="48"/>
                  <a:pt x="31" y="50"/>
                </a:cubicBezTo>
                <a:cubicBezTo>
                  <a:pt x="29" y="85"/>
                  <a:pt x="29" y="85"/>
                  <a:pt x="29" y="85"/>
                </a:cubicBezTo>
                <a:cubicBezTo>
                  <a:pt x="29" y="86"/>
                  <a:pt x="29" y="86"/>
                  <a:pt x="29" y="86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2"/>
                  <a:pt x="37" y="92"/>
                  <a:pt x="37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45" y="86"/>
                  <a:pt x="45" y="86"/>
                  <a:pt x="45" y="86"/>
                </a:cubicBezTo>
                <a:cubicBezTo>
                  <a:pt x="45" y="86"/>
                  <a:pt x="46" y="86"/>
                  <a:pt x="46" y="85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8"/>
                  <a:pt x="45" y="47"/>
                  <a:pt x="45" y="45"/>
                </a:cubicBezTo>
                <a:cubicBezTo>
                  <a:pt x="45" y="42"/>
                  <a:pt x="43" y="39"/>
                  <a:pt x="40" y="38"/>
                </a:cubicBezTo>
                <a:cubicBezTo>
                  <a:pt x="57" y="39"/>
                  <a:pt x="70" y="53"/>
                  <a:pt x="70" y="70"/>
                </a:cubicBezTo>
                <a:lnTo>
                  <a:pt x="70" y="98"/>
                </a:lnTo>
                <a:close/>
              </a:path>
            </a:pathLst>
          </a:custGeom>
          <a:solidFill>
            <a:srgbClr val="F4C60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grpSp>
        <p:nvGrpSpPr>
          <p:cNvPr id="32" name="Group 31"/>
          <p:cNvGrpSpPr/>
          <p:nvPr/>
        </p:nvGrpSpPr>
        <p:grpSpPr>
          <a:xfrm>
            <a:off x="1184749" y="4352371"/>
            <a:ext cx="1030817" cy="778933"/>
            <a:chOff x="906463" y="3468688"/>
            <a:chExt cx="773113" cy="584200"/>
          </a:xfrm>
          <a:solidFill>
            <a:srgbClr val="028985"/>
          </a:solidFill>
        </p:grpSpPr>
        <p:sp>
          <p:nvSpPr>
            <p:cNvPr id="11" name="Freeform 25"/>
            <p:cNvSpPr>
              <a:spLocks noEditPoints="1"/>
            </p:cNvSpPr>
            <p:nvPr/>
          </p:nvSpPr>
          <p:spPr bwMode="auto">
            <a:xfrm>
              <a:off x="906463" y="3468688"/>
              <a:ext cx="773113" cy="431800"/>
            </a:xfrm>
            <a:custGeom>
              <a:avLst/>
              <a:gdLst>
                <a:gd name="T0" fmla="*/ 102 w 102"/>
                <a:gd name="T1" fmla="*/ 13 h 57"/>
                <a:gd name="T2" fmla="*/ 90 w 102"/>
                <a:gd name="T3" fmla="*/ 1 h 57"/>
                <a:gd name="T4" fmla="*/ 69 w 102"/>
                <a:gd name="T5" fmla="*/ 8 h 57"/>
                <a:gd name="T6" fmla="*/ 74 w 102"/>
                <a:gd name="T7" fmla="*/ 18 h 57"/>
                <a:gd name="T8" fmla="*/ 38 w 102"/>
                <a:gd name="T9" fmla="*/ 19 h 57"/>
                <a:gd name="T10" fmla="*/ 3 w 102"/>
                <a:gd name="T11" fmla="*/ 43 h 57"/>
                <a:gd name="T12" fmla="*/ 14 w 102"/>
                <a:gd name="T13" fmla="*/ 54 h 57"/>
                <a:gd name="T14" fmla="*/ 50 w 102"/>
                <a:gd name="T15" fmla="*/ 54 h 57"/>
                <a:gd name="T16" fmla="*/ 53 w 102"/>
                <a:gd name="T17" fmla="*/ 56 h 57"/>
                <a:gd name="T18" fmla="*/ 54 w 102"/>
                <a:gd name="T19" fmla="*/ 56 h 57"/>
                <a:gd name="T20" fmla="*/ 54 w 102"/>
                <a:gd name="T21" fmla="*/ 56 h 57"/>
                <a:gd name="T22" fmla="*/ 57 w 102"/>
                <a:gd name="T23" fmla="*/ 56 h 57"/>
                <a:gd name="T24" fmla="*/ 57 w 102"/>
                <a:gd name="T25" fmla="*/ 56 h 57"/>
                <a:gd name="T26" fmla="*/ 58 w 102"/>
                <a:gd name="T27" fmla="*/ 56 h 57"/>
                <a:gd name="T28" fmla="*/ 61 w 102"/>
                <a:gd name="T29" fmla="*/ 54 h 57"/>
                <a:gd name="T30" fmla="*/ 87 w 102"/>
                <a:gd name="T31" fmla="*/ 31 h 57"/>
                <a:gd name="T32" fmla="*/ 100 w 102"/>
                <a:gd name="T33" fmla="*/ 26 h 57"/>
                <a:gd name="T34" fmla="*/ 89 w 102"/>
                <a:gd name="T35" fmla="*/ 28 h 57"/>
                <a:gd name="T36" fmla="*/ 85 w 102"/>
                <a:gd name="T37" fmla="*/ 23 h 57"/>
                <a:gd name="T38" fmla="*/ 58 w 102"/>
                <a:gd name="T39" fmla="*/ 51 h 57"/>
                <a:gd name="T40" fmla="*/ 56 w 102"/>
                <a:gd name="T41" fmla="*/ 52 h 57"/>
                <a:gd name="T42" fmla="*/ 56 w 102"/>
                <a:gd name="T43" fmla="*/ 52 h 57"/>
                <a:gd name="T44" fmla="*/ 55 w 102"/>
                <a:gd name="T45" fmla="*/ 52 h 57"/>
                <a:gd name="T46" fmla="*/ 54 w 102"/>
                <a:gd name="T47" fmla="*/ 51 h 57"/>
                <a:gd name="T48" fmla="*/ 53 w 102"/>
                <a:gd name="T49" fmla="*/ 51 h 57"/>
                <a:gd name="T50" fmla="*/ 11 w 102"/>
                <a:gd name="T51" fmla="*/ 51 h 57"/>
                <a:gd name="T52" fmla="*/ 6 w 102"/>
                <a:gd name="T53" fmla="*/ 46 h 57"/>
                <a:gd name="T54" fmla="*/ 35 w 102"/>
                <a:gd name="T55" fmla="*/ 22 h 57"/>
                <a:gd name="T56" fmla="*/ 80 w 102"/>
                <a:gd name="T57" fmla="*/ 18 h 57"/>
                <a:gd name="T58" fmla="*/ 75 w 102"/>
                <a:gd name="T59" fmla="*/ 13 h 57"/>
                <a:gd name="T60" fmla="*/ 77 w 102"/>
                <a:gd name="T61" fmla="*/ 7 h 57"/>
                <a:gd name="T62" fmla="*/ 96 w 102"/>
                <a:gd name="T63" fmla="*/ 6 h 57"/>
                <a:gd name="T64" fmla="*/ 96 w 102"/>
                <a:gd name="T65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2" h="57">
                  <a:moveTo>
                    <a:pt x="100" y="26"/>
                  </a:moveTo>
                  <a:cubicBezTo>
                    <a:pt x="102" y="13"/>
                    <a:pt x="102" y="13"/>
                    <a:pt x="102" y="13"/>
                  </a:cubicBezTo>
                  <a:cubicBezTo>
                    <a:pt x="102" y="9"/>
                    <a:pt x="101" y="6"/>
                    <a:pt x="99" y="3"/>
                  </a:cubicBezTo>
                  <a:cubicBezTo>
                    <a:pt x="97" y="1"/>
                    <a:pt x="93" y="0"/>
                    <a:pt x="90" y="1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1" y="4"/>
                    <a:pt x="69" y="6"/>
                    <a:pt x="69" y="8"/>
                  </a:cubicBezTo>
                  <a:cubicBezTo>
                    <a:pt x="68" y="9"/>
                    <a:pt x="68" y="13"/>
                    <a:pt x="72" y="16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5" y="16"/>
                    <a:pt x="30" y="16"/>
                    <a:pt x="26" y="19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0" y="46"/>
                    <a:pt x="0" y="51"/>
                    <a:pt x="3" y="54"/>
                  </a:cubicBezTo>
                  <a:cubicBezTo>
                    <a:pt x="6" y="57"/>
                    <a:pt x="11" y="57"/>
                    <a:pt x="14" y="54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0" y="54"/>
                    <a:pt x="51" y="54"/>
                    <a:pt x="51" y="54"/>
                  </a:cubicBezTo>
                  <a:cubicBezTo>
                    <a:pt x="52" y="55"/>
                    <a:pt x="52" y="55"/>
                    <a:pt x="53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5" y="56"/>
                    <a:pt x="55" y="56"/>
                    <a:pt x="56" y="56"/>
                  </a:cubicBezTo>
                  <a:cubicBezTo>
                    <a:pt x="56" y="56"/>
                    <a:pt x="56" y="56"/>
                    <a:pt x="57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9" y="55"/>
                    <a:pt x="59" y="55"/>
                    <a:pt x="60" y="54"/>
                  </a:cubicBezTo>
                  <a:cubicBezTo>
                    <a:pt x="60" y="54"/>
                    <a:pt x="61" y="54"/>
                    <a:pt x="61" y="54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0" y="35"/>
                    <a:pt x="93" y="34"/>
                    <a:pt x="95" y="34"/>
                  </a:cubicBezTo>
                  <a:cubicBezTo>
                    <a:pt x="97" y="33"/>
                    <a:pt x="99" y="32"/>
                    <a:pt x="100" y="26"/>
                  </a:cubicBezTo>
                  <a:close/>
                  <a:moveTo>
                    <a:pt x="94" y="30"/>
                  </a:moveTo>
                  <a:cubicBezTo>
                    <a:pt x="93" y="30"/>
                    <a:pt x="91" y="29"/>
                    <a:pt x="89" y="2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54" y="51"/>
                    <a:pt x="54" y="51"/>
                    <a:pt x="53" y="51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0" y="52"/>
                    <a:pt x="8" y="52"/>
                    <a:pt x="6" y="51"/>
                  </a:cubicBezTo>
                  <a:cubicBezTo>
                    <a:pt x="5" y="49"/>
                    <a:pt x="5" y="47"/>
                    <a:pt x="6" y="46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1" y="21"/>
                    <a:pt x="33" y="21"/>
                    <a:pt x="35" y="22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3" y="12"/>
                    <a:pt x="72" y="10"/>
                    <a:pt x="73" y="9"/>
                  </a:cubicBezTo>
                  <a:cubicBezTo>
                    <a:pt x="73" y="8"/>
                    <a:pt x="75" y="7"/>
                    <a:pt x="77" y="7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3" y="4"/>
                    <a:pt x="95" y="5"/>
                    <a:pt x="96" y="6"/>
                  </a:cubicBezTo>
                  <a:cubicBezTo>
                    <a:pt x="98" y="8"/>
                    <a:pt x="98" y="10"/>
                    <a:pt x="98" y="12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8"/>
                    <a:pt x="95" y="29"/>
                    <a:pt x="9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2" name="Freeform 26"/>
            <p:cNvSpPr>
              <a:spLocks noEditPoints="1"/>
            </p:cNvSpPr>
            <p:nvPr/>
          </p:nvSpPr>
          <p:spPr bwMode="auto">
            <a:xfrm>
              <a:off x="930275" y="3932238"/>
              <a:ext cx="735013" cy="120650"/>
            </a:xfrm>
            <a:custGeom>
              <a:avLst/>
              <a:gdLst>
                <a:gd name="T0" fmla="*/ 90 w 97"/>
                <a:gd name="T1" fmla="*/ 16 h 16"/>
                <a:gd name="T2" fmla="*/ 8 w 97"/>
                <a:gd name="T3" fmla="*/ 16 h 16"/>
                <a:gd name="T4" fmla="*/ 0 w 97"/>
                <a:gd name="T5" fmla="*/ 8 h 16"/>
                <a:gd name="T6" fmla="*/ 8 w 97"/>
                <a:gd name="T7" fmla="*/ 0 h 16"/>
                <a:gd name="T8" fmla="*/ 89 w 97"/>
                <a:gd name="T9" fmla="*/ 0 h 16"/>
                <a:gd name="T10" fmla="*/ 97 w 97"/>
                <a:gd name="T11" fmla="*/ 8 h 16"/>
                <a:gd name="T12" fmla="*/ 90 w 97"/>
                <a:gd name="T13" fmla="*/ 16 h 16"/>
                <a:gd name="T14" fmla="*/ 8 w 97"/>
                <a:gd name="T15" fmla="*/ 4 h 16"/>
                <a:gd name="T16" fmla="*/ 4 w 97"/>
                <a:gd name="T17" fmla="*/ 8 h 16"/>
                <a:gd name="T18" fmla="*/ 8 w 97"/>
                <a:gd name="T19" fmla="*/ 12 h 16"/>
                <a:gd name="T20" fmla="*/ 90 w 97"/>
                <a:gd name="T21" fmla="*/ 11 h 16"/>
                <a:gd name="T22" fmla="*/ 93 w 97"/>
                <a:gd name="T23" fmla="*/ 8 h 16"/>
                <a:gd name="T24" fmla="*/ 89 w 97"/>
                <a:gd name="T25" fmla="*/ 4 h 16"/>
                <a:gd name="T26" fmla="*/ 8 w 97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7" h="16">
                  <a:moveTo>
                    <a:pt x="90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94" y="0"/>
                    <a:pt x="97" y="3"/>
                    <a:pt x="97" y="8"/>
                  </a:cubicBezTo>
                  <a:cubicBezTo>
                    <a:pt x="97" y="12"/>
                    <a:pt x="94" y="16"/>
                    <a:pt x="90" y="16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92" y="11"/>
                    <a:pt x="93" y="10"/>
                    <a:pt x="93" y="8"/>
                  </a:cubicBezTo>
                  <a:cubicBezTo>
                    <a:pt x="93" y="6"/>
                    <a:pt x="92" y="4"/>
                    <a:pt x="89" y="4"/>
                  </a:cubicBezTo>
                  <a:lnTo>
                    <a:pt x="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876257" y="2073654"/>
            <a:ext cx="654267" cy="640853"/>
            <a:chOff x="1550988" y="4014788"/>
            <a:chExt cx="696913" cy="682625"/>
          </a:xfrm>
          <a:solidFill>
            <a:srgbClr val="DE6E00"/>
          </a:solidFill>
        </p:grpSpPr>
        <p:sp>
          <p:nvSpPr>
            <p:cNvPr id="13" name="Freeform 27"/>
            <p:cNvSpPr>
              <a:spLocks noEditPoints="1"/>
            </p:cNvSpPr>
            <p:nvPr/>
          </p:nvSpPr>
          <p:spPr bwMode="auto">
            <a:xfrm>
              <a:off x="1550988" y="4583113"/>
              <a:ext cx="696913" cy="114300"/>
            </a:xfrm>
            <a:custGeom>
              <a:avLst/>
              <a:gdLst>
                <a:gd name="T0" fmla="*/ 85 w 92"/>
                <a:gd name="T1" fmla="*/ 15 h 15"/>
                <a:gd name="T2" fmla="*/ 7 w 92"/>
                <a:gd name="T3" fmla="*/ 15 h 15"/>
                <a:gd name="T4" fmla="*/ 0 w 92"/>
                <a:gd name="T5" fmla="*/ 7 h 15"/>
                <a:gd name="T6" fmla="*/ 7 w 92"/>
                <a:gd name="T7" fmla="*/ 0 h 15"/>
                <a:gd name="T8" fmla="*/ 85 w 92"/>
                <a:gd name="T9" fmla="*/ 0 h 15"/>
                <a:gd name="T10" fmla="*/ 92 w 92"/>
                <a:gd name="T11" fmla="*/ 7 h 15"/>
                <a:gd name="T12" fmla="*/ 85 w 92"/>
                <a:gd name="T13" fmla="*/ 15 h 15"/>
                <a:gd name="T14" fmla="*/ 7 w 92"/>
                <a:gd name="T15" fmla="*/ 4 h 15"/>
                <a:gd name="T16" fmla="*/ 4 w 92"/>
                <a:gd name="T17" fmla="*/ 7 h 15"/>
                <a:gd name="T18" fmla="*/ 7 w 92"/>
                <a:gd name="T19" fmla="*/ 11 h 15"/>
                <a:gd name="T20" fmla="*/ 85 w 92"/>
                <a:gd name="T21" fmla="*/ 11 h 15"/>
                <a:gd name="T22" fmla="*/ 88 w 92"/>
                <a:gd name="T23" fmla="*/ 7 h 15"/>
                <a:gd name="T24" fmla="*/ 85 w 92"/>
                <a:gd name="T25" fmla="*/ 4 h 15"/>
                <a:gd name="T26" fmla="*/ 7 w 92"/>
                <a:gd name="T27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" h="15">
                  <a:moveTo>
                    <a:pt x="85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9" y="0"/>
                    <a:pt x="92" y="3"/>
                    <a:pt x="92" y="7"/>
                  </a:cubicBezTo>
                  <a:cubicBezTo>
                    <a:pt x="92" y="11"/>
                    <a:pt x="89" y="15"/>
                    <a:pt x="85" y="15"/>
                  </a:cubicBezTo>
                  <a:close/>
                  <a:moveTo>
                    <a:pt x="7" y="4"/>
                  </a:moveTo>
                  <a:cubicBezTo>
                    <a:pt x="5" y="4"/>
                    <a:pt x="4" y="5"/>
                    <a:pt x="4" y="7"/>
                  </a:cubicBezTo>
                  <a:cubicBezTo>
                    <a:pt x="4" y="9"/>
                    <a:pt x="5" y="11"/>
                    <a:pt x="7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7" y="11"/>
                    <a:pt x="88" y="9"/>
                    <a:pt x="88" y="7"/>
                  </a:cubicBezTo>
                  <a:cubicBezTo>
                    <a:pt x="88" y="5"/>
                    <a:pt x="87" y="4"/>
                    <a:pt x="85" y="4"/>
                  </a:cubicBez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4" name="Freeform 28"/>
            <p:cNvSpPr>
              <a:spLocks noEditPoints="1"/>
            </p:cNvSpPr>
            <p:nvPr/>
          </p:nvSpPr>
          <p:spPr bwMode="auto">
            <a:xfrm>
              <a:off x="1550988" y="4302125"/>
              <a:ext cx="114300" cy="258763"/>
            </a:xfrm>
            <a:custGeom>
              <a:avLst/>
              <a:gdLst>
                <a:gd name="T0" fmla="*/ 7 w 15"/>
                <a:gd name="T1" fmla="*/ 34 h 34"/>
                <a:gd name="T2" fmla="*/ 0 w 15"/>
                <a:gd name="T3" fmla="*/ 27 h 34"/>
                <a:gd name="T4" fmla="*/ 0 w 15"/>
                <a:gd name="T5" fmla="*/ 7 h 34"/>
                <a:gd name="T6" fmla="*/ 7 w 15"/>
                <a:gd name="T7" fmla="*/ 0 h 34"/>
                <a:gd name="T8" fmla="*/ 15 w 15"/>
                <a:gd name="T9" fmla="*/ 7 h 34"/>
                <a:gd name="T10" fmla="*/ 15 w 15"/>
                <a:gd name="T11" fmla="*/ 27 h 34"/>
                <a:gd name="T12" fmla="*/ 7 w 15"/>
                <a:gd name="T13" fmla="*/ 34 h 34"/>
                <a:gd name="T14" fmla="*/ 7 w 15"/>
                <a:gd name="T15" fmla="*/ 4 h 34"/>
                <a:gd name="T16" fmla="*/ 4 w 15"/>
                <a:gd name="T17" fmla="*/ 7 h 34"/>
                <a:gd name="T18" fmla="*/ 4 w 15"/>
                <a:gd name="T19" fmla="*/ 27 h 34"/>
                <a:gd name="T20" fmla="*/ 7 w 15"/>
                <a:gd name="T21" fmla="*/ 30 h 34"/>
                <a:gd name="T22" fmla="*/ 11 w 15"/>
                <a:gd name="T23" fmla="*/ 27 h 34"/>
                <a:gd name="T24" fmla="*/ 11 w 15"/>
                <a:gd name="T25" fmla="*/ 7 h 34"/>
                <a:gd name="T26" fmla="*/ 7 w 15"/>
                <a:gd name="T27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34">
                  <a:moveTo>
                    <a:pt x="7" y="34"/>
                  </a:moveTo>
                  <a:cubicBezTo>
                    <a:pt x="3" y="34"/>
                    <a:pt x="0" y="31"/>
                    <a:pt x="0" y="2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5" y="3"/>
                    <a:pt x="15" y="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31"/>
                    <a:pt x="11" y="34"/>
                    <a:pt x="7" y="34"/>
                  </a:cubicBezTo>
                  <a:close/>
                  <a:moveTo>
                    <a:pt x="7" y="4"/>
                  </a:moveTo>
                  <a:cubicBezTo>
                    <a:pt x="5" y="4"/>
                    <a:pt x="4" y="5"/>
                    <a:pt x="4" y="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9"/>
                    <a:pt x="5" y="30"/>
                    <a:pt x="7" y="30"/>
                  </a:cubicBezTo>
                  <a:cubicBezTo>
                    <a:pt x="9" y="30"/>
                    <a:pt x="11" y="29"/>
                    <a:pt x="11" y="2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9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5" name="Freeform 29"/>
            <p:cNvSpPr>
              <a:spLocks noEditPoints="1"/>
            </p:cNvSpPr>
            <p:nvPr/>
          </p:nvSpPr>
          <p:spPr bwMode="auto">
            <a:xfrm>
              <a:off x="1695450" y="4203700"/>
              <a:ext cx="112713" cy="357188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40 h 47"/>
                <a:gd name="T4" fmla="*/ 0 w 15"/>
                <a:gd name="T5" fmla="*/ 7 h 47"/>
                <a:gd name="T6" fmla="*/ 7 w 15"/>
                <a:gd name="T7" fmla="*/ 0 h 47"/>
                <a:gd name="T8" fmla="*/ 15 w 15"/>
                <a:gd name="T9" fmla="*/ 7 h 47"/>
                <a:gd name="T10" fmla="*/ 15 w 15"/>
                <a:gd name="T11" fmla="*/ 40 h 47"/>
                <a:gd name="T12" fmla="*/ 7 w 15"/>
                <a:gd name="T13" fmla="*/ 47 h 47"/>
                <a:gd name="T14" fmla="*/ 7 w 15"/>
                <a:gd name="T15" fmla="*/ 4 h 47"/>
                <a:gd name="T16" fmla="*/ 4 w 15"/>
                <a:gd name="T17" fmla="*/ 7 h 47"/>
                <a:gd name="T18" fmla="*/ 4 w 15"/>
                <a:gd name="T19" fmla="*/ 40 h 47"/>
                <a:gd name="T20" fmla="*/ 7 w 15"/>
                <a:gd name="T21" fmla="*/ 43 h 47"/>
                <a:gd name="T22" fmla="*/ 11 w 15"/>
                <a:gd name="T23" fmla="*/ 40 h 47"/>
                <a:gd name="T24" fmla="*/ 11 w 15"/>
                <a:gd name="T25" fmla="*/ 7 h 47"/>
                <a:gd name="T26" fmla="*/ 7 w 15"/>
                <a:gd name="T27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4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4"/>
                    <a:pt x="12" y="47"/>
                    <a:pt x="7" y="47"/>
                  </a:cubicBezTo>
                  <a:close/>
                  <a:moveTo>
                    <a:pt x="7" y="4"/>
                  </a:moveTo>
                  <a:cubicBezTo>
                    <a:pt x="6" y="4"/>
                    <a:pt x="4" y="5"/>
                    <a:pt x="4" y="7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2"/>
                    <a:pt x="6" y="43"/>
                    <a:pt x="7" y="43"/>
                  </a:cubicBezTo>
                  <a:cubicBezTo>
                    <a:pt x="9" y="43"/>
                    <a:pt x="11" y="42"/>
                    <a:pt x="11" y="4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9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838325" y="4113213"/>
              <a:ext cx="114300" cy="447675"/>
            </a:xfrm>
            <a:custGeom>
              <a:avLst/>
              <a:gdLst>
                <a:gd name="T0" fmla="*/ 8 w 15"/>
                <a:gd name="T1" fmla="*/ 59 h 59"/>
                <a:gd name="T2" fmla="*/ 0 w 15"/>
                <a:gd name="T3" fmla="*/ 52 h 59"/>
                <a:gd name="T4" fmla="*/ 0 w 15"/>
                <a:gd name="T5" fmla="*/ 8 h 59"/>
                <a:gd name="T6" fmla="*/ 8 w 15"/>
                <a:gd name="T7" fmla="*/ 0 h 59"/>
                <a:gd name="T8" fmla="*/ 15 w 15"/>
                <a:gd name="T9" fmla="*/ 8 h 59"/>
                <a:gd name="T10" fmla="*/ 15 w 15"/>
                <a:gd name="T11" fmla="*/ 52 h 59"/>
                <a:gd name="T12" fmla="*/ 8 w 15"/>
                <a:gd name="T13" fmla="*/ 59 h 59"/>
                <a:gd name="T14" fmla="*/ 8 w 15"/>
                <a:gd name="T15" fmla="*/ 4 h 59"/>
                <a:gd name="T16" fmla="*/ 4 w 15"/>
                <a:gd name="T17" fmla="*/ 8 h 59"/>
                <a:gd name="T18" fmla="*/ 4 w 15"/>
                <a:gd name="T19" fmla="*/ 52 h 59"/>
                <a:gd name="T20" fmla="*/ 8 w 15"/>
                <a:gd name="T21" fmla="*/ 55 h 59"/>
                <a:gd name="T22" fmla="*/ 11 w 15"/>
                <a:gd name="T23" fmla="*/ 52 h 59"/>
                <a:gd name="T24" fmla="*/ 11 w 15"/>
                <a:gd name="T25" fmla="*/ 8 h 59"/>
                <a:gd name="T26" fmla="*/ 8 w 15"/>
                <a:gd name="T27" fmla="*/ 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59">
                  <a:moveTo>
                    <a:pt x="8" y="59"/>
                  </a:moveTo>
                  <a:cubicBezTo>
                    <a:pt x="3" y="59"/>
                    <a:pt x="0" y="56"/>
                    <a:pt x="0" y="5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6"/>
                    <a:pt x="12" y="59"/>
                    <a:pt x="8" y="59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4"/>
                    <a:pt x="6" y="55"/>
                    <a:pt x="8" y="55"/>
                  </a:cubicBezTo>
                  <a:cubicBezTo>
                    <a:pt x="10" y="55"/>
                    <a:pt x="11" y="54"/>
                    <a:pt x="11" y="5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6"/>
                    <a:pt x="10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982788" y="4014788"/>
              <a:ext cx="114300" cy="546100"/>
            </a:xfrm>
            <a:custGeom>
              <a:avLst/>
              <a:gdLst>
                <a:gd name="T0" fmla="*/ 8 w 15"/>
                <a:gd name="T1" fmla="*/ 72 h 72"/>
                <a:gd name="T2" fmla="*/ 0 w 15"/>
                <a:gd name="T3" fmla="*/ 65 h 72"/>
                <a:gd name="T4" fmla="*/ 0 w 15"/>
                <a:gd name="T5" fmla="*/ 7 h 72"/>
                <a:gd name="T6" fmla="*/ 8 w 15"/>
                <a:gd name="T7" fmla="*/ 0 h 72"/>
                <a:gd name="T8" fmla="*/ 15 w 15"/>
                <a:gd name="T9" fmla="*/ 7 h 72"/>
                <a:gd name="T10" fmla="*/ 15 w 15"/>
                <a:gd name="T11" fmla="*/ 65 h 72"/>
                <a:gd name="T12" fmla="*/ 8 w 15"/>
                <a:gd name="T13" fmla="*/ 72 h 72"/>
                <a:gd name="T14" fmla="*/ 8 w 15"/>
                <a:gd name="T15" fmla="*/ 4 h 72"/>
                <a:gd name="T16" fmla="*/ 4 w 15"/>
                <a:gd name="T17" fmla="*/ 7 h 72"/>
                <a:gd name="T18" fmla="*/ 4 w 15"/>
                <a:gd name="T19" fmla="*/ 65 h 72"/>
                <a:gd name="T20" fmla="*/ 8 w 15"/>
                <a:gd name="T21" fmla="*/ 68 h 72"/>
                <a:gd name="T22" fmla="*/ 11 w 15"/>
                <a:gd name="T23" fmla="*/ 65 h 72"/>
                <a:gd name="T24" fmla="*/ 11 w 15"/>
                <a:gd name="T25" fmla="*/ 7 h 72"/>
                <a:gd name="T26" fmla="*/ 8 w 15"/>
                <a:gd name="T27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72">
                  <a:moveTo>
                    <a:pt x="8" y="72"/>
                  </a:moveTo>
                  <a:cubicBezTo>
                    <a:pt x="4" y="72"/>
                    <a:pt x="0" y="69"/>
                    <a:pt x="0" y="6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5" y="69"/>
                    <a:pt x="12" y="72"/>
                    <a:pt x="8" y="72"/>
                  </a:cubicBezTo>
                  <a:close/>
                  <a:moveTo>
                    <a:pt x="8" y="4"/>
                  </a:moveTo>
                  <a:cubicBezTo>
                    <a:pt x="6" y="4"/>
                    <a:pt x="4" y="5"/>
                    <a:pt x="4" y="7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4" y="67"/>
                    <a:pt x="6" y="68"/>
                    <a:pt x="8" y="68"/>
                  </a:cubicBezTo>
                  <a:cubicBezTo>
                    <a:pt x="10" y="68"/>
                    <a:pt x="11" y="67"/>
                    <a:pt x="11" y="65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0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8" name="Freeform 32"/>
            <p:cNvSpPr>
              <a:spLocks noEditPoints="1"/>
            </p:cNvSpPr>
            <p:nvPr/>
          </p:nvSpPr>
          <p:spPr bwMode="auto">
            <a:xfrm>
              <a:off x="2135188" y="4098925"/>
              <a:ext cx="112713" cy="461963"/>
            </a:xfrm>
            <a:custGeom>
              <a:avLst/>
              <a:gdLst>
                <a:gd name="T0" fmla="*/ 8 w 15"/>
                <a:gd name="T1" fmla="*/ 61 h 61"/>
                <a:gd name="T2" fmla="*/ 0 w 15"/>
                <a:gd name="T3" fmla="*/ 54 h 61"/>
                <a:gd name="T4" fmla="*/ 0 w 15"/>
                <a:gd name="T5" fmla="*/ 8 h 61"/>
                <a:gd name="T6" fmla="*/ 8 w 15"/>
                <a:gd name="T7" fmla="*/ 0 h 61"/>
                <a:gd name="T8" fmla="*/ 15 w 15"/>
                <a:gd name="T9" fmla="*/ 8 h 61"/>
                <a:gd name="T10" fmla="*/ 15 w 15"/>
                <a:gd name="T11" fmla="*/ 54 h 61"/>
                <a:gd name="T12" fmla="*/ 8 w 15"/>
                <a:gd name="T13" fmla="*/ 61 h 61"/>
                <a:gd name="T14" fmla="*/ 8 w 15"/>
                <a:gd name="T15" fmla="*/ 4 h 61"/>
                <a:gd name="T16" fmla="*/ 4 w 15"/>
                <a:gd name="T17" fmla="*/ 8 h 61"/>
                <a:gd name="T18" fmla="*/ 4 w 15"/>
                <a:gd name="T19" fmla="*/ 54 h 61"/>
                <a:gd name="T20" fmla="*/ 8 w 15"/>
                <a:gd name="T21" fmla="*/ 57 h 61"/>
                <a:gd name="T22" fmla="*/ 11 w 15"/>
                <a:gd name="T23" fmla="*/ 54 h 61"/>
                <a:gd name="T24" fmla="*/ 11 w 15"/>
                <a:gd name="T25" fmla="*/ 8 h 61"/>
                <a:gd name="T26" fmla="*/ 8 w 15"/>
                <a:gd name="T27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61">
                  <a:moveTo>
                    <a:pt x="8" y="61"/>
                  </a:moveTo>
                  <a:cubicBezTo>
                    <a:pt x="4" y="61"/>
                    <a:pt x="0" y="58"/>
                    <a:pt x="0" y="5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8"/>
                    <a:pt x="12" y="61"/>
                    <a:pt x="8" y="61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6"/>
                    <a:pt x="6" y="57"/>
                    <a:pt x="8" y="57"/>
                  </a:cubicBezTo>
                  <a:cubicBezTo>
                    <a:pt x="10" y="57"/>
                    <a:pt x="11" y="56"/>
                    <a:pt x="11" y="54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6"/>
                    <a:pt x="10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4261908" y="2209800"/>
            <a:ext cx="3668184" cy="3668184"/>
          </a:xfrm>
          <a:custGeom>
            <a:avLst/>
            <a:gdLst>
              <a:gd name="T0" fmla="*/ 83 w 214"/>
              <a:gd name="T1" fmla="*/ 197 h 214"/>
              <a:gd name="T2" fmla="*/ 64 w 214"/>
              <a:gd name="T3" fmla="*/ 183 h 214"/>
              <a:gd name="T4" fmla="*/ 26 w 214"/>
              <a:gd name="T5" fmla="*/ 177 h 214"/>
              <a:gd name="T6" fmla="*/ 30 w 214"/>
              <a:gd name="T7" fmla="*/ 134 h 214"/>
              <a:gd name="T8" fmla="*/ 0 w 214"/>
              <a:gd name="T9" fmla="*/ 114 h 214"/>
              <a:gd name="T10" fmla="*/ 23 w 214"/>
              <a:gd name="T11" fmla="*/ 83 h 214"/>
              <a:gd name="T12" fmla="*/ 26 w 214"/>
              <a:gd name="T13" fmla="*/ 59 h 214"/>
              <a:gd name="T14" fmla="*/ 59 w 214"/>
              <a:gd name="T15" fmla="*/ 26 h 214"/>
              <a:gd name="T16" fmla="*/ 80 w 214"/>
              <a:gd name="T17" fmla="*/ 30 h 214"/>
              <a:gd name="T18" fmla="*/ 99 w 214"/>
              <a:gd name="T19" fmla="*/ 0 h 214"/>
              <a:gd name="T20" fmla="*/ 130 w 214"/>
              <a:gd name="T21" fmla="*/ 23 h 214"/>
              <a:gd name="T22" fmla="*/ 154 w 214"/>
              <a:gd name="T23" fmla="*/ 26 h 214"/>
              <a:gd name="T24" fmla="*/ 188 w 214"/>
              <a:gd name="T25" fmla="*/ 59 h 214"/>
              <a:gd name="T26" fmla="*/ 190 w 214"/>
              <a:gd name="T27" fmla="*/ 83 h 214"/>
              <a:gd name="T28" fmla="*/ 214 w 214"/>
              <a:gd name="T29" fmla="*/ 114 h 214"/>
              <a:gd name="T30" fmla="*/ 180 w 214"/>
              <a:gd name="T31" fmla="*/ 142 h 214"/>
              <a:gd name="T32" fmla="*/ 188 w 214"/>
              <a:gd name="T33" fmla="*/ 177 h 214"/>
              <a:gd name="T34" fmla="*/ 149 w 214"/>
              <a:gd name="T35" fmla="*/ 183 h 214"/>
              <a:gd name="T36" fmla="*/ 130 w 214"/>
              <a:gd name="T37" fmla="*/ 190 h 214"/>
              <a:gd name="T38" fmla="*/ 70 w 214"/>
              <a:gd name="T39" fmla="*/ 168 h 214"/>
              <a:gd name="T40" fmla="*/ 95 w 214"/>
              <a:gd name="T41" fmla="*/ 197 h 214"/>
              <a:gd name="T42" fmla="*/ 118 w 214"/>
              <a:gd name="T43" fmla="*/ 197 h 214"/>
              <a:gd name="T44" fmla="*/ 144 w 214"/>
              <a:gd name="T45" fmla="*/ 170 h 214"/>
              <a:gd name="T46" fmla="*/ 168 w 214"/>
              <a:gd name="T47" fmla="*/ 179 h 214"/>
              <a:gd name="T48" fmla="*/ 174 w 214"/>
              <a:gd name="T49" fmla="*/ 158 h 214"/>
              <a:gd name="T50" fmla="*/ 198 w 214"/>
              <a:gd name="T51" fmla="*/ 118 h 214"/>
              <a:gd name="T52" fmla="*/ 198 w 214"/>
              <a:gd name="T53" fmla="*/ 95 h 214"/>
              <a:gd name="T54" fmla="*/ 174 w 214"/>
              <a:gd name="T55" fmla="*/ 56 h 214"/>
              <a:gd name="T56" fmla="*/ 168 w 214"/>
              <a:gd name="T57" fmla="*/ 34 h 214"/>
              <a:gd name="T58" fmla="*/ 136 w 214"/>
              <a:gd name="T59" fmla="*/ 44 h 214"/>
              <a:gd name="T60" fmla="*/ 114 w 214"/>
              <a:gd name="T61" fmla="*/ 12 h 214"/>
              <a:gd name="T62" fmla="*/ 95 w 214"/>
              <a:gd name="T63" fmla="*/ 23 h 214"/>
              <a:gd name="T64" fmla="*/ 56 w 214"/>
              <a:gd name="T65" fmla="*/ 39 h 214"/>
              <a:gd name="T66" fmla="*/ 34 w 214"/>
              <a:gd name="T67" fmla="*/ 45 h 214"/>
              <a:gd name="T68" fmla="*/ 44 w 214"/>
              <a:gd name="T69" fmla="*/ 77 h 214"/>
              <a:gd name="T70" fmla="*/ 12 w 214"/>
              <a:gd name="T71" fmla="*/ 99 h 214"/>
              <a:gd name="T72" fmla="*/ 23 w 214"/>
              <a:gd name="T73" fmla="*/ 118 h 214"/>
              <a:gd name="T74" fmla="*/ 34 w 214"/>
              <a:gd name="T75" fmla="*/ 163 h 214"/>
              <a:gd name="T76" fmla="*/ 51 w 214"/>
              <a:gd name="T77" fmla="*/ 179 h 214"/>
              <a:gd name="T78" fmla="*/ 107 w 214"/>
              <a:gd name="T79" fmla="*/ 163 h 214"/>
              <a:gd name="T80" fmla="*/ 163 w 214"/>
              <a:gd name="T81" fmla="*/ 107 h 214"/>
              <a:gd name="T82" fmla="*/ 62 w 214"/>
              <a:gd name="T83" fmla="*/ 107 h 214"/>
              <a:gd name="T84" fmla="*/ 107 w 214"/>
              <a:gd name="T85" fmla="*/ 62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14" h="214">
                <a:moveTo>
                  <a:pt x="114" y="214"/>
                </a:moveTo>
                <a:cubicBezTo>
                  <a:pt x="99" y="214"/>
                  <a:pt x="99" y="214"/>
                  <a:pt x="99" y="214"/>
                </a:cubicBezTo>
                <a:cubicBezTo>
                  <a:pt x="90" y="214"/>
                  <a:pt x="83" y="206"/>
                  <a:pt x="83" y="197"/>
                </a:cubicBezTo>
                <a:cubicBezTo>
                  <a:pt x="83" y="190"/>
                  <a:pt x="83" y="190"/>
                  <a:pt x="83" y="190"/>
                </a:cubicBezTo>
                <a:cubicBezTo>
                  <a:pt x="82" y="188"/>
                  <a:pt x="75" y="182"/>
                  <a:pt x="71" y="180"/>
                </a:cubicBezTo>
                <a:cubicBezTo>
                  <a:pt x="68" y="180"/>
                  <a:pt x="66" y="181"/>
                  <a:pt x="64" y="183"/>
                </a:cubicBezTo>
                <a:cubicBezTo>
                  <a:pt x="59" y="188"/>
                  <a:pt x="59" y="188"/>
                  <a:pt x="59" y="188"/>
                </a:cubicBezTo>
                <a:cubicBezTo>
                  <a:pt x="53" y="194"/>
                  <a:pt x="42" y="194"/>
                  <a:pt x="36" y="188"/>
                </a:cubicBezTo>
                <a:cubicBezTo>
                  <a:pt x="26" y="177"/>
                  <a:pt x="26" y="177"/>
                  <a:pt x="26" y="177"/>
                </a:cubicBezTo>
                <a:cubicBezTo>
                  <a:pt x="19" y="171"/>
                  <a:pt x="19" y="160"/>
                  <a:pt x="26" y="154"/>
                </a:cubicBezTo>
                <a:cubicBezTo>
                  <a:pt x="31" y="149"/>
                  <a:pt x="31" y="149"/>
                  <a:pt x="31" y="149"/>
                </a:cubicBezTo>
                <a:cubicBezTo>
                  <a:pt x="32" y="147"/>
                  <a:pt x="31" y="138"/>
                  <a:pt x="30" y="134"/>
                </a:cubicBezTo>
                <a:cubicBezTo>
                  <a:pt x="29" y="133"/>
                  <a:pt x="26" y="130"/>
                  <a:pt x="23" y="130"/>
                </a:cubicBezTo>
                <a:cubicBezTo>
                  <a:pt x="16" y="130"/>
                  <a:pt x="16" y="130"/>
                  <a:pt x="16" y="130"/>
                </a:cubicBezTo>
                <a:cubicBezTo>
                  <a:pt x="7" y="130"/>
                  <a:pt x="0" y="123"/>
                  <a:pt x="0" y="114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90"/>
                  <a:pt x="7" y="83"/>
                  <a:pt x="16" y="83"/>
                </a:cubicBezTo>
                <a:cubicBezTo>
                  <a:pt x="23" y="83"/>
                  <a:pt x="23" y="83"/>
                  <a:pt x="23" y="83"/>
                </a:cubicBezTo>
                <a:cubicBezTo>
                  <a:pt x="25" y="82"/>
                  <a:pt x="31" y="75"/>
                  <a:pt x="33" y="71"/>
                </a:cubicBezTo>
                <a:cubicBezTo>
                  <a:pt x="34" y="70"/>
                  <a:pt x="33" y="67"/>
                  <a:pt x="31" y="64"/>
                </a:cubicBezTo>
                <a:cubicBezTo>
                  <a:pt x="26" y="59"/>
                  <a:pt x="26" y="59"/>
                  <a:pt x="26" y="59"/>
                </a:cubicBezTo>
                <a:cubicBezTo>
                  <a:pt x="19" y="53"/>
                  <a:pt x="19" y="43"/>
                  <a:pt x="26" y="36"/>
                </a:cubicBezTo>
                <a:cubicBezTo>
                  <a:pt x="36" y="26"/>
                  <a:pt x="36" y="26"/>
                  <a:pt x="36" y="26"/>
                </a:cubicBezTo>
                <a:cubicBezTo>
                  <a:pt x="42" y="20"/>
                  <a:pt x="53" y="20"/>
                  <a:pt x="59" y="26"/>
                </a:cubicBezTo>
                <a:cubicBezTo>
                  <a:pt x="64" y="31"/>
                  <a:pt x="64" y="31"/>
                  <a:pt x="64" y="31"/>
                </a:cubicBezTo>
                <a:cubicBezTo>
                  <a:pt x="64" y="31"/>
                  <a:pt x="65" y="31"/>
                  <a:pt x="69" y="31"/>
                </a:cubicBezTo>
                <a:cubicBezTo>
                  <a:pt x="73" y="31"/>
                  <a:pt x="78" y="30"/>
                  <a:pt x="80" y="30"/>
                </a:cubicBezTo>
                <a:cubicBezTo>
                  <a:pt x="81" y="29"/>
                  <a:pt x="83" y="26"/>
                  <a:pt x="83" y="23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7"/>
                  <a:pt x="90" y="0"/>
                  <a:pt x="99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23" y="0"/>
                  <a:pt x="130" y="7"/>
                  <a:pt x="130" y="16"/>
                </a:cubicBezTo>
                <a:cubicBezTo>
                  <a:pt x="130" y="23"/>
                  <a:pt x="130" y="23"/>
                  <a:pt x="130" y="23"/>
                </a:cubicBezTo>
                <a:cubicBezTo>
                  <a:pt x="131" y="25"/>
                  <a:pt x="138" y="31"/>
                  <a:pt x="142" y="33"/>
                </a:cubicBezTo>
                <a:cubicBezTo>
                  <a:pt x="145" y="33"/>
                  <a:pt x="148" y="32"/>
                  <a:pt x="149" y="31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60" y="20"/>
                  <a:pt x="171" y="20"/>
                  <a:pt x="177" y="26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94" y="43"/>
                  <a:pt x="194" y="53"/>
                  <a:pt x="188" y="59"/>
                </a:cubicBezTo>
                <a:cubicBezTo>
                  <a:pt x="183" y="64"/>
                  <a:pt x="183" y="64"/>
                  <a:pt x="183" y="64"/>
                </a:cubicBezTo>
                <a:cubicBezTo>
                  <a:pt x="182" y="66"/>
                  <a:pt x="182" y="75"/>
                  <a:pt x="184" y="79"/>
                </a:cubicBezTo>
                <a:cubicBezTo>
                  <a:pt x="184" y="81"/>
                  <a:pt x="187" y="83"/>
                  <a:pt x="190" y="83"/>
                </a:cubicBezTo>
                <a:cubicBezTo>
                  <a:pt x="198" y="83"/>
                  <a:pt x="198" y="83"/>
                  <a:pt x="198" y="83"/>
                </a:cubicBezTo>
                <a:cubicBezTo>
                  <a:pt x="206" y="83"/>
                  <a:pt x="214" y="90"/>
                  <a:pt x="214" y="99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23"/>
                  <a:pt x="206" y="130"/>
                  <a:pt x="198" y="130"/>
                </a:cubicBezTo>
                <a:cubicBezTo>
                  <a:pt x="190" y="130"/>
                  <a:pt x="190" y="130"/>
                  <a:pt x="190" y="130"/>
                </a:cubicBezTo>
                <a:cubicBezTo>
                  <a:pt x="188" y="131"/>
                  <a:pt x="182" y="138"/>
                  <a:pt x="180" y="142"/>
                </a:cubicBezTo>
                <a:cubicBezTo>
                  <a:pt x="180" y="143"/>
                  <a:pt x="180" y="147"/>
                  <a:pt x="183" y="149"/>
                </a:cubicBezTo>
                <a:cubicBezTo>
                  <a:pt x="188" y="154"/>
                  <a:pt x="188" y="154"/>
                  <a:pt x="188" y="154"/>
                </a:cubicBezTo>
                <a:cubicBezTo>
                  <a:pt x="194" y="160"/>
                  <a:pt x="194" y="171"/>
                  <a:pt x="188" y="177"/>
                </a:cubicBezTo>
                <a:cubicBezTo>
                  <a:pt x="177" y="188"/>
                  <a:pt x="177" y="188"/>
                  <a:pt x="177" y="188"/>
                </a:cubicBezTo>
                <a:cubicBezTo>
                  <a:pt x="171" y="194"/>
                  <a:pt x="160" y="194"/>
                  <a:pt x="154" y="188"/>
                </a:cubicBezTo>
                <a:cubicBezTo>
                  <a:pt x="149" y="183"/>
                  <a:pt x="149" y="183"/>
                  <a:pt x="149" y="183"/>
                </a:cubicBezTo>
                <a:cubicBezTo>
                  <a:pt x="149" y="183"/>
                  <a:pt x="148" y="182"/>
                  <a:pt x="144" y="182"/>
                </a:cubicBezTo>
                <a:cubicBezTo>
                  <a:pt x="140" y="182"/>
                  <a:pt x="136" y="183"/>
                  <a:pt x="134" y="183"/>
                </a:cubicBezTo>
                <a:cubicBezTo>
                  <a:pt x="133" y="184"/>
                  <a:pt x="130" y="187"/>
                  <a:pt x="130" y="190"/>
                </a:cubicBezTo>
                <a:cubicBezTo>
                  <a:pt x="130" y="197"/>
                  <a:pt x="130" y="197"/>
                  <a:pt x="130" y="197"/>
                </a:cubicBezTo>
                <a:cubicBezTo>
                  <a:pt x="130" y="206"/>
                  <a:pt x="123" y="214"/>
                  <a:pt x="114" y="214"/>
                </a:cubicBezTo>
                <a:close/>
                <a:moveTo>
                  <a:pt x="70" y="168"/>
                </a:moveTo>
                <a:cubicBezTo>
                  <a:pt x="73" y="168"/>
                  <a:pt x="75" y="168"/>
                  <a:pt x="77" y="169"/>
                </a:cubicBezTo>
                <a:cubicBezTo>
                  <a:pt x="77" y="170"/>
                  <a:pt x="95" y="180"/>
                  <a:pt x="95" y="190"/>
                </a:cubicBezTo>
                <a:cubicBezTo>
                  <a:pt x="95" y="197"/>
                  <a:pt x="95" y="197"/>
                  <a:pt x="95" y="197"/>
                </a:cubicBezTo>
                <a:cubicBezTo>
                  <a:pt x="95" y="200"/>
                  <a:pt x="97" y="202"/>
                  <a:pt x="99" y="202"/>
                </a:cubicBezTo>
                <a:cubicBezTo>
                  <a:pt x="114" y="202"/>
                  <a:pt x="114" y="202"/>
                  <a:pt x="114" y="202"/>
                </a:cubicBezTo>
                <a:cubicBezTo>
                  <a:pt x="116" y="202"/>
                  <a:pt x="118" y="200"/>
                  <a:pt x="118" y="197"/>
                </a:cubicBezTo>
                <a:cubicBezTo>
                  <a:pt x="118" y="190"/>
                  <a:pt x="118" y="190"/>
                  <a:pt x="118" y="190"/>
                </a:cubicBezTo>
                <a:cubicBezTo>
                  <a:pt x="118" y="182"/>
                  <a:pt x="123" y="174"/>
                  <a:pt x="130" y="172"/>
                </a:cubicBezTo>
                <a:cubicBezTo>
                  <a:pt x="133" y="171"/>
                  <a:pt x="139" y="170"/>
                  <a:pt x="144" y="170"/>
                </a:cubicBezTo>
                <a:cubicBezTo>
                  <a:pt x="151" y="170"/>
                  <a:pt x="155" y="171"/>
                  <a:pt x="158" y="174"/>
                </a:cubicBezTo>
                <a:cubicBezTo>
                  <a:pt x="163" y="179"/>
                  <a:pt x="163" y="179"/>
                  <a:pt x="163" y="179"/>
                </a:cubicBezTo>
                <a:cubicBezTo>
                  <a:pt x="164" y="181"/>
                  <a:pt x="167" y="181"/>
                  <a:pt x="168" y="179"/>
                </a:cubicBezTo>
                <a:cubicBezTo>
                  <a:pt x="179" y="168"/>
                  <a:pt x="179" y="168"/>
                  <a:pt x="179" y="168"/>
                </a:cubicBezTo>
                <a:cubicBezTo>
                  <a:pt x="181" y="167"/>
                  <a:pt x="181" y="164"/>
                  <a:pt x="179" y="163"/>
                </a:cubicBezTo>
                <a:cubicBezTo>
                  <a:pt x="174" y="158"/>
                  <a:pt x="174" y="158"/>
                  <a:pt x="174" y="158"/>
                </a:cubicBezTo>
                <a:cubicBezTo>
                  <a:pt x="168" y="152"/>
                  <a:pt x="166" y="143"/>
                  <a:pt x="169" y="136"/>
                </a:cubicBezTo>
                <a:cubicBezTo>
                  <a:pt x="170" y="136"/>
                  <a:pt x="180" y="118"/>
                  <a:pt x="190" y="118"/>
                </a:cubicBezTo>
                <a:cubicBezTo>
                  <a:pt x="198" y="118"/>
                  <a:pt x="198" y="118"/>
                  <a:pt x="198" y="118"/>
                </a:cubicBezTo>
                <a:cubicBezTo>
                  <a:pt x="200" y="118"/>
                  <a:pt x="202" y="116"/>
                  <a:pt x="202" y="114"/>
                </a:cubicBezTo>
                <a:cubicBezTo>
                  <a:pt x="202" y="99"/>
                  <a:pt x="202" y="99"/>
                  <a:pt x="202" y="99"/>
                </a:cubicBezTo>
                <a:cubicBezTo>
                  <a:pt x="202" y="97"/>
                  <a:pt x="200" y="95"/>
                  <a:pt x="198" y="95"/>
                </a:cubicBezTo>
                <a:cubicBezTo>
                  <a:pt x="190" y="95"/>
                  <a:pt x="190" y="95"/>
                  <a:pt x="190" y="95"/>
                </a:cubicBezTo>
                <a:cubicBezTo>
                  <a:pt x="182" y="95"/>
                  <a:pt x="174" y="90"/>
                  <a:pt x="172" y="83"/>
                </a:cubicBezTo>
                <a:cubicBezTo>
                  <a:pt x="172" y="83"/>
                  <a:pt x="166" y="63"/>
                  <a:pt x="174" y="56"/>
                </a:cubicBezTo>
                <a:cubicBezTo>
                  <a:pt x="179" y="51"/>
                  <a:pt x="179" y="51"/>
                  <a:pt x="179" y="51"/>
                </a:cubicBezTo>
                <a:cubicBezTo>
                  <a:pt x="181" y="49"/>
                  <a:pt x="181" y="46"/>
                  <a:pt x="179" y="45"/>
                </a:cubicBezTo>
                <a:cubicBezTo>
                  <a:pt x="168" y="34"/>
                  <a:pt x="168" y="34"/>
                  <a:pt x="168" y="34"/>
                </a:cubicBezTo>
                <a:cubicBezTo>
                  <a:pt x="167" y="33"/>
                  <a:pt x="164" y="33"/>
                  <a:pt x="163" y="34"/>
                </a:cubicBezTo>
                <a:cubicBezTo>
                  <a:pt x="158" y="39"/>
                  <a:pt x="158" y="39"/>
                  <a:pt x="158" y="39"/>
                </a:cubicBezTo>
                <a:cubicBezTo>
                  <a:pt x="152" y="45"/>
                  <a:pt x="143" y="47"/>
                  <a:pt x="136" y="44"/>
                </a:cubicBezTo>
                <a:cubicBezTo>
                  <a:pt x="136" y="44"/>
                  <a:pt x="118" y="34"/>
                  <a:pt x="118" y="23"/>
                </a:cubicBezTo>
                <a:cubicBezTo>
                  <a:pt x="118" y="16"/>
                  <a:pt x="118" y="16"/>
                  <a:pt x="118" y="16"/>
                </a:cubicBezTo>
                <a:cubicBezTo>
                  <a:pt x="118" y="14"/>
                  <a:pt x="116" y="12"/>
                  <a:pt x="114" y="12"/>
                </a:cubicBezTo>
                <a:cubicBezTo>
                  <a:pt x="99" y="12"/>
                  <a:pt x="99" y="12"/>
                  <a:pt x="99" y="12"/>
                </a:cubicBezTo>
                <a:cubicBezTo>
                  <a:pt x="97" y="12"/>
                  <a:pt x="95" y="14"/>
                  <a:pt x="95" y="16"/>
                </a:cubicBezTo>
                <a:cubicBezTo>
                  <a:pt x="95" y="23"/>
                  <a:pt x="95" y="23"/>
                  <a:pt x="95" y="23"/>
                </a:cubicBezTo>
                <a:cubicBezTo>
                  <a:pt x="95" y="31"/>
                  <a:pt x="90" y="39"/>
                  <a:pt x="83" y="41"/>
                </a:cubicBezTo>
                <a:cubicBezTo>
                  <a:pt x="80" y="42"/>
                  <a:pt x="74" y="43"/>
                  <a:pt x="69" y="43"/>
                </a:cubicBezTo>
                <a:cubicBezTo>
                  <a:pt x="63" y="43"/>
                  <a:pt x="58" y="42"/>
                  <a:pt x="56" y="39"/>
                </a:cubicBezTo>
                <a:cubicBezTo>
                  <a:pt x="51" y="34"/>
                  <a:pt x="51" y="34"/>
                  <a:pt x="51" y="34"/>
                </a:cubicBezTo>
                <a:cubicBezTo>
                  <a:pt x="49" y="33"/>
                  <a:pt x="46" y="33"/>
                  <a:pt x="45" y="34"/>
                </a:cubicBezTo>
                <a:cubicBezTo>
                  <a:pt x="34" y="45"/>
                  <a:pt x="34" y="45"/>
                  <a:pt x="34" y="45"/>
                </a:cubicBezTo>
                <a:cubicBezTo>
                  <a:pt x="33" y="46"/>
                  <a:pt x="33" y="49"/>
                  <a:pt x="34" y="51"/>
                </a:cubicBezTo>
                <a:cubicBezTo>
                  <a:pt x="39" y="56"/>
                  <a:pt x="39" y="56"/>
                  <a:pt x="39" y="56"/>
                </a:cubicBezTo>
                <a:cubicBezTo>
                  <a:pt x="45" y="61"/>
                  <a:pt x="47" y="71"/>
                  <a:pt x="44" y="77"/>
                </a:cubicBezTo>
                <a:cubicBezTo>
                  <a:pt x="44" y="77"/>
                  <a:pt x="34" y="95"/>
                  <a:pt x="23" y="95"/>
                </a:cubicBezTo>
                <a:cubicBezTo>
                  <a:pt x="16" y="95"/>
                  <a:pt x="16" y="95"/>
                  <a:pt x="16" y="95"/>
                </a:cubicBezTo>
                <a:cubicBezTo>
                  <a:pt x="14" y="95"/>
                  <a:pt x="12" y="97"/>
                  <a:pt x="12" y="99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6"/>
                  <a:pt x="14" y="118"/>
                  <a:pt x="16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31" y="118"/>
                  <a:pt x="39" y="123"/>
                  <a:pt x="41" y="130"/>
                </a:cubicBezTo>
                <a:cubicBezTo>
                  <a:pt x="41" y="130"/>
                  <a:pt x="47" y="150"/>
                  <a:pt x="39" y="158"/>
                </a:cubicBezTo>
                <a:cubicBezTo>
                  <a:pt x="34" y="163"/>
                  <a:pt x="34" y="163"/>
                  <a:pt x="34" y="163"/>
                </a:cubicBezTo>
                <a:cubicBezTo>
                  <a:pt x="33" y="164"/>
                  <a:pt x="33" y="167"/>
                  <a:pt x="34" y="168"/>
                </a:cubicBezTo>
                <a:cubicBezTo>
                  <a:pt x="45" y="179"/>
                  <a:pt x="45" y="179"/>
                  <a:pt x="45" y="179"/>
                </a:cubicBezTo>
                <a:cubicBezTo>
                  <a:pt x="46" y="181"/>
                  <a:pt x="49" y="181"/>
                  <a:pt x="51" y="179"/>
                </a:cubicBezTo>
                <a:cubicBezTo>
                  <a:pt x="56" y="174"/>
                  <a:pt x="56" y="174"/>
                  <a:pt x="56" y="174"/>
                </a:cubicBezTo>
                <a:cubicBezTo>
                  <a:pt x="59" y="170"/>
                  <a:pt x="65" y="168"/>
                  <a:pt x="70" y="168"/>
                </a:cubicBezTo>
                <a:close/>
                <a:moveTo>
                  <a:pt x="107" y="163"/>
                </a:moveTo>
                <a:cubicBezTo>
                  <a:pt x="76" y="163"/>
                  <a:pt x="50" y="138"/>
                  <a:pt x="50" y="107"/>
                </a:cubicBezTo>
                <a:cubicBezTo>
                  <a:pt x="50" y="75"/>
                  <a:pt x="76" y="50"/>
                  <a:pt x="107" y="50"/>
                </a:cubicBezTo>
                <a:cubicBezTo>
                  <a:pt x="138" y="50"/>
                  <a:pt x="163" y="75"/>
                  <a:pt x="163" y="107"/>
                </a:cubicBezTo>
                <a:cubicBezTo>
                  <a:pt x="163" y="138"/>
                  <a:pt x="138" y="163"/>
                  <a:pt x="107" y="163"/>
                </a:cubicBezTo>
                <a:close/>
                <a:moveTo>
                  <a:pt x="107" y="62"/>
                </a:moveTo>
                <a:cubicBezTo>
                  <a:pt x="82" y="62"/>
                  <a:pt x="62" y="82"/>
                  <a:pt x="62" y="107"/>
                </a:cubicBezTo>
                <a:cubicBezTo>
                  <a:pt x="62" y="131"/>
                  <a:pt x="82" y="151"/>
                  <a:pt x="107" y="151"/>
                </a:cubicBezTo>
                <a:cubicBezTo>
                  <a:pt x="131" y="151"/>
                  <a:pt x="151" y="131"/>
                  <a:pt x="151" y="107"/>
                </a:cubicBezTo>
                <a:cubicBezTo>
                  <a:pt x="151" y="82"/>
                  <a:pt x="131" y="62"/>
                  <a:pt x="107" y="62"/>
                </a:cubicBezTo>
                <a:close/>
              </a:path>
            </a:pathLst>
          </a:custGeom>
          <a:solidFill>
            <a:srgbClr val="028985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0" name="Freeform 7"/>
          <p:cNvSpPr>
            <a:spLocks noEditPoints="1"/>
          </p:cNvSpPr>
          <p:nvPr/>
        </p:nvSpPr>
        <p:spPr bwMode="auto">
          <a:xfrm>
            <a:off x="8637900" y="5311052"/>
            <a:ext cx="872811" cy="872811"/>
          </a:xfrm>
          <a:custGeom>
            <a:avLst/>
            <a:gdLst>
              <a:gd name="T0" fmla="*/ 27 w 81"/>
              <a:gd name="T1" fmla="*/ 68 h 81"/>
              <a:gd name="T2" fmla="*/ 18 w 81"/>
              <a:gd name="T3" fmla="*/ 73 h 81"/>
              <a:gd name="T4" fmla="*/ 8 w 81"/>
              <a:gd name="T5" fmla="*/ 63 h 81"/>
              <a:gd name="T6" fmla="*/ 13 w 81"/>
              <a:gd name="T7" fmla="*/ 54 h 81"/>
              <a:gd name="T8" fmla="*/ 15 w 81"/>
              <a:gd name="T9" fmla="*/ 25 h 81"/>
              <a:gd name="T10" fmla="*/ 18 w 81"/>
              <a:gd name="T11" fmla="*/ 31 h 81"/>
              <a:gd name="T12" fmla="*/ 33 w 81"/>
              <a:gd name="T13" fmla="*/ 25 h 81"/>
              <a:gd name="T14" fmla="*/ 26 w 81"/>
              <a:gd name="T15" fmla="*/ 17 h 81"/>
              <a:gd name="T16" fmla="*/ 40 w 81"/>
              <a:gd name="T17" fmla="*/ 0 h 81"/>
              <a:gd name="T18" fmla="*/ 55 w 81"/>
              <a:gd name="T19" fmla="*/ 11 h 81"/>
              <a:gd name="T20" fmla="*/ 70 w 81"/>
              <a:gd name="T21" fmla="*/ 11 h 81"/>
              <a:gd name="T22" fmla="*/ 68 w 81"/>
              <a:gd name="T23" fmla="*/ 27 h 81"/>
              <a:gd name="T24" fmla="*/ 65 w 81"/>
              <a:gd name="T25" fmla="*/ 57 h 81"/>
              <a:gd name="T26" fmla="*/ 62 w 81"/>
              <a:gd name="T27" fmla="*/ 51 h 81"/>
              <a:gd name="T28" fmla="*/ 48 w 81"/>
              <a:gd name="T29" fmla="*/ 57 h 81"/>
              <a:gd name="T30" fmla="*/ 54 w 81"/>
              <a:gd name="T31" fmla="*/ 66 h 81"/>
              <a:gd name="T32" fmla="*/ 40 w 81"/>
              <a:gd name="T33" fmla="*/ 81 h 81"/>
              <a:gd name="T34" fmla="*/ 40 w 81"/>
              <a:gd name="T35" fmla="*/ 78 h 81"/>
              <a:gd name="T36" fmla="*/ 49 w 81"/>
              <a:gd name="T37" fmla="*/ 65 h 81"/>
              <a:gd name="T38" fmla="*/ 49 w 81"/>
              <a:gd name="T39" fmla="*/ 50 h 81"/>
              <a:gd name="T40" fmla="*/ 64 w 81"/>
              <a:gd name="T41" fmla="*/ 50 h 81"/>
              <a:gd name="T42" fmla="*/ 78 w 81"/>
              <a:gd name="T43" fmla="*/ 41 h 81"/>
              <a:gd name="T44" fmla="*/ 66 w 81"/>
              <a:gd name="T45" fmla="*/ 26 h 81"/>
              <a:gd name="T46" fmla="*/ 68 w 81"/>
              <a:gd name="T47" fmla="*/ 13 h 81"/>
              <a:gd name="T48" fmla="*/ 55 w 81"/>
              <a:gd name="T49" fmla="*/ 15 h 81"/>
              <a:gd name="T50" fmla="*/ 40 w 81"/>
              <a:gd name="T51" fmla="*/ 3 h 81"/>
              <a:gd name="T52" fmla="*/ 31 w 81"/>
              <a:gd name="T53" fmla="*/ 18 h 81"/>
              <a:gd name="T54" fmla="*/ 31 w 81"/>
              <a:gd name="T55" fmla="*/ 33 h 81"/>
              <a:gd name="T56" fmla="*/ 17 w 81"/>
              <a:gd name="T57" fmla="*/ 33 h 81"/>
              <a:gd name="T58" fmla="*/ 2 w 81"/>
              <a:gd name="T59" fmla="*/ 41 h 81"/>
              <a:gd name="T60" fmla="*/ 15 w 81"/>
              <a:gd name="T61" fmla="*/ 55 h 81"/>
              <a:gd name="T62" fmla="*/ 10 w 81"/>
              <a:gd name="T63" fmla="*/ 63 h 81"/>
              <a:gd name="T64" fmla="*/ 24 w 81"/>
              <a:gd name="T65" fmla="*/ 69 h 81"/>
              <a:gd name="T66" fmla="*/ 26 w 81"/>
              <a:gd name="T67" fmla="*/ 65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1" h="81">
                <a:moveTo>
                  <a:pt x="40" y="81"/>
                </a:moveTo>
                <a:cubicBezTo>
                  <a:pt x="27" y="68"/>
                  <a:pt x="27" y="68"/>
                  <a:pt x="27" y="68"/>
                </a:cubicBezTo>
                <a:cubicBezTo>
                  <a:pt x="27" y="69"/>
                  <a:pt x="26" y="69"/>
                  <a:pt x="26" y="70"/>
                </a:cubicBezTo>
                <a:cubicBezTo>
                  <a:pt x="24" y="72"/>
                  <a:pt x="21" y="73"/>
                  <a:pt x="18" y="73"/>
                </a:cubicBezTo>
                <a:cubicBezTo>
                  <a:pt x="15" y="73"/>
                  <a:pt x="13" y="72"/>
                  <a:pt x="11" y="70"/>
                </a:cubicBezTo>
                <a:cubicBezTo>
                  <a:pt x="9" y="68"/>
                  <a:pt x="8" y="65"/>
                  <a:pt x="8" y="63"/>
                </a:cubicBezTo>
                <a:cubicBezTo>
                  <a:pt x="8" y="60"/>
                  <a:pt x="9" y="57"/>
                  <a:pt x="11" y="55"/>
                </a:cubicBezTo>
                <a:cubicBezTo>
                  <a:pt x="11" y="55"/>
                  <a:pt x="12" y="54"/>
                  <a:pt x="13" y="54"/>
                </a:cubicBezTo>
                <a:cubicBezTo>
                  <a:pt x="0" y="41"/>
                  <a:pt x="0" y="41"/>
                  <a:pt x="0" y="41"/>
                </a:cubicBezTo>
                <a:cubicBezTo>
                  <a:pt x="15" y="25"/>
                  <a:pt x="15" y="25"/>
                  <a:pt x="15" y="25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8"/>
                  <a:pt x="17" y="30"/>
                  <a:pt x="18" y="31"/>
                </a:cubicBezTo>
                <a:cubicBezTo>
                  <a:pt x="21" y="34"/>
                  <a:pt x="27" y="34"/>
                  <a:pt x="30" y="31"/>
                </a:cubicBezTo>
                <a:cubicBezTo>
                  <a:pt x="32" y="30"/>
                  <a:pt x="33" y="27"/>
                  <a:pt x="33" y="25"/>
                </a:cubicBezTo>
                <a:cubicBezTo>
                  <a:pt x="33" y="23"/>
                  <a:pt x="32" y="21"/>
                  <a:pt x="30" y="19"/>
                </a:cubicBezTo>
                <a:cubicBezTo>
                  <a:pt x="29" y="18"/>
                  <a:pt x="27" y="17"/>
                  <a:pt x="26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40" y="0"/>
                  <a:pt x="40" y="0"/>
                  <a:pt x="40" y="0"/>
                </a:cubicBezTo>
                <a:cubicBezTo>
                  <a:pt x="53" y="13"/>
                  <a:pt x="53" y="13"/>
                  <a:pt x="53" y="13"/>
                </a:cubicBezTo>
                <a:cubicBezTo>
                  <a:pt x="54" y="12"/>
                  <a:pt x="54" y="12"/>
                  <a:pt x="55" y="11"/>
                </a:cubicBezTo>
                <a:cubicBezTo>
                  <a:pt x="57" y="9"/>
                  <a:pt x="60" y="8"/>
                  <a:pt x="62" y="8"/>
                </a:cubicBezTo>
                <a:cubicBezTo>
                  <a:pt x="65" y="8"/>
                  <a:pt x="68" y="9"/>
                  <a:pt x="70" y="11"/>
                </a:cubicBezTo>
                <a:cubicBezTo>
                  <a:pt x="74" y="15"/>
                  <a:pt x="74" y="22"/>
                  <a:pt x="70" y="26"/>
                </a:cubicBezTo>
                <a:cubicBezTo>
                  <a:pt x="69" y="26"/>
                  <a:pt x="68" y="27"/>
                  <a:pt x="68" y="27"/>
                </a:cubicBezTo>
                <a:cubicBezTo>
                  <a:pt x="81" y="41"/>
                  <a:pt x="81" y="41"/>
                  <a:pt x="81" y="41"/>
                </a:cubicBezTo>
                <a:cubicBezTo>
                  <a:pt x="65" y="57"/>
                  <a:pt x="65" y="57"/>
                  <a:pt x="65" y="57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4"/>
                  <a:pt x="63" y="52"/>
                  <a:pt x="62" y="51"/>
                </a:cubicBezTo>
                <a:cubicBezTo>
                  <a:pt x="59" y="48"/>
                  <a:pt x="54" y="48"/>
                  <a:pt x="50" y="51"/>
                </a:cubicBezTo>
                <a:cubicBezTo>
                  <a:pt x="49" y="53"/>
                  <a:pt x="48" y="55"/>
                  <a:pt x="48" y="57"/>
                </a:cubicBezTo>
                <a:cubicBezTo>
                  <a:pt x="48" y="60"/>
                  <a:pt x="49" y="62"/>
                  <a:pt x="50" y="63"/>
                </a:cubicBezTo>
                <a:cubicBezTo>
                  <a:pt x="51" y="64"/>
                  <a:pt x="53" y="65"/>
                  <a:pt x="54" y="66"/>
                </a:cubicBezTo>
                <a:cubicBezTo>
                  <a:pt x="56" y="66"/>
                  <a:pt x="56" y="66"/>
                  <a:pt x="56" y="66"/>
                </a:cubicBezTo>
                <a:lnTo>
                  <a:pt x="40" y="81"/>
                </a:lnTo>
                <a:close/>
                <a:moveTo>
                  <a:pt x="26" y="65"/>
                </a:moveTo>
                <a:cubicBezTo>
                  <a:pt x="40" y="78"/>
                  <a:pt x="40" y="78"/>
                  <a:pt x="40" y="78"/>
                </a:cubicBezTo>
                <a:cubicBezTo>
                  <a:pt x="52" y="67"/>
                  <a:pt x="52" y="67"/>
                  <a:pt x="52" y="67"/>
                </a:cubicBezTo>
                <a:cubicBezTo>
                  <a:pt x="51" y="66"/>
                  <a:pt x="50" y="66"/>
                  <a:pt x="49" y="65"/>
                </a:cubicBezTo>
                <a:cubicBezTo>
                  <a:pt x="47" y="63"/>
                  <a:pt x="46" y="60"/>
                  <a:pt x="46" y="57"/>
                </a:cubicBezTo>
                <a:cubicBezTo>
                  <a:pt x="46" y="55"/>
                  <a:pt x="47" y="52"/>
                  <a:pt x="49" y="50"/>
                </a:cubicBezTo>
                <a:cubicBezTo>
                  <a:pt x="51" y="48"/>
                  <a:pt x="54" y="47"/>
                  <a:pt x="56" y="47"/>
                </a:cubicBezTo>
                <a:cubicBezTo>
                  <a:pt x="59" y="47"/>
                  <a:pt x="62" y="48"/>
                  <a:pt x="64" y="50"/>
                </a:cubicBezTo>
                <a:cubicBezTo>
                  <a:pt x="65" y="51"/>
                  <a:pt x="65" y="52"/>
                  <a:pt x="66" y="53"/>
                </a:cubicBezTo>
                <a:cubicBezTo>
                  <a:pt x="78" y="41"/>
                  <a:pt x="78" y="41"/>
                  <a:pt x="78" y="41"/>
                </a:cubicBezTo>
                <a:cubicBezTo>
                  <a:pt x="64" y="27"/>
                  <a:pt x="64" y="27"/>
                  <a:pt x="64" y="27"/>
                </a:cubicBezTo>
                <a:cubicBezTo>
                  <a:pt x="66" y="26"/>
                  <a:pt x="66" y="26"/>
                  <a:pt x="66" y="26"/>
                </a:cubicBezTo>
                <a:cubicBezTo>
                  <a:pt x="67" y="26"/>
                  <a:pt x="68" y="25"/>
                  <a:pt x="68" y="24"/>
                </a:cubicBezTo>
                <a:cubicBezTo>
                  <a:pt x="72" y="21"/>
                  <a:pt x="72" y="16"/>
                  <a:pt x="68" y="13"/>
                </a:cubicBezTo>
                <a:cubicBezTo>
                  <a:pt x="65" y="9"/>
                  <a:pt x="60" y="9"/>
                  <a:pt x="56" y="13"/>
                </a:cubicBezTo>
                <a:cubicBezTo>
                  <a:pt x="56" y="13"/>
                  <a:pt x="55" y="14"/>
                  <a:pt x="55" y="15"/>
                </a:cubicBezTo>
                <a:cubicBezTo>
                  <a:pt x="54" y="17"/>
                  <a:pt x="54" y="17"/>
                  <a:pt x="54" y="17"/>
                </a:cubicBezTo>
                <a:cubicBezTo>
                  <a:pt x="40" y="3"/>
                  <a:pt x="40" y="3"/>
                  <a:pt x="40" y="3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6"/>
                  <a:pt x="30" y="17"/>
                  <a:pt x="31" y="18"/>
                </a:cubicBezTo>
                <a:cubicBezTo>
                  <a:pt x="33" y="20"/>
                  <a:pt x="35" y="22"/>
                  <a:pt x="35" y="25"/>
                </a:cubicBezTo>
                <a:cubicBezTo>
                  <a:pt x="35" y="28"/>
                  <a:pt x="33" y="31"/>
                  <a:pt x="31" y="33"/>
                </a:cubicBezTo>
                <a:cubicBezTo>
                  <a:pt x="30" y="35"/>
                  <a:pt x="27" y="36"/>
                  <a:pt x="24" y="36"/>
                </a:cubicBezTo>
                <a:cubicBezTo>
                  <a:pt x="21" y="36"/>
                  <a:pt x="19" y="35"/>
                  <a:pt x="17" y="33"/>
                </a:cubicBezTo>
                <a:cubicBezTo>
                  <a:pt x="16" y="31"/>
                  <a:pt x="15" y="30"/>
                  <a:pt x="14" y="29"/>
                </a:cubicBezTo>
                <a:cubicBezTo>
                  <a:pt x="2" y="41"/>
                  <a:pt x="2" y="41"/>
                  <a:pt x="2" y="41"/>
                </a:cubicBezTo>
                <a:cubicBezTo>
                  <a:pt x="16" y="54"/>
                  <a:pt x="16" y="54"/>
                  <a:pt x="16" y="54"/>
                </a:cubicBezTo>
                <a:cubicBezTo>
                  <a:pt x="15" y="55"/>
                  <a:pt x="15" y="55"/>
                  <a:pt x="15" y="55"/>
                </a:cubicBezTo>
                <a:cubicBezTo>
                  <a:pt x="14" y="55"/>
                  <a:pt x="13" y="56"/>
                  <a:pt x="12" y="57"/>
                </a:cubicBezTo>
                <a:cubicBezTo>
                  <a:pt x="11" y="58"/>
                  <a:pt x="10" y="60"/>
                  <a:pt x="10" y="63"/>
                </a:cubicBezTo>
                <a:cubicBezTo>
                  <a:pt x="10" y="65"/>
                  <a:pt x="11" y="67"/>
                  <a:pt x="12" y="69"/>
                </a:cubicBezTo>
                <a:cubicBezTo>
                  <a:pt x="15" y="72"/>
                  <a:pt x="21" y="72"/>
                  <a:pt x="24" y="69"/>
                </a:cubicBezTo>
                <a:cubicBezTo>
                  <a:pt x="25" y="68"/>
                  <a:pt x="25" y="67"/>
                  <a:pt x="26" y="66"/>
                </a:cubicBezTo>
                <a:lnTo>
                  <a:pt x="26" y="65"/>
                </a:ln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grpSp>
        <p:nvGrpSpPr>
          <p:cNvPr id="21" name="Group 20"/>
          <p:cNvGrpSpPr/>
          <p:nvPr/>
        </p:nvGrpSpPr>
        <p:grpSpPr>
          <a:xfrm>
            <a:off x="8679871" y="1863867"/>
            <a:ext cx="872372" cy="850640"/>
            <a:chOff x="6032329" y="1200150"/>
            <a:chExt cx="892175" cy="869950"/>
          </a:xfrm>
          <a:solidFill>
            <a:srgbClr val="23CADC"/>
          </a:solidFill>
        </p:grpSpPr>
        <p:sp>
          <p:nvSpPr>
            <p:cNvPr id="22" name="Freeform 8"/>
            <p:cNvSpPr>
              <a:spLocks noEditPoints="1"/>
            </p:cNvSpPr>
            <p:nvPr/>
          </p:nvSpPr>
          <p:spPr bwMode="auto">
            <a:xfrm>
              <a:off x="6257754" y="1200150"/>
              <a:ext cx="452438" cy="452438"/>
            </a:xfrm>
            <a:custGeom>
              <a:avLst/>
              <a:gdLst>
                <a:gd name="T0" fmla="*/ 20 w 40"/>
                <a:gd name="T1" fmla="*/ 40 h 40"/>
                <a:gd name="T2" fmla="*/ 0 w 40"/>
                <a:gd name="T3" fmla="*/ 20 h 40"/>
                <a:gd name="T4" fmla="*/ 20 w 40"/>
                <a:gd name="T5" fmla="*/ 0 h 40"/>
                <a:gd name="T6" fmla="*/ 40 w 40"/>
                <a:gd name="T7" fmla="*/ 20 h 40"/>
                <a:gd name="T8" fmla="*/ 20 w 40"/>
                <a:gd name="T9" fmla="*/ 40 h 40"/>
                <a:gd name="T10" fmla="*/ 20 w 40"/>
                <a:gd name="T11" fmla="*/ 2 h 40"/>
                <a:gd name="T12" fmla="*/ 2 w 40"/>
                <a:gd name="T13" fmla="*/ 20 h 40"/>
                <a:gd name="T14" fmla="*/ 20 w 40"/>
                <a:gd name="T15" fmla="*/ 38 h 40"/>
                <a:gd name="T16" fmla="*/ 38 w 40"/>
                <a:gd name="T17" fmla="*/ 20 h 40"/>
                <a:gd name="T18" fmla="*/ 20 w 40"/>
                <a:gd name="T1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2"/>
                  </a:moveTo>
                  <a:cubicBezTo>
                    <a:pt x="10" y="2"/>
                    <a:pt x="2" y="10"/>
                    <a:pt x="2" y="20"/>
                  </a:cubicBezTo>
                  <a:cubicBezTo>
                    <a:pt x="2" y="30"/>
                    <a:pt x="10" y="38"/>
                    <a:pt x="20" y="38"/>
                  </a:cubicBezTo>
                  <a:cubicBezTo>
                    <a:pt x="30" y="38"/>
                    <a:pt x="38" y="30"/>
                    <a:pt x="38" y="20"/>
                  </a:cubicBezTo>
                  <a:cubicBezTo>
                    <a:pt x="38" y="10"/>
                    <a:pt x="30" y="2"/>
                    <a:pt x="2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3" name="Freeform 9"/>
            <p:cNvSpPr>
              <a:spLocks noEditPoints="1"/>
            </p:cNvSpPr>
            <p:nvPr/>
          </p:nvSpPr>
          <p:spPr bwMode="auto">
            <a:xfrm>
              <a:off x="6575254" y="1697037"/>
              <a:ext cx="349250" cy="373063"/>
            </a:xfrm>
            <a:custGeom>
              <a:avLst/>
              <a:gdLst>
                <a:gd name="T0" fmla="*/ 30 w 31"/>
                <a:gd name="T1" fmla="*/ 33 h 33"/>
                <a:gd name="T2" fmla="*/ 0 w 31"/>
                <a:gd name="T3" fmla="*/ 33 h 33"/>
                <a:gd name="T4" fmla="*/ 3 w 31"/>
                <a:gd name="T5" fmla="*/ 0 h 33"/>
                <a:gd name="T6" fmla="*/ 4 w 31"/>
                <a:gd name="T7" fmla="*/ 0 h 33"/>
                <a:gd name="T8" fmla="*/ 24 w 31"/>
                <a:gd name="T9" fmla="*/ 6 h 33"/>
                <a:gd name="T10" fmla="*/ 31 w 31"/>
                <a:gd name="T11" fmla="*/ 32 h 33"/>
                <a:gd name="T12" fmla="*/ 30 w 31"/>
                <a:gd name="T13" fmla="*/ 33 h 33"/>
                <a:gd name="T14" fmla="*/ 2 w 31"/>
                <a:gd name="T15" fmla="*/ 31 h 33"/>
                <a:gd name="T16" fmla="*/ 29 w 31"/>
                <a:gd name="T17" fmla="*/ 31 h 33"/>
                <a:gd name="T18" fmla="*/ 23 w 31"/>
                <a:gd name="T19" fmla="*/ 8 h 33"/>
                <a:gd name="T20" fmla="*/ 5 w 31"/>
                <a:gd name="T21" fmla="*/ 2 h 33"/>
                <a:gd name="T22" fmla="*/ 2 w 31"/>
                <a:gd name="T23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3">
                  <a:moveTo>
                    <a:pt x="3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11" y="0"/>
                    <a:pt x="24" y="6"/>
                  </a:cubicBezTo>
                  <a:cubicBezTo>
                    <a:pt x="29" y="9"/>
                    <a:pt x="31" y="18"/>
                    <a:pt x="31" y="32"/>
                  </a:cubicBezTo>
                  <a:lnTo>
                    <a:pt x="30" y="33"/>
                  </a:lnTo>
                  <a:close/>
                  <a:moveTo>
                    <a:pt x="2" y="31"/>
                  </a:moveTo>
                  <a:cubicBezTo>
                    <a:pt x="29" y="31"/>
                    <a:pt x="29" y="31"/>
                    <a:pt x="29" y="31"/>
                  </a:cubicBezTo>
                  <a:cubicBezTo>
                    <a:pt x="29" y="18"/>
                    <a:pt x="27" y="10"/>
                    <a:pt x="23" y="8"/>
                  </a:cubicBezTo>
                  <a:cubicBezTo>
                    <a:pt x="13" y="3"/>
                    <a:pt x="7" y="2"/>
                    <a:pt x="5" y="2"/>
                  </a:cubicBezTo>
                  <a:lnTo>
                    <a:pt x="2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4" name="Freeform 10"/>
            <p:cNvSpPr>
              <a:spLocks noEditPoints="1"/>
            </p:cNvSpPr>
            <p:nvPr/>
          </p:nvSpPr>
          <p:spPr bwMode="auto">
            <a:xfrm>
              <a:off x="6032329" y="1697037"/>
              <a:ext cx="361950" cy="373063"/>
            </a:xfrm>
            <a:custGeom>
              <a:avLst/>
              <a:gdLst>
                <a:gd name="T0" fmla="*/ 32 w 32"/>
                <a:gd name="T1" fmla="*/ 33 h 33"/>
                <a:gd name="T2" fmla="*/ 1 w 32"/>
                <a:gd name="T3" fmla="*/ 33 h 33"/>
                <a:gd name="T4" fmla="*/ 1 w 32"/>
                <a:gd name="T5" fmla="*/ 32 h 33"/>
                <a:gd name="T6" fmla="*/ 8 w 32"/>
                <a:gd name="T7" fmla="*/ 6 h 33"/>
                <a:gd name="T8" fmla="*/ 27 w 32"/>
                <a:gd name="T9" fmla="*/ 0 h 33"/>
                <a:gd name="T10" fmla="*/ 28 w 32"/>
                <a:gd name="T11" fmla="*/ 0 h 33"/>
                <a:gd name="T12" fmla="*/ 32 w 32"/>
                <a:gd name="T13" fmla="*/ 33 h 33"/>
                <a:gd name="T14" fmla="*/ 3 w 32"/>
                <a:gd name="T15" fmla="*/ 31 h 33"/>
                <a:gd name="T16" fmla="*/ 29 w 32"/>
                <a:gd name="T17" fmla="*/ 31 h 33"/>
                <a:gd name="T18" fmla="*/ 27 w 32"/>
                <a:gd name="T19" fmla="*/ 2 h 33"/>
                <a:gd name="T20" fmla="*/ 9 w 32"/>
                <a:gd name="T21" fmla="*/ 8 h 33"/>
                <a:gd name="T22" fmla="*/ 3 w 32"/>
                <a:gd name="T23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3">
                  <a:moveTo>
                    <a:pt x="32" y="33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18"/>
                    <a:pt x="3" y="9"/>
                    <a:pt x="8" y="6"/>
                  </a:cubicBezTo>
                  <a:cubicBezTo>
                    <a:pt x="21" y="0"/>
                    <a:pt x="27" y="0"/>
                    <a:pt x="27" y="0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32" y="33"/>
                  </a:lnTo>
                  <a:close/>
                  <a:moveTo>
                    <a:pt x="3" y="31"/>
                  </a:moveTo>
                  <a:cubicBezTo>
                    <a:pt x="29" y="31"/>
                    <a:pt x="29" y="31"/>
                    <a:pt x="29" y="3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19" y="3"/>
                    <a:pt x="9" y="8"/>
                  </a:cubicBezTo>
                  <a:cubicBezTo>
                    <a:pt x="5" y="10"/>
                    <a:pt x="3" y="18"/>
                    <a:pt x="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5" name="Freeform 11"/>
            <p:cNvSpPr>
              <a:spLocks noEditPoints="1"/>
            </p:cNvSpPr>
            <p:nvPr/>
          </p:nvSpPr>
          <p:spPr bwMode="auto">
            <a:xfrm>
              <a:off x="6473654" y="1685925"/>
              <a:ext cx="88900" cy="192088"/>
            </a:xfrm>
            <a:custGeom>
              <a:avLst/>
              <a:gdLst>
                <a:gd name="T0" fmla="*/ 56 w 56"/>
                <a:gd name="T1" fmla="*/ 121 h 121"/>
                <a:gd name="T2" fmla="*/ 0 w 56"/>
                <a:gd name="T3" fmla="*/ 57 h 121"/>
                <a:gd name="T4" fmla="*/ 56 w 56"/>
                <a:gd name="T5" fmla="*/ 0 h 121"/>
                <a:gd name="T6" fmla="*/ 56 w 56"/>
                <a:gd name="T7" fmla="*/ 121 h 121"/>
                <a:gd name="T8" fmla="*/ 14 w 56"/>
                <a:gd name="T9" fmla="*/ 57 h 121"/>
                <a:gd name="T10" fmla="*/ 42 w 56"/>
                <a:gd name="T11" fmla="*/ 85 h 121"/>
                <a:gd name="T12" fmla="*/ 42 w 56"/>
                <a:gd name="T13" fmla="*/ 35 h 121"/>
                <a:gd name="T14" fmla="*/ 14 w 56"/>
                <a:gd name="T15" fmla="*/ 5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21">
                  <a:moveTo>
                    <a:pt x="56" y="121"/>
                  </a:moveTo>
                  <a:lnTo>
                    <a:pt x="0" y="57"/>
                  </a:lnTo>
                  <a:lnTo>
                    <a:pt x="56" y="0"/>
                  </a:lnTo>
                  <a:lnTo>
                    <a:pt x="56" y="121"/>
                  </a:lnTo>
                  <a:close/>
                  <a:moveTo>
                    <a:pt x="14" y="57"/>
                  </a:moveTo>
                  <a:lnTo>
                    <a:pt x="42" y="85"/>
                  </a:lnTo>
                  <a:lnTo>
                    <a:pt x="42" y="35"/>
                  </a:lnTo>
                  <a:lnTo>
                    <a:pt x="14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6" name="Freeform 12"/>
            <p:cNvSpPr>
              <a:spLocks noEditPoints="1"/>
            </p:cNvSpPr>
            <p:nvPr/>
          </p:nvSpPr>
          <p:spPr bwMode="auto">
            <a:xfrm>
              <a:off x="6405392" y="1685925"/>
              <a:ext cx="90488" cy="192088"/>
            </a:xfrm>
            <a:custGeom>
              <a:avLst/>
              <a:gdLst>
                <a:gd name="T0" fmla="*/ 0 w 57"/>
                <a:gd name="T1" fmla="*/ 121 h 121"/>
                <a:gd name="T2" fmla="*/ 0 w 57"/>
                <a:gd name="T3" fmla="*/ 0 h 121"/>
                <a:gd name="T4" fmla="*/ 57 w 57"/>
                <a:gd name="T5" fmla="*/ 57 h 121"/>
                <a:gd name="T6" fmla="*/ 0 w 57"/>
                <a:gd name="T7" fmla="*/ 121 h 121"/>
                <a:gd name="T8" fmla="*/ 14 w 57"/>
                <a:gd name="T9" fmla="*/ 35 h 121"/>
                <a:gd name="T10" fmla="*/ 14 w 57"/>
                <a:gd name="T11" fmla="*/ 85 h 121"/>
                <a:gd name="T12" fmla="*/ 35 w 57"/>
                <a:gd name="T13" fmla="*/ 57 h 121"/>
                <a:gd name="T14" fmla="*/ 14 w 57"/>
                <a:gd name="T15" fmla="*/ 3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121">
                  <a:moveTo>
                    <a:pt x="0" y="121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121"/>
                  </a:lnTo>
                  <a:close/>
                  <a:moveTo>
                    <a:pt x="14" y="35"/>
                  </a:moveTo>
                  <a:lnTo>
                    <a:pt x="14" y="85"/>
                  </a:lnTo>
                  <a:lnTo>
                    <a:pt x="35" y="57"/>
                  </a:lnTo>
                  <a:lnTo>
                    <a:pt x="14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sp>
        <p:nvSpPr>
          <p:cNvPr id="27" name="Freeform 13"/>
          <p:cNvSpPr>
            <a:spLocks noEditPoints="1"/>
          </p:cNvSpPr>
          <p:nvPr/>
        </p:nvSpPr>
        <p:spPr bwMode="auto">
          <a:xfrm>
            <a:off x="10350532" y="3445044"/>
            <a:ext cx="561675" cy="1123349"/>
          </a:xfrm>
          <a:custGeom>
            <a:avLst/>
            <a:gdLst>
              <a:gd name="T0" fmla="*/ 16 w 44"/>
              <a:gd name="T1" fmla="*/ 88 h 88"/>
              <a:gd name="T2" fmla="*/ 7 w 44"/>
              <a:gd name="T3" fmla="*/ 78 h 88"/>
              <a:gd name="T4" fmla="*/ 0 w 44"/>
              <a:gd name="T5" fmla="*/ 75 h 88"/>
              <a:gd name="T6" fmla="*/ 5 w 44"/>
              <a:gd name="T7" fmla="*/ 63 h 88"/>
              <a:gd name="T8" fmla="*/ 16 w 44"/>
              <a:gd name="T9" fmla="*/ 66 h 88"/>
              <a:gd name="T10" fmla="*/ 10 w 44"/>
              <a:gd name="T11" fmla="*/ 46 h 88"/>
              <a:gd name="T12" fmla="*/ 1 w 44"/>
              <a:gd name="T13" fmla="*/ 36 h 88"/>
              <a:gd name="T14" fmla="*/ 4 w 44"/>
              <a:gd name="T15" fmla="*/ 15 h 88"/>
              <a:gd name="T16" fmla="*/ 16 w 44"/>
              <a:gd name="T17" fmla="*/ 0 h 88"/>
              <a:gd name="T18" fmla="*/ 28 w 44"/>
              <a:gd name="T19" fmla="*/ 8 h 88"/>
              <a:gd name="T20" fmla="*/ 40 w 44"/>
              <a:gd name="T21" fmla="*/ 12 h 88"/>
              <a:gd name="T22" fmla="*/ 37 w 44"/>
              <a:gd name="T23" fmla="*/ 24 h 88"/>
              <a:gd name="T24" fmla="*/ 32 w 44"/>
              <a:gd name="T25" fmla="*/ 22 h 88"/>
              <a:gd name="T26" fmla="*/ 28 w 44"/>
              <a:gd name="T27" fmla="*/ 38 h 88"/>
              <a:gd name="T28" fmla="*/ 39 w 44"/>
              <a:gd name="T29" fmla="*/ 44 h 88"/>
              <a:gd name="T30" fmla="*/ 44 w 44"/>
              <a:gd name="T31" fmla="*/ 58 h 88"/>
              <a:gd name="T32" fmla="*/ 28 w 44"/>
              <a:gd name="T33" fmla="*/ 79 h 88"/>
              <a:gd name="T34" fmla="*/ 18 w 44"/>
              <a:gd name="T35" fmla="*/ 86 h 88"/>
              <a:gd name="T36" fmla="*/ 26 w 44"/>
              <a:gd name="T37" fmla="*/ 77 h 88"/>
              <a:gd name="T38" fmla="*/ 38 w 44"/>
              <a:gd name="T39" fmla="*/ 71 h 88"/>
              <a:gd name="T40" fmla="*/ 41 w 44"/>
              <a:gd name="T41" fmla="*/ 51 h 88"/>
              <a:gd name="T42" fmla="*/ 32 w 44"/>
              <a:gd name="T43" fmla="*/ 42 h 88"/>
              <a:gd name="T44" fmla="*/ 26 w 44"/>
              <a:gd name="T45" fmla="*/ 39 h 88"/>
              <a:gd name="T46" fmla="*/ 27 w 44"/>
              <a:gd name="T47" fmla="*/ 19 h 88"/>
              <a:gd name="T48" fmla="*/ 36 w 44"/>
              <a:gd name="T49" fmla="*/ 22 h 88"/>
              <a:gd name="T50" fmla="*/ 34 w 44"/>
              <a:gd name="T51" fmla="*/ 11 h 88"/>
              <a:gd name="T52" fmla="*/ 26 w 44"/>
              <a:gd name="T53" fmla="*/ 10 h 88"/>
              <a:gd name="T54" fmla="*/ 18 w 44"/>
              <a:gd name="T55" fmla="*/ 2 h 88"/>
              <a:gd name="T56" fmla="*/ 17 w 44"/>
              <a:gd name="T57" fmla="*/ 11 h 88"/>
              <a:gd name="T58" fmla="*/ 2 w 44"/>
              <a:gd name="T59" fmla="*/ 28 h 88"/>
              <a:gd name="T60" fmla="*/ 6 w 44"/>
              <a:gd name="T61" fmla="*/ 41 h 88"/>
              <a:gd name="T62" fmla="*/ 17 w 44"/>
              <a:gd name="T63" fmla="*/ 47 h 88"/>
              <a:gd name="T64" fmla="*/ 18 w 44"/>
              <a:gd name="T65" fmla="*/ 69 h 88"/>
              <a:gd name="T66" fmla="*/ 9 w 44"/>
              <a:gd name="T67" fmla="*/ 67 h 88"/>
              <a:gd name="T68" fmla="*/ 2 w 44"/>
              <a:gd name="T69" fmla="*/ 74 h 88"/>
              <a:gd name="T70" fmla="*/ 17 w 44"/>
              <a:gd name="T71" fmla="*/ 77 h 88"/>
              <a:gd name="T72" fmla="*/ 18 w 44"/>
              <a:gd name="T73" fmla="*/ 86 h 88"/>
              <a:gd name="T74" fmla="*/ 21 w 44"/>
              <a:gd name="T75" fmla="*/ 49 h 88"/>
              <a:gd name="T76" fmla="*/ 29 w 44"/>
              <a:gd name="T77" fmla="*/ 53 h 88"/>
              <a:gd name="T78" fmla="*/ 29 w 44"/>
              <a:gd name="T79" fmla="*/ 65 h 88"/>
              <a:gd name="T80" fmla="*/ 21 w 44"/>
              <a:gd name="T81" fmla="*/ 69 h 88"/>
              <a:gd name="T82" fmla="*/ 23 w 44"/>
              <a:gd name="T83" fmla="*/ 66 h 88"/>
              <a:gd name="T84" fmla="*/ 30 w 44"/>
              <a:gd name="T85" fmla="*/ 59 h 88"/>
              <a:gd name="T86" fmla="*/ 23 w 44"/>
              <a:gd name="T87" fmla="*/ 52 h 88"/>
              <a:gd name="T88" fmla="*/ 20 w 44"/>
              <a:gd name="T89" fmla="*/ 36 h 88"/>
              <a:gd name="T90" fmla="*/ 12 w 44"/>
              <a:gd name="T91" fmla="*/ 27 h 88"/>
              <a:gd name="T92" fmla="*/ 21 w 44"/>
              <a:gd name="T93" fmla="*/ 19 h 88"/>
              <a:gd name="T94" fmla="*/ 22 w 44"/>
              <a:gd name="T95" fmla="*/ 37 h 88"/>
              <a:gd name="T96" fmla="*/ 15 w 44"/>
              <a:gd name="T97" fmla="*/ 23 h 88"/>
              <a:gd name="T98" fmla="*/ 16 w 44"/>
              <a:gd name="T99" fmla="*/ 31 h 88"/>
              <a:gd name="T100" fmla="*/ 20 w 44"/>
              <a:gd name="T101" fmla="*/ 2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4" h="88">
                <a:moveTo>
                  <a:pt x="28" y="88"/>
                </a:moveTo>
                <a:cubicBezTo>
                  <a:pt x="16" y="88"/>
                  <a:pt x="16" y="88"/>
                  <a:pt x="16" y="88"/>
                </a:cubicBezTo>
                <a:cubicBezTo>
                  <a:pt x="16" y="79"/>
                  <a:pt x="16" y="79"/>
                  <a:pt x="16" y="79"/>
                </a:cubicBezTo>
                <a:cubicBezTo>
                  <a:pt x="12" y="79"/>
                  <a:pt x="9" y="79"/>
                  <a:pt x="7" y="78"/>
                </a:cubicBezTo>
                <a:cubicBezTo>
                  <a:pt x="4" y="78"/>
                  <a:pt x="2" y="77"/>
                  <a:pt x="0" y="76"/>
                </a:cubicBezTo>
                <a:cubicBezTo>
                  <a:pt x="0" y="75"/>
                  <a:pt x="0" y="75"/>
                  <a:pt x="0" y="75"/>
                </a:cubicBezTo>
                <a:cubicBezTo>
                  <a:pt x="4" y="63"/>
                  <a:pt x="4" y="63"/>
                  <a:pt x="4" y="63"/>
                </a:cubicBezTo>
                <a:cubicBezTo>
                  <a:pt x="5" y="63"/>
                  <a:pt x="5" y="63"/>
                  <a:pt x="5" y="63"/>
                </a:cubicBezTo>
                <a:cubicBezTo>
                  <a:pt x="6" y="64"/>
                  <a:pt x="8" y="65"/>
                  <a:pt x="10" y="65"/>
                </a:cubicBezTo>
                <a:cubicBezTo>
                  <a:pt x="11" y="66"/>
                  <a:pt x="13" y="66"/>
                  <a:pt x="16" y="66"/>
                </a:cubicBezTo>
                <a:cubicBezTo>
                  <a:pt x="16" y="49"/>
                  <a:pt x="16" y="49"/>
                  <a:pt x="16" y="49"/>
                </a:cubicBezTo>
                <a:cubicBezTo>
                  <a:pt x="14" y="48"/>
                  <a:pt x="12" y="47"/>
                  <a:pt x="10" y="46"/>
                </a:cubicBezTo>
                <a:cubicBezTo>
                  <a:pt x="8" y="45"/>
                  <a:pt x="7" y="44"/>
                  <a:pt x="5" y="42"/>
                </a:cubicBezTo>
                <a:cubicBezTo>
                  <a:pt x="3" y="40"/>
                  <a:pt x="2" y="38"/>
                  <a:pt x="1" y="36"/>
                </a:cubicBezTo>
                <a:cubicBezTo>
                  <a:pt x="0" y="34"/>
                  <a:pt x="0" y="31"/>
                  <a:pt x="0" y="28"/>
                </a:cubicBezTo>
                <a:cubicBezTo>
                  <a:pt x="0" y="23"/>
                  <a:pt x="1" y="18"/>
                  <a:pt x="4" y="15"/>
                </a:cubicBezTo>
                <a:cubicBezTo>
                  <a:pt x="7" y="12"/>
                  <a:pt x="11" y="10"/>
                  <a:pt x="16" y="9"/>
                </a:cubicBezTo>
                <a:cubicBezTo>
                  <a:pt x="16" y="0"/>
                  <a:pt x="16" y="0"/>
                  <a:pt x="16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8"/>
                  <a:pt x="28" y="8"/>
                  <a:pt x="28" y="8"/>
                </a:cubicBezTo>
                <a:cubicBezTo>
                  <a:pt x="30" y="9"/>
                  <a:pt x="32" y="9"/>
                  <a:pt x="34" y="9"/>
                </a:cubicBezTo>
                <a:cubicBezTo>
                  <a:pt x="36" y="10"/>
                  <a:pt x="38" y="11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37" y="24"/>
                  <a:pt x="37" y="24"/>
                  <a:pt x="37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5" y="23"/>
                  <a:pt x="33" y="23"/>
                  <a:pt x="32" y="22"/>
                </a:cubicBezTo>
                <a:cubicBezTo>
                  <a:pt x="31" y="22"/>
                  <a:pt x="29" y="22"/>
                  <a:pt x="28" y="21"/>
                </a:cubicBezTo>
                <a:cubicBezTo>
                  <a:pt x="28" y="38"/>
                  <a:pt x="28" y="38"/>
                  <a:pt x="28" y="38"/>
                </a:cubicBezTo>
                <a:cubicBezTo>
                  <a:pt x="29" y="38"/>
                  <a:pt x="31" y="39"/>
                  <a:pt x="33" y="40"/>
                </a:cubicBezTo>
                <a:cubicBezTo>
                  <a:pt x="35" y="41"/>
                  <a:pt x="37" y="43"/>
                  <a:pt x="39" y="44"/>
                </a:cubicBezTo>
                <a:cubicBezTo>
                  <a:pt x="40" y="46"/>
                  <a:pt x="42" y="48"/>
                  <a:pt x="43" y="50"/>
                </a:cubicBezTo>
                <a:cubicBezTo>
                  <a:pt x="44" y="52"/>
                  <a:pt x="44" y="55"/>
                  <a:pt x="44" y="58"/>
                </a:cubicBezTo>
                <a:cubicBezTo>
                  <a:pt x="44" y="64"/>
                  <a:pt x="43" y="69"/>
                  <a:pt x="39" y="72"/>
                </a:cubicBezTo>
                <a:cubicBezTo>
                  <a:pt x="37" y="75"/>
                  <a:pt x="33" y="78"/>
                  <a:pt x="28" y="79"/>
                </a:cubicBezTo>
                <a:lnTo>
                  <a:pt x="28" y="88"/>
                </a:lnTo>
                <a:close/>
                <a:moveTo>
                  <a:pt x="18" y="86"/>
                </a:moveTo>
                <a:cubicBezTo>
                  <a:pt x="26" y="86"/>
                  <a:pt x="26" y="86"/>
                  <a:pt x="26" y="86"/>
                </a:cubicBezTo>
                <a:cubicBezTo>
                  <a:pt x="26" y="77"/>
                  <a:pt x="26" y="77"/>
                  <a:pt x="26" y="77"/>
                </a:cubicBezTo>
                <a:cubicBezTo>
                  <a:pt x="26" y="77"/>
                  <a:pt x="26" y="77"/>
                  <a:pt x="26" y="77"/>
                </a:cubicBezTo>
                <a:cubicBezTo>
                  <a:pt x="31" y="76"/>
                  <a:pt x="35" y="74"/>
                  <a:pt x="38" y="71"/>
                </a:cubicBezTo>
                <a:cubicBezTo>
                  <a:pt x="41" y="68"/>
                  <a:pt x="42" y="63"/>
                  <a:pt x="42" y="58"/>
                </a:cubicBezTo>
                <a:cubicBezTo>
                  <a:pt x="42" y="55"/>
                  <a:pt x="42" y="53"/>
                  <a:pt x="41" y="51"/>
                </a:cubicBezTo>
                <a:cubicBezTo>
                  <a:pt x="40" y="49"/>
                  <a:pt x="39" y="47"/>
                  <a:pt x="37" y="46"/>
                </a:cubicBezTo>
                <a:cubicBezTo>
                  <a:pt x="36" y="44"/>
                  <a:pt x="34" y="43"/>
                  <a:pt x="32" y="42"/>
                </a:cubicBezTo>
                <a:cubicBezTo>
                  <a:pt x="30" y="41"/>
                  <a:pt x="28" y="40"/>
                  <a:pt x="26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6" y="19"/>
                  <a:pt x="26" y="19"/>
                  <a:pt x="26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9" y="20"/>
                  <a:pt x="31" y="20"/>
                  <a:pt x="32" y="20"/>
                </a:cubicBezTo>
                <a:cubicBezTo>
                  <a:pt x="34" y="21"/>
                  <a:pt x="35" y="21"/>
                  <a:pt x="36" y="22"/>
                </a:cubicBezTo>
                <a:cubicBezTo>
                  <a:pt x="38" y="13"/>
                  <a:pt x="38" y="13"/>
                  <a:pt x="38" y="13"/>
                </a:cubicBezTo>
                <a:cubicBezTo>
                  <a:pt x="37" y="12"/>
                  <a:pt x="35" y="12"/>
                  <a:pt x="34" y="11"/>
                </a:cubicBezTo>
                <a:cubicBezTo>
                  <a:pt x="32" y="11"/>
                  <a:pt x="29" y="10"/>
                  <a:pt x="27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2"/>
                  <a:pt x="26" y="2"/>
                  <a:pt x="26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2" y="12"/>
                  <a:pt x="8" y="13"/>
                  <a:pt x="6" y="16"/>
                </a:cubicBezTo>
                <a:cubicBezTo>
                  <a:pt x="3" y="19"/>
                  <a:pt x="2" y="23"/>
                  <a:pt x="2" y="28"/>
                </a:cubicBezTo>
                <a:cubicBezTo>
                  <a:pt x="2" y="31"/>
                  <a:pt x="2" y="33"/>
                  <a:pt x="3" y="35"/>
                </a:cubicBezTo>
                <a:cubicBezTo>
                  <a:pt x="4" y="37"/>
                  <a:pt x="5" y="39"/>
                  <a:pt x="6" y="41"/>
                </a:cubicBezTo>
                <a:cubicBezTo>
                  <a:pt x="8" y="42"/>
                  <a:pt x="9" y="43"/>
                  <a:pt x="11" y="44"/>
                </a:cubicBezTo>
                <a:cubicBezTo>
                  <a:pt x="13" y="45"/>
                  <a:pt x="15" y="46"/>
                  <a:pt x="17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69"/>
                  <a:pt x="18" y="69"/>
                  <a:pt x="18" y="69"/>
                </a:cubicBezTo>
                <a:cubicBezTo>
                  <a:pt x="17" y="68"/>
                  <a:pt x="17" y="68"/>
                  <a:pt x="17" y="68"/>
                </a:cubicBezTo>
                <a:cubicBezTo>
                  <a:pt x="14" y="68"/>
                  <a:pt x="11" y="68"/>
                  <a:pt x="9" y="67"/>
                </a:cubicBezTo>
                <a:cubicBezTo>
                  <a:pt x="7" y="67"/>
                  <a:pt x="6" y="66"/>
                  <a:pt x="5" y="66"/>
                </a:cubicBezTo>
                <a:cubicBezTo>
                  <a:pt x="2" y="74"/>
                  <a:pt x="2" y="74"/>
                  <a:pt x="2" y="74"/>
                </a:cubicBezTo>
                <a:cubicBezTo>
                  <a:pt x="3" y="75"/>
                  <a:pt x="5" y="76"/>
                  <a:pt x="7" y="76"/>
                </a:cubicBezTo>
                <a:cubicBezTo>
                  <a:pt x="10" y="77"/>
                  <a:pt x="13" y="77"/>
                  <a:pt x="17" y="77"/>
                </a:cubicBezTo>
                <a:cubicBezTo>
                  <a:pt x="18" y="77"/>
                  <a:pt x="18" y="77"/>
                  <a:pt x="18" y="77"/>
                </a:cubicBezTo>
                <a:lnTo>
                  <a:pt x="18" y="86"/>
                </a:lnTo>
                <a:close/>
                <a:moveTo>
                  <a:pt x="21" y="69"/>
                </a:moveTo>
                <a:cubicBezTo>
                  <a:pt x="21" y="49"/>
                  <a:pt x="21" y="49"/>
                  <a:pt x="21" y="49"/>
                </a:cubicBezTo>
                <a:cubicBezTo>
                  <a:pt x="23" y="50"/>
                  <a:pt x="23" y="50"/>
                  <a:pt x="23" y="50"/>
                </a:cubicBezTo>
                <a:cubicBezTo>
                  <a:pt x="25" y="51"/>
                  <a:pt x="27" y="52"/>
                  <a:pt x="29" y="53"/>
                </a:cubicBezTo>
                <a:cubicBezTo>
                  <a:pt x="31" y="55"/>
                  <a:pt x="32" y="57"/>
                  <a:pt x="32" y="59"/>
                </a:cubicBezTo>
                <a:cubicBezTo>
                  <a:pt x="32" y="62"/>
                  <a:pt x="31" y="64"/>
                  <a:pt x="29" y="65"/>
                </a:cubicBezTo>
                <a:cubicBezTo>
                  <a:pt x="28" y="67"/>
                  <a:pt x="26" y="68"/>
                  <a:pt x="23" y="68"/>
                </a:cubicBezTo>
                <a:lnTo>
                  <a:pt x="21" y="69"/>
                </a:lnTo>
                <a:close/>
                <a:moveTo>
                  <a:pt x="23" y="52"/>
                </a:moveTo>
                <a:cubicBezTo>
                  <a:pt x="23" y="66"/>
                  <a:pt x="23" y="66"/>
                  <a:pt x="23" y="66"/>
                </a:cubicBezTo>
                <a:cubicBezTo>
                  <a:pt x="25" y="66"/>
                  <a:pt x="27" y="65"/>
                  <a:pt x="28" y="64"/>
                </a:cubicBezTo>
                <a:cubicBezTo>
                  <a:pt x="29" y="63"/>
                  <a:pt x="30" y="61"/>
                  <a:pt x="30" y="59"/>
                </a:cubicBezTo>
                <a:cubicBezTo>
                  <a:pt x="30" y="57"/>
                  <a:pt x="29" y="56"/>
                  <a:pt x="28" y="55"/>
                </a:cubicBezTo>
                <a:cubicBezTo>
                  <a:pt x="27" y="54"/>
                  <a:pt x="25" y="53"/>
                  <a:pt x="23" y="52"/>
                </a:cubicBezTo>
                <a:close/>
                <a:moveTo>
                  <a:pt x="22" y="37"/>
                </a:moveTo>
                <a:cubicBezTo>
                  <a:pt x="20" y="36"/>
                  <a:pt x="20" y="36"/>
                  <a:pt x="20" y="36"/>
                </a:cubicBezTo>
                <a:cubicBezTo>
                  <a:pt x="18" y="35"/>
                  <a:pt x="16" y="34"/>
                  <a:pt x="15" y="33"/>
                </a:cubicBezTo>
                <a:cubicBezTo>
                  <a:pt x="13" y="31"/>
                  <a:pt x="12" y="29"/>
                  <a:pt x="12" y="27"/>
                </a:cubicBezTo>
                <a:cubicBezTo>
                  <a:pt x="12" y="25"/>
                  <a:pt x="13" y="23"/>
                  <a:pt x="14" y="22"/>
                </a:cubicBezTo>
                <a:cubicBezTo>
                  <a:pt x="15" y="20"/>
                  <a:pt x="17" y="19"/>
                  <a:pt x="21" y="19"/>
                </a:cubicBezTo>
                <a:cubicBezTo>
                  <a:pt x="22" y="19"/>
                  <a:pt x="22" y="19"/>
                  <a:pt x="22" y="19"/>
                </a:cubicBezTo>
                <a:lnTo>
                  <a:pt x="22" y="37"/>
                </a:lnTo>
                <a:close/>
                <a:moveTo>
                  <a:pt x="20" y="21"/>
                </a:moveTo>
                <a:cubicBezTo>
                  <a:pt x="18" y="21"/>
                  <a:pt x="16" y="22"/>
                  <a:pt x="15" y="23"/>
                </a:cubicBezTo>
                <a:cubicBezTo>
                  <a:pt x="14" y="24"/>
                  <a:pt x="14" y="25"/>
                  <a:pt x="14" y="27"/>
                </a:cubicBezTo>
                <a:cubicBezTo>
                  <a:pt x="14" y="29"/>
                  <a:pt x="15" y="30"/>
                  <a:pt x="16" y="31"/>
                </a:cubicBezTo>
                <a:cubicBezTo>
                  <a:pt x="17" y="32"/>
                  <a:pt x="18" y="33"/>
                  <a:pt x="20" y="34"/>
                </a:cubicBezTo>
                <a:lnTo>
                  <a:pt x="20" y="21"/>
                </a:lnTo>
                <a:close/>
              </a:path>
            </a:pathLst>
          </a:custGeom>
          <a:solidFill>
            <a:srgbClr val="F4C60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grpSp>
        <p:nvGrpSpPr>
          <p:cNvPr id="31" name="Group 30"/>
          <p:cNvGrpSpPr/>
          <p:nvPr/>
        </p:nvGrpSpPr>
        <p:grpSpPr>
          <a:xfrm>
            <a:off x="5525666" y="3767367"/>
            <a:ext cx="1140671" cy="553052"/>
            <a:chOff x="4114800" y="2766561"/>
            <a:chExt cx="471488" cy="228600"/>
          </a:xfrm>
        </p:grpSpPr>
        <p:sp>
          <p:nvSpPr>
            <p:cNvPr id="28" name="Freeform 10"/>
            <p:cNvSpPr>
              <a:spLocks noEditPoints="1"/>
            </p:cNvSpPr>
            <p:nvPr/>
          </p:nvSpPr>
          <p:spPr bwMode="auto">
            <a:xfrm>
              <a:off x="4114800" y="2766561"/>
              <a:ext cx="471488" cy="228600"/>
            </a:xfrm>
            <a:custGeom>
              <a:avLst/>
              <a:gdLst>
                <a:gd name="T0" fmla="*/ 63 w 64"/>
                <a:gd name="T1" fmla="*/ 15 h 31"/>
                <a:gd name="T2" fmla="*/ 32 w 64"/>
                <a:gd name="T3" fmla="*/ 0 h 31"/>
                <a:gd name="T4" fmla="*/ 0 w 64"/>
                <a:gd name="T5" fmla="*/ 15 h 31"/>
                <a:gd name="T6" fmla="*/ 0 w 64"/>
                <a:gd name="T7" fmla="*/ 15 h 31"/>
                <a:gd name="T8" fmla="*/ 0 w 64"/>
                <a:gd name="T9" fmla="*/ 16 h 31"/>
                <a:gd name="T10" fmla="*/ 32 w 64"/>
                <a:gd name="T11" fmla="*/ 31 h 31"/>
                <a:gd name="T12" fmla="*/ 63 w 64"/>
                <a:gd name="T13" fmla="*/ 16 h 31"/>
                <a:gd name="T14" fmla="*/ 64 w 64"/>
                <a:gd name="T15" fmla="*/ 15 h 31"/>
                <a:gd name="T16" fmla="*/ 63 w 64"/>
                <a:gd name="T17" fmla="*/ 15 h 31"/>
                <a:gd name="T18" fmla="*/ 32 w 64"/>
                <a:gd name="T19" fmla="*/ 28 h 31"/>
                <a:gd name="T20" fmla="*/ 19 w 64"/>
                <a:gd name="T21" fmla="*/ 16 h 31"/>
                <a:gd name="T22" fmla="*/ 32 w 64"/>
                <a:gd name="T23" fmla="*/ 3 h 31"/>
                <a:gd name="T24" fmla="*/ 44 w 64"/>
                <a:gd name="T25" fmla="*/ 16 h 31"/>
                <a:gd name="T26" fmla="*/ 32 w 64"/>
                <a:gd name="T27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31">
                  <a:moveTo>
                    <a:pt x="63" y="15"/>
                  </a:moveTo>
                  <a:cubicBezTo>
                    <a:pt x="63" y="14"/>
                    <a:pt x="49" y="0"/>
                    <a:pt x="32" y="0"/>
                  </a:cubicBezTo>
                  <a:cubicBezTo>
                    <a:pt x="15" y="0"/>
                    <a:pt x="1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15" y="31"/>
                    <a:pt x="32" y="31"/>
                  </a:cubicBezTo>
                  <a:cubicBezTo>
                    <a:pt x="49" y="31"/>
                    <a:pt x="63" y="17"/>
                    <a:pt x="63" y="16"/>
                  </a:cubicBezTo>
                  <a:cubicBezTo>
                    <a:pt x="64" y="15"/>
                    <a:pt x="64" y="15"/>
                    <a:pt x="64" y="15"/>
                  </a:cubicBezTo>
                  <a:lnTo>
                    <a:pt x="63" y="15"/>
                  </a:lnTo>
                  <a:close/>
                  <a:moveTo>
                    <a:pt x="32" y="28"/>
                  </a:moveTo>
                  <a:cubicBezTo>
                    <a:pt x="25" y="28"/>
                    <a:pt x="19" y="22"/>
                    <a:pt x="19" y="16"/>
                  </a:cubicBezTo>
                  <a:cubicBezTo>
                    <a:pt x="19" y="9"/>
                    <a:pt x="25" y="3"/>
                    <a:pt x="32" y="3"/>
                  </a:cubicBezTo>
                  <a:cubicBezTo>
                    <a:pt x="38" y="3"/>
                    <a:pt x="44" y="9"/>
                    <a:pt x="44" y="16"/>
                  </a:cubicBezTo>
                  <a:cubicBezTo>
                    <a:pt x="44" y="22"/>
                    <a:pt x="38" y="28"/>
                    <a:pt x="32" y="28"/>
                  </a:cubicBezTo>
                  <a:close/>
                </a:path>
              </a:pathLst>
            </a:custGeom>
            <a:solidFill>
              <a:srgbClr val="00B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9" name="Freeform 11"/>
            <p:cNvSpPr>
              <a:spLocks noEditPoints="1"/>
            </p:cNvSpPr>
            <p:nvPr/>
          </p:nvSpPr>
          <p:spPr bwMode="auto">
            <a:xfrm>
              <a:off x="4292600" y="2825298"/>
              <a:ext cx="109538" cy="111125"/>
            </a:xfrm>
            <a:custGeom>
              <a:avLst/>
              <a:gdLst>
                <a:gd name="T0" fmla="*/ 11 w 15"/>
                <a:gd name="T1" fmla="*/ 7 h 15"/>
                <a:gd name="T2" fmla="*/ 7 w 15"/>
                <a:gd name="T3" fmla="*/ 3 h 15"/>
                <a:gd name="T4" fmla="*/ 8 w 15"/>
                <a:gd name="T5" fmla="*/ 1 h 15"/>
                <a:gd name="T6" fmla="*/ 8 w 15"/>
                <a:gd name="T7" fmla="*/ 0 h 15"/>
                <a:gd name="T8" fmla="*/ 0 w 15"/>
                <a:gd name="T9" fmla="*/ 8 h 15"/>
                <a:gd name="T10" fmla="*/ 8 w 15"/>
                <a:gd name="T11" fmla="*/ 15 h 15"/>
                <a:gd name="T12" fmla="*/ 15 w 15"/>
                <a:gd name="T13" fmla="*/ 8 h 15"/>
                <a:gd name="T14" fmla="*/ 14 w 15"/>
                <a:gd name="T15" fmla="*/ 6 h 15"/>
                <a:gd name="T16" fmla="*/ 11 w 15"/>
                <a:gd name="T17" fmla="*/ 7 h 15"/>
                <a:gd name="T18" fmla="*/ 5 w 15"/>
                <a:gd name="T19" fmla="*/ 13 h 15"/>
                <a:gd name="T20" fmla="*/ 3 w 15"/>
                <a:gd name="T21" fmla="*/ 11 h 15"/>
                <a:gd name="T22" fmla="*/ 5 w 15"/>
                <a:gd name="T23" fmla="*/ 9 h 15"/>
                <a:gd name="T24" fmla="*/ 7 w 15"/>
                <a:gd name="T25" fmla="*/ 11 h 15"/>
                <a:gd name="T26" fmla="*/ 5 w 15"/>
                <a:gd name="T2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5">
                  <a:moveTo>
                    <a:pt x="11" y="7"/>
                  </a:moveTo>
                  <a:cubicBezTo>
                    <a:pt x="9" y="7"/>
                    <a:pt x="7" y="5"/>
                    <a:pt x="7" y="3"/>
                  </a:cubicBezTo>
                  <a:cubicBezTo>
                    <a:pt x="7" y="2"/>
                    <a:pt x="8" y="1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1"/>
                    <a:pt x="4" y="15"/>
                    <a:pt x="8" y="15"/>
                  </a:cubicBezTo>
                  <a:cubicBezTo>
                    <a:pt x="11" y="15"/>
                    <a:pt x="15" y="11"/>
                    <a:pt x="15" y="8"/>
                  </a:cubicBezTo>
                  <a:cubicBezTo>
                    <a:pt x="15" y="7"/>
                    <a:pt x="14" y="6"/>
                    <a:pt x="14" y="6"/>
                  </a:cubicBezTo>
                  <a:cubicBezTo>
                    <a:pt x="14" y="7"/>
                    <a:pt x="12" y="7"/>
                    <a:pt x="11" y="7"/>
                  </a:cubicBezTo>
                  <a:close/>
                  <a:moveTo>
                    <a:pt x="5" y="13"/>
                  </a:moveTo>
                  <a:cubicBezTo>
                    <a:pt x="4" y="13"/>
                    <a:pt x="3" y="12"/>
                    <a:pt x="3" y="11"/>
                  </a:cubicBezTo>
                  <a:cubicBezTo>
                    <a:pt x="3" y="10"/>
                    <a:pt x="4" y="9"/>
                    <a:pt x="5" y="9"/>
                  </a:cubicBezTo>
                  <a:cubicBezTo>
                    <a:pt x="6" y="9"/>
                    <a:pt x="7" y="10"/>
                    <a:pt x="7" y="11"/>
                  </a:cubicBezTo>
                  <a:cubicBezTo>
                    <a:pt x="7" y="12"/>
                    <a:pt x="6" y="13"/>
                    <a:pt x="5" y="13"/>
                  </a:cubicBezTo>
                  <a:close/>
                </a:path>
              </a:pathLst>
            </a:custGeom>
            <a:solidFill>
              <a:srgbClr val="DE6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351266" y="2925572"/>
            <a:ext cx="697780" cy="697779"/>
            <a:chOff x="8301037" y="5734051"/>
            <a:chExt cx="693738" cy="693737"/>
          </a:xfrm>
          <a:solidFill>
            <a:srgbClr val="00C3D9"/>
          </a:solidFill>
        </p:grpSpPr>
        <p:sp>
          <p:nvSpPr>
            <p:cNvPr id="34" name="Freeform 33"/>
            <p:cNvSpPr/>
            <p:nvPr/>
          </p:nvSpPr>
          <p:spPr bwMode="auto">
            <a:xfrm>
              <a:off x="8582025" y="5734051"/>
              <a:ext cx="412750" cy="412750"/>
            </a:xfrm>
            <a:custGeom>
              <a:avLst/>
              <a:gdLst>
                <a:gd name="T0" fmla="*/ 43 w 110"/>
                <a:gd name="T1" fmla="*/ 7 h 110"/>
                <a:gd name="T2" fmla="*/ 7 w 110"/>
                <a:gd name="T3" fmla="*/ 43 h 110"/>
                <a:gd name="T4" fmla="*/ 7 w 110"/>
                <a:gd name="T5" fmla="*/ 67 h 110"/>
                <a:gd name="T6" fmla="*/ 14 w 110"/>
                <a:gd name="T7" fmla="*/ 74 h 110"/>
                <a:gd name="T8" fmla="*/ 51 w 110"/>
                <a:gd name="T9" fmla="*/ 36 h 110"/>
                <a:gd name="T10" fmla="*/ 74 w 110"/>
                <a:gd name="T11" fmla="*/ 59 h 110"/>
                <a:gd name="T12" fmla="*/ 36 w 110"/>
                <a:gd name="T13" fmla="*/ 96 h 110"/>
                <a:gd name="T14" fmla="*/ 43 w 110"/>
                <a:gd name="T15" fmla="*/ 103 h 110"/>
                <a:gd name="T16" fmla="*/ 67 w 110"/>
                <a:gd name="T17" fmla="*/ 103 h 110"/>
                <a:gd name="T18" fmla="*/ 103 w 110"/>
                <a:gd name="T19" fmla="*/ 67 h 110"/>
                <a:gd name="T20" fmla="*/ 103 w 110"/>
                <a:gd name="T21" fmla="*/ 43 h 110"/>
                <a:gd name="T22" fmla="*/ 67 w 110"/>
                <a:gd name="T23" fmla="*/ 7 h 110"/>
                <a:gd name="T24" fmla="*/ 43 w 110"/>
                <a:gd name="T25" fmla="*/ 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" h="110">
                  <a:moveTo>
                    <a:pt x="43" y="7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0" y="49"/>
                    <a:pt x="0" y="60"/>
                    <a:pt x="7" y="67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50" y="110"/>
                    <a:pt x="60" y="110"/>
                    <a:pt x="67" y="103"/>
                  </a:cubicBezTo>
                  <a:cubicBezTo>
                    <a:pt x="103" y="67"/>
                    <a:pt x="103" y="67"/>
                    <a:pt x="103" y="67"/>
                  </a:cubicBezTo>
                  <a:cubicBezTo>
                    <a:pt x="110" y="60"/>
                    <a:pt x="110" y="49"/>
                    <a:pt x="103" y="43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0" y="0"/>
                    <a:pt x="50" y="0"/>
                    <a:pt x="4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8515350" y="5940425"/>
              <a:ext cx="273050" cy="273050"/>
            </a:xfrm>
            <a:custGeom>
              <a:avLst/>
              <a:gdLst>
                <a:gd name="T0" fmla="*/ 20 w 73"/>
                <a:gd name="T1" fmla="*/ 68 h 73"/>
                <a:gd name="T2" fmla="*/ 4 w 73"/>
                <a:gd name="T3" fmla="*/ 68 h 73"/>
                <a:gd name="T4" fmla="*/ 4 w 73"/>
                <a:gd name="T5" fmla="*/ 68 h 73"/>
                <a:gd name="T6" fmla="*/ 4 w 73"/>
                <a:gd name="T7" fmla="*/ 52 h 73"/>
                <a:gd name="T8" fmla="*/ 52 w 73"/>
                <a:gd name="T9" fmla="*/ 4 h 73"/>
                <a:gd name="T10" fmla="*/ 68 w 73"/>
                <a:gd name="T11" fmla="*/ 4 h 73"/>
                <a:gd name="T12" fmla="*/ 68 w 73"/>
                <a:gd name="T13" fmla="*/ 4 h 73"/>
                <a:gd name="T14" fmla="*/ 68 w 73"/>
                <a:gd name="T15" fmla="*/ 20 h 73"/>
                <a:gd name="T16" fmla="*/ 20 w 73"/>
                <a:gd name="T17" fmla="*/ 6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73">
                  <a:moveTo>
                    <a:pt x="20" y="68"/>
                  </a:moveTo>
                  <a:cubicBezTo>
                    <a:pt x="16" y="73"/>
                    <a:pt x="9" y="73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0" y="64"/>
                    <a:pt x="0" y="57"/>
                    <a:pt x="4" y="52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7" y="0"/>
                    <a:pt x="64" y="0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73" y="9"/>
                    <a:pt x="73" y="16"/>
                    <a:pt x="68" y="20"/>
                  </a:cubicBezTo>
                  <a:lnTo>
                    <a:pt x="2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6" name="Freeform 35"/>
            <p:cNvSpPr/>
            <p:nvPr/>
          </p:nvSpPr>
          <p:spPr bwMode="auto">
            <a:xfrm>
              <a:off x="8301037" y="6015038"/>
              <a:ext cx="412750" cy="412750"/>
            </a:xfrm>
            <a:custGeom>
              <a:avLst/>
              <a:gdLst>
                <a:gd name="T0" fmla="*/ 67 w 110"/>
                <a:gd name="T1" fmla="*/ 103 h 110"/>
                <a:gd name="T2" fmla="*/ 103 w 110"/>
                <a:gd name="T3" fmla="*/ 67 h 110"/>
                <a:gd name="T4" fmla="*/ 103 w 110"/>
                <a:gd name="T5" fmla="*/ 43 h 110"/>
                <a:gd name="T6" fmla="*/ 96 w 110"/>
                <a:gd name="T7" fmla="*/ 36 h 110"/>
                <a:gd name="T8" fmla="*/ 59 w 110"/>
                <a:gd name="T9" fmla="*/ 74 h 110"/>
                <a:gd name="T10" fmla="*/ 36 w 110"/>
                <a:gd name="T11" fmla="*/ 51 h 110"/>
                <a:gd name="T12" fmla="*/ 74 w 110"/>
                <a:gd name="T13" fmla="*/ 14 h 110"/>
                <a:gd name="T14" fmla="*/ 67 w 110"/>
                <a:gd name="T15" fmla="*/ 7 h 110"/>
                <a:gd name="T16" fmla="*/ 43 w 110"/>
                <a:gd name="T17" fmla="*/ 7 h 110"/>
                <a:gd name="T18" fmla="*/ 7 w 110"/>
                <a:gd name="T19" fmla="*/ 43 h 110"/>
                <a:gd name="T20" fmla="*/ 7 w 110"/>
                <a:gd name="T21" fmla="*/ 67 h 110"/>
                <a:gd name="T22" fmla="*/ 43 w 110"/>
                <a:gd name="T23" fmla="*/ 103 h 110"/>
                <a:gd name="T24" fmla="*/ 67 w 110"/>
                <a:gd name="T25" fmla="*/ 10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" h="110">
                  <a:moveTo>
                    <a:pt x="67" y="103"/>
                  </a:moveTo>
                  <a:cubicBezTo>
                    <a:pt x="103" y="67"/>
                    <a:pt x="103" y="67"/>
                    <a:pt x="103" y="67"/>
                  </a:cubicBezTo>
                  <a:cubicBezTo>
                    <a:pt x="110" y="60"/>
                    <a:pt x="110" y="50"/>
                    <a:pt x="103" y="43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0" y="0"/>
                    <a:pt x="49" y="0"/>
                    <a:pt x="43" y="7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0" y="50"/>
                    <a:pt x="0" y="60"/>
                    <a:pt x="7" y="67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9" y="110"/>
                    <a:pt x="60" y="110"/>
                    <a:pt x="67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sp>
        <p:nvSpPr>
          <p:cNvPr id="37" name="Freeform 36"/>
          <p:cNvSpPr/>
          <p:nvPr/>
        </p:nvSpPr>
        <p:spPr bwMode="auto">
          <a:xfrm>
            <a:off x="8746344" y="3733813"/>
            <a:ext cx="535096" cy="589903"/>
          </a:xfrm>
          <a:custGeom>
            <a:avLst/>
            <a:gdLst>
              <a:gd name="T0" fmla="*/ 126 w 157"/>
              <a:gd name="T1" fmla="*/ 110 h 173"/>
              <a:gd name="T2" fmla="*/ 103 w 157"/>
              <a:gd name="T3" fmla="*/ 120 h 173"/>
              <a:gd name="T4" fmla="*/ 62 w 157"/>
              <a:gd name="T5" fmla="*/ 95 h 173"/>
              <a:gd name="T6" fmla="*/ 63 w 157"/>
              <a:gd name="T7" fmla="*/ 87 h 173"/>
              <a:gd name="T8" fmla="*/ 62 w 157"/>
              <a:gd name="T9" fmla="*/ 79 h 173"/>
              <a:gd name="T10" fmla="*/ 103 w 157"/>
              <a:gd name="T11" fmla="*/ 54 h 173"/>
              <a:gd name="T12" fmla="*/ 126 w 157"/>
              <a:gd name="T13" fmla="*/ 63 h 173"/>
              <a:gd name="T14" fmla="*/ 157 w 157"/>
              <a:gd name="T15" fmla="*/ 32 h 173"/>
              <a:gd name="T16" fmla="*/ 126 w 157"/>
              <a:gd name="T17" fmla="*/ 0 h 173"/>
              <a:gd name="T18" fmla="*/ 95 w 157"/>
              <a:gd name="T19" fmla="*/ 32 h 173"/>
              <a:gd name="T20" fmla="*/ 96 w 157"/>
              <a:gd name="T21" fmla="*/ 40 h 173"/>
              <a:gd name="T22" fmla="*/ 54 w 157"/>
              <a:gd name="T23" fmla="*/ 65 h 173"/>
              <a:gd name="T24" fmla="*/ 32 w 157"/>
              <a:gd name="T25" fmla="*/ 55 h 173"/>
              <a:gd name="T26" fmla="*/ 0 w 157"/>
              <a:gd name="T27" fmla="*/ 87 h 173"/>
              <a:gd name="T28" fmla="*/ 32 w 157"/>
              <a:gd name="T29" fmla="*/ 118 h 173"/>
              <a:gd name="T30" fmla="*/ 54 w 157"/>
              <a:gd name="T31" fmla="*/ 109 h 173"/>
              <a:gd name="T32" fmla="*/ 96 w 157"/>
              <a:gd name="T33" fmla="*/ 134 h 173"/>
              <a:gd name="T34" fmla="*/ 95 w 157"/>
              <a:gd name="T35" fmla="*/ 142 h 173"/>
              <a:gd name="T36" fmla="*/ 126 w 157"/>
              <a:gd name="T37" fmla="*/ 173 h 173"/>
              <a:gd name="T38" fmla="*/ 157 w 157"/>
              <a:gd name="T39" fmla="*/ 142 h 173"/>
              <a:gd name="T40" fmla="*/ 126 w 157"/>
              <a:gd name="T41" fmla="*/ 11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7" h="173">
                <a:moveTo>
                  <a:pt x="126" y="110"/>
                </a:moveTo>
                <a:cubicBezTo>
                  <a:pt x="117" y="110"/>
                  <a:pt x="109" y="114"/>
                  <a:pt x="103" y="120"/>
                </a:cubicBezTo>
                <a:cubicBezTo>
                  <a:pt x="62" y="95"/>
                  <a:pt x="62" y="95"/>
                  <a:pt x="62" y="95"/>
                </a:cubicBezTo>
                <a:cubicBezTo>
                  <a:pt x="63" y="92"/>
                  <a:pt x="63" y="90"/>
                  <a:pt x="63" y="87"/>
                </a:cubicBezTo>
                <a:cubicBezTo>
                  <a:pt x="63" y="84"/>
                  <a:pt x="63" y="81"/>
                  <a:pt x="62" y="79"/>
                </a:cubicBezTo>
                <a:cubicBezTo>
                  <a:pt x="103" y="54"/>
                  <a:pt x="103" y="54"/>
                  <a:pt x="103" y="54"/>
                </a:cubicBezTo>
                <a:cubicBezTo>
                  <a:pt x="109" y="60"/>
                  <a:pt x="117" y="63"/>
                  <a:pt x="126" y="63"/>
                </a:cubicBezTo>
                <a:cubicBezTo>
                  <a:pt x="143" y="63"/>
                  <a:pt x="157" y="49"/>
                  <a:pt x="157" y="32"/>
                </a:cubicBezTo>
                <a:cubicBezTo>
                  <a:pt x="157" y="14"/>
                  <a:pt x="143" y="0"/>
                  <a:pt x="126" y="0"/>
                </a:cubicBezTo>
                <a:cubicBezTo>
                  <a:pt x="109" y="0"/>
                  <a:pt x="95" y="14"/>
                  <a:pt x="95" y="32"/>
                </a:cubicBezTo>
                <a:cubicBezTo>
                  <a:pt x="95" y="35"/>
                  <a:pt x="95" y="37"/>
                  <a:pt x="96" y="40"/>
                </a:cubicBezTo>
                <a:cubicBezTo>
                  <a:pt x="54" y="65"/>
                  <a:pt x="54" y="65"/>
                  <a:pt x="54" y="65"/>
                </a:cubicBezTo>
                <a:cubicBezTo>
                  <a:pt x="49" y="59"/>
                  <a:pt x="41" y="55"/>
                  <a:pt x="32" y="55"/>
                </a:cubicBezTo>
                <a:cubicBezTo>
                  <a:pt x="14" y="55"/>
                  <a:pt x="0" y="69"/>
                  <a:pt x="0" y="87"/>
                </a:cubicBezTo>
                <a:cubicBezTo>
                  <a:pt x="0" y="104"/>
                  <a:pt x="14" y="118"/>
                  <a:pt x="32" y="118"/>
                </a:cubicBezTo>
                <a:cubicBezTo>
                  <a:pt x="41" y="118"/>
                  <a:pt x="49" y="115"/>
                  <a:pt x="54" y="109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5" y="136"/>
                  <a:pt x="95" y="139"/>
                  <a:pt x="95" y="142"/>
                </a:cubicBezTo>
                <a:cubicBezTo>
                  <a:pt x="95" y="159"/>
                  <a:pt x="109" y="173"/>
                  <a:pt x="126" y="173"/>
                </a:cubicBezTo>
                <a:cubicBezTo>
                  <a:pt x="143" y="173"/>
                  <a:pt x="157" y="159"/>
                  <a:pt x="157" y="142"/>
                </a:cubicBezTo>
                <a:cubicBezTo>
                  <a:pt x="157" y="124"/>
                  <a:pt x="143" y="110"/>
                  <a:pt x="126" y="110"/>
                </a:cubicBezTo>
                <a:close/>
              </a:path>
            </a:pathLst>
          </a:cu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grpSp>
        <p:nvGrpSpPr>
          <p:cNvPr id="38" name="Group 37"/>
          <p:cNvGrpSpPr/>
          <p:nvPr/>
        </p:nvGrpSpPr>
        <p:grpSpPr>
          <a:xfrm>
            <a:off x="3045569" y="3909470"/>
            <a:ext cx="622921" cy="610583"/>
            <a:chOff x="3832225" y="3284538"/>
            <a:chExt cx="801688" cy="785813"/>
          </a:xfrm>
          <a:solidFill>
            <a:srgbClr val="1FD89C"/>
          </a:solidFill>
        </p:grpSpPr>
        <p:sp>
          <p:nvSpPr>
            <p:cNvPr id="39" name="Freeform 38"/>
            <p:cNvSpPr/>
            <p:nvPr/>
          </p:nvSpPr>
          <p:spPr bwMode="auto">
            <a:xfrm>
              <a:off x="3835400" y="3973513"/>
              <a:ext cx="790575" cy="96838"/>
            </a:xfrm>
            <a:custGeom>
              <a:avLst/>
              <a:gdLst>
                <a:gd name="T0" fmla="*/ 0 w 211"/>
                <a:gd name="T1" fmla="*/ 13 h 26"/>
                <a:gd name="T2" fmla="*/ 14 w 211"/>
                <a:gd name="T3" fmla="*/ 26 h 26"/>
                <a:gd name="T4" fmla="*/ 198 w 211"/>
                <a:gd name="T5" fmla="*/ 26 h 26"/>
                <a:gd name="T6" fmla="*/ 211 w 211"/>
                <a:gd name="T7" fmla="*/ 13 h 26"/>
                <a:gd name="T8" fmla="*/ 198 w 211"/>
                <a:gd name="T9" fmla="*/ 0 h 26"/>
                <a:gd name="T10" fmla="*/ 156 w 211"/>
                <a:gd name="T11" fmla="*/ 0 h 26"/>
                <a:gd name="T12" fmla="*/ 14 w 211"/>
                <a:gd name="T13" fmla="*/ 0 h 26"/>
                <a:gd name="T14" fmla="*/ 0 w 211"/>
                <a:gd name="T1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1" h="26">
                  <a:moveTo>
                    <a:pt x="0" y="13"/>
                  </a:moveTo>
                  <a:cubicBezTo>
                    <a:pt x="0" y="21"/>
                    <a:pt x="6" y="26"/>
                    <a:pt x="14" y="26"/>
                  </a:cubicBezTo>
                  <a:cubicBezTo>
                    <a:pt x="198" y="26"/>
                    <a:pt x="198" y="26"/>
                    <a:pt x="198" y="26"/>
                  </a:cubicBezTo>
                  <a:cubicBezTo>
                    <a:pt x="205" y="26"/>
                    <a:pt x="211" y="21"/>
                    <a:pt x="211" y="13"/>
                  </a:cubicBezTo>
                  <a:cubicBezTo>
                    <a:pt x="211" y="6"/>
                    <a:pt x="205" y="0"/>
                    <a:pt x="198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0" name="Freeform 39"/>
            <p:cNvSpPr/>
            <p:nvPr/>
          </p:nvSpPr>
          <p:spPr bwMode="auto">
            <a:xfrm>
              <a:off x="3832225" y="3284538"/>
              <a:ext cx="358775" cy="355600"/>
            </a:xfrm>
            <a:custGeom>
              <a:avLst/>
              <a:gdLst>
                <a:gd name="T0" fmla="*/ 14 w 96"/>
                <a:gd name="T1" fmla="*/ 91 h 95"/>
                <a:gd name="T2" fmla="*/ 30 w 96"/>
                <a:gd name="T3" fmla="*/ 91 h 95"/>
                <a:gd name="T4" fmla="*/ 79 w 96"/>
                <a:gd name="T5" fmla="*/ 42 h 95"/>
                <a:gd name="T6" fmla="*/ 88 w 96"/>
                <a:gd name="T7" fmla="*/ 52 h 95"/>
                <a:gd name="T8" fmla="*/ 96 w 96"/>
                <a:gd name="T9" fmla="*/ 49 h 95"/>
                <a:gd name="T10" fmla="*/ 96 w 96"/>
                <a:gd name="T11" fmla="*/ 5 h 95"/>
                <a:gd name="T12" fmla="*/ 91 w 96"/>
                <a:gd name="T13" fmla="*/ 0 h 95"/>
                <a:gd name="T14" fmla="*/ 47 w 96"/>
                <a:gd name="T15" fmla="*/ 0 h 95"/>
                <a:gd name="T16" fmla="*/ 44 w 96"/>
                <a:gd name="T17" fmla="*/ 8 h 95"/>
                <a:gd name="T18" fmla="*/ 53 w 96"/>
                <a:gd name="T19" fmla="*/ 17 h 95"/>
                <a:gd name="T20" fmla="*/ 5 w 96"/>
                <a:gd name="T21" fmla="*/ 66 h 95"/>
                <a:gd name="T22" fmla="*/ 5 w 96"/>
                <a:gd name="T23" fmla="*/ 82 h 95"/>
                <a:gd name="T24" fmla="*/ 14 w 96"/>
                <a:gd name="T25" fmla="*/ 9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95">
                  <a:moveTo>
                    <a:pt x="14" y="91"/>
                  </a:moveTo>
                  <a:cubicBezTo>
                    <a:pt x="18" y="95"/>
                    <a:pt x="26" y="95"/>
                    <a:pt x="30" y="91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91" y="54"/>
                    <a:pt x="96" y="52"/>
                    <a:pt x="96" y="49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2"/>
                    <a:pt x="94" y="0"/>
                    <a:pt x="9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3" y="0"/>
                    <a:pt x="41" y="5"/>
                    <a:pt x="44" y="8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0" y="70"/>
                    <a:pt x="0" y="77"/>
                    <a:pt x="5" y="82"/>
                  </a:cubicBezTo>
                  <a:lnTo>
                    <a:pt x="14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1" name="Freeform 40"/>
            <p:cNvSpPr/>
            <p:nvPr/>
          </p:nvSpPr>
          <p:spPr bwMode="auto">
            <a:xfrm>
              <a:off x="3835400" y="3678238"/>
              <a:ext cx="149225" cy="246063"/>
            </a:xfrm>
            <a:custGeom>
              <a:avLst/>
              <a:gdLst>
                <a:gd name="T0" fmla="*/ 14 w 40"/>
                <a:gd name="T1" fmla="*/ 66 h 66"/>
                <a:gd name="T2" fmla="*/ 27 w 40"/>
                <a:gd name="T3" fmla="*/ 66 h 66"/>
                <a:gd name="T4" fmla="*/ 40 w 40"/>
                <a:gd name="T5" fmla="*/ 53 h 66"/>
                <a:gd name="T6" fmla="*/ 40 w 40"/>
                <a:gd name="T7" fmla="*/ 13 h 66"/>
                <a:gd name="T8" fmla="*/ 27 w 40"/>
                <a:gd name="T9" fmla="*/ 0 h 66"/>
                <a:gd name="T10" fmla="*/ 14 w 40"/>
                <a:gd name="T11" fmla="*/ 0 h 66"/>
                <a:gd name="T12" fmla="*/ 0 w 40"/>
                <a:gd name="T13" fmla="*/ 13 h 66"/>
                <a:gd name="T14" fmla="*/ 0 w 40"/>
                <a:gd name="T15" fmla="*/ 53 h 66"/>
                <a:gd name="T16" fmla="*/ 14 w 40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66">
                  <a:moveTo>
                    <a:pt x="14" y="66"/>
                  </a:moveTo>
                  <a:cubicBezTo>
                    <a:pt x="27" y="66"/>
                    <a:pt x="27" y="66"/>
                    <a:pt x="27" y="66"/>
                  </a:cubicBezTo>
                  <a:cubicBezTo>
                    <a:pt x="34" y="66"/>
                    <a:pt x="40" y="60"/>
                    <a:pt x="40" y="5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6"/>
                    <a:pt x="34" y="0"/>
                    <a:pt x="2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60"/>
                    <a:pt x="6" y="66"/>
                    <a:pt x="14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2" name="Freeform 41"/>
            <p:cNvSpPr/>
            <p:nvPr/>
          </p:nvSpPr>
          <p:spPr bwMode="auto">
            <a:xfrm>
              <a:off x="4033838" y="3530601"/>
              <a:ext cx="150813" cy="393700"/>
            </a:xfrm>
            <a:custGeom>
              <a:avLst/>
              <a:gdLst>
                <a:gd name="T0" fmla="*/ 26 w 40"/>
                <a:gd name="T1" fmla="*/ 0 h 105"/>
                <a:gd name="T2" fmla="*/ 13 w 40"/>
                <a:gd name="T3" fmla="*/ 0 h 105"/>
                <a:gd name="T4" fmla="*/ 0 w 40"/>
                <a:gd name="T5" fmla="*/ 13 h 105"/>
                <a:gd name="T6" fmla="*/ 0 w 40"/>
                <a:gd name="T7" fmla="*/ 92 h 105"/>
                <a:gd name="T8" fmla="*/ 13 w 40"/>
                <a:gd name="T9" fmla="*/ 105 h 105"/>
                <a:gd name="T10" fmla="*/ 26 w 40"/>
                <a:gd name="T11" fmla="*/ 105 h 105"/>
                <a:gd name="T12" fmla="*/ 40 w 40"/>
                <a:gd name="T13" fmla="*/ 92 h 105"/>
                <a:gd name="T14" fmla="*/ 40 w 40"/>
                <a:gd name="T15" fmla="*/ 13 h 105"/>
                <a:gd name="T16" fmla="*/ 26 w 40"/>
                <a:gd name="T1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05">
                  <a:moveTo>
                    <a:pt x="26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9"/>
                    <a:pt x="6" y="105"/>
                    <a:pt x="13" y="105"/>
                  </a:cubicBezTo>
                  <a:cubicBezTo>
                    <a:pt x="26" y="105"/>
                    <a:pt x="26" y="105"/>
                    <a:pt x="26" y="105"/>
                  </a:cubicBezTo>
                  <a:cubicBezTo>
                    <a:pt x="34" y="105"/>
                    <a:pt x="40" y="99"/>
                    <a:pt x="40" y="9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6"/>
                    <a:pt x="34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3" name="Freeform 42"/>
            <p:cNvSpPr/>
            <p:nvPr/>
          </p:nvSpPr>
          <p:spPr bwMode="auto">
            <a:xfrm>
              <a:off x="4232275" y="3332163"/>
              <a:ext cx="146050" cy="592138"/>
            </a:xfrm>
            <a:custGeom>
              <a:avLst/>
              <a:gdLst>
                <a:gd name="T0" fmla="*/ 21 w 39"/>
                <a:gd name="T1" fmla="*/ 158 h 158"/>
                <a:gd name="T2" fmla="*/ 13 w 39"/>
                <a:gd name="T3" fmla="*/ 158 h 158"/>
                <a:gd name="T4" fmla="*/ 0 w 39"/>
                <a:gd name="T5" fmla="*/ 145 h 158"/>
                <a:gd name="T6" fmla="*/ 0 w 39"/>
                <a:gd name="T7" fmla="*/ 13 h 158"/>
                <a:gd name="T8" fmla="*/ 13 w 39"/>
                <a:gd name="T9" fmla="*/ 0 h 158"/>
                <a:gd name="T10" fmla="*/ 26 w 39"/>
                <a:gd name="T11" fmla="*/ 0 h 158"/>
                <a:gd name="T12" fmla="*/ 39 w 39"/>
                <a:gd name="T13" fmla="*/ 13 h 158"/>
                <a:gd name="T14" fmla="*/ 39 w 39"/>
                <a:gd name="T15" fmla="*/ 54 h 158"/>
                <a:gd name="T16" fmla="*/ 34 w 39"/>
                <a:gd name="T17" fmla="*/ 61 h 158"/>
                <a:gd name="T18" fmla="*/ 27 w 39"/>
                <a:gd name="T19" fmla="*/ 92 h 158"/>
                <a:gd name="T20" fmla="*/ 27 w 39"/>
                <a:gd name="T21" fmla="*/ 93 h 158"/>
                <a:gd name="T22" fmla="*/ 13 w 39"/>
                <a:gd name="T23" fmla="*/ 120 h 158"/>
                <a:gd name="T24" fmla="*/ 21 w 39"/>
                <a:gd name="T25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158">
                  <a:moveTo>
                    <a:pt x="21" y="158"/>
                  </a:moveTo>
                  <a:cubicBezTo>
                    <a:pt x="13" y="158"/>
                    <a:pt x="13" y="158"/>
                    <a:pt x="13" y="158"/>
                  </a:cubicBezTo>
                  <a:cubicBezTo>
                    <a:pt x="6" y="158"/>
                    <a:pt x="0" y="152"/>
                    <a:pt x="0" y="14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9" y="6"/>
                    <a:pt x="39" y="13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7" y="57"/>
                    <a:pt x="35" y="59"/>
                    <a:pt x="34" y="61"/>
                  </a:cubicBezTo>
                  <a:cubicBezTo>
                    <a:pt x="31" y="65"/>
                    <a:pt x="24" y="77"/>
                    <a:pt x="27" y="92"/>
                  </a:cubicBezTo>
                  <a:cubicBezTo>
                    <a:pt x="27" y="92"/>
                    <a:pt x="27" y="93"/>
                    <a:pt x="27" y="93"/>
                  </a:cubicBezTo>
                  <a:cubicBezTo>
                    <a:pt x="20" y="99"/>
                    <a:pt x="14" y="108"/>
                    <a:pt x="13" y="120"/>
                  </a:cubicBezTo>
                  <a:cubicBezTo>
                    <a:pt x="13" y="120"/>
                    <a:pt x="10" y="140"/>
                    <a:pt x="21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4" name="Freeform 43"/>
            <p:cNvSpPr/>
            <p:nvPr/>
          </p:nvSpPr>
          <p:spPr bwMode="auto">
            <a:xfrm>
              <a:off x="4330700" y="3681413"/>
              <a:ext cx="303213" cy="247650"/>
            </a:xfrm>
            <a:custGeom>
              <a:avLst/>
              <a:gdLst>
                <a:gd name="T0" fmla="*/ 27 w 81"/>
                <a:gd name="T1" fmla="*/ 43 h 66"/>
                <a:gd name="T2" fmla="*/ 5 w 81"/>
                <a:gd name="T3" fmla="*/ 56 h 66"/>
                <a:gd name="T4" fmla="*/ 29 w 81"/>
                <a:gd name="T5" fmla="*/ 65 h 66"/>
                <a:gd name="T6" fmla="*/ 51 w 81"/>
                <a:gd name="T7" fmla="*/ 49 h 66"/>
                <a:gd name="T8" fmla="*/ 71 w 81"/>
                <a:gd name="T9" fmla="*/ 23 h 66"/>
                <a:gd name="T10" fmla="*/ 79 w 81"/>
                <a:gd name="T11" fmla="*/ 16 h 66"/>
                <a:gd name="T12" fmla="*/ 35 w 81"/>
                <a:gd name="T13" fmla="*/ 1 h 66"/>
                <a:gd name="T14" fmla="*/ 0 w 81"/>
                <a:gd name="T15" fmla="*/ 29 h 66"/>
                <a:gd name="T16" fmla="*/ 44 w 81"/>
                <a:gd name="T17" fmla="*/ 19 h 66"/>
                <a:gd name="T18" fmla="*/ 40 w 81"/>
                <a:gd name="T19" fmla="*/ 25 h 66"/>
                <a:gd name="T20" fmla="*/ 27 w 81"/>
                <a:gd name="T21" fmla="*/ 4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66">
                  <a:moveTo>
                    <a:pt x="27" y="43"/>
                  </a:moveTo>
                  <a:cubicBezTo>
                    <a:pt x="27" y="43"/>
                    <a:pt x="16" y="56"/>
                    <a:pt x="5" y="56"/>
                  </a:cubicBezTo>
                  <a:cubicBezTo>
                    <a:pt x="7" y="64"/>
                    <a:pt x="22" y="66"/>
                    <a:pt x="29" y="65"/>
                  </a:cubicBezTo>
                  <a:cubicBezTo>
                    <a:pt x="38" y="63"/>
                    <a:pt x="46" y="57"/>
                    <a:pt x="51" y="49"/>
                  </a:cubicBezTo>
                  <a:cubicBezTo>
                    <a:pt x="58" y="40"/>
                    <a:pt x="61" y="30"/>
                    <a:pt x="71" y="23"/>
                  </a:cubicBezTo>
                  <a:cubicBezTo>
                    <a:pt x="73" y="21"/>
                    <a:pt x="81" y="18"/>
                    <a:pt x="79" y="16"/>
                  </a:cubicBezTo>
                  <a:cubicBezTo>
                    <a:pt x="66" y="4"/>
                    <a:pt x="43" y="0"/>
                    <a:pt x="35" y="1"/>
                  </a:cubicBezTo>
                  <a:cubicBezTo>
                    <a:pt x="35" y="1"/>
                    <a:pt x="4" y="0"/>
                    <a:pt x="0" y="29"/>
                  </a:cubicBezTo>
                  <a:cubicBezTo>
                    <a:pt x="29" y="15"/>
                    <a:pt x="44" y="19"/>
                    <a:pt x="44" y="19"/>
                  </a:cubicBezTo>
                  <a:cubicBezTo>
                    <a:pt x="45" y="21"/>
                    <a:pt x="42" y="23"/>
                    <a:pt x="40" y="25"/>
                  </a:cubicBezTo>
                  <a:cubicBezTo>
                    <a:pt x="40" y="25"/>
                    <a:pt x="35" y="28"/>
                    <a:pt x="27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5" name="Freeform 44"/>
            <p:cNvSpPr/>
            <p:nvPr/>
          </p:nvSpPr>
          <p:spPr bwMode="auto">
            <a:xfrm>
              <a:off x="4371975" y="3508376"/>
              <a:ext cx="176213" cy="157163"/>
            </a:xfrm>
            <a:custGeom>
              <a:avLst/>
              <a:gdLst>
                <a:gd name="T0" fmla="*/ 27 w 47"/>
                <a:gd name="T1" fmla="*/ 36 h 42"/>
                <a:gd name="T2" fmla="*/ 25 w 47"/>
                <a:gd name="T3" fmla="*/ 28 h 42"/>
                <a:gd name="T4" fmla="*/ 23 w 47"/>
                <a:gd name="T5" fmla="*/ 23 h 42"/>
                <a:gd name="T6" fmla="*/ 15 w 47"/>
                <a:gd name="T7" fmla="*/ 38 h 42"/>
                <a:gd name="T8" fmla="*/ 3 w 47"/>
                <a:gd name="T9" fmla="*/ 42 h 42"/>
                <a:gd name="T10" fmla="*/ 8 w 47"/>
                <a:gd name="T11" fmla="*/ 21 h 42"/>
                <a:gd name="T12" fmla="*/ 36 w 47"/>
                <a:gd name="T13" fmla="*/ 0 h 42"/>
                <a:gd name="T14" fmla="*/ 37 w 47"/>
                <a:gd name="T15" fmla="*/ 8 h 42"/>
                <a:gd name="T16" fmla="*/ 45 w 47"/>
                <a:gd name="T17" fmla="*/ 32 h 42"/>
                <a:gd name="T18" fmla="*/ 47 w 47"/>
                <a:gd name="T19" fmla="*/ 39 h 42"/>
                <a:gd name="T20" fmla="*/ 27 w 47"/>
                <a:gd name="T21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42">
                  <a:moveTo>
                    <a:pt x="27" y="36"/>
                  </a:moveTo>
                  <a:cubicBezTo>
                    <a:pt x="25" y="30"/>
                    <a:pt x="25" y="28"/>
                    <a:pt x="25" y="28"/>
                  </a:cubicBezTo>
                  <a:cubicBezTo>
                    <a:pt x="25" y="26"/>
                    <a:pt x="25" y="23"/>
                    <a:pt x="23" y="23"/>
                  </a:cubicBezTo>
                  <a:cubicBezTo>
                    <a:pt x="23" y="23"/>
                    <a:pt x="19" y="27"/>
                    <a:pt x="15" y="38"/>
                  </a:cubicBezTo>
                  <a:cubicBezTo>
                    <a:pt x="11" y="38"/>
                    <a:pt x="7" y="40"/>
                    <a:pt x="3" y="42"/>
                  </a:cubicBezTo>
                  <a:cubicBezTo>
                    <a:pt x="0" y="31"/>
                    <a:pt x="8" y="21"/>
                    <a:pt x="8" y="21"/>
                  </a:cubicBezTo>
                  <a:cubicBezTo>
                    <a:pt x="11" y="16"/>
                    <a:pt x="23" y="3"/>
                    <a:pt x="36" y="0"/>
                  </a:cubicBezTo>
                  <a:cubicBezTo>
                    <a:pt x="39" y="0"/>
                    <a:pt x="37" y="6"/>
                    <a:pt x="37" y="8"/>
                  </a:cubicBezTo>
                  <a:cubicBezTo>
                    <a:pt x="38" y="17"/>
                    <a:pt x="42" y="23"/>
                    <a:pt x="45" y="32"/>
                  </a:cubicBezTo>
                  <a:cubicBezTo>
                    <a:pt x="46" y="34"/>
                    <a:pt x="47" y="37"/>
                    <a:pt x="47" y="39"/>
                  </a:cubicBezTo>
                  <a:cubicBezTo>
                    <a:pt x="39" y="37"/>
                    <a:pt x="32" y="36"/>
                    <a:pt x="2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 animBg="1"/>
      <p:bldP spid="20" grpId="0" animBg="1"/>
      <p:bldP spid="27" grpId="0" animBg="1"/>
      <p:bldP spid="3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6954186" y="2929467"/>
            <a:ext cx="534052" cy="609600"/>
          </a:xfrm>
          <a:custGeom>
            <a:avLst/>
            <a:gdLst>
              <a:gd name="T0" fmla="*/ 22 w 36"/>
              <a:gd name="T1" fmla="*/ 10 h 41"/>
              <a:gd name="T2" fmla="*/ 21 w 36"/>
              <a:gd name="T3" fmla="*/ 11 h 41"/>
              <a:gd name="T4" fmla="*/ 19 w 36"/>
              <a:gd name="T5" fmla="*/ 11 h 41"/>
              <a:gd name="T6" fmla="*/ 18 w 36"/>
              <a:gd name="T7" fmla="*/ 7 h 41"/>
              <a:gd name="T8" fmla="*/ 29 w 36"/>
              <a:gd name="T9" fmla="*/ 4 h 41"/>
              <a:gd name="T10" fmla="*/ 24 w 36"/>
              <a:gd name="T11" fmla="*/ 3 h 41"/>
              <a:gd name="T12" fmla="*/ 19 w 36"/>
              <a:gd name="T13" fmla="*/ 5 h 41"/>
              <a:gd name="T14" fmla="*/ 20 w 36"/>
              <a:gd name="T15" fmla="*/ 2 h 41"/>
              <a:gd name="T16" fmla="*/ 19 w 36"/>
              <a:gd name="T17" fmla="*/ 0 h 41"/>
              <a:gd name="T18" fmla="*/ 18 w 36"/>
              <a:gd name="T19" fmla="*/ 11 h 41"/>
              <a:gd name="T20" fmla="*/ 15 w 36"/>
              <a:gd name="T21" fmla="*/ 11 h 41"/>
              <a:gd name="T22" fmla="*/ 15 w 36"/>
              <a:gd name="T23" fmla="*/ 10 h 41"/>
              <a:gd name="T24" fmla="*/ 0 w 36"/>
              <a:gd name="T25" fmla="*/ 21 h 41"/>
              <a:gd name="T26" fmla="*/ 9 w 36"/>
              <a:gd name="T27" fmla="*/ 39 h 41"/>
              <a:gd name="T28" fmla="*/ 16 w 36"/>
              <a:gd name="T29" fmla="*/ 40 h 41"/>
              <a:gd name="T30" fmla="*/ 18 w 36"/>
              <a:gd name="T31" fmla="*/ 40 h 41"/>
              <a:gd name="T32" fmla="*/ 20 w 36"/>
              <a:gd name="T33" fmla="*/ 40 h 41"/>
              <a:gd name="T34" fmla="*/ 28 w 36"/>
              <a:gd name="T35" fmla="*/ 39 h 41"/>
              <a:gd name="T36" fmla="*/ 36 w 36"/>
              <a:gd name="T37" fmla="*/ 21 h 41"/>
              <a:gd name="T38" fmla="*/ 22 w 36"/>
              <a:gd name="T39" fmla="*/ 10 h 41"/>
              <a:gd name="T40" fmla="*/ 21 w 36"/>
              <a:gd name="T41" fmla="*/ 3 h 41"/>
              <a:gd name="T42" fmla="*/ 22 w 36"/>
              <a:gd name="T43" fmla="*/ 4 h 41"/>
              <a:gd name="T44" fmla="*/ 22 w 36"/>
              <a:gd name="T45" fmla="*/ 4 h 41"/>
              <a:gd name="T46" fmla="*/ 21 w 36"/>
              <a:gd name="T47" fmla="*/ 4 h 41"/>
              <a:gd name="T48" fmla="*/ 21 w 36"/>
              <a:gd name="T49" fmla="*/ 3 h 41"/>
              <a:gd name="T50" fmla="*/ 8 w 36"/>
              <a:gd name="T51" fmla="*/ 18 h 41"/>
              <a:gd name="T52" fmla="*/ 4 w 36"/>
              <a:gd name="T53" fmla="*/ 20 h 41"/>
              <a:gd name="T54" fmla="*/ 4 w 36"/>
              <a:gd name="T55" fmla="*/ 15 h 41"/>
              <a:gd name="T56" fmla="*/ 9 w 36"/>
              <a:gd name="T57" fmla="*/ 14 h 41"/>
              <a:gd name="T58" fmla="*/ 8 w 36"/>
              <a:gd name="T59" fmla="*/ 1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" h="41">
                <a:moveTo>
                  <a:pt x="22" y="10"/>
                </a:moveTo>
                <a:cubicBezTo>
                  <a:pt x="22" y="10"/>
                  <a:pt x="21" y="10"/>
                  <a:pt x="21" y="11"/>
                </a:cubicBezTo>
                <a:cubicBezTo>
                  <a:pt x="20" y="11"/>
                  <a:pt x="20" y="11"/>
                  <a:pt x="19" y="11"/>
                </a:cubicBezTo>
                <a:cubicBezTo>
                  <a:pt x="18" y="10"/>
                  <a:pt x="18" y="9"/>
                  <a:pt x="18" y="7"/>
                </a:cubicBezTo>
                <a:cubicBezTo>
                  <a:pt x="23" y="13"/>
                  <a:pt x="29" y="4"/>
                  <a:pt x="29" y="4"/>
                </a:cubicBezTo>
                <a:cubicBezTo>
                  <a:pt x="29" y="4"/>
                  <a:pt x="28" y="5"/>
                  <a:pt x="24" y="3"/>
                </a:cubicBezTo>
                <a:cubicBezTo>
                  <a:pt x="21" y="2"/>
                  <a:pt x="19" y="4"/>
                  <a:pt x="19" y="5"/>
                </a:cubicBezTo>
                <a:cubicBezTo>
                  <a:pt x="19" y="4"/>
                  <a:pt x="20" y="3"/>
                  <a:pt x="20" y="2"/>
                </a:cubicBezTo>
                <a:cubicBezTo>
                  <a:pt x="20" y="2"/>
                  <a:pt x="21" y="0"/>
                  <a:pt x="19" y="0"/>
                </a:cubicBezTo>
                <a:cubicBezTo>
                  <a:pt x="19" y="0"/>
                  <a:pt x="16" y="4"/>
                  <a:pt x="18" y="11"/>
                </a:cubicBezTo>
                <a:cubicBezTo>
                  <a:pt x="17" y="11"/>
                  <a:pt x="16" y="11"/>
                  <a:pt x="15" y="11"/>
                </a:cubicBezTo>
                <a:cubicBezTo>
                  <a:pt x="15" y="10"/>
                  <a:pt x="15" y="10"/>
                  <a:pt x="15" y="10"/>
                </a:cubicBezTo>
                <a:cubicBezTo>
                  <a:pt x="8" y="9"/>
                  <a:pt x="0" y="11"/>
                  <a:pt x="0" y="21"/>
                </a:cubicBezTo>
                <a:cubicBezTo>
                  <a:pt x="0" y="31"/>
                  <a:pt x="6" y="36"/>
                  <a:pt x="9" y="39"/>
                </a:cubicBezTo>
                <a:cubicBezTo>
                  <a:pt x="11" y="41"/>
                  <a:pt x="15" y="41"/>
                  <a:pt x="16" y="40"/>
                </a:cubicBezTo>
                <a:cubicBezTo>
                  <a:pt x="17" y="40"/>
                  <a:pt x="18" y="40"/>
                  <a:pt x="18" y="40"/>
                </a:cubicBezTo>
                <a:cubicBezTo>
                  <a:pt x="18" y="40"/>
                  <a:pt x="19" y="40"/>
                  <a:pt x="20" y="40"/>
                </a:cubicBezTo>
                <a:cubicBezTo>
                  <a:pt x="22" y="41"/>
                  <a:pt x="25" y="41"/>
                  <a:pt x="28" y="39"/>
                </a:cubicBezTo>
                <a:cubicBezTo>
                  <a:pt x="30" y="36"/>
                  <a:pt x="36" y="31"/>
                  <a:pt x="36" y="21"/>
                </a:cubicBezTo>
                <a:cubicBezTo>
                  <a:pt x="36" y="11"/>
                  <a:pt x="28" y="9"/>
                  <a:pt x="22" y="10"/>
                </a:cubicBezTo>
                <a:close/>
                <a:moveTo>
                  <a:pt x="21" y="3"/>
                </a:moveTo>
                <a:cubicBezTo>
                  <a:pt x="22" y="3"/>
                  <a:pt x="22" y="3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3"/>
                </a:cubicBezTo>
                <a:close/>
                <a:moveTo>
                  <a:pt x="8" y="18"/>
                </a:moveTo>
                <a:cubicBezTo>
                  <a:pt x="7" y="20"/>
                  <a:pt x="5" y="21"/>
                  <a:pt x="4" y="20"/>
                </a:cubicBezTo>
                <a:cubicBezTo>
                  <a:pt x="3" y="19"/>
                  <a:pt x="3" y="17"/>
                  <a:pt x="4" y="15"/>
                </a:cubicBezTo>
                <a:cubicBezTo>
                  <a:pt x="6" y="13"/>
                  <a:pt x="8" y="13"/>
                  <a:pt x="9" y="14"/>
                </a:cubicBezTo>
                <a:cubicBezTo>
                  <a:pt x="10" y="14"/>
                  <a:pt x="10" y="17"/>
                  <a:pt x="8" y="18"/>
                </a:cubicBezTo>
                <a:close/>
              </a:path>
            </a:pathLst>
          </a:cu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grpSp>
        <p:nvGrpSpPr>
          <p:cNvPr id="31" name="Group 30"/>
          <p:cNvGrpSpPr/>
          <p:nvPr/>
        </p:nvGrpSpPr>
        <p:grpSpPr>
          <a:xfrm>
            <a:off x="4829175" y="2108201"/>
            <a:ext cx="2533651" cy="4595567"/>
            <a:chOff x="4789488" y="3651250"/>
            <a:chExt cx="528638" cy="95885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2" name="Freeform 90"/>
            <p:cNvSpPr/>
            <p:nvPr/>
          </p:nvSpPr>
          <p:spPr bwMode="auto">
            <a:xfrm>
              <a:off x="4937126" y="3651250"/>
              <a:ext cx="195263" cy="207963"/>
            </a:xfrm>
            <a:custGeom>
              <a:avLst/>
              <a:gdLst>
                <a:gd name="T0" fmla="*/ 3 w 52"/>
                <a:gd name="T1" fmla="*/ 32 h 55"/>
                <a:gd name="T2" fmla="*/ 26 w 52"/>
                <a:gd name="T3" fmla="*/ 55 h 55"/>
                <a:gd name="T4" fmla="*/ 49 w 52"/>
                <a:gd name="T5" fmla="*/ 32 h 55"/>
                <a:gd name="T6" fmla="*/ 52 w 52"/>
                <a:gd name="T7" fmla="*/ 27 h 55"/>
                <a:gd name="T8" fmla="*/ 50 w 52"/>
                <a:gd name="T9" fmla="*/ 20 h 55"/>
                <a:gd name="T10" fmla="*/ 49 w 52"/>
                <a:gd name="T11" fmla="*/ 20 h 55"/>
                <a:gd name="T12" fmla="*/ 28 w 52"/>
                <a:gd name="T13" fmla="*/ 1 h 55"/>
                <a:gd name="T14" fmla="*/ 32 w 52"/>
                <a:gd name="T15" fmla="*/ 0 h 55"/>
                <a:gd name="T16" fmla="*/ 26 w 52"/>
                <a:gd name="T17" fmla="*/ 1 h 55"/>
                <a:gd name="T18" fmla="*/ 20 w 52"/>
                <a:gd name="T19" fmla="*/ 0 h 55"/>
                <a:gd name="T20" fmla="*/ 24 w 52"/>
                <a:gd name="T21" fmla="*/ 1 h 55"/>
                <a:gd name="T22" fmla="*/ 23 w 52"/>
                <a:gd name="T23" fmla="*/ 1 h 55"/>
                <a:gd name="T24" fmla="*/ 15 w 52"/>
                <a:gd name="T25" fmla="*/ 2 h 55"/>
                <a:gd name="T26" fmla="*/ 19 w 52"/>
                <a:gd name="T27" fmla="*/ 2 h 55"/>
                <a:gd name="T28" fmla="*/ 3 w 52"/>
                <a:gd name="T29" fmla="*/ 21 h 55"/>
                <a:gd name="T30" fmla="*/ 2 w 52"/>
                <a:gd name="T31" fmla="*/ 20 h 55"/>
                <a:gd name="T32" fmla="*/ 0 w 52"/>
                <a:gd name="T33" fmla="*/ 27 h 55"/>
                <a:gd name="T34" fmla="*/ 3 w 52"/>
                <a:gd name="T35" fmla="*/ 3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55">
                  <a:moveTo>
                    <a:pt x="3" y="32"/>
                  </a:moveTo>
                  <a:cubicBezTo>
                    <a:pt x="6" y="45"/>
                    <a:pt x="16" y="55"/>
                    <a:pt x="26" y="55"/>
                  </a:cubicBezTo>
                  <a:cubicBezTo>
                    <a:pt x="37" y="55"/>
                    <a:pt x="47" y="45"/>
                    <a:pt x="49" y="32"/>
                  </a:cubicBezTo>
                  <a:cubicBezTo>
                    <a:pt x="51" y="31"/>
                    <a:pt x="52" y="29"/>
                    <a:pt x="52" y="27"/>
                  </a:cubicBezTo>
                  <a:cubicBezTo>
                    <a:pt x="52" y="23"/>
                    <a:pt x="51" y="20"/>
                    <a:pt x="50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7" y="10"/>
                    <a:pt x="39" y="2"/>
                    <a:pt x="28" y="1"/>
                  </a:cubicBezTo>
                  <a:cubicBezTo>
                    <a:pt x="30" y="0"/>
                    <a:pt x="32" y="0"/>
                    <a:pt x="32" y="0"/>
                  </a:cubicBezTo>
                  <a:cubicBezTo>
                    <a:pt x="30" y="0"/>
                    <a:pt x="27" y="0"/>
                    <a:pt x="26" y="1"/>
                  </a:cubicBezTo>
                  <a:cubicBezTo>
                    <a:pt x="24" y="1"/>
                    <a:pt x="22" y="0"/>
                    <a:pt x="20" y="0"/>
                  </a:cubicBezTo>
                  <a:cubicBezTo>
                    <a:pt x="21" y="0"/>
                    <a:pt x="22" y="0"/>
                    <a:pt x="24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1" y="1"/>
                    <a:pt x="18" y="1"/>
                    <a:pt x="15" y="2"/>
                  </a:cubicBezTo>
                  <a:cubicBezTo>
                    <a:pt x="15" y="2"/>
                    <a:pt x="17" y="2"/>
                    <a:pt x="19" y="2"/>
                  </a:cubicBezTo>
                  <a:cubicBezTo>
                    <a:pt x="11" y="5"/>
                    <a:pt x="5" y="12"/>
                    <a:pt x="3" y="21"/>
                  </a:cubicBezTo>
                  <a:cubicBezTo>
                    <a:pt x="3" y="20"/>
                    <a:pt x="3" y="20"/>
                    <a:pt x="2" y="20"/>
                  </a:cubicBezTo>
                  <a:cubicBezTo>
                    <a:pt x="1" y="20"/>
                    <a:pt x="0" y="23"/>
                    <a:pt x="0" y="27"/>
                  </a:cubicBezTo>
                  <a:cubicBezTo>
                    <a:pt x="0" y="30"/>
                    <a:pt x="2" y="32"/>
                    <a:pt x="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3" name="Freeform 91"/>
            <p:cNvSpPr/>
            <p:nvPr/>
          </p:nvSpPr>
          <p:spPr bwMode="auto">
            <a:xfrm>
              <a:off x="4789488" y="3886200"/>
              <a:ext cx="528638" cy="723900"/>
            </a:xfrm>
            <a:custGeom>
              <a:avLst/>
              <a:gdLst>
                <a:gd name="T0" fmla="*/ 136 w 140"/>
                <a:gd name="T1" fmla="*/ 23 h 192"/>
                <a:gd name="T2" fmla="*/ 124 w 140"/>
                <a:gd name="T3" fmla="*/ 24 h 192"/>
                <a:gd name="T4" fmla="*/ 113 w 140"/>
                <a:gd name="T5" fmla="*/ 36 h 192"/>
                <a:gd name="T6" fmla="*/ 106 w 140"/>
                <a:gd name="T7" fmla="*/ 18 h 192"/>
                <a:gd name="T8" fmla="*/ 102 w 140"/>
                <a:gd name="T9" fmla="*/ 9 h 192"/>
                <a:gd name="T10" fmla="*/ 98 w 140"/>
                <a:gd name="T11" fmla="*/ 4 h 192"/>
                <a:gd name="T12" fmla="*/ 98 w 140"/>
                <a:gd name="T13" fmla="*/ 4 h 192"/>
                <a:gd name="T14" fmla="*/ 85 w 140"/>
                <a:gd name="T15" fmla="*/ 0 h 192"/>
                <a:gd name="T16" fmla="*/ 79 w 140"/>
                <a:gd name="T17" fmla="*/ 0 h 192"/>
                <a:gd name="T18" fmla="*/ 80 w 140"/>
                <a:gd name="T19" fmla="*/ 8 h 192"/>
                <a:gd name="T20" fmla="*/ 73 w 140"/>
                <a:gd name="T21" fmla="*/ 29 h 192"/>
                <a:gd name="T22" fmla="*/ 70 w 140"/>
                <a:gd name="T23" fmla="*/ 12 h 192"/>
                <a:gd name="T24" fmla="*/ 70 w 140"/>
                <a:gd name="T25" fmla="*/ 11 h 192"/>
                <a:gd name="T26" fmla="*/ 70 w 140"/>
                <a:gd name="T27" fmla="*/ 10 h 192"/>
                <a:gd name="T28" fmla="*/ 73 w 140"/>
                <a:gd name="T29" fmla="*/ 1 h 192"/>
                <a:gd name="T30" fmla="*/ 73 w 140"/>
                <a:gd name="T31" fmla="*/ 0 h 192"/>
                <a:gd name="T32" fmla="*/ 57 w 140"/>
                <a:gd name="T33" fmla="*/ 0 h 192"/>
                <a:gd name="T34" fmla="*/ 57 w 140"/>
                <a:gd name="T35" fmla="*/ 1 h 192"/>
                <a:gd name="T36" fmla="*/ 60 w 140"/>
                <a:gd name="T37" fmla="*/ 10 h 192"/>
                <a:gd name="T38" fmla="*/ 60 w 140"/>
                <a:gd name="T39" fmla="*/ 11 h 192"/>
                <a:gd name="T40" fmla="*/ 60 w 140"/>
                <a:gd name="T41" fmla="*/ 12 h 192"/>
                <a:gd name="T42" fmla="*/ 57 w 140"/>
                <a:gd name="T43" fmla="*/ 29 h 192"/>
                <a:gd name="T44" fmla="*/ 50 w 140"/>
                <a:gd name="T45" fmla="*/ 8 h 192"/>
                <a:gd name="T46" fmla="*/ 51 w 140"/>
                <a:gd name="T47" fmla="*/ 0 h 192"/>
                <a:gd name="T48" fmla="*/ 45 w 140"/>
                <a:gd name="T49" fmla="*/ 0 h 192"/>
                <a:gd name="T50" fmla="*/ 32 w 140"/>
                <a:gd name="T51" fmla="*/ 4 h 192"/>
                <a:gd name="T52" fmla="*/ 32 w 140"/>
                <a:gd name="T53" fmla="*/ 4 h 192"/>
                <a:gd name="T54" fmla="*/ 28 w 140"/>
                <a:gd name="T55" fmla="*/ 9 h 192"/>
                <a:gd name="T56" fmla="*/ 24 w 140"/>
                <a:gd name="T57" fmla="*/ 18 h 192"/>
                <a:gd name="T58" fmla="*/ 2 w 140"/>
                <a:gd name="T59" fmla="*/ 78 h 192"/>
                <a:gd name="T60" fmla="*/ 9 w 140"/>
                <a:gd name="T61" fmla="*/ 90 h 192"/>
                <a:gd name="T62" fmla="*/ 22 w 140"/>
                <a:gd name="T63" fmla="*/ 84 h 192"/>
                <a:gd name="T64" fmla="*/ 36 w 140"/>
                <a:gd name="T65" fmla="*/ 48 h 192"/>
                <a:gd name="T66" fmla="*/ 36 w 140"/>
                <a:gd name="T67" fmla="*/ 69 h 192"/>
                <a:gd name="T68" fmla="*/ 36 w 140"/>
                <a:gd name="T69" fmla="*/ 70 h 192"/>
                <a:gd name="T70" fmla="*/ 36 w 140"/>
                <a:gd name="T71" fmla="*/ 70 h 192"/>
                <a:gd name="T72" fmla="*/ 36 w 140"/>
                <a:gd name="T73" fmla="*/ 178 h 192"/>
                <a:gd name="T74" fmla="*/ 49 w 140"/>
                <a:gd name="T75" fmla="*/ 192 h 192"/>
                <a:gd name="T76" fmla="*/ 61 w 140"/>
                <a:gd name="T77" fmla="*/ 178 h 192"/>
                <a:gd name="T78" fmla="*/ 61 w 140"/>
                <a:gd name="T79" fmla="*/ 91 h 192"/>
                <a:gd name="T80" fmla="*/ 68 w 140"/>
                <a:gd name="T81" fmla="*/ 91 h 192"/>
                <a:gd name="T82" fmla="*/ 68 w 140"/>
                <a:gd name="T83" fmla="*/ 178 h 192"/>
                <a:gd name="T84" fmla="*/ 80 w 140"/>
                <a:gd name="T85" fmla="*/ 192 h 192"/>
                <a:gd name="T86" fmla="*/ 93 w 140"/>
                <a:gd name="T87" fmla="*/ 178 h 192"/>
                <a:gd name="T88" fmla="*/ 93 w 140"/>
                <a:gd name="T89" fmla="*/ 70 h 192"/>
                <a:gd name="T90" fmla="*/ 93 w 140"/>
                <a:gd name="T91" fmla="*/ 70 h 192"/>
                <a:gd name="T92" fmla="*/ 93 w 140"/>
                <a:gd name="T93" fmla="*/ 69 h 192"/>
                <a:gd name="T94" fmla="*/ 93 w 140"/>
                <a:gd name="T95" fmla="*/ 46 h 192"/>
                <a:gd name="T96" fmla="*/ 98 w 140"/>
                <a:gd name="T97" fmla="*/ 58 h 192"/>
                <a:gd name="T98" fmla="*/ 101 w 140"/>
                <a:gd name="T99" fmla="*/ 63 h 192"/>
                <a:gd name="T100" fmla="*/ 113 w 140"/>
                <a:gd name="T101" fmla="*/ 62 h 192"/>
                <a:gd name="T102" fmla="*/ 120 w 140"/>
                <a:gd name="T103" fmla="*/ 55 h 192"/>
                <a:gd name="T104" fmla="*/ 137 w 140"/>
                <a:gd name="T105" fmla="*/ 36 h 192"/>
                <a:gd name="T106" fmla="*/ 136 w 140"/>
                <a:gd name="T107" fmla="*/ 2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" h="192">
                  <a:moveTo>
                    <a:pt x="136" y="23"/>
                  </a:moveTo>
                  <a:cubicBezTo>
                    <a:pt x="133" y="20"/>
                    <a:pt x="127" y="20"/>
                    <a:pt x="124" y="24"/>
                  </a:cubicBezTo>
                  <a:cubicBezTo>
                    <a:pt x="113" y="36"/>
                    <a:pt x="113" y="36"/>
                    <a:pt x="113" y="36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1" y="6"/>
                    <a:pt x="100" y="5"/>
                    <a:pt x="98" y="4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4" y="2"/>
                    <a:pt x="90" y="0"/>
                    <a:pt x="85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3"/>
                    <a:pt x="80" y="5"/>
                    <a:pt x="80" y="8"/>
                  </a:cubicBezTo>
                  <a:cubicBezTo>
                    <a:pt x="80" y="17"/>
                    <a:pt x="77" y="25"/>
                    <a:pt x="73" y="29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4" y="1"/>
                    <a:pt x="73" y="0"/>
                    <a:pt x="7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6" y="1"/>
                    <a:pt x="57" y="1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2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3" y="25"/>
                    <a:pt x="50" y="17"/>
                    <a:pt x="50" y="8"/>
                  </a:cubicBezTo>
                  <a:cubicBezTo>
                    <a:pt x="50" y="5"/>
                    <a:pt x="51" y="3"/>
                    <a:pt x="51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0" y="0"/>
                    <a:pt x="36" y="2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0" y="5"/>
                    <a:pt x="29" y="6"/>
                    <a:pt x="28" y="9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0" y="83"/>
                    <a:pt x="3" y="88"/>
                    <a:pt x="9" y="90"/>
                  </a:cubicBezTo>
                  <a:cubicBezTo>
                    <a:pt x="14" y="91"/>
                    <a:pt x="21" y="89"/>
                    <a:pt x="22" y="8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178"/>
                    <a:pt x="36" y="178"/>
                    <a:pt x="36" y="178"/>
                  </a:cubicBezTo>
                  <a:cubicBezTo>
                    <a:pt x="36" y="186"/>
                    <a:pt x="42" y="192"/>
                    <a:pt x="49" y="192"/>
                  </a:cubicBezTo>
                  <a:cubicBezTo>
                    <a:pt x="56" y="192"/>
                    <a:pt x="61" y="186"/>
                    <a:pt x="61" y="178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68" y="178"/>
                    <a:pt x="68" y="178"/>
                    <a:pt x="68" y="178"/>
                  </a:cubicBezTo>
                  <a:cubicBezTo>
                    <a:pt x="68" y="186"/>
                    <a:pt x="73" y="192"/>
                    <a:pt x="80" y="192"/>
                  </a:cubicBezTo>
                  <a:cubicBezTo>
                    <a:pt x="87" y="192"/>
                    <a:pt x="93" y="186"/>
                    <a:pt x="93" y="178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46"/>
                    <a:pt x="93" y="46"/>
                    <a:pt x="93" y="46"/>
                  </a:cubicBezTo>
                  <a:cubicBezTo>
                    <a:pt x="98" y="58"/>
                    <a:pt x="98" y="58"/>
                    <a:pt x="98" y="58"/>
                  </a:cubicBezTo>
                  <a:cubicBezTo>
                    <a:pt x="99" y="61"/>
                    <a:pt x="99" y="61"/>
                    <a:pt x="101" y="63"/>
                  </a:cubicBezTo>
                  <a:cubicBezTo>
                    <a:pt x="104" y="67"/>
                    <a:pt x="110" y="66"/>
                    <a:pt x="113" y="62"/>
                  </a:cubicBezTo>
                  <a:cubicBezTo>
                    <a:pt x="120" y="55"/>
                    <a:pt x="120" y="55"/>
                    <a:pt x="120" y="55"/>
                  </a:cubicBezTo>
                  <a:cubicBezTo>
                    <a:pt x="137" y="36"/>
                    <a:pt x="137" y="36"/>
                    <a:pt x="137" y="36"/>
                  </a:cubicBezTo>
                  <a:cubicBezTo>
                    <a:pt x="140" y="32"/>
                    <a:pt x="140" y="26"/>
                    <a:pt x="13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sp>
        <p:nvSpPr>
          <p:cNvPr id="16" name="Freeform 94"/>
          <p:cNvSpPr>
            <a:spLocks noEditPoints="1"/>
          </p:cNvSpPr>
          <p:nvPr/>
        </p:nvSpPr>
        <p:spPr bwMode="auto">
          <a:xfrm>
            <a:off x="8229600" y="1467322"/>
            <a:ext cx="1281757" cy="1281757"/>
          </a:xfrm>
          <a:custGeom>
            <a:avLst/>
            <a:gdLst>
              <a:gd name="T0" fmla="*/ 53 w 110"/>
              <a:gd name="T1" fmla="*/ 101 h 110"/>
              <a:gd name="T2" fmla="*/ 48 w 110"/>
              <a:gd name="T3" fmla="*/ 106 h 110"/>
              <a:gd name="T4" fmla="*/ 44 w 110"/>
              <a:gd name="T5" fmla="*/ 100 h 110"/>
              <a:gd name="T6" fmla="*/ 38 w 110"/>
              <a:gd name="T7" fmla="*/ 101 h 110"/>
              <a:gd name="T8" fmla="*/ 34 w 110"/>
              <a:gd name="T9" fmla="*/ 96 h 110"/>
              <a:gd name="T10" fmla="*/ 28 w 110"/>
              <a:gd name="T11" fmla="*/ 96 h 110"/>
              <a:gd name="T12" fmla="*/ 25 w 110"/>
              <a:gd name="T13" fmla="*/ 90 h 110"/>
              <a:gd name="T14" fmla="*/ 17 w 110"/>
              <a:gd name="T15" fmla="*/ 90 h 110"/>
              <a:gd name="T16" fmla="*/ 17 w 110"/>
              <a:gd name="T17" fmla="*/ 81 h 110"/>
              <a:gd name="T18" fmla="*/ 13 w 110"/>
              <a:gd name="T19" fmla="*/ 79 h 110"/>
              <a:gd name="T20" fmla="*/ 10 w 110"/>
              <a:gd name="T21" fmla="*/ 75 h 110"/>
              <a:gd name="T22" fmla="*/ 9 w 110"/>
              <a:gd name="T23" fmla="*/ 69 h 110"/>
              <a:gd name="T24" fmla="*/ 7 w 110"/>
              <a:gd name="T25" fmla="*/ 64 h 110"/>
              <a:gd name="T26" fmla="*/ 7 w 110"/>
              <a:gd name="T27" fmla="*/ 58 h 110"/>
              <a:gd name="T28" fmla="*/ 9 w 110"/>
              <a:gd name="T29" fmla="*/ 52 h 110"/>
              <a:gd name="T30" fmla="*/ 5 w 110"/>
              <a:gd name="T31" fmla="*/ 46 h 110"/>
              <a:gd name="T32" fmla="*/ 10 w 110"/>
              <a:gd name="T33" fmla="*/ 41 h 110"/>
              <a:gd name="T34" fmla="*/ 10 w 110"/>
              <a:gd name="T35" fmla="*/ 36 h 110"/>
              <a:gd name="T36" fmla="*/ 15 w 110"/>
              <a:gd name="T37" fmla="*/ 31 h 110"/>
              <a:gd name="T38" fmla="*/ 17 w 110"/>
              <a:gd name="T39" fmla="*/ 28 h 110"/>
              <a:gd name="T40" fmla="*/ 19 w 110"/>
              <a:gd name="T41" fmla="*/ 22 h 110"/>
              <a:gd name="T42" fmla="*/ 24 w 110"/>
              <a:gd name="T43" fmla="*/ 21 h 110"/>
              <a:gd name="T44" fmla="*/ 26 w 110"/>
              <a:gd name="T45" fmla="*/ 13 h 110"/>
              <a:gd name="T46" fmla="*/ 32 w 110"/>
              <a:gd name="T47" fmla="*/ 15 h 110"/>
              <a:gd name="T48" fmla="*/ 34 w 110"/>
              <a:gd name="T49" fmla="*/ 5 h 110"/>
              <a:gd name="T50" fmla="*/ 42 w 110"/>
              <a:gd name="T51" fmla="*/ 11 h 110"/>
              <a:gd name="T52" fmla="*/ 46 w 110"/>
              <a:gd name="T53" fmla="*/ 1 h 110"/>
              <a:gd name="T54" fmla="*/ 52 w 110"/>
              <a:gd name="T55" fmla="*/ 9 h 110"/>
              <a:gd name="T56" fmla="*/ 57 w 110"/>
              <a:gd name="T57" fmla="*/ 1 h 110"/>
              <a:gd name="T58" fmla="*/ 63 w 110"/>
              <a:gd name="T59" fmla="*/ 10 h 110"/>
              <a:gd name="T60" fmla="*/ 68 w 110"/>
              <a:gd name="T61" fmla="*/ 6 h 110"/>
              <a:gd name="T62" fmla="*/ 72 w 110"/>
              <a:gd name="T63" fmla="*/ 12 h 110"/>
              <a:gd name="T64" fmla="*/ 77 w 110"/>
              <a:gd name="T65" fmla="*/ 12 h 110"/>
              <a:gd name="T66" fmla="*/ 81 w 110"/>
              <a:gd name="T67" fmla="*/ 17 h 110"/>
              <a:gd name="T68" fmla="*/ 86 w 110"/>
              <a:gd name="T69" fmla="*/ 18 h 110"/>
              <a:gd name="T70" fmla="*/ 89 w 110"/>
              <a:gd name="T71" fmla="*/ 24 h 110"/>
              <a:gd name="T72" fmla="*/ 92 w 110"/>
              <a:gd name="T73" fmla="*/ 27 h 110"/>
              <a:gd name="T74" fmla="*/ 97 w 110"/>
              <a:gd name="T75" fmla="*/ 31 h 110"/>
              <a:gd name="T76" fmla="*/ 98 w 110"/>
              <a:gd name="T77" fmla="*/ 36 h 110"/>
              <a:gd name="T78" fmla="*/ 104 w 110"/>
              <a:gd name="T79" fmla="*/ 40 h 110"/>
              <a:gd name="T80" fmla="*/ 101 w 110"/>
              <a:gd name="T81" fmla="*/ 47 h 110"/>
              <a:gd name="T82" fmla="*/ 104 w 110"/>
              <a:gd name="T83" fmla="*/ 52 h 110"/>
              <a:gd name="T84" fmla="*/ 104 w 110"/>
              <a:gd name="T85" fmla="*/ 58 h 110"/>
              <a:gd name="T86" fmla="*/ 101 w 110"/>
              <a:gd name="T87" fmla="*/ 64 h 110"/>
              <a:gd name="T88" fmla="*/ 104 w 110"/>
              <a:gd name="T89" fmla="*/ 71 h 110"/>
              <a:gd name="T90" fmla="*/ 98 w 110"/>
              <a:gd name="T91" fmla="*/ 74 h 110"/>
              <a:gd name="T92" fmla="*/ 97 w 110"/>
              <a:gd name="T93" fmla="*/ 80 h 110"/>
              <a:gd name="T94" fmla="*/ 92 w 110"/>
              <a:gd name="T95" fmla="*/ 83 h 110"/>
              <a:gd name="T96" fmla="*/ 89 w 110"/>
              <a:gd name="T97" fmla="*/ 87 h 110"/>
              <a:gd name="T98" fmla="*/ 87 w 110"/>
              <a:gd name="T99" fmla="*/ 92 h 110"/>
              <a:gd name="T100" fmla="*/ 82 w 110"/>
              <a:gd name="T101" fmla="*/ 96 h 110"/>
              <a:gd name="T102" fmla="*/ 75 w 110"/>
              <a:gd name="T103" fmla="*/ 97 h 110"/>
              <a:gd name="T104" fmla="*/ 72 w 110"/>
              <a:gd name="T105" fmla="*/ 101 h 110"/>
              <a:gd name="T106" fmla="*/ 66 w 110"/>
              <a:gd name="T107" fmla="*/ 103 h 110"/>
              <a:gd name="T108" fmla="*/ 61 w 110"/>
              <a:gd name="T109" fmla="*/ 101 h 110"/>
              <a:gd name="T110" fmla="*/ 22 w 110"/>
              <a:gd name="T111" fmla="*/ 5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0" h="110">
                <a:moveTo>
                  <a:pt x="58" y="110"/>
                </a:moveTo>
                <a:cubicBezTo>
                  <a:pt x="57" y="110"/>
                  <a:pt x="57" y="110"/>
                  <a:pt x="57" y="110"/>
                </a:cubicBezTo>
                <a:cubicBezTo>
                  <a:pt x="57" y="110"/>
                  <a:pt x="56" y="108"/>
                  <a:pt x="56" y="106"/>
                </a:cubicBezTo>
                <a:cubicBezTo>
                  <a:pt x="56" y="105"/>
                  <a:pt x="55" y="105"/>
                  <a:pt x="55" y="104"/>
                </a:cubicBezTo>
                <a:cubicBezTo>
                  <a:pt x="55" y="102"/>
                  <a:pt x="55" y="102"/>
                  <a:pt x="54" y="102"/>
                </a:cubicBezTo>
                <a:cubicBezTo>
                  <a:pt x="54" y="101"/>
                  <a:pt x="54" y="101"/>
                  <a:pt x="53" y="101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2" y="101"/>
                  <a:pt x="52" y="101"/>
                  <a:pt x="51" y="101"/>
                </a:cubicBezTo>
                <a:cubicBezTo>
                  <a:pt x="51" y="101"/>
                  <a:pt x="50" y="101"/>
                  <a:pt x="50" y="101"/>
                </a:cubicBezTo>
                <a:cubicBezTo>
                  <a:pt x="50" y="102"/>
                  <a:pt x="50" y="102"/>
                  <a:pt x="49" y="104"/>
                </a:cubicBezTo>
                <a:cubicBezTo>
                  <a:pt x="49" y="104"/>
                  <a:pt x="49" y="105"/>
                  <a:pt x="48" y="106"/>
                </a:cubicBezTo>
                <a:cubicBezTo>
                  <a:pt x="47" y="108"/>
                  <a:pt x="47" y="109"/>
                  <a:pt x="46" y="109"/>
                </a:cubicBezTo>
                <a:cubicBezTo>
                  <a:pt x="46" y="109"/>
                  <a:pt x="46" y="109"/>
                  <a:pt x="46" y="109"/>
                </a:cubicBezTo>
                <a:cubicBezTo>
                  <a:pt x="45" y="109"/>
                  <a:pt x="45" y="109"/>
                  <a:pt x="44" y="109"/>
                </a:cubicBezTo>
                <a:cubicBezTo>
                  <a:pt x="44" y="109"/>
                  <a:pt x="44" y="107"/>
                  <a:pt x="44" y="105"/>
                </a:cubicBezTo>
                <a:cubicBezTo>
                  <a:pt x="44" y="104"/>
                  <a:pt x="44" y="103"/>
                  <a:pt x="44" y="103"/>
                </a:cubicBezTo>
                <a:cubicBezTo>
                  <a:pt x="44" y="101"/>
                  <a:pt x="44" y="101"/>
                  <a:pt x="44" y="100"/>
                </a:cubicBezTo>
                <a:cubicBezTo>
                  <a:pt x="43" y="100"/>
                  <a:pt x="43" y="100"/>
                  <a:pt x="42" y="100"/>
                </a:cubicBezTo>
                <a:cubicBezTo>
                  <a:pt x="42" y="99"/>
                  <a:pt x="42" y="99"/>
                  <a:pt x="42" y="99"/>
                </a:cubicBezTo>
                <a:cubicBezTo>
                  <a:pt x="42" y="99"/>
                  <a:pt x="42" y="99"/>
                  <a:pt x="42" y="99"/>
                </a:cubicBezTo>
                <a:cubicBezTo>
                  <a:pt x="41" y="99"/>
                  <a:pt x="41" y="99"/>
                  <a:pt x="40" y="99"/>
                </a:cubicBezTo>
                <a:cubicBezTo>
                  <a:pt x="40" y="99"/>
                  <a:pt x="40" y="99"/>
                  <a:pt x="40" y="99"/>
                </a:cubicBezTo>
                <a:cubicBezTo>
                  <a:pt x="39" y="99"/>
                  <a:pt x="39" y="100"/>
                  <a:pt x="38" y="101"/>
                </a:cubicBezTo>
                <a:cubicBezTo>
                  <a:pt x="38" y="101"/>
                  <a:pt x="37" y="102"/>
                  <a:pt x="37" y="103"/>
                </a:cubicBezTo>
                <a:cubicBezTo>
                  <a:pt x="35" y="104"/>
                  <a:pt x="35" y="106"/>
                  <a:pt x="34" y="106"/>
                </a:cubicBezTo>
                <a:cubicBezTo>
                  <a:pt x="34" y="106"/>
                  <a:pt x="33" y="105"/>
                  <a:pt x="32" y="105"/>
                </a:cubicBezTo>
                <a:cubicBezTo>
                  <a:pt x="32" y="105"/>
                  <a:pt x="32" y="103"/>
                  <a:pt x="33" y="101"/>
                </a:cubicBezTo>
                <a:cubicBezTo>
                  <a:pt x="33" y="100"/>
                  <a:pt x="33" y="100"/>
                  <a:pt x="33" y="99"/>
                </a:cubicBezTo>
                <a:cubicBezTo>
                  <a:pt x="34" y="97"/>
                  <a:pt x="34" y="97"/>
                  <a:pt x="34" y="96"/>
                </a:cubicBezTo>
                <a:cubicBezTo>
                  <a:pt x="34" y="96"/>
                  <a:pt x="33" y="96"/>
                  <a:pt x="32" y="95"/>
                </a:cubicBezTo>
                <a:cubicBezTo>
                  <a:pt x="32" y="95"/>
                  <a:pt x="32" y="95"/>
                  <a:pt x="32" y="95"/>
                </a:cubicBezTo>
                <a:cubicBezTo>
                  <a:pt x="32" y="95"/>
                  <a:pt x="32" y="95"/>
                  <a:pt x="32" y="95"/>
                </a:cubicBezTo>
                <a:cubicBezTo>
                  <a:pt x="31" y="94"/>
                  <a:pt x="30" y="94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29" y="95"/>
                  <a:pt x="28" y="96"/>
                </a:cubicBezTo>
                <a:cubicBezTo>
                  <a:pt x="28" y="96"/>
                  <a:pt x="27" y="97"/>
                  <a:pt x="26" y="97"/>
                </a:cubicBezTo>
                <a:cubicBezTo>
                  <a:pt x="25" y="99"/>
                  <a:pt x="23" y="99"/>
                  <a:pt x="23" y="100"/>
                </a:cubicBezTo>
                <a:cubicBezTo>
                  <a:pt x="23" y="100"/>
                  <a:pt x="22" y="99"/>
                  <a:pt x="21" y="98"/>
                </a:cubicBezTo>
                <a:cubicBezTo>
                  <a:pt x="22" y="98"/>
                  <a:pt x="22" y="97"/>
                  <a:pt x="23" y="95"/>
                </a:cubicBezTo>
                <a:cubicBezTo>
                  <a:pt x="23" y="94"/>
                  <a:pt x="24" y="93"/>
                  <a:pt x="24" y="93"/>
                </a:cubicBezTo>
                <a:cubicBezTo>
                  <a:pt x="25" y="91"/>
                  <a:pt x="25" y="91"/>
                  <a:pt x="25" y="90"/>
                </a:cubicBezTo>
                <a:cubicBezTo>
                  <a:pt x="25" y="90"/>
                  <a:pt x="24" y="90"/>
                  <a:pt x="24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23" y="88"/>
                  <a:pt x="22" y="88"/>
                  <a:pt x="22" y="88"/>
                </a:cubicBezTo>
                <a:cubicBezTo>
                  <a:pt x="21" y="88"/>
                  <a:pt x="21" y="88"/>
                  <a:pt x="20" y="88"/>
                </a:cubicBezTo>
                <a:cubicBezTo>
                  <a:pt x="19" y="89"/>
                  <a:pt x="18" y="89"/>
                  <a:pt x="17" y="90"/>
                </a:cubicBezTo>
                <a:cubicBezTo>
                  <a:pt x="15" y="90"/>
                  <a:pt x="14" y="91"/>
                  <a:pt x="14" y="91"/>
                </a:cubicBezTo>
                <a:cubicBezTo>
                  <a:pt x="13" y="91"/>
                  <a:pt x="13" y="90"/>
                  <a:pt x="12" y="90"/>
                </a:cubicBezTo>
                <a:cubicBezTo>
                  <a:pt x="13" y="89"/>
                  <a:pt x="13" y="88"/>
                  <a:pt x="15" y="86"/>
                </a:cubicBezTo>
                <a:cubicBezTo>
                  <a:pt x="15" y="86"/>
                  <a:pt x="16" y="85"/>
                  <a:pt x="16" y="85"/>
                </a:cubicBezTo>
                <a:cubicBezTo>
                  <a:pt x="17" y="83"/>
                  <a:pt x="17" y="83"/>
                  <a:pt x="17" y="82"/>
                </a:cubicBezTo>
                <a:cubicBezTo>
                  <a:pt x="17" y="82"/>
                  <a:pt x="17" y="82"/>
                  <a:pt x="17" y="81"/>
                </a:cubicBezTo>
                <a:cubicBezTo>
                  <a:pt x="17" y="80"/>
                  <a:pt x="17" y="80"/>
                  <a:pt x="17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16" y="79"/>
                  <a:pt x="15" y="79"/>
                  <a:pt x="15" y="79"/>
                </a:cubicBezTo>
                <a:cubicBezTo>
                  <a:pt x="15" y="79"/>
                  <a:pt x="15" y="79"/>
                  <a:pt x="15" y="79"/>
                </a:cubicBezTo>
                <a:cubicBezTo>
                  <a:pt x="15" y="79"/>
                  <a:pt x="15" y="79"/>
                  <a:pt x="15" y="79"/>
                </a:cubicBezTo>
                <a:cubicBezTo>
                  <a:pt x="15" y="79"/>
                  <a:pt x="14" y="79"/>
                  <a:pt x="13" y="79"/>
                </a:cubicBezTo>
                <a:cubicBezTo>
                  <a:pt x="12" y="80"/>
                  <a:pt x="11" y="80"/>
                  <a:pt x="11" y="80"/>
                </a:cubicBezTo>
                <a:cubicBezTo>
                  <a:pt x="9" y="80"/>
                  <a:pt x="7" y="81"/>
                  <a:pt x="7" y="81"/>
                </a:cubicBezTo>
                <a:cubicBezTo>
                  <a:pt x="7" y="81"/>
                  <a:pt x="7" y="81"/>
                  <a:pt x="7" y="81"/>
                </a:cubicBezTo>
                <a:cubicBezTo>
                  <a:pt x="6" y="80"/>
                  <a:pt x="6" y="79"/>
                  <a:pt x="6" y="79"/>
                </a:cubicBezTo>
                <a:cubicBezTo>
                  <a:pt x="6" y="78"/>
                  <a:pt x="7" y="77"/>
                  <a:pt x="9" y="76"/>
                </a:cubicBezTo>
                <a:cubicBezTo>
                  <a:pt x="9" y="76"/>
                  <a:pt x="10" y="75"/>
                  <a:pt x="10" y="75"/>
                </a:cubicBezTo>
                <a:cubicBezTo>
                  <a:pt x="12" y="73"/>
                  <a:pt x="12" y="73"/>
                  <a:pt x="12" y="73"/>
                </a:cubicBezTo>
                <a:cubicBezTo>
                  <a:pt x="12" y="73"/>
                  <a:pt x="12" y="72"/>
                  <a:pt x="12" y="71"/>
                </a:cubicBezTo>
                <a:cubicBezTo>
                  <a:pt x="12" y="71"/>
                  <a:pt x="12" y="71"/>
                  <a:pt x="12" y="71"/>
                </a:cubicBezTo>
                <a:cubicBezTo>
                  <a:pt x="12" y="71"/>
                  <a:pt x="12" y="71"/>
                  <a:pt x="12" y="71"/>
                </a:cubicBezTo>
                <a:cubicBezTo>
                  <a:pt x="11" y="70"/>
                  <a:pt x="11" y="69"/>
                  <a:pt x="11" y="69"/>
                </a:cubicBezTo>
                <a:cubicBezTo>
                  <a:pt x="10" y="69"/>
                  <a:pt x="10" y="69"/>
                  <a:pt x="9" y="69"/>
                </a:cubicBezTo>
                <a:cubicBezTo>
                  <a:pt x="8" y="69"/>
                  <a:pt x="8" y="69"/>
                  <a:pt x="8" y="69"/>
                </a:cubicBezTo>
                <a:cubicBezTo>
                  <a:pt x="7" y="69"/>
                  <a:pt x="7" y="69"/>
                  <a:pt x="6" y="69"/>
                </a:cubicBezTo>
                <a:cubicBezTo>
                  <a:pt x="4" y="69"/>
                  <a:pt x="2" y="69"/>
                  <a:pt x="2" y="69"/>
                </a:cubicBezTo>
                <a:cubicBezTo>
                  <a:pt x="2" y="68"/>
                  <a:pt x="1" y="67"/>
                  <a:pt x="2" y="67"/>
                </a:cubicBezTo>
                <a:cubicBezTo>
                  <a:pt x="2" y="67"/>
                  <a:pt x="3" y="66"/>
                  <a:pt x="5" y="65"/>
                </a:cubicBezTo>
                <a:cubicBezTo>
                  <a:pt x="6" y="64"/>
                  <a:pt x="6" y="64"/>
                  <a:pt x="7" y="64"/>
                </a:cubicBezTo>
                <a:cubicBezTo>
                  <a:pt x="9" y="63"/>
                  <a:pt x="9" y="63"/>
                  <a:pt x="9" y="63"/>
                </a:cubicBezTo>
                <a:cubicBezTo>
                  <a:pt x="9" y="62"/>
                  <a:pt x="9" y="62"/>
                  <a:pt x="9" y="61"/>
                </a:cubicBezTo>
                <a:cubicBezTo>
                  <a:pt x="9" y="61"/>
                  <a:pt x="9" y="61"/>
                  <a:pt x="9" y="61"/>
                </a:cubicBezTo>
                <a:cubicBezTo>
                  <a:pt x="9" y="60"/>
                  <a:pt x="9" y="60"/>
                  <a:pt x="9" y="60"/>
                </a:cubicBezTo>
                <a:cubicBezTo>
                  <a:pt x="9" y="59"/>
                  <a:pt x="9" y="59"/>
                  <a:pt x="9" y="59"/>
                </a:cubicBezTo>
                <a:cubicBezTo>
                  <a:pt x="8" y="58"/>
                  <a:pt x="8" y="58"/>
                  <a:pt x="7" y="58"/>
                </a:cubicBezTo>
                <a:cubicBezTo>
                  <a:pt x="6" y="58"/>
                  <a:pt x="5" y="58"/>
                  <a:pt x="4" y="57"/>
                </a:cubicBezTo>
                <a:cubicBezTo>
                  <a:pt x="2" y="57"/>
                  <a:pt x="1" y="56"/>
                  <a:pt x="0" y="56"/>
                </a:cubicBezTo>
                <a:cubicBezTo>
                  <a:pt x="0" y="56"/>
                  <a:pt x="0" y="54"/>
                  <a:pt x="0" y="54"/>
                </a:cubicBezTo>
                <a:cubicBezTo>
                  <a:pt x="1" y="54"/>
                  <a:pt x="2" y="54"/>
                  <a:pt x="4" y="53"/>
                </a:cubicBezTo>
                <a:cubicBezTo>
                  <a:pt x="5" y="53"/>
                  <a:pt x="6" y="53"/>
                  <a:pt x="6" y="53"/>
                </a:cubicBezTo>
                <a:cubicBezTo>
                  <a:pt x="8" y="52"/>
                  <a:pt x="8" y="52"/>
                  <a:pt x="9" y="52"/>
                </a:cubicBezTo>
                <a:cubicBezTo>
                  <a:pt x="9" y="52"/>
                  <a:pt x="9" y="51"/>
                  <a:pt x="9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48"/>
                  <a:pt x="9" y="47"/>
                  <a:pt x="7" y="47"/>
                </a:cubicBezTo>
                <a:cubicBezTo>
                  <a:pt x="7" y="46"/>
                  <a:pt x="6" y="46"/>
                  <a:pt x="5" y="46"/>
                </a:cubicBezTo>
                <a:cubicBezTo>
                  <a:pt x="3" y="45"/>
                  <a:pt x="2" y="44"/>
                  <a:pt x="2" y="44"/>
                </a:cubicBezTo>
                <a:cubicBezTo>
                  <a:pt x="2" y="43"/>
                  <a:pt x="2" y="42"/>
                  <a:pt x="2" y="42"/>
                </a:cubicBezTo>
                <a:cubicBezTo>
                  <a:pt x="2" y="41"/>
                  <a:pt x="3" y="41"/>
                  <a:pt x="5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41"/>
                  <a:pt x="8" y="41"/>
                  <a:pt x="8" y="41"/>
                </a:cubicBezTo>
                <a:cubicBezTo>
                  <a:pt x="9" y="41"/>
                  <a:pt x="9" y="41"/>
                  <a:pt x="10" y="41"/>
                </a:cubicBezTo>
                <a:cubicBezTo>
                  <a:pt x="10" y="41"/>
                  <a:pt x="10" y="41"/>
                  <a:pt x="11" y="41"/>
                </a:cubicBezTo>
                <a:cubicBezTo>
                  <a:pt x="11" y="41"/>
                  <a:pt x="11" y="41"/>
                  <a:pt x="12" y="40"/>
                </a:cubicBezTo>
                <a:cubicBezTo>
                  <a:pt x="12" y="39"/>
                  <a:pt x="12" y="39"/>
                  <a:pt x="12" y="39"/>
                </a:cubicBezTo>
                <a:cubicBezTo>
                  <a:pt x="12" y="39"/>
                  <a:pt x="12" y="39"/>
                  <a:pt x="12" y="39"/>
                </a:cubicBezTo>
                <a:cubicBezTo>
                  <a:pt x="12" y="38"/>
                  <a:pt x="12" y="38"/>
                  <a:pt x="12" y="37"/>
                </a:cubicBezTo>
                <a:cubicBezTo>
                  <a:pt x="12" y="37"/>
                  <a:pt x="12" y="37"/>
                  <a:pt x="10" y="36"/>
                </a:cubicBezTo>
                <a:cubicBezTo>
                  <a:pt x="10" y="35"/>
                  <a:pt x="9" y="35"/>
                  <a:pt x="9" y="34"/>
                </a:cubicBezTo>
                <a:cubicBezTo>
                  <a:pt x="7" y="33"/>
                  <a:pt x="6" y="32"/>
                  <a:pt x="6" y="32"/>
                </a:cubicBezTo>
                <a:cubicBezTo>
                  <a:pt x="6" y="31"/>
                  <a:pt x="6" y="30"/>
                  <a:pt x="7" y="30"/>
                </a:cubicBezTo>
                <a:cubicBezTo>
                  <a:pt x="7" y="30"/>
                  <a:pt x="9" y="30"/>
                  <a:pt x="11" y="30"/>
                </a:cubicBezTo>
                <a:cubicBezTo>
                  <a:pt x="11" y="31"/>
                  <a:pt x="12" y="31"/>
                  <a:pt x="13" y="31"/>
                </a:cubicBezTo>
                <a:cubicBezTo>
                  <a:pt x="14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6" y="31"/>
                  <a:pt x="16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29"/>
                  <a:pt x="17" y="28"/>
                  <a:pt x="17" y="28"/>
                </a:cubicBezTo>
                <a:cubicBezTo>
                  <a:pt x="17" y="28"/>
                  <a:pt x="17" y="27"/>
                  <a:pt x="16" y="26"/>
                </a:cubicBezTo>
                <a:cubicBezTo>
                  <a:pt x="16" y="26"/>
                  <a:pt x="15" y="25"/>
                  <a:pt x="15" y="24"/>
                </a:cubicBezTo>
                <a:cubicBezTo>
                  <a:pt x="13" y="22"/>
                  <a:pt x="13" y="21"/>
                  <a:pt x="13" y="21"/>
                </a:cubicBezTo>
                <a:cubicBezTo>
                  <a:pt x="13" y="20"/>
                  <a:pt x="13" y="19"/>
                  <a:pt x="14" y="19"/>
                </a:cubicBezTo>
                <a:cubicBezTo>
                  <a:pt x="14" y="19"/>
                  <a:pt x="15" y="20"/>
                  <a:pt x="18" y="21"/>
                </a:cubicBezTo>
                <a:cubicBezTo>
                  <a:pt x="18" y="21"/>
                  <a:pt x="19" y="22"/>
                  <a:pt x="19" y="22"/>
                </a:cubicBezTo>
                <a:cubicBezTo>
                  <a:pt x="21" y="23"/>
                  <a:pt x="21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3" y="22"/>
                  <a:pt x="23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5" y="20"/>
                  <a:pt x="25" y="20"/>
                </a:cubicBezTo>
                <a:cubicBezTo>
                  <a:pt x="25" y="20"/>
                  <a:pt x="25" y="19"/>
                  <a:pt x="24" y="18"/>
                </a:cubicBezTo>
                <a:cubicBezTo>
                  <a:pt x="24" y="17"/>
                  <a:pt x="23" y="16"/>
                  <a:pt x="23" y="16"/>
                </a:cubicBezTo>
                <a:cubicBezTo>
                  <a:pt x="22" y="14"/>
                  <a:pt x="22" y="12"/>
                  <a:pt x="22" y="12"/>
                </a:cubicBezTo>
                <a:cubicBezTo>
                  <a:pt x="22" y="12"/>
                  <a:pt x="23" y="11"/>
                  <a:pt x="23" y="11"/>
                </a:cubicBezTo>
                <a:cubicBezTo>
                  <a:pt x="24" y="11"/>
                  <a:pt x="25" y="12"/>
                  <a:pt x="26" y="13"/>
                </a:cubicBezTo>
                <a:cubicBezTo>
                  <a:pt x="27" y="14"/>
                  <a:pt x="28" y="14"/>
                  <a:pt x="28" y="15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1" y="16"/>
                  <a:pt x="31" y="16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3" y="15"/>
                  <a:pt x="34" y="14"/>
                  <a:pt x="34" y="14"/>
                </a:cubicBezTo>
                <a:cubicBezTo>
                  <a:pt x="34" y="14"/>
                  <a:pt x="34" y="13"/>
                  <a:pt x="33" y="12"/>
                </a:cubicBezTo>
                <a:cubicBezTo>
                  <a:pt x="33" y="11"/>
                  <a:pt x="33" y="10"/>
                  <a:pt x="33" y="9"/>
                </a:cubicBezTo>
                <a:cubicBezTo>
                  <a:pt x="33" y="7"/>
                  <a:pt x="32" y="6"/>
                  <a:pt x="33" y="5"/>
                </a:cubicBezTo>
                <a:cubicBezTo>
                  <a:pt x="33" y="5"/>
                  <a:pt x="34" y="5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5" y="5"/>
                  <a:pt x="36" y="6"/>
                  <a:pt x="37" y="8"/>
                </a:cubicBezTo>
                <a:cubicBezTo>
                  <a:pt x="37" y="8"/>
                  <a:pt x="38" y="9"/>
                  <a:pt x="38" y="9"/>
                </a:cubicBezTo>
                <a:cubicBezTo>
                  <a:pt x="39" y="11"/>
                  <a:pt x="39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1" y="11"/>
                  <a:pt x="42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3" y="11"/>
                  <a:pt x="44" y="10"/>
                  <a:pt x="44" y="10"/>
                </a:cubicBezTo>
                <a:cubicBezTo>
                  <a:pt x="44" y="10"/>
                  <a:pt x="44" y="10"/>
                  <a:pt x="44" y="8"/>
                </a:cubicBezTo>
                <a:cubicBezTo>
                  <a:pt x="44" y="7"/>
                  <a:pt x="44" y="6"/>
                  <a:pt x="44" y="6"/>
                </a:cubicBezTo>
                <a:cubicBezTo>
                  <a:pt x="44" y="3"/>
                  <a:pt x="44" y="2"/>
                  <a:pt x="45" y="2"/>
                </a:cubicBezTo>
                <a:cubicBezTo>
                  <a:pt x="45" y="1"/>
                  <a:pt x="46" y="1"/>
                  <a:pt x="46" y="1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1"/>
                  <a:pt x="48" y="3"/>
                  <a:pt x="48" y="5"/>
                </a:cubicBezTo>
                <a:cubicBezTo>
                  <a:pt x="49" y="5"/>
                  <a:pt x="49" y="6"/>
                  <a:pt x="49" y="7"/>
                </a:cubicBezTo>
                <a:cubicBezTo>
                  <a:pt x="50" y="9"/>
                  <a:pt x="50" y="9"/>
                  <a:pt x="50" y="9"/>
                </a:cubicBezTo>
                <a:cubicBezTo>
                  <a:pt x="51" y="9"/>
                  <a:pt x="51" y="9"/>
                  <a:pt x="51" y="9"/>
                </a:cubicBezTo>
                <a:cubicBezTo>
                  <a:pt x="52" y="9"/>
                  <a:pt x="52" y="9"/>
                  <a:pt x="52" y="9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9"/>
                  <a:pt x="53" y="9"/>
                  <a:pt x="53" y="9"/>
                </a:cubicBezTo>
                <a:cubicBezTo>
                  <a:pt x="54" y="9"/>
                  <a:pt x="54" y="9"/>
                  <a:pt x="54" y="9"/>
                </a:cubicBezTo>
                <a:cubicBezTo>
                  <a:pt x="55" y="9"/>
                  <a:pt x="55" y="8"/>
                  <a:pt x="55" y="7"/>
                </a:cubicBezTo>
                <a:cubicBezTo>
                  <a:pt x="55" y="6"/>
                  <a:pt x="56" y="5"/>
                  <a:pt x="56" y="4"/>
                </a:cubicBezTo>
                <a:cubicBezTo>
                  <a:pt x="57" y="2"/>
                  <a:pt x="57" y="1"/>
                  <a:pt x="57" y="1"/>
                </a:cubicBezTo>
                <a:cubicBezTo>
                  <a:pt x="57" y="1"/>
                  <a:pt x="58" y="0"/>
                  <a:pt x="58" y="0"/>
                </a:cubicBezTo>
                <a:cubicBezTo>
                  <a:pt x="59" y="0"/>
                  <a:pt x="59" y="1"/>
                  <a:pt x="59" y="1"/>
                </a:cubicBezTo>
                <a:cubicBezTo>
                  <a:pt x="59" y="1"/>
                  <a:pt x="60" y="2"/>
                  <a:pt x="60" y="5"/>
                </a:cubicBezTo>
                <a:cubicBezTo>
                  <a:pt x="60" y="5"/>
                  <a:pt x="60" y="6"/>
                  <a:pt x="61" y="7"/>
                </a:cubicBezTo>
                <a:cubicBezTo>
                  <a:pt x="61" y="9"/>
                  <a:pt x="61" y="9"/>
                  <a:pt x="61" y="9"/>
                </a:cubicBezTo>
                <a:cubicBezTo>
                  <a:pt x="61" y="9"/>
                  <a:pt x="62" y="10"/>
                  <a:pt x="63" y="10"/>
                </a:cubicBezTo>
                <a:cubicBezTo>
                  <a:pt x="63" y="10"/>
                  <a:pt x="63" y="10"/>
                  <a:pt x="63" y="10"/>
                </a:cubicBezTo>
                <a:cubicBezTo>
                  <a:pt x="63" y="10"/>
                  <a:pt x="63" y="10"/>
                  <a:pt x="63" y="10"/>
                </a:cubicBezTo>
                <a:cubicBezTo>
                  <a:pt x="64" y="10"/>
                  <a:pt x="64" y="10"/>
                  <a:pt x="64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5" y="10"/>
                  <a:pt x="66" y="9"/>
                  <a:pt x="66" y="8"/>
                </a:cubicBezTo>
                <a:cubicBezTo>
                  <a:pt x="67" y="7"/>
                  <a:pt x="67" y="7"/>
                  <a:pt x="68" y="6"/>
                </a:cubicBezTo>
                <a:cubicBezTo>
                  <a:pt x="69" y="4"/>
                  <a:pt x="70" y="3"/>
                  <a:pt x="70" y="3"/>
                </a:cubicBezTo>
                <a:cubicBezTo>
                  <a:pt x="70" y="3"/>
                  <a:pt x="70" y="3"/>
                  <a:pt x="70" y="3"/>
                </a:cubicBezTo>
                <a:cubicBezTo>
                  <a:pt x="71" y="3"/>
                  <a:pt x="72" y="3"/>
                  <a:pt x="72" y="3"/>
                </a:cubicBezTo>
                <a:cubicBezTo>
                  <a:pt x="72" y="4"/>
                  <a:pt x="72" y="5"/>
                  <a:pt x="72" y="7"/>
                </a:cubicBezTo>
                <a:cubicBezTo>
                  <a:pt x="72" y="8"/>
                  <a:pt x="72" y="9"/>
                  <a:pt x="72" y="9"/>
                </a:cubicBezTo>
                <a:cubicBezTo>
                  <a:pt x="71" y="11"/>
                  <a:pt x="71" y="12"/>
                  <a:pt x="72" y="12"/>
                </a:cubicBezTo>
                <a:cubicBezTo>
                  <a:pt x="72" y="12"/>
                  <a:pt x="72" y="12"/>
                  <a:pt x="73" y="13"/>
                </a:cubicBezTo>
                <a:cubicBezTo>
                  <a:pt x="73" y="13"/>
                  <a:pt x="73" y="13"/>
                  <a:pt x="73" y="13"/>
                </a:cubicBezTo>
                <a:cubicBezTo>
                  <a:pt x="73" y="13"/>
                  <a:pt x="73" y="13"/>
                  <a:pt x="73" y="13"/>
                </a:cubicBezTo>
                <a:cubicBezTo>
                  <a:pt x="74" y="13"/>
                  <a:pt x="75" y="13"/>
                  <a:pt x="75" y="13"/>
                </a:cubicBezTo>
                <a:cubicBezTo>
                  <a:pt x="75" y="13"/>
                  <a:pt x="75" y="13"/>
                  <a:pt x="75" y="13"/>
                </a:cubicBezTo>
                <a:cubicBezTo>
                  <a:pt x="76" y="13"/>
                  <a:pt x="76" y="13"/>
                  <a:pt x="77" y="12"/>
                </a:cubicBezTo>
                <a:cubicBezTo>
                  <a:pt x="77" y="11"/>
                  <a:pt x="78" y="11"/>
                  <a:pt x="79" y="10"/>
                </a:cubicBezTo>
                <a:cubicBezTo>
                  <a:pt x="80" y="9"/>
                  <a:pt x="81" y="8"/>
                  <a:pt x="82" y="7"/>
                </a:cubicBezTo>
                <a:cubicBezTo>
                  <a:pt x="82" y="7"/>
                  <a:pt x="83" y="8"/>
                  <a:pt x="83" y="8"/>
                </a:cubicBezTo>
                <a:cubicBezTo>
                  <a:pt x="83" y="9"/>
                  <a:pt x="83" y="10"/>
                  <a:pt x="82" y="12"/>
                </a:cubicBezTo>
                <a:cubicBezTo>
                  <a:pt x="82" y="13"/>
                  <a:pt x="82" y="14"/>
                  <a:pt x="82" y="14"/>
                </a:cubicBezTo>
                <a:cubicBezTo>
                  <a:pt x="81" y="16"/>
                  <a:pt x="81" y="16"/>
                  <a:pt x="81" y="17"/>
                </a:cubicBezTo>
                <a:cubicBezTo>
                  <a:pt x="81" y="17"/>
                  <a:pt x="81" y="17"/>
                  <a:pt x="82" y="18"/>
                </a:cubicBezTo>
                <a:cubicBezTo>
                  <a:pt x="82" y="18"/>
                  <a:pt x="82" y="18"/>
                  <a:pt x="82" y="18"/>
                </a:cubicBezTo>
                <a:cubicBezTo>
                  <a:pt x="83" y="18"/>
                  <a:pt x="83" y="18"/>
                  <a:pt x="83" y="18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9"/>
                  <a:pt x="84" y="19"/>
                  <a:pt x="84" y="19"/>
                </a:cubicBezTo>
                <a:cubicBezTo>
                  <a:pt x="85" y="19"/>
                  <a:pt x="85" y="19"/>
                  <a:pt x="86" y="18"/>
                </a:cubicBezTo>
                <a:cubicBezTo>
                  <a:pt x="87" y="18"/>
                  <a:pt x="88" y="17"/>
                  <a:pt x="88" y="17"/>
                </a:cubicBezTo>
                <a:cubicBezTo>
                  <a:pt x="90" y="16"/>
                  <a:pt x="91" y="15"/>
                  <a:pt x="92" y="15"/>
                </a:cubicBezTo>
                <a:cubicBezTo>
                  <a:pt x="92" y="15"/>
                  <a:pt x="93" y="16"/>
                  <a:pt x="93" y="16"/>
                </a:cubicBezTo>
                <a:cubicBezTo>
                  <a:pt x="93" y="17"/>
                  <a:pt x="93" y="18"/>
                  <a:pt x="91" y="20"/>
                </a:cubicBezTo>
                <a:cubicBezTo>
                  <a:pt x="91" y="20"/>
                  <a:pt x="91" y="21"/>
                  <a:pt x="90" y="22"/>
                </a:cubicBezTo>
                <a:cubicBezTo>
                  <a:pt x="89" y="23"/>
                  <a:pt x="89" y="24"/>
                  <a:pt x="89" y="24"/>
                </a:cubicBezTo>
                <a:cubicBezTo>
                  <a:pt x="89" y="24"/>
                  <a:pt x="89" y="25"/>
                  <a:pt x="90" y="25"/>
                </a:cubicBezTo>
                <a:cubicBezTo>
                  <a:pt x="90" y="26"/>
                  <a:pt x="90" y="26"/>
                  <a:pt x="90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7"/>
                  <a:pt x="92" y="27"/>
                  <a:pt x="92" y="27"/>
                </a:cubicBezTo>
                <a:cubicBezTo>
                  <a:pt x="92" y="27"/>
                  <a:pt x="92" y="27"/>
                  <a:pt x="92" y="27"/>
                </a:cubicBezTo>
                <a:cubicBezTo>
                  <a:pt x="92" y="27"/>
                  <a:pt x="92" y="27"/>
                  <a:pt x="92" y="27"/>
                </a:cubicBezTo>
                <a:cubicBezTo>
                  <a:pt x="92" y="27"/>
                  <a:pt x="93" y="27"/>
                  <a:pt x="94" y="26"/>
                </a:cubicBezTo>
                <a:cubicBezTo>
                  <a:pt x="95" y="26"/>
                  <a:pt x="96" y="26"/>
                  <a:pt x="96" y="26"/>
                </a:cubicBezTo>
                <a:cubicBezTo>
                  <a:pt x="98" y="25"/>
                  <a:pt x="100" y="24"/>
                  <a:pt x="100" y="24"/>
                </a:cubicBezTo>
                <a:cubicBezTo>
                  <a:pt x="101" y="25"/>
                  <a:pt x="101" y="26"/>
                  <a:pt x="101" y="26"/>
                </a:cubicBezTo>
                <a:cubicBezTo>
                  <a:pt x="101" y="26"/>
                  <a:pt x="100" y="28"/>
                  <a:pt x="99" y="29"/>
                </a:cubicBezTo>
                <a:cubicBezTo>
                  <a:pt x="98" y="30"/>
                  <a:pt x="98" y="30"/>
                  <a:pt x="97" y="31"/>
                </a:cubicBezTo>
                <a:cubicBezTo>
                  <a:pt x="96" y="32"/>
                  <a:pt x="96" y="32"/>
                  <a:pt x="96" y="33"/>
                </a:cubicBezTo>
                <a:cubicBezTo>
                  <a:pt x="96" y="33"/>
                  <a:pt x="96" y="33"/>
                  <a:pt x="96" y="34"/>
                </a:cubicBezTo>
                <a:cubicBezTo>
                  <a:pt x="96" y="35"/>
                  <a:pt x="96" y="35"/>
                  <a:pt x="96" y="35"/>
                </a:cubicBezTo>
                <a:cubicBezTo>
                  <a:pt x="96" y="35"/>
                  <a:pt x="96" y="35"/>
                  <a:pt x="96" y="35"/>
                </a:cubicBezTo>
                <a:cubicBezTo>
                  <a:pt x="97" y="36"/>
                  <a:pt x="97" y="36"/>
                  <a:pt x="97" y="36"/>
                </a:cubicBezTo>
                <a:cubicBezTo>
                  <a:pt x="98" y="36"/>
                  <a:pt x="98" y="36"/>
                  <a:pt x="98" y="36"/>
                </a:cubicBezTo>
                <a:cubicBezTo>
                  <a:pt x="98" y="36"/>
                  <a:pt x="99" y="36"/>
                  <a:pt x="100" y="36"/>
                </a:cubicBezTo>
                <a:cubicBezTo>
                  <a:pt x="100" y="36"/>
                  <a:pt x="101" y="36"/>
                  <a:pt x="102" y="36"/>
                </a:cubicBezTo>
                <a:cubicBezTo>
                  <a:pt x="103" y="36"/>
                  <a:pt x="105" y="36"/>
                  <a:pt x="105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36"/>
                  <a:pt x="107" y="37"/>
                  <a:pt x="107" y="38"/>
                </a:cubicBezTo>
                <a:cubicBezTo>
                  <a:pt x="107" y="38"/>
                  <a:pt x="105" y="39"/>
                  <a:pt x="104" y="40"/>
                </a:cubicBezTo>
                <a:cubicBezTo>
                  <a:pt x="103" y="40"/>
                  <a:pt x="102" y="41"/>
                  <a:pt x="102" y="41"/>
                </a:cubicBezTo>
                <a:cubicBezTo>
                  <a:pt x="100" y="42"/>
                  <a:pt x="100" y="42"/>
                  <a:pt x="100" y="43"/>
                </a:cubicBezTo>
                <a:cubicBezTo>
                  <a:pt x="100" y="43"/>
                  <a:pt x="100" y="43"/>
                  <a:pt x="100" y="4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00" y="46"/>
                  <a:pt x="100" y="46"/>
                  <a:pt x="101" y="47"/>
                </a:cubicBezTo>
                <a:cubicBezTo>
                  <a:pt x="101" y="47"/>
                  <a:pt x="101" y="47"/>
                  <a:pt x="103" y="47"/>
                </a:cubicBezTo>
                <a:cubicBezTo>
                  <a:pt x="104" y="47"/>
                  <a:pt x="104" y="47"/>
                  <a:pt x="105" y="47"/>
                </a:cubicBezTo>
                <a:cubicBezTo>
                  <a:pt x="107" y="48"/>
                  <a:pt x="109" y="48"/>
                  <a:pt x="109" y="48"/>
                </a:cubicBezTo>
                <a:cubicBezTo>
                  <a:pt x="109" y="48"/>
                  <a:pt x="110" y="50"/>
                  <a:pt x="109" y="50"/>
                </a:cubicBezTo>
                <a:cubicBezTo>
                  <a:pt x="109" y="50"/>
                  <a:pt x="108" y="51"/>
                  <a:pt x="106" y="52"/>
                </a:cubicBezTo>
                <a:cubicBezTo>
                  <a:pt x="105" y="52"/>
                  <a:pt x="104" y="52"/>
                  <a:pt x="104" y="52"/>
                </a:cubicBezTo>
                <a:cubicBezTo>
                  <a:pt x="102" y="53"/>
                  <a:pt x="102" y="53"/>
                  <a:pt x="101" y="53"/>
                </a:cubicBezTo>
                <a:cubicBezTo>
                  <a:pt x="101" y="53"/>
                  <a:pt x="101" y="54"/>
                  <a:pt x="101" y="55"/>
                </a:cubicBezTo>
                <a:cubicBezTo>
                  <a:pt x="101" y="55"/>
                  <a:pt x="101" y="55"/>
                  <a:pt x="101" y="55"/>
                </a:cubicBezTo>
                <a:cubicBezTo>
                  <a:pt x="101" y="56"/>
                  <a:pt x="101" y="56"/>
                  <a:pt x="101" y="56"/>
                </a:cubicBezTo>
                <a:cubicBezTo>
                  <a:pt x="101" y="57"/>
                  <a:pt x="101" y="57"/>
                  <a:pt x="101" y="57"/>
                </a:cubicBezTo>
                <a:cubicBezTo>
                  <a:pt x="102" y="58"/>
                  <a:pt x="102" y="58"/>
                  <a:pt x="104" y="58"/>
                </a:cubicBezTo>
                <a:cubicBezTo>
                  <a:pt x="104" y="58"/>
                  <a:pt x="105" y="59"/>
                  <a:pt x="106" y="59"/>
                </a:cubicBezTo>
                <a:cubicBezTo>
                  <a:pt x="108" y="60"/>
                  <a:pt x="109" y="60"/>
                  <a:pt x="109" y="61"/>
                </a:cubicBezTo>
                <a:cubicBezTo>
                  <a:pt x="110" y="61"/>
                  <a:pt x="109" y="62"/>
                  <a:pt x="109" y="63"/>
                </a:cubicBezTo>
                <a:cubicBezTo>
                  <a:pt x="109" y="63"/>
                  <a:pt x="107" y="63"/>
                  <a:pt x="105" y="63"/>
                </a:cubicBezTo>
                <a:cubicBezTo>
                  <a:pt x="104" y="63"/>
                  <a:pt x="104" y="63"/>
                  <a:pt x="103" y="64"/>
                </a:cubicBezTo>
                <a:cubicBezTo>
                  <a:pt x="101" y="64"/>
                  <a:pt x="101" y="64"/>
                  <a:pt x="101" y="64"/>
                </a:cubicBezTo>
                <a:cubicBezTo>
                  <a:pt x="100" y="64"/>
                  <a:pt x="100" y="65"/>
                  <a:pt x="100" y="66"/>
                </a:cubicBezTo>
                <a:cubicBezTo>
                  <a:pt x="100" y="66"/>
                  <a:pt x="100" y="66"/>
                  <a:pt x="100" y="66"/>
                </a:cubicBezTo>
                <a:cubicBezTo>
                  <a:pt x="100" y="66"/>
                  <a:pt x="100" y="66"/>
                  <a:pt x="100" y="66"/>
                </a:cubicBezTo>
                <a:cubicBezTo>
                  <a:pt x="99" y="67"/>
                  <a:pt x="100" y="68"/>
                  <a:pt x="100" y="68"/>
                </a:cubicBezTo>
                <a:cubicBezTo>
                  <a:pt x="100" y="68"/>
                  <a:pt x="100" y="68"/>
                  <a:pt x="102" y="69"/>
                </a:cubicBezTo>
                <a:cubicBezTo>
                  <a:pt x="102" y="70"/>
                  <a:pt x="103" y="70"/>
                  <a:pt x="104" y="71"/>
                </a:cubicBezTo>
                <a:cubicBezTo>
                  <a:pt x="105" y="72"/>
                  <a:pt x="106" y="73"/>
                  <a:pt x="107" y="73"/>
                </a:cubicBezTo>
                <a:cubicBezTo>
                  <a:pt x="107" y="74"/>
                  <a:pt x="106" y="75"/>
                  <a:pt x="106" y="75"/>
                </a:cubicBezTo>
                <a:cubicBezTo>
                  <a:pt x="106" y="75"/>
                  <a:pt x="106" y="75"/>
                  <a:pt x="106" y="75"/>
                </a:cubicBezTo>
                <a:cubicBezTo>
                  <a:pt x="105" y="75"/>
                  <a:pt x="104" y="75"/>
                  <a:pt x="102" y="75"/>
                </a:cubicBezTo>
                <a:cubicBezTo>
                  <a:pt x="101" y="75"/>
                  <a:pt x="101" y="74"/>
                  <a:pt x="100" y="74"/>
                </a:cubicBezTo>
                <a:cubicBezTo>
                  <a:pt x="99" y="74"/>
                  <a:pt x="98" y="74"/>
                  <a:pt x="98" y="74"/>
                </a:cubicBezTo>
                <a:cubicBezTo>
                  <a:pt x="97" y="74"/>
                  <a:pt x="97" y="74"/>
                  <a:pt x="97" y="74"/>
                </a:cubicBezTo>
                <a:cubicBezTo>
                  <a:pt x="97" y="74"/>
                  <a:pt x="97" y="75"/>
                  <a:pt x="96" y="76"/>
                </a:cubicBezTo>
                <a:cubicBezTo>
                  <a:pt x="96" y="76"/>
                  <a:pt x="96" y="76"/>
                  <a:pt x="96" y="76"/>
                </a:cubicBezTo>
                <a:cubicBezTo>
                  <a:pt x="96" y="76"/>
                  <a:pt x="96" y="76"/>
                  <a:pt x="96" y="76"/>
                </a:cubicBezTo>
                <a:cubicBezTo>
                  <a:pt x="96" y="77"/>
                  <a:pt x="95" y="78"/>
                  <a:pt x="96" y="78"/>
                </a:cubicBezTo>
                <a:cubicBezTo>
                  <a:pt x="96" y="78"/>
                  <a:pt x="96" y="78"/>
                  <a:pt x="97" y="80"/>
                </a:cubicBezTo>
                <a:cubicBezTo>
                  <a:pt x="98" y="80"/>
                  <a:pt x="98" y="81"/>
                  <a:pt x="99" y="81"/>
                </a:cubicBezTo>
                <a:cubicBezTo>
                  <a:pt x="100" y="83"/>
                  <a:pt x="101" y="84"/>
                  <a:pt x="101" y="85"/>
                </a:cubicBezTo>
                <a:cubicBezTo>
                  <a:pt x="101" y="85"/>
                  <a:pt x="100" y="86"/>
                  <a:pt x="100" y="86"/>
                </a:cubicBezTo>
                <a:cubicBezTo>
                  <a:pt x="100" y="86"/>
                  <a:pt x="98" y="86"/>
                  <a:pt x="96" y="85"/>
                </a:cubicBezTo>
                <a:cubicBezTo>
                  <a:pt x="96" y="85"/>
                  <a:pt x="95" y="84"/>
                  <a:pt x="94" y="84"/>
                </a:cubicBezTo>
                <a:cubicBezTo>
                  <a:pt x="93" y="84"/>
                  <a:pt x="92" y="83"/>
                  <a:pt x="9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2" y="84"/>
                  <a:pt x="91" y="84"/>
                  <a:pt x="91" y="85"/>
                </a:cubicBezTo>
                <a:cubicBezTo>
                  <a:pt x="90" y="85"/>
                  <a:pt x="90" y="85"/>
                  <a:pt x="90" y="85"/>
                </a:cubicBezTo>
                <a:cubicBezTo>
                  <a:pt x="90" y="85"/>
                  <a:pt x="90" y="85"/>
                  <a:pt x="90" y="85"/>
                </a:cubicBezTo>
                <a:cubicBezTo>
                  <a:pt x="89" y="86"/>
                  <a:pt x="89" y="86"/>
                  <a:pt x="89" y="87"/>
                </a:cubicBezTo>
                <a:cubicBezTo>
                  <a:pt x="89" y="87"/>
                  <a:pt x="89" y="87"/>
                  <a:pt x="90" y="89"/>
                </a:cubicBezTo>
                <a:cubicBezTo>
                  <a:pt x="91" y="89"/>
                  <a:pt x="91" y="90"/>
                  <a:pt x="91" y="91"/>
                </a:cubicBezTo>
                <a:cubicBezTo>
                  <a:pt x="93" y="93"/>
                  <a:pt x="93" y="94"/>
                  <a:pt x="93" y="94"/>
                </a:cubicBezTo>
                <a:cubicBezTo>
                  <a:pt x="93" y="95"/>
                  <a:pt x="92" y="96"/>
                  <a:pt x="92" y="96"/>
                </a:cubicBezTo>
                <a:cubicBezTo>
                  <a:pt x="91" y="96"/>
                  <a:pt x="90" y="95"/>
                  <a:pt x="88" y="94"/>
                </a:cubicBezTo>
                <a:cubicBezTo>
                  <a:pt x="88" y="93"/>
                  <a:pt x="87" y="93"/>
                  <a:pt x="87" y="92"/>
                </a:cubicBezTo>
                <a:cubicBezTo>
                  <a:pt x="85" y="91"/>
                  <a:pt x="85" y="91"/>
                  <a:pt x="84" y="91"/>
                </a:cubicBezTo>
                <a:cubicBezTo>
                  <a:pt x="84" y="91"/>
                  <a:pt x="84" y="91"/>
                  <a:pt x="83" y="92"/>
                </a:cubicBezTo>
                <a:cubicBezTo>
                  <a:pt x="82" y="92"/>
                  <a:pt x="82" y="92"/>
                  <a:pt x="82" y="92"/>
                </a:cubicBezTo>
                <a:cubicBezTo>
                  <a:pt x="82" y="92"/>
                  <a:pt x="82" y="92"/>
                  <a:pt x="82" y="92"/>
                </a:cubicBezTo>
                <a:cubicBezTo>
                  <a:pt x="81" y="93"/>
                  <a:pt x="81" y="93"/>
                  <a:pt x="81" y="94"/>
                </a:cubicBezTo>
                <a:cubicBezTo>
                  <a:pt x="81" y="94"/>
                  <a:pt x="81" y="94"/>
                  <a:pt x="82" y="96"/>
                </a:cubicBezTo>
                <a:cubicBezTo>
                  <a:pt x="82" y="97"/>
                  <a:pt x="82" y="97"/>
                  <a:pt x="82" y="98"/>
                </a:cubicBezTo>
                <a:cubicBezTo>
                  <a:pt x="83" y="100"/>
                  <a:pt x="83" y="102"/>
                  <a:pt x="83" y="102"/>
                </a:cubicBezTo>
                <a:cubicBezTo>
                  <a:pt x="83" y="102"/>
                  <a:pt x="82" y="103"/>
                  <a:pt x="81" y="103"/>
                </a:cubicBezTo>
                <a:cubicBezTo>
                  <a:pt x="81" y="103"/>
                  <a:pt x="80" y="102"/>
                  <a:pt x="79" y="100"/>
                </a:cubicBezTo>
                <a:cubicBezTo>
                  <a:pt x="78" y="100"/>
                  <a:pt x="78" y="99"/>
                  <a:pt x="77" y="99"/>
                </a:cubicBezTo>
                <a:cubicBezTo>
                  <a:pt x="76" y="97"/>
                  <a:pt x="76" y="97"/>
                  <a:pt x="75" y="97"/>
                </a:cubicBezTo>
                <a:cubicBezTo>
                  <a:pt x="75" y="97"/>
                  <a:pt x="75" y="97"/>
                  <a:pt x="75" y="97"/>
                </a:cubicBezTo>
                <a:cubicBezTo>
                  <a:pt x="75" y="97"/>
                  <a:pt x="74" y="97"/>
                  <a:pt x="73" y="98"/>
                </a:cubicBezTo>
                <a:cubicBezTo>
                  <a:pt x="73" y="97"/>
                  <a:pt x="73" y="97"/>
                  <a:pt x="73" y="97"/>
                </a:cubicBezTo>
                <a:cubicBezTo>
                  <a:pt x="73" y="98"/>
                  <a:pt x="73" y="98"/>
                  <a:pt x="73" y="98"/>
                </a:cubicBezTo>
                <a:cubicBezTo>
                  <a:pt x="72" y="98"/>
                  <a:pt x="72" y="98"/>
                  <a:pt x="72" y="99"/>
                </a:cubicBezTo>
                <a:cubicBezTo>
                  <a:pt x="71" y="99"/>
                  <a:pt x="71" y="99"/>
                  <a:pt x="72" y="101"/>
                </a:cubicBezTo>
                <a:cubicBezTo>
                  <a:pt x="72" y="102"/>
                  <a:pt x="72" y="102"/>
                  <a:pt x="72" y="103"/>
                </a:cubicBezTo>
                <a:cubicBezTo>
                  <a:pt x="72" y="106"/>
                  <a:pt x="72" y="107"/>
                  <a:pt x="72" y="107"/>
                </a:cubicBezTo>
                <a:cubicBezTo>
                  <a:pt x="71" y="108"/>
                  <a:pt x="70" y="108"/>
                  <a:pt x="70" y="108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69" y="108"/>
                  <a:pt x="69" y="107"/>
                  <a:pt x="67" y="105"/>
                </a:cubicBezTo>
                <a:cubicBezTo>
                  <a:pt x="67" y="104"/>
                  <a:pt x="67" y="103"/>
                  <a:pt x="66" y="103"/>
                </a:cubicBezTo>
                <a:cubicBezTo>
                  <a:pt x="66" y="101"/>
                  <a:pt x="65" y="101"/>
                  <a:pt x="65" y="101"/>
                </a:cubicBezTo>
                <a:cubicBezTo>
                  <a:pt x="64" y="100"/>
                  <a:pt x="64" y="100"/>
                  <a:pt x="64" y="100"/>
                </a:cubicBezTo>
                <a:cubicBezTo>
                  <a:pt x="64" y="100"/>
                  <a:pt x="64" y="101"/>
                  <a:pt x="63" y="101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3" y="101"/>
                  <a:pt x="63" y="101"/>
                  <a:pt x="63" y="101"/>
                </a:cubicBezTo>
                <a:cubicBezTo>
                  <a:pt x="62" y="101"/>
                  <a:pt x="61" y="101"/>
                  <a:pt x="61" y="101"/>
                </a:cubicBezTo>
                <a:cubicBezTo>
                  <a:pt x="61" y="102"/>
                  <a:pt x="61" y="102"/>
                  <a:pt x="61" y="104"/>
                </a:cubicBezTo>
                <a:cubicBezTo>
                  <a:pt x="60" y="104"/>
                  <a:pt x="60" y="105"/>
                  <a:pt x="60" y="106"/>
                </a:cubicBezTo>
                <a:cubicBezTo>
                  <a:pt x="60" y="108"/>
                  <a:pt x="59" y="109"/>
                  <a:pt x="59" y="110"/>
                </a:cubicBezTo>
                <a:cubicBezTo>
                  <a:pt x="59" y="110"/>
                  <a:pt x="58" y="110"/>
                  <a:pt x="58" y="110"/>
                </a:cubicBezTo>
                <a:moveTo>
                  <a:pt x="55" y="22"/>
                </a:moveTo>
                <a:cubicBezTo>
                  <a:pt x="37" y="22"/>
                  <a:pt x="22" y="37"/>
                  <a:pt x="22" y="55"/>
                </a:cubicBezTo>
                <a:cubicBezTo>
                  <a:pt x="22" y="73"/>
                  <a:pt x="37" y="88"/>
                  <a:pt x="55" y="88"/>
                </a:cubicBezTo>
                <a:cubicBezTo>
                  <a:pt x="73" y="88"/>
                  <a:pt x="88" y="73"/>
                  <a:pt x="88" y="55"/>
                </a:cubicBezTo>
                <a:cubicBezTo>
                  <a:pt x="88" y="37"/>
                  <a:pt x="73" y="22"/>
                  <a:pt x="55" y="22"/>
                </a:cubicBezTo>
              </a:path>
            </a:pathLst>
          </a:custGeom>
          <a:solidFill>
            <a:srgbClr val="23CAD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5" name="Freeform 103"/>
          <p:cNvSpPr>
            <a:spLocks noEditPoints="1"/>
          </p:cNvSpPr>
          <p:nvPr/>
        </p:nvSpPr>
        <p:spPr bwMode="auto">
          <a:xfrm>
            <a:off x="766770" y="2706631"/>
            <a:ext cx="970277" cy="970277"/>
          </a:xfrm>
          <a:custGeom>
            <a:avLst/>
            <a:gdLst>
              <a:gd name="T0" fmla="*/ 126 w 134"/>
              <a:gd name="T1" fmla="*/ 49 h 134"/>
              <a:gd name="T2" fmla="*/ 119 w 134"/>
              <a:gd name="T3" fmla="*/ 43 h 134"/>
              <a:gd name="T4" fmla="*/ 121 w 134"/>
              <a:gd name="T5" fmla="*/ 36 h 134"/>
              <a:gd name="T6" fmla="*/ 112 w 134"/>
              <a:gd name="T7" fmla="*/ 32 h 134"/>
              <a:gd name="T8" fmla="*/ 112 w 134"/>
              <a:gd name="T9" fmla="*/ 24 h 134"/>
              <a:gd name="T10" fmla="*/ 103 w 134"/>
              <a:gd name="T11" fmla="*/ 23 h 134"/>
              <a:gd name="T12" fmla="*/ 101 w 134"/>
              <a:gd name="T13" fmla="*/ 15 h 134"/>
              <a:gd name="T14" fmla="*/ 92 w 134"/>
              <a:gd name="T15" fmla="*/ 16 h 134"/>
              <a:gd name="T16" fmla="*/ 88 w 134"/>
              <a:gd name="T17" fmla="*/ 9 h 134"/>
              <a:gd name="T18" fmla="*/ 79 w 134"/>
              <a:gd name="T19" fmla="*/ 11 h 134"/>
              <a:gd name="T20" fmla="*/ 75 w 134"/>
              <a:gd name="T21" fmla="*/ 11 h 134"/>
              <a:gd name="T22" fmla="*/ 68 w 134"/>
              <a:gd name="T23" fmla="*/ 5 h 134"/>
              <a:gd name="T24" fmla="*/ 64 w 134"/>
              <a:gd name="T25" fmla="*/ 10 h 134"/>
              <a:gd name="T26" fmla="*/ 58 w 134"/>
              <a:gd name="T27" fmla="*/ 1 h 134"/>
              <a:gd name="T28" fmla="*/ 51 w 134"/>
              <a:gd name="T29" fmla="*/ 13 h 134"/>
              <a:gd name="T30" fmla="*/ 46 w 134"/>
              <a:gd name="T31" fmla="*/ 9 h 134"/>
              <a:gd name="T32" fmla="*/ 41 w 134"/>
              <a:gd name="T33" fmla="*/ 17 h 134"/>
              <a:gd name="T34" fmla="*/ 37 w 134"/>
              <a:gd name="T35" fmla="*/ 19 h 134"/>
              <a:gd name="T36" fmla="*/ 28 w 134"/>
              <a:gd name="T37" fmla="*/ 19 h 134"/>
              <a:gd name="T38" fmla="*/ 27 w 134"/>
              <a:gd name="T39" fmla="*/ 27 h 134"/>
              <a:gd name="T40" fmla="*/ 18 w 134"/>
              <a:gd name="T41" fmla="*/ 30 h 134"/>
              <a:gd name="T42" fmla="*/ 19 w 134"/>
              <a:gd name="T43" fmla="*/ 37 h 134"/>
              <a:gd name="T44" fmla="*/ 11 w 134"/>
              <a:gd name="T45" fmla="*/ 42 h 134"/>
              <a:gd name="T46" fmla="*/ 13 w 134"/>
              <a:gd name="T47" fmla="*/ 49 h 134"/>
              <a:gd name="T48" fmla="*/ 7 w 134"/>
              <a:gd name="T49" fmla="*/ 56 h 134"/>
              <a:gd name="T50" fmla="*/ 11 w 134"/>
              <a:gd name="T51" fmla="*/ 62 h 134"/>
              <a:gd name="T52" fmla="*/ 6 w 134"/>
              <a:gd name="T53" fmla="*/ 70 h 134"/>
              <a:gd name="T54" fmla="*/ 11 w 134"/>
              <a:gd name="T55" fmla="*/ 75 h 134"/>
              <a:gd name="T56" fmla="*/ 8 w 134"/>
              <a:gd name="T57" fmla="*/ 84 h 134"/>
              <a:gd name="T58" fmla="*/ 14 w 134"/>
              <a:gd name="T59" fmla="*/ 86 h 134"/>
              <a:gd name="T60" fmla="*/ 9 w 134"/>
              <a:gd name="T61" fmla="*/ 98 h 134"/>
              <a:gd name="T62" fmla="*/ 20 w 134"/>
              <a:gd name="T63" fmla="*/ 98 h 134"/>
              <a:gd name="T64" fmla="*/ 17 w 134"/>
              <a:gd name="T65" fmla="*/ 111 h 134"/>
              <a:gd name="T66" fmla="*/ 29 w 134"/>
              <a:gd name="T67" fmla="*/ 108 h 134"/>
              <a:gd name="T68" fmla="*/ 29 w 134"/>
              <a:gd name="T69" fmla="*/ 121 h 134"/>
              <a:gd name="T70" fmla="*/ 39 w 134"/>
              <a:gd name="T71" fmla="*/ 116 h 134"/>
              <a:gd name="T72" fmla="*/ 39 w 134"/>
              <a:gd name="T73" fmla="*/ 127 h 134"/>
              <a:gd name="T74" fmla="*/ 50 w 134"/>
              <a:gd name="T75" fmla="*/ 121 h 134"/>
              <a:gd name="T76" fmla="*/ 53 w 134"/>
              <a:gd name="T77" fmla="*/ 127 h 134"/>
              <a:gd name="T78" fmla="*/ 62 w 134"/>
              <a:gd name="T79" fmla="*/ 123 h 134"/>
              <a:gd name="T80" fmla="*/ 66 w 134"/>
              <a:gd name="T81" fmla="*/ 123 h 134"/>
              <a:gd name="T82" fmla="*/ 74 w 134"/>
              <a:gd name="T83" fmla="*/ 128 h 134"/>
              <a:gd name="T84" fmla="*/ 78 w 134"/>
              <a:gd name="T85" fmla="*/ 122 h 134"/>
              <a:gd name="T86" fmla="*/ 88 w 134"/>
              <a:gd name="T87" fmla="*/ 130 h 134"/>
              <a:gd name="T88" fmla="*/ 90 w 134"/>
              <a:gd name="T89" fmla="*/ 119 h 134"/>
              <a:gd name="T90" fmla="*/ 99 w 134"/>
              <a:gd name="T91" fmla="*/ 125 h 134"/>
              <a:gd name="T92" fmla="*/ 101 w 134"/>
              <a:gd name="T93" fmla="*/ 112 h 134"/>
              <a:gd name="T94" fmla="*/ 112 w 134"/>
              <a:gd name="T95" fmla="*/ 117 h 134"/>
              <a:gd name="T96" fmla="*/ 111 w 134"/>
              <a:gd name="T97" fmla="*/ 103 h 134"/>
              <a:gd name="T98" fmla="*/ 122 w 134"/>
              <a:gd name="T99" fmla="*/ 105 h 134"/>
              <a:gd name="T100" fmla="*/ 118 w 134"/>
              <a:gd name="T101" fmla="*/ 92 h 134"/>
              <a:gd name="T102" fmla="*/ 129 w 134"/>
              <a:gd name="T103" fmla="*/ 91 h 134"/>
              <a:gd name="T104" fmla="*/ 122 w 134"/>
              <a:gd name="T105" fmla="*/ 80 h 134"/>
              <a:gd name="T106" fmla="*/ 133 w 134"/>
              <a:gd name="T107" fmla="*/ 76 h 134"/>
              <a:gd name="T108" fmla="*/ 124 w 134"/>
              <a:gd name="T109" fmla="*/ 67 h 134"/>
              <a:gd name="T110" fmla="*/ 134 w 134"/>
              <a:gd name="T111" fmla="*/ 61 h 134"/>
              <a:gd name="T112" fmla="*/ 122 w 134"/>
              <a:gd name="T113" fmla="*/ 54 h 134"/>
              <a:gd name="T114" fmla="*/ 67 w 134"/>
              <a:gd name="T115" fmla="*/ 28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4" h="134">
                <a:moveTo>
                  <a:pt x="122" y="54"/>
                </a:moveTo>
                <a:cubicBezTo>
                  <a:pt x="122" y="54"/>
                  <a:pt x="122" y="54"/>
                  <a:pt x="122" y="54"/>
                </a:cubicBezTo>
                <a:cubicBezTo>
                  <a:pt x="122" y="54"/>
                  <a:pt x="122" y="52"/>
                  <a:pt x="122" y="52"/>
                </a:cubicBezTo>
                <a:cubicBezTo>
                  <a:pt x="122" y="52"/>
                  <a:pt x="124" y="50"/>
                  <a:pt x="126" y="49"/>
                </a:cubicBezTo>
                <a:cubicBezTo>
                  <a:pt x="128" y="48"/>
                  <a:pt x="130" y="46"/>
                  <a:pt x="131" y="46"/>
                </a:cubicBezTo>
                <a:cubicBezTo>
                  <a:pt x="131" y="45"/>
                  <a:pt x="130" y="43"/>
                  <a:pt x="129" y="42"/>
                </a:cubicBezTo>
                <a:cubicBezTo>
                  <a:pt x="129" y="42"/>
                  <a:pt x="126" y="42"/>
                  <a:pt x="124" y="43"/>
                </a:cubicBezTo>
                <a:cubicBezTo>
                  <a:pt x="122" y="43"/>
                  <a:pt x="119" y="43"/>
                  <a:pt x="119" y="43"/>
                </a:cubicBezTo>
                <a:cubicBezTo>
                  <a:pt x="118" y="43"/>
                  <a:pt x="118" y="41"/>
                  <a:pt x="118" y="41"/>
                </a:cubicBezTo>
                <a:cubicBezTo>
                  <a:pt x="118" y="41"/>
                  <a:pt x="118" y="41"/>
                  <a:pt x="118" y="41"/>
                </a:cubicBezTo>
                <a:cubicBezTo>
                  <a:pt x="118" y="41"/>
                  <a:pt x="117" y="40"/>
                  <a:pt x="117" y="40"/>
                </a:cubicBezTo>
                <a:cubicBezTo>
                  <a:pt x="117" y="39"/>
                  <a:pt x="119" y="38"/>
                  <a:pt x="121" y="36"/>
                </a:cubicBezTo>
                <a:cubicBezTo>
                  <a:pt x="122" y="34"/>
                  <a:pt x="124" y="32"/>
                  <a:pt x="124" y="32"/>
                </a:cubicBezTo>
                <a:cubicBezTo>
                  <a:pt x="124" y="31"/>
                  <a:pt x="123" y="29"/>
                  <a:pt x="122" y="29"/>
                </a:cubicBezTo>
                <a:cubicBezTo>
                  <a:pt x="122" y="29"/>
                  <a:pt x="119" y="29"/>
                  <a:pt x="117" y="30"/>
                </a:cubicBezTo>
                <a:cubicBezTo>
                  <a:pt x="115" y="31"/>
                  <a:pt x="112" y="32"/>
                  <a:pt x="112" y="32"/>
                </a:cubicBezTo>
                <a:cubicBezTo>
                  <a:pt x="111" y="32"/>
                  <a:pt x="111" y="31"/>
                  <a:pt x="111" y="31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1" y="30"/>
                  <a:pt x="109" y="29"/>
                  <a:pt x="109" y="29"/>
                </a:cubicBezTo>
                <a:cubicBezTo>
                  <a:pt x="109" y="29"/>
                  <a:pt x="111" y="27"/>
                  <a:pt x="112" y="24"/>
                </a:cubicBezTo>
                <a:cubicBezTo>
                  <a:pt x="113" y="22"/>
                  <a:pt x="114" y="20"/>
                  <a:pt x="114" y="20"/>
                </a:cubicBezTo>
                <a:cubicBezTo>
                  <a:pt x="114" y="19"/>
                  <a:pt x="113" y="17"/>
                  <a:pt x="112" y="17"/>
                </a:cubicBezTo>
                <a:cubicBezTo>
                  <a:pt x="111" y="17"/>
                  <a:pt x="109" y="18"/>
                  <a:pt x="107" y="20"/>
                </a:cubicBezTo>
                <a:cubicBezTo>
                  <a:pt x="105" y="21"/>
                  <a:pt x="103" y="22"/>
                  <a:pt x="103" y="23"/>
                </a:cubicBezTo>
                <a:cubicBezTo>
                  <a:pt x="102" y="23"/>
                  <a:pt x="101" y="21"/>
                  <a:pt x="101" y="21"/>
                </a:cubicBezTo>
                <a:cubicBezTo>
                  <a:pt x="101" y="21"/>
                  <a:pt x="101" y="21"/>
                  <a:pt x="101" y="21"/>
                </a:cubicBezTo>
                <a:cubicBezTo>
                  <a:pt x="101" y="21"/>
                  <a:pt x="100" y="21"/>
                  <a:pt x="100" y="20"/>
                </a:cubicBezTo>
                <a:cubicBezTo>
                  <a:pt x="99" y="20"/>
                  <a:pt x="100" y="18"/>
                  <a:pt x="101" y="15"/>
                </a:cubicBezTo>
                <a:cubicBezTo>
                  <a:pt x="102" y="13"/>
                  <a:pt x="102" y="10"/>
                  <a:pt x="102" y="10"/>
                </a:cubicBezTo>
                <a:cubicBezTo>
                  <a:pt x="102" y="9"/>
                  <a:pt x="100" y="8"/>
                  <a:pt x="99" y="8"/>
                </a:cubicBezTo>
                <a:cubicBezTo>
                  <a:pt x="99" y="8"/>
                  <a:pt x="97" y="10"/>
                  <a:pt x="95" y="12"/>
                </a:cubicBezTo>
                <a:cubicBezTo>
                  <a:pt x="93" y="14"/>
                  <a:pt x="92" y="15"/>
                  <a:pt x="92" y="16"/>
                </a:cubicBezTo>
                <a:cubicBezTo>
                  <a:pt x="91" y="16"/>
                  <a:pt x="90" y="15"/>
                  <a:pt x="90" y="15"/>
                </a:cubicBezTo>
                <a:cubicBezTo>
                  <a:pt x="90" y="15"/>
                  <a:pt x="90" y="15"/>
                  <a:pt x="90" y="15"/>
                </a:cubicBezTo>
                <a:cubicBezTo>
                  <a:pt x="90" y="15"/>
                  <a:pt x="88" y="14"/>
                  <a:pt x="88" y="14"/>
                </a:cubicBezTo>
                <a:cubicBezTo>
                  <a:pt x="88" y="14"/>
                  <a:pt x="88" y="11"/>
                  <a:pt x="88" y="9"/>
                </a:cubicBezTo>
                <a:cubicBezTo>
                  <a:pt x="88" y="6"/>
                  <a:pt x="88" y="4"/>
                  <a:pt x="88" y="4"/>
                </a:cubicBezTo>
                <a:cubicBezTo>
                  <a:pt x="88" y="3"/>
                  <a:pt x="86" y="2"/>
                  <a:pt x="85" y="3"/>
                </a:cubicBezTo>
                <a:cubicBezTo>
                  <a:pt x="84" y="3"/>
                  <a:pt x="83" y="5"/>
                  <a:pt x="82" y="7"/>
                </a:cubicBezTo>
                <a:cubicBezTo>
                  <a:pt x="80" y="9"/>
                  <a:pt x="79" y="11"/>
                  <a:pt x="79" y="11"/>
                </a:cubicBezTo>
                <a:cubicBezTo>
                  <a:pt x="79" y="12"/>
                  <a:pt x="78" y="11"/>
                  <a:pt x="78" y="11"/>
                </a:cubicBezTo>
                <a:cubicBezTo>
                  <a:pt x="77" y="11"/>
                  <a:pt x="77" y="11"/>
                  <a:pt x="77" y="11"/>
                </a:cubicBezTo>
                <a:cubicBezTo>
                  <a:pt x="77" y="11"/>
                  <a:pt x="77" y="11"/>
                  <a:pt x="77" y="11"/>
                </a:cubicBezTo>
                <a:cubicBezTo>
                  <a:pt x="75" y="11"/>
                  <a:pt x="75" y="11"/>
                  <a:pt x="75" y="11"/>
                </a:cubicBezTo>
                <a:cubicBezTo>
                  <a:pt x="75" y="10"/>
                  <a:pt x="75" y="8"/>
                  <a:pt x="74" y="6"/>
                </a:cubicBezTo>
                <a:cubicBezTo>
                  <a:pt x="74" y="3"/>
                  <a:pt x="73" y="1"/>
                  <a:pt x="73" y="0"/>
                </a:cubicBezTo>
                <a:cubicBezTo>
                  <a:pt x="72" y="0"/>
                  <a:pt x="70" y="0"/>
                  <a:pt x="70" y="0"/>
                </a:cubicBezTo>
                <a:cubicBezTo>
                  <a:pt x="69" y="0"/>
                  <a:pt x="68" y="3"/>
                  <a:pt x="68" y="5"/>
                </a:cubicBezTo>
                <a:cubicBezTo>
                  <a:pt x="67" y="8"/>
                  <a:pt x="66" y="10"/>
                  <a:pt x="66" y="10"/>
                </a:cubicBezTo>
                <a:cubicBezTo>
                  <a:pt x="66" y="10"/>
                  <a:pt x="65" y="10"/>
                  <a:pt x="64" y="10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0"/>
                  <a:pt x="64" y="10"/>
                  <a:pt x="64" y="10"/>
                </a:cubicBezTo>
                <a:cubicBezTo>
                  <a:pt x="63" y="10"/>
                  <a:pt x="62" y="11"/>
                  <a:pt x="62" y="10"/>
                </a:cubicBezTo>
                <a:cubicBezTo>
                  <a:pt x="62" y="10"/>
                  <a:pt x="61" y="8"/>
                  <a:pt x="60" y="6"/>
                </a:cubicBezTo>
                <a:cubicBezTo>
                  <a:pt x="59" y="3"/>
                  <a:pt x="58" y="1"/>
                  <a:pt x="58" y="1"/>
                </a:cubicBezTo>
                <a:cubicBezTo>
                  <a:pt x="57" y="0"/>
                  <a:pt x="55" y="1"/>
                  <a:pt x="54" y="2"/>
                </a:cubicBezTo>
                <a:cubicBezTo>
                  <a:pt x="54" y="2"/>
                  <a:pt x="54" y="4"/>
                  <a:pt x="53" y="7"/>
                </a:cubicBezTo>
                <a:cubicBezTo>
                  <a:pt x="53" y="9"/>
                  <a:pt x="53" y="12"/>
                  <a:pt x="53" y="12"/>
                </a:cubicBezTo>
                <a:cubicBezTo>
                  <a:pt x="53" y="12"/>
                  <a:pt x="51" y="13"/>
                  <a:pt x="51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3"/>
                  <a:pt x="51" y="13"/>
                  <a:pt x="50" y="13"/>
                </a:cubicBezTo>
                <a:cubicBezTo>
                  <a:pt x="50" y="13"/>
                  <a:pt x="49" y="13"/>
                  <a:pt x="49" y="13"/>
                </a:cubicBezTo>
                <a:cubicBezTo>
                  <a:pt x="49" y="13"/>
                  <a:pt x="48" y="11"/>
                  <a:pt x="46" y="9"/>
                </a:cubicBezTo>
                <a:cubicBezTo>
                  <a:pt x="45" y="7"/>
                  <a:pt x="43" y="5"/>
                  <a:pt x="43" y="5"/>
                </a:cubicBezTo>
                <a:cubicBezTo>
                  <a:pt x="42" y="5"/>
                  <a:pt x="40" y="6"/>
                  <a:pt x="39" y="6"/>
                </a:cubicBezTo>
                <a:cubicBezTo>
                  <a:pt x="39" y="7"/>
                  <a:pt x="39" y="9"/>
                  <a:pt x="40" y="12"/>
                </a:cubicBezTo>
                <a:cubicBezTo>
                  <a:pt x="40" y="14"/>
                  <a:pt x="41" y="16"/>
                  <a:pt x="41" y="17"/>
                </a:cubicBezTo>
                <a:cubicBezTo>
                  <a:pt x="41" y="17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8" y="18"/>
                </a:cubicBezTo>
                <a:cubicBezTo>
                  <a:pt x="38" y="19"/>
                  <a:pt x="37" y="19"/>
                  <a:pt x="37" y="19"/>
                </a:cubicBezTo>
                <a:cubicBezTo>
                  <a:pt x="37" y="19"/>
                  <a:pt x="35" y="17"/>
                  <a:pt x="33" y="15"/>
                </a:cubicBezTo>
                <a:cubicBezTo>
                  <a:pt x="31" y="14"/>
                  <a:pt x="29" y="12"/>
                  <a:pt x="29" y="12"/>
                </a:cubicBezTo>
                <a:cubicBezTo>
                  <a:pt x="28" y="12"/>
                  <a:pt x="26" y="14"/>
                  <a:pt x="26" y="14"/>
                </a:cubicBezTo>
                <a:cubicBezTo>
                  <a:pt x="26" y="15"/>
                  <a:pt x="27" y="17"/>
                  <a:pt x="28" y="19"/>
                </a:cubicBezTo>
                <a:cubicBezTo>
                  <a:pt x="29" y="22"/>
                  <a:pt x="30" y="24"/>
                  <a:pt x="30" y="24"/>
                </a:cubicBezTo>
                <a:cubicBezTo>
                  <a:pt x="30" y="25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8" y="26"/>
                  <a:pt x="27" y="27"/>
                  <a:pt x="27" y="27"/>
                </a:cubicBezTo>
                <a:cubicBezTo>
                  <a:pt x="27" y="27"/>
                  <a:pt x="25" y="26"/>
                  <a:pt x="22" y="25"/>
                </a:cubicBezTo>
                <a:cubicBezTo>
                  <a:pt x="20" y="23"/>
                  <a:pt x="18" y="22"/>
                  <a:pt x="18" y="23"/>
                </a:cubicBezTo>
                <a:cubicBezTo>
                  <a:pt x="17" y="23"/>
                  <a:pt x="15" y="24"/>
                  <a:pt x="15" y="25"/>
                </a:cubicBezTo>
                <a:cubicBezTo>
                  <a:pt x="15" y="26"/>
                  <a:pt x="17" y="28"/>
                  <a:pt x="18" y="30"/>
                </a:cubicBezTo>
                <a:cubicBezTo>
                  <a:pt x="19" y="32"/>
                  <a:pt x="21" y="34"/>
                  <a:pt x="21" y="34"/>
                </a:cubicBezTo>
                <a:cubicBezTo>
                  <a:pt x="21" y="35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19" y="37"/>
                  <a:pt x="19" y="37"/>
                </a:cubicBezTo>
                <a:cubicBezTo>
                  <a:pt x="19" y="37"/>
                  <a:pt x="16" y="37"/>
                  <a:pt x="14" y="36"/>
                </a:cubicBezTo>
                <a:cubicBezTo>
                  <a:pt x="11" y="36"/>
                  <a:pt x="9" y="35"/>
                  <a:pt x="9" y="35"/>
                </a:cubicBezTo>
                <a:cubicBezTo>
                  <a:pt x="8" y="36"/>
                  <a:pt x="7" y="38"/>
                  <a:pt x="7" y="38"/>
                </a:cubicBezTo>
                <a:cubicBezTo>
                  <a:pt x="7" y="39"/>
                  <a:pt x="9" y="41"/>
                  <a:pt x="11" y="42"/>
                </a:cubicBezTo>
                <a:cubicBezTo>
                  <a:pt x="13" y="44"/>
                  <a:pt x="15" y="45"/>
                  <a:pt x="15" y="46"/>
                </a:cubicBezTo>
                <a:cubicBezTo>
                  <a:pt x="15" y="46"/>
                  <a:pt x="14" y="47"/>
                  <a:pt x="14" y="47"/>
                </a:cubicBezTo>
                <a:cubicBezTo>
                  <a:pt x="14" y="47"/>
                  <a:pt x="14" y="47"/>
                  <a:pt x="14" y="47"/>
                </a:cubicBezTo>
                <a:cubicBezTo>
                  <a:pt x="14" y="47"/>
                  <a:pt x="14" y="49"/>
                  <a:pt x="13" y="49"/>
                </a:cubicBezTo>
                <a:cubicBezTo>
                  <a:pt x="13" y="49"/>
                  <a:pt x="11" y="49"/>
                  <a:pt x="8" y="49"/>
                </a:cubicBezTo>
                <a:cubicBezTo>
                  <a:pt x="6" y="49"/>
                  <a:pt x="3" y="49"/>
                  <a:pt x="3" y="50"/>
                </a:cubicBezTo>
                <a:cubicBezTo>
                  <a:pt x="2" y="50"/>
                  <a:pt x="2" y="52"/>
                  <a:pt x="2" y="53"/>
                </a:cubicBezTo>
                <a:cubicBezTo>
                  <a:pt x="2" y="53"/>
                  <a:pt x="4" y="55"/>
                  <a:pt x="7" y="56"/>
                </a:cubicBezTo>
                <a:cubicBezTo>
                  <a:pt x="9" y="57"/>
                  <a:pt x="11" y="58"/>
                  <a:pt x="11" y="58"/>
                </a:cubicBezTo>
                <a:cubicBezTo>
                  <a:pt x="12" y="59"/>
                  <a:pt x="11" y="60"/>
                  <a:pt x="11" y="60"/>
                </a:cubicBezTo>
                <a:cubicBezTo>
                  <a:pt x="11" y="60"/>
                  <a:pt x="11" y="60"/>
                  <a:pt x="11" y="60"/>
                </a:cubicBezTo>
                <a:cubicBezTo>
                  <a:pt x="11" y="60"/>
                  <a:pt x="11" y="62"/>
                  <a:pt x="11" y="62"/>
                </a:cubicBezTo>
                <a:cubicBezTo>
                  <a:pt x="11" y="62"/>
                  <a:pt x="8" y="63"/>
                  <a:pt x="6" y="63"/>
                </a:cubicBezTo>
                <a:cubicBezTo>
                  <a:pt x="3" y="64"/>
                  <a:pt x="1" y="65"/>
                  <a:pt x="1" y="65"/>
                </a:cubicBezTo>
                <a:cubicBezTo>
                  <a:pt x="0" y="66"/>
                  <a:pt x="0" y="68"/>
                  <a:pt x="1" y="68"/>
                </a:cubicBezTo>
                <a:cubicBezTo>
                  <a:pt x="1" y="69"/>
                  <a:pt x="3" y="70"/>
                  <a:pt x="6" y="70"/>
                </a:cubicBezTo>
                <a:cubicBezTo>
                  <a:pt x="8" y="71"/>
                  <a:pt x="11" y="71"/>
                  <a:pt x="11" y="71"/>
                </a:cubicBezTo>
                <a:cubicBezTo>
                  <a:pt x="11" y="72"/>
                  <a:pt x="11" y="73"/>
                  <a:pt x="11" y="73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73"/>
                  <a:pt x="11" y="75"/>
                  <a:pt x="11" y="75"/>
                </a:cubicBezTo>
                <a:cubicBezTo>
                  <a:pt x="11" y="76"/>
                  <a:pt x="9" y="77"/>
                  <a:pt x="7" y="78"/>
                </a:cubicBezTo>
                <a:cubicBezTo>
                  <a:pt x="4" y="79"/>
                  <a:pt x="2" y="80"/>
                  <a:pt x="2" y="80"/>
                </a:cubicBezTo>
                <a:cubicBezTo>
                  <a:pt x="2" y="81"/>
                  <a:pt x="2" y="83"/>
                  <a:pt x="3" y="84"/>
                </a:cubicBezTo>
                <a:cubicBezTo>
                  <a:pt x="3" y="84"/>
                  <a:pt x="6" y="84"/>
                  <a:pt x="8" y="84"/>
                </a:cubicBezTo>
                <a:cubicBezTo>
                  <a:pt x="9" y="84"/>
                  <a:pt x="10" y="84"/>
                  <a:pt x="11" y="84"/>
                </a:cubicBezTo>
                <a:cubicBezTo>
                  <a:pt x="12" y="84"/>
                  <a:pt x="13" y="84"/>
                  <a:pt x="13" y="84"/>
                </a:cubicBezTo>
                <a:cubicBezTo>
                  <a:pt x="14" y="85"/>
                  <a:pt x="14" y="86"/>
                  <a:pt x="14" y="86"/>
                </a:cubicBezTo>
                <a:cubicBezTo>
                  <a:pt x="14" y="86"/>
                  <a:pt x="14" y="86"/>
                  <a:pt x="14" y="86"/>
                </a:cubicBezTo>
                <a:cubicBezTo>
                  <a:pt x="14" y="86"/>
                  <a:pt x="15" y="88"/>
                  <a:pt x="15" y="88"/>
                </a:cubicBezTo>
                <a:cubicBezTo>
                  <a:pt x="15" y="88"/>
                  <a:pt x="13" y="90"/>
                  <a:pt x="11" y="91"/>
                </a:cubicBezTo>
                <a:cubicBezTo>
                  <a:pt x="9" y="93"/>
                  <a:pt x="7" y="95"/>
                  <a:pt x="7" y="95"/>
                </a:cubicBezTo>
                <a:cubicBezTo>
                  <a:pt x="7" y="96"/>
                  <a:pt x="8" y="98"/>
                  <a:pt x="9" y="98"/>
                </a:cubicBezTo>
                <a:cubicBezTo>
                  <a:pt x="9" y="98"/>
                  <a:pt x="11" y="98"/>
                  <a:pt x="14" y="97"/>
                </a:cubicBezTo>
                <a:cubicBezTo>
                  <a:pt x="16" y="97"/>
                  <a:pt x="19" y="96"/>
                  <a:pt x="19" y="96"/>
                </a:cubicBezTo>
                <a:cubicBezTo>
                  <a:pt x="19" y="96"/>
                  <a:pt x="20" y="98"/>
                  <a:pt x="20" y="98"/>
                </a:cubicBezTo>
                <a:cubicBezTo>
                  <a:pt x="20" y="98"/>
                  <a:pt x="20" y="98"/>
                  <a:pt x="20" y="98"/>
                </a:cubicBezTo>
                <a:cubicBezTo>
                  <a:pt x="20" y="98"/>
                  <a:pt x="21" y="99"/>
                  <a:pt x="21" y="100"/>
                </a:cubicBezTo>
                <a:cubicBezTo>
                  <a:pt x="21" y="100"/>
                  <a:pt x="19" y="102"/>
                  <a:pt x="18" y="104"/>
                </a:cubicBezTo>
                <a:cubicBezTo>
                  <a:pt x="16" y="106"/>
                  <a:pt x="15" y="108"/>
                  <a:pt x="15" y="108"/>
                </a:cubicBezTo>
                <a:cubicBezTo>
                  <a:pt x="15" y="109"/>
                  <a:pt x="17" y="111"/>
                  <a:pt x="17" y="111"/>
                </a:cubicBezTo>
                <a:cubicBezTo>
                  <a:pt x="18" y="111"/>
                  <a:pt x="20" y="110"/>
                  <a:pt x="22" y="109"/>
                </a:cubicBezTo>
                <a:cubicBezTo>
                  <a:pt x="25" y="108"/>
                  <a:pt x="27" y="107"/>
                  <a:pt x="27" y="107"/>
                </a:cubicBezTo>
                <a:cubicBezTo>
                  <a:pt x="28" y="107"/>
                  <a:pt x="29" y="108"/>
                  <a:pt x="29" y="108"/>
                </a:cubicBezTo>
                <a:cubicBezTo>
                  <a:pt x="29" y="108"/>
                  <a:pt x="29" y="108"/>
                  <a:pt x="29" y="108"/>
                </a:cubicBezTo>
                <a:cubicBezTo>
                  <a:pt x="29" y="108"/>
                  <a:pt x="30" y="109"/>
                  <a:pt x="30" y="109"/>
                </a:cubicBezTo>
                <a:cubicBezTo>
                  <a:pt x="30" y="110"/>
                  <a:pt x="29" y="112"/>
                  <a:pt x="28" y="114"/>
                </a:cubicBezTo>
                <a:cubicBezTo>
                  <a:pt x="27" y="116"/>
                  <a:pt x="26" y="119"/>
                  <a:pt x="26" y="119"/>
                </a:cubicBezTo>
                <a:cubicBezTo>
                  <a:pt x="26" y="120"/>
                  <a:pt x="28" y="121"/>
                  <a:pt x="29" y="121"/>
                </a:cubicBezTo>
                <a:cubicBezTo>
                  <a:pt x="29" y="121"/>
                  <a:pt x="31" y="120"/>
                  <a:pt x="33" y="118"/>
                </a:cubicBezTo>
                <a:cubicBezTo>
                  <a:pt x="35" y="117"/>
                  <a:pt x="37" y="115"/>
                  <a:pt x="37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39" y="115"/>
                  <a:pt x="39" y="116"/>
                  <a:pt x="39" y="116"/>
                </a:cubicBezTo>
                <a:cubicBezTo>
                  <a:pt x="39" y="116"/>
                  <a:pt x="39" y="116"/>
                  <a:pt x="39" y="116"/>
                </a:cubicBezTo>
                <a:cubicBezTo>
                  <a:pt x="39" y="116"/>
                  <a:pt x="40" y="116"/>
                  <a:pt x="41" y="117"/>
                </a:cubicBezTo>
                <a:cubicBezTo>
                  <a:pt x="41" y="117"/>
                  <a:pt x="40" y="119"/>
                  <a:pt x="40" y="122"/>
                </a:cubicBezTo>
                <a:cubicBezTo>
                  <a:pt x="39" y="124"/>
                  <a:pt x="39" y="127"/>
                  <a:pt x="39" y="127"/>
                </a:cubicBezTo>
                <a:cubicBezTo>
                  <a:pt x="40" y="128"/>
                  <a:pt x="42" y="129"/>
                  <a:pt x="42" y="129"/>
                </a:cubicBezTo>
                <a:cubicBezTo>
                  <a:pt x="43" y="129"/>
                  <a:pt x="44" y="127"/>
                  <a:pt x="46" y="125"/>
                </a:cubicBezTo>
                <a:cubicBezTo>
                  <a:pt x="47" y="123"/>
                  <a:pt x="49" y="121"/>
                  <a:pt x="49" y="121"/>
                </a:cubicBezTo>
                <a:cubicBezTo>
                  <a:pt x="49" y="120"/>
                  <a:pt x="50" y="121"/>
                  <a:pt x="50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1" y="121"/>
                  <a:pt x="53" y="121"/>
                  <a:pt x="53" y="122"/>
                </a:cubicBezTo>
                <a:cubicBezTo>
                  <a:pt x="53" y="122"/>
                  <a:pt x="53" y="124"/>
                  <a:pt x="53" y="127"/>
                </a:cubicBezTo>
                <a:cubicBezTo>
                  <a:pt x="53" y="129"/>
                  <a:pt x="54" y="132"/>
                  <a:pt x="54" y="132"/>
                </a:cubicBezTo>
                <a:cubicBezTo>
                  <a:pt x="54" y="133"/>
                  <a:pt x="57" y="133"/>
                  <a:pt x="57" y="133"/>
                </a:cubicBezTo>
                <a:cubicBezTo>
                  <a:pt x="58" y="132"/>
                  <a:pt x="59" y="130"/>
                  <a:pt x="60" y="128"/>
                </a:cubicBezTo>
                <a:cubicBezTo>
                  <a:pt x="61" y="126"/>
                  <a:pt x="62" y="123"/>
                  <a:pt x="62" y="123"/>
                </a:cubicBezTo>
                <a:cubicBezTo>
                  <a:pt x="62" y="123"/>
                  <a:pt x="64" y="123"/>
                  <a:pt x="64" y="123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5" y="123"/>
                  <a:pt x="66" y="123"/>
                  <a:pt x="66" y="123"/>
                </a:cubicBezTo>
                <a:cubicBezTo>
                  <a:pt x="66" y="124"/>
                  <a:pt x="67" y="126"/>
                  <a:pt x="67" y="128"/>
                </a:cubicBezTo>
                <a:cubicBezTo>
                  <a:pt x="68" y="131"/>
                  <a:pt x="69" y="133"/>
                  <a:pt x="69" y="133"/>
                </a:cubicBezTo>
                <a:cubicBezTo>
                  <a:pt x="70" y="134"/>
                  <a:pt x="72" y="134"/>
                  <a:pt x="73" y="133"/>
                </a:cubicBezTo>
                <a:cubicBezTo>
                  <a:pt x="73" y="133"/>
                  <a:pt x="74" y="130"/>
                  <a:pt x="74" y="128"/>
                </a:cubicBezTo>
                <a:cubicBezTo>
                  <a:pt x="75" y="126"/>
                  <a:pt x="75" y="123"/>
                  <a:pt x="75" y="123"/>
                </a:cubicBezTo>
                <a:cubicBezTo>
                  <a:pt x="76" y="122"/>
                  <a:pt x="77" y="122"/>
                  <a:pt x="77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2"/>
                  <a:pt x="77" y="122"/>
                  <a:pt x="78" y="122"/>
                </a:cubicBezTo>
                <a:cubicBezTo>
                  <a:pt x="78" y="122"/>
                  <a:pt x="79" y="122"/>
                  <a:pt x="79" y="122"/>
                </a:cubicBezTo>
                <a:cubicBezTo>
                  <a:pt x="79" y="122"/>
                  <a:pt x="80" y="125"/>
                  <a:pt x="82" y="127"/>
                </a:cubicBezTo>
                <a:cubicBezTo>
                  <a:pt x="83" y="129"/>
                  <a:pt x="84" y="131"/>
                  <a:pt x="85" y="131"/>
                </a:cubicBezTo>
                <a:cubicBezTo>
                  <a:pt x="85" y="131"/>
                  <a:pt x="87" y="131"/>
                  <a:pt x="88" y="130"/>
                </a:cubicBezTo>
                <a:cubicBezTo>
                  <a:pt x="88" y="130"/>
                  <a:pt x="88" y="127"/>
                  <a:pt x="88" y="125"/>
                </a:cubicBezTo>
                <a:cubicBezTo>
                  <a:pt x="88" y="122"/>
                  <a:pt x="88" y="120"/>
                  <a:pt x="88" y="120"/>
                </a:cubicBezTo>
                <a:cubicBezTo>
                  <a:pt x="88" y="119"/>
                  <a:pt x="90" y="119"/>
                  <a:pt x="90" y="119"/>
                </a:cubicBezTo>
                <a:cubicBezTo>
                  <a:pt x="90" y="119"/>
                  <a:pt x="90" y="119"/>
                  <a:pt x="90" y="119"/>
                </a:cubicBezTo>
                <a:cubicBezTo>
                  <a:pt x="90" y="119"/>
                  <a:pt x="90" y="119"/>
                  <a:pt x="90" y="118"/>
                </a:cubicBezTo>
                <a:cubicBezTo>
                  <a:pt x="91" y="118"/>
                  <a:pt x="91" y="118"/>
                  <a:pt x="92" y="118"/>
                </a:cubicBezTo>
                <a:cubicBezTo>
                  <a:pt x="92" y="118"/>
                  <a:pt x="93" y="120"/>
                  <a:pt x="95" y="122"/>
                </a:cubicBezTo>
                <a:cubicBezTo>
                  <a:pt x="97" y="124"/>
                  <a:pt x="99" y="125"/>
                  <a:pt x="99" y="125"/>
                </a:cubicBezTo>
                <a:cubicBezTo>
                  <a:pt x="100" y="126"/>
                  <a:pt x="102" y="124"/>
                  <a:pt x="102" y="124"/>
                </a:cubicBezTo>
                <a:cubicBezTo>
                  <a:pt x="102" y="123"/>
                  <a:pt x="102" y="121"/>
                  <a:pt x="101" y="118"/>
                </a:cubicBezTo>
                <a:cubicBezTo>
                  <a:pt x="100" y="116"/>
                  <a:pt x="99" y="114"/>
                  <a:pt x="100" y="113"/>
                </a:cubicBezTo>
                <a:cubicBezTo>
                  <a:pt x="100" y="113"/>
                  <a:pt x="101" y="112"/>
                  <a:pt x="101" y="112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101" y="112"/>
                  <a:pt x="102" y="111"/>
                  <a:pt x="103" y="111"/>
                </a:cubicBezTo>
                <a:cubicBezTo>
                  <a:pt x="103" y="111"/>
                  <a:pt x="105" y="112"/>
                  <a:pt x="107" y="114"/>
                </a:cubicBezTo>
                <a:cubicBezTo>
                  <a:pt x="109" y="115"/>
                  <a:pt x="111" y="117"/>
                  <a:pt x="112" y="117"/>
                </a:cubicBezTo>
                <a:cubicBezTo>
                  <a:pt x="112" y="116"/>
                  <a:pt x="114" y="115"/>
                  <a:pt x="114" y="114"/>
                </a:cubicBezTo>
                <a:cubicBezTo>
                  <a:pt x="114" y="114"/>
                  <a:pt x="113" y="111"/>
                  <a:pt x="112" y="109"/>
                </a:cubicBezTo>
                <a:cubicBezTo>
                  <a:pt x="111" y="107"/>
                  <a:pt x="109" y="105"/>
                  <a:pt x="109" y="105"/>
                </a:cubicBezTo>
                <a:cubicBezTo>
                  <a:pt x="109" y="104"/>
                  <a:pt x="111" y="103"/>
                  <a:pt x="111" y="103"/>
                </a:cubicBezTo>
                <a:cubicBezTo>
                  <a:pt x="111" y="103"/>
                  <a:pt x="111" y="103"/>
                  <a:pt x="111" y="103"/>
                </a:cubicBezTo>
                <a:cubicBezTo>
                  <a:pt x="111" y="103"/>
                  <a:pt x="112" y="102"/>
                  <a:pt x="112" y="102"/>
                </a:cubicBezTo>
                <a:cubicBezTo>
                  <a:pt x="112" y="102"/>
                  <a:pt x="114" y="103"/>
                  <a:pt x="117" y="103"/>
                </a:cubicBezTo>
                <a:cubicBezTo>
                  <a:pt x="119" y="104"/>
                  <a:pt x="121" y="105"/>
                  <a:pt x="122" y="105"/>
                </a:cubicBezTo>
                <a:cubicBezTo>
                  <a:pt x="123" y="105"/>
                  <a:pt x="124" y="103"/>
                  <a:pt x="124" y="102"/>
                </a:cubicBezTo>
                <a:cubicBezTo>
                  <a:pt x="124" y="102"/>
                  <a:pt x="122" y="100"/>
                  <a:pt x="121" y="98"/>
                </a:cubicBezTo>
                <a:cubicBezTo>
                  <a:pt x="119" y="96"/>
                  <a:pt x="117" y="94"/>
                  <a:pt x="117" y="94"/>
                </a:cubicBezTo>
                <a:cubicBezTo>
                  <a:pt x="117" y="93"/>
                  <a:pt x="118" y="92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18" y="92"/>
                  <a:pt x="118" y="91"/>
                  <a:pt x="119" y="90"/>
                </a:cubicBezTo>
                <a:cubicBezTo>
                  <a:pt x="119" y="90"/>
                  <a:pt x="121" y="91"/>
                  <a:pt x="124" y="91"/>
                </a:cubicBezTo>
                <a:cubicBezTo>
                  <a:pt x="126" y="91"/>
                  <a:pt x="129" y="92"/>
                  <a:pt x="129" y="91"/>
                </a:cubicBezTo>
                <a:cubicBezTo>
                  <a:pt x="130" y="91"/>
                  <a:pt x="131" y="89"/>
                  <a:pt x="130" y="88"/>
                </a:cubicBezTo>
                <a:cubicBezTo>
                  <a:pt x="130" y="88"/>
                  <a:pt x="128" y="86"/>
                  <a:pt x="126" y="85"/>
                </a:cubicBezTo>
                <a:cubicBezTo>
                  <a:pt x="124" y="83"/>
                  <a:pt x="122" y="82"/>
                  <a:pt x="122" y="82"/>
                </a:cubicBezTo>
                <a:cubicBezTo>
                  <a:pt x="122" y="81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3" y="78"/>
                  <a:pt x="123" y="78"/>
                  <a:pt x="123" y="78"/>
                </a:cubicBezTo>
                <a:cubicBezTo>
                  <a:pt x="123" y="78"/>
                  <a:pt x="125" y="78"/>
                  <a:pt x="128" y="77"/>
                </a:cubicBezTo>
                <a:cubicBezTo>
                  <a:pt x="130" y="77"/>
                  <a:pt x="133" y="77"/>
                  <a:pt x="133" y="76"/>
                </a:cubicBezTo>
                <a:cubicBezTo>
                  <a:pt x="134" y="76"/>
                  <a:pt x="134" y="74"/>
                  <a:pt x="134" y="73"/>
                </a:cubicBezTo>
                <a:cubicBezTo>
                  <a:pt x="133" y="73"/>
                  <a:pt x="131" y="72"/>
                  <a:pt x="129" y="71"/>
                </a:cubicBezTo>
                <a:cubicBezTo>
                  <a:pt x="126" y="70"/>
                  <a:pt x="124" y="69"/>
                  <a:pt x="124" y="69"/>
                </a:cubicBezTo>
                <a:cubicBezTo>
                  <a:pt x="124" y="68"/>
                  <a:pt x="124" y="67"/>
                  <a:pt x="124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7"/>
                  <a:pt x="124" y="65"/>
                  <a:pt x="124" y="65"/>
                </a:cubicBezTo>
                <a:cubicBezTo>
                  <a:pt x="124" y="65"/>
                  <a:pt x="126" y="64"/>
                  <a:pt x="129" y="63"/>
                </a:cubicBezTo>
                <a:cubicBezTo>
                  <a:pt x="131" y="62"/>
                  <a:pt x="133" y="61"/>
                  <a:pt x="134" y="61"/>
                </a:cubicBezTo>
                <a:cubicBezTo>
                  <a:pt x="134" y="60"/>
                  <a:pt x="134" y="58"/>
                  <a:pt x="133" y="57"/>
                </a:cubicBezTo>
                <a:cubicBezTo>
                  <a:pt x="133" y="57"/>
                  <a:pt x="131" y="57"/>
                  <a:pt x="128" y="56"/>
                </a:cubicBezTo>
                <a:cubicBezTo>
                  <a:pt x="126" y="56"/>
                  <a:pt x="123" y="56"/>
                  <a:pt x="123" y="56"/>
                </a:cubicBezTo>
                <a:cubicBezTo>
                  <a:pt x="122" y="55"/>
                  <a:pt x="122" y="54"/>
                  <a:pt x="122" y="54"/>
                </a:cubicBezTo>
                <a:moveTo>
                  <a:pt x="106" y="67"/>
                </a:moveTo>
                <a:cubicBezTo>
                  <a:pt x="106" y="88"/>
                  <a:pt x="89" y="106"/>
                  <a:pt x="67" y="106"/>
                </a:cubicBezTo>
                <a:cubicBezTo>
                  <a:pt x="46" y="106"/>
                  <a:pt x="28" y="88"/>
                  <a:pt x="28" y="67"/>
                </a:cubicBezTo>
                <a:cubicBezTo>
                  <a:pt x="28" y="45"/>
                  <a:pt x="46" y="28"/>
                  <a:pt x="67" y="28"/>
                </a:cubicBezTo>
                <a:cubicBezTo>
                  <a:pt x="89" y="28"/>
                  <a:pt x="106" y="45"/>
                  <a:pt x="106" y="67"/>
                </a:cubicBezTo>
              </a:path>
            </a:pathLst>
          </a:custGeom>
          <a:solidFill>
            <a:srgbClr val="23CAD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6" name="Freeform 104"/>
          <p:cNvSpPr>
            <a:spLocks noEditPoints="1"/>
          </p:cNvSpPr>
          <p:nvPr/>
        </p:nvSpPr>
        <p:spPr bwMode="auto">
          <a:xfrm>
            <a:off x="3546799" y="3545139"/>
            <a:ext cx="832443" cy="762783"/>
          </a:xfrm>
          <a:custGeom>
            <a:avLst/>
            <a:gdLst>
              <a:gd name="T0" fmla="*/ 106 w 134"/>
              <a:gd name="T1" fmla="*/ 67 h 134"/>
              <a:gd name="T2" fmla="*/ 68 w 134"/>
              <a:gd name="T3" fmla="*/ 5 h 134"/>
              <a:gd name="T4" fmla="*/ 64 w 134"/>
              <a:gd name="T5" fmla="*/ 10 h 134"/>
              <a:gd name="T6" fmla="*/ 58 w 134"/>
              <a:gd name="T7" fmla="*/ 1 h 134"/>
              <a:gd name="T8" fmla="*/ 51 w 134"/>
              <a:gd name="T9" fmla="*/ 13 h 134"/>
              <a:gd name="T10" fmla="*/ 43 w 134"/>
              <a:gd name="T11" fmla="*/ 5 h 134"/>
              <a:gd name="T12" fmla="*/ 41 w 134"/>
              <a:gd name="T13" fmla="*/ 17 h 134"/>
              <a:gd name="T14" fmla="*/ 37 w 134"/>
              <a:gd name="T15" fmla="*/ 19 h 134"/>
              <a:gd name="T16" fmla="*/ 28 w 134"/>
              <a:gd name="T17" fmla="*/ 19 h 134"/>
              <a:gd name="T18" fmla="*/ 29 w 134"/>
              <a:gd name="T19" fmla="*/ 26 h 134"/>
              <a:gd name="T20" fmla="*/ 18 w 134"/>
              <a:gd name="T21" fmla="*/ 23 h 134"/>
              <a:gd name="T22" fmla="*/ 20 w 134"/>
              <a:gd name="T23" fmla="*/ 36 h 134"/>
              <a:gd name="T24" fmla="*/ 9 w 134"/>
              <a:gd name="T25" fmla="*/ 35 h 134"/>
              <a:gd name="T26" fmla="*/ 14 w 134"/>
              <a:gd name="T27" fmla="*/ 47 h 134"/>
              <a:gd name="T28" fmla="*/ 3 w 134"/>
              <a:gd name="T29" fmla="*/ 50 h 134"/>
              <a:gd name="T30" fmla="*/ 11 w 134"/>
              <a:gd name="T31" fmla="*/ 60 h 134"/>
              <a:gd name="T32" fmla="*/ 6 w 134"/>
              <a:gd name="T33" fmla="*/ 63 h 134"/>
              <a:gd name="T34" fmla="*/ 11 w 134"/>
              <a:gd name="T35" fmla="*/ 73 h 134"/>
              <a:gd name="T36" fmla="*/ 7 w 134"/>
              <a:gd name="T37" fmla="*/ 78 h 134"/>
              <a:gd name="T38" fmla="*/ 11 w 134"/>
              <a:gd name="T39" fmla="*/ 84 h 134"/>
              <a:gd name="T40" fmla="*/ 14 w 134"/>
              <a:gd name="T41" fmla="*/ 86 h 134"/>
              <a:gd name="T42" fmla="*/ 7 w 134"/>
              <a:gd name="T43" fmla="*/ 95 h 134"/>
              <a:gd name="T44" fmla="*/ 20 w 134"/>
              <a:gd name="T45" fmla="*/ 98 h 134"/>
              <a:gd name="T46" fmla="*/ 15 w 134"/>
              <a:gd name="T47" fmla="*/ 108 h 134"/>
              <a:gd name="T48" fmla="*/ 29 w 134"/>
              <a:gd name="T49" fmla="*/ 108 h 134"/>
              <a:gd name="T50" fmla="*/ 26 w 134"/>
              <a:gd name="T51" fmla="*/ 119 h 134"/>
              <a:gd name="T52" fmla="*/ 37 w 134"/>
              <a:gd name="T53" fmla="*/ 115 h 134"/>
              <a:gd name="T54" fmla="*/ 41 w 134"/>
              <a:gd name="T55" fmla="*/ 117 h 134"/>
              <a:gd name="T56" fmla="*/ 46 w 134"/>
              <a:gd name="T57" fmla="*/ 125 h 134"/>
              <a:gd name="T58" fmla="*/ 51 w 134"/>
              <a:gd name="T59" fmla="*/ 121 h 134"/>
              <a:gd name="T60" fmla="*/ 60 w 134"/>
              <a:gd name="T61" fmla="*/ 128 h 134"/>
              <a:gd name="T62" fmla="*/ 64 w 134"/>
              <a:gd name="T63" fmla="*/ 123 h 134"/>
              <a:gd name="T64" fmla="*/ 73 w 134"/>
              <a:gd name="T65" fmla="*/ 133 h 134"/>
              <a:gd name="T66" fmla="*/ 78 w 134"/>
              <a:gd name="T67" fmla="*/ 122 h 134"/>
              <a:gd name="T68" fmla="*/ 88 w 134"/>
              <a:gd name="T69" fmla="*/ 130 h 134"/>
              <a:gd name="T70" fmla="*/ 90 w 134"/>
              <a:gd name="T71" fmla="*/ 119 h 134"/>
              <a:gd name="T72" fmla="*/ 99 w 134"/>
              <a:gd name="T73" fmla="*/ 125 h 134"/>
              <a:gd name="T74" fmla="*/ 100 w 134"/>
              <a:gd name="T75" fmla="*/ 113 h 134"/>
              <a:gd name="T76" fmla="*/ 112 w 134"/>
              <a:gd name="T77" fmla="*/ 117 h 134"/>
              <a:gd name="T78" fmla="*/ 109 w 134"/>
              <a:gd name="T79" fmla="*/ 105 h 134"/>
              <a:gd name="T80" fmla="*/ 112 w 134"/>
              <a:gd name="T81" fmla="*/ 102 h 134"/>
              <a:gd name="T82" fmla="*/ 124 w 134"/>
              <a:gd name="T83" fmla="*/ 102 h 134"/>
              <a:gd name="T84" fmla="*/ 118 w 134"/>
              <a:gd name="T85" fmla="*/ 92 h 134"/>
              <a:gd name="T86" fmla="*/ 119 w 134"/>
              <a:gd name="T87" fmla="*/ 90 h 134"/>
              <a:gd name="T88" fmla="*/ 126 w 134"/>
              <a:gd name="T89" fmla="*/ 85 h 134"/>
              <a:gd name="T90" fmla="*/ 122 w 134"/>
              <a:gd name="T91" fmla="*/ 80 h 134"/>
              <a:gd name="T92" fmla="*/ 134 w 134"/>
              <a:gd name="T93" fmla="*/ 73 h 134"/>
              <a:gd name="T94" fmla="*/ 124 w 134"/>
              <a:gd name="T95" fmla="*/ 67 h 134"/>
              <a:gd name="T96" fmla="*/ 133 w 134"/>
              <a:gd name="T97" fmla="*/ 57 h 134"/>
              <a:gd name="T98" fmla="*/ 122 w 134"/>
              <a:gd name="T99" fmla="*/ 54 h 134"/>
              <a:gd name="T100" fmla="*/ 131 w 134"/>
              <a:gd name="T101" fmla="*/ 45 h 134"/>
              <a:gd name="T102" fmla="*/ 118 w 134"/>
              <a:gd name="T103" fmla="*/ 41 h 134"/>
              <a:gd name="T104" fmla="*/ 117 w 134"/>
              <a:gd name="T105" fmla="*/ 40 h 134"/>
              <a:gd name="T106" fmla="*/ 117 w 134"/>
              <a:gd name="T107" fmla="*/ 30 h 134"/>
              <a:gd name="T108" fmla="*/ 109 w 134"/>
              <a:gd name="T109" fmla="*/ 29 h 134"/>
              <a:gd name="T110" fmla="*/ 107 w 134"/>
              <a:gd name="T111" fmla="*/ 20 h 134"/>
              <a:gd name="T112" fmla="*/ 100 w 134"/>
              <a:gd name="T113" fmla="*/ 20 h 134"/>
              <a:gd name="T114" fmla="*/ 95 w 134"/>
              <a:gd name="T115" fmla="*/ 12 h 134"/>
              <a:gd name="T116" fmla="*/ 88 w 134"/>
              <a:gd name="T117" fmla="*/ 14 h 134"/>
              <a:gd name="T118" fmla="*/ 82 w 134"/>
              <a:gd name="T119" fmla="*/ 7 h 134"/>
              <a:gd name="T120" fmla="*/ 77 w 134"/>
              <a:gd name="T121" fmla="*/ 11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4" h="134">
                <a:moveTo>
                  <a:pt x="28" y="67"/>
                </a:moveTo>
                <a:cubicBezTo>
                  <a:pt x="28" y="67"/>
                  <a:pt x="28" y="67"/>
                  <a:pt x="28" y="67"/>
                </a:cubicBezTo>
                <a:cubicBezTo>
                  <a:pt x="28" y="45"/>
                  <a:pt x="46" y="28"/>
                  <a:pt x="67" y="28"/>
                </a:cubicBezTo>
                <a:cubicBezTo>
                  <a:pt x="89" y="28"/>
                  <a:pt x="106" y="45"/>
                  <a:pt x="106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06" y="88"/>
                  <a:pt x="89" y="106"/>
                  <a:pt x="67" y="106"/>
                </a:cubicBezTo>
                <a:cubicBezTo>
                  <a:pt x="46" y="106"/>
                  <a:pt x="28" y="88"/>
                  <a:pt x="28" y="67"/>
                </a:cubicBezTo>
                <a:cubicBezTo>
                  <a:pt x="28" y="67"/>
                  <a:pt x="28" y="67"/>
                  <a:pt x="28" y="67"/>
                </a:cubicBezTo>
                <a:moveTo>
                  <a:pt x="71" y="0"/>
                </a:moveTo>
                <a:cubicBezTo>
                  <a:pt x="70" y="0"/>
                  <a:pt x="70" y="0"/>
                  <a:pt x="70" y="0"/>
                </a:cubicBezTo>
                <a:cubicBezTo>
                  <a:pt x="69" y="0"/>
                  <a:pt x="68" y="3"/>
                  <a:pt x="68" y="5"/>
                </a:cubicBezTo>
                <a:cubicBezTo>
                  <a:pt x="67" y="8"/>
                  <a:pt x="66" y="10"/>
                  <a:pt x="66" y="10"/>
                </a:cubicBezTo>
                <a:cubicBezTo>
                  <a:pt x="66" y="10"/>
                  <a:pt x="65" y="10"/>
                  <a:pt x="65" y="10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0"/>
                  <a:pt x="64" y="10"/>
                  <a:pt x="64" y="10"/>
                </a:cubicBezTo>
                <a:cubicBezTo>
                  <a:pt x="63" y="10"/>
                  <a:pt x="63" y="10"/>
                  <a:pt x="63" y="10"/>
                </a:cubicBezTo>
                <a:cubicBezTo>
                  <a:pt x="62" y="10"/>
                  <a:pt x="62" y="10"/>
                  <a:pt x="62" y="10"/>
                </a:cubicBezTo>
                <a:cubicBezTo>
                  <a:pt x="62" y="10"/>
                  <a:pt x="61" y="8"/>
                  <a:pt x="60" y="6"/>
                </a:cubicBezTo>
                <a:cubicBezTo>
                  <a:pt x="59" y="3"/>
                  <a:pt x="58" y="1"/>
                  <a:pt x="58" y="1"/>
                </a:cubicBezTo>
                <a:cubicBezTo>
                  <a:pt x="57" y="1"/>
                  <a:pt x="57" y="1"/>
                  <a:pt x="57" y="1"/>
                </a:cubicBezTo>
                <a:cubicBezTo>
                  <a:pt x="56" y="1"/>
                  <a:pt x="55" y="1"/>
                  <a:pt x="54" y="2"/>
                </a:cubicBezTo>
                <a:cubicBezTo>
                  <a:pt x="54" y="2"/>
                  <a:pt x="54" y="4"/>
                  <a:pt x="53" y="7"/>
                </a:cubicBezTo>
                <a:cubicBezTo>
                  <a:pt x="53" y="9"/>
                  <a:pt x="53" y="12"/>
                  <a:pt x="53" y="12"/>
                </a:cubicBezTo>
                <a:cubicBezTo>
                  <a:pt x="53" y="12"/>
                  <a:pt x="51" y="13"/>
                  <a:pt x="51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3"/>
                  <a:pt x="51" y="13"/>
                  <a:pt x="50" y="13"/>
                </a:cubicBezTo>
                <a:cubicBezTo>
                  <a:pt x="50" y="13"/>
                  <a:pt x="50" y="13"/>
                  <a:pt x="49" y="13"/>
                </a:cubicBezTo>
                <a:cubicBezTo>
                  <a:pt x="49" y="13"/>
                  <a:pt x="49" y="13"/>
                  <a:pt x="49" y="13"/>
                </a:cubicBezTo>
                <a:cubicBezTo>
                  <a:pt x="49" y="13"/>
                  <a:pt x="48" y="11"/>
                  <a:pt x="46" y="9"/>
                </a:cubicBezTo>
                <a:cubicBezTo>
                  <a:pt x="45" y="7"/>
                  <a:pt x="43" y="5"/>
                  <a:pt x="43" y="5"/>
                </a:cubicBezTo>
                <a:cubicBezTo>
                  <a:pt x="43" y="5"/>
                  <a:pt x="42" y="5"/>
                  <a:pt x="42" y="5"/>
                </a:cubicBezTo>
                <a:cubicBezTo>
                  <a:pt x="41" y="5"/>
                  <a:pt x="40" y="6"/>
                  <a:pt x="39" y="6"/>
                </a:cubicBezTo>
                <a:cubicBezTo>
                  <a:pt x="39" y="6"/>
                  <a:pt x="39" y="7"/>
                  <a:pt x="39" y="7"/>
                </a:cubicBezTo>
                <a:cubicBezTo>
                  <a:pt x="39" y="8"/>
                  <a:pt x="40" y="10"/>
                  <a:pt x="40" y="12"/>
                </a:cubicBezTo>
                <a:cubicBezTo>
                  <a:pt x="40" y="14"/>
                  <a:pt x="41" y="16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8" y="18"/>
                </a:cubicBezTo>
                <a:cubicBezTo>
                  <a:pt x="38" y="19"/>
                  <a:pt x="38" y="19"/>
                  <a:pt x="37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7" y="19"/>
                  <a:pt x="35" y="17"/>
                  <a:pt x="33" y="15"/>
                </a:cubicBezTo>
                <a:cubicBezTo>
                  <a:pt x="31" y="14"/>
                  <a:pt x="29" y="12"/>
                  <a:pt x="29" y="12"/>
                </a:cubicBezTo>
                <a:cubicBezTo>
                  <a:pt x="29" y="12"/>
                  <a:pt x="29" y="12"/>
                  <a:pt x="29" y="12"/>
                </a:cubicBezTo>
                <a:cubicBezTo>
                  <a:pt x="28" y="12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5"/>
                  <a:pt x="27" y="17"/>
                  <a:pt x="28" y="19"/>
                </a:cubicBezTo>
                <a:cubicBezTo>
                  <a:pt x="29" y="22"/>
                  <a:pt x="30" y="24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5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8" y="26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5" y="26"/>
                  <a:pt x="22" y="25"/>
                </a:cubicBezTo>
                <a:cubicBezTo>
                  <a:pt x="20" y="24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7" y="23"/>
                  <a:pt x="15" y="24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6"/>
                  <a:pt x="17" y="28"/>
                  <a:pt x="18" y="30"/>
                </a:cubicBezTo>
                <a:cubicBezTo>
                  <a:pt x="19" y="32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5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8" y="37"/>
                  <a:pt x="16" y="37"/>
                  <a:pt x="14" y="36"/>
                </a:cubicBezTo>
                <a:cubicBezTo>
                  <a:pt x="12" y="36"/>
                  <a:pt x="10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8" y="36"/>
                  <a:pt x="7" y="37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9"/>
                  <a:pt x="9" y="41"/>
                  <a:pt x="11" y="42"/>
                </a:cubicBezTo>
                <a:cubicBezTo>
                  <a:pt x="13" y="44"/>
                  <a:pt x="15" y="45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4" y="47"/>
                  <a:pt x="14" y="47"/>
                </a:cubicBezTo>
                <a:cubicBezTo>
                  <a:pt x="14" y="47"/>
                  <a:pt x="14" y="47"/>
                  <a:pt x="14" y="47"/>
                </a:cubicBezTo>
                <a:cubicBezTo>
                  <a:pt x="14" y="47"/>
                  <a:pt x="14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2" y="49"/>
                  <a:pt x="10" y="49"/>
                  <a:pt x="8" y="49"/>
                </a:cubicBezTo>
                <a:cubicBezTo>
                  <a:pt x="8" y="49"/>
                  <a:pt x="8" y="49"/>
                  <a:pt x="8" y="49"/>
                </a:cubicBezTo>
                <a:cubicBezTo>
                  <a:pt x="5" y="49"/>
                  <a:pt x="3" y="49"/>
                  <a:pt x="3" y="50"/>
                </a:cubicBezTo>
                <a:cubicBezTo>
                  <a:pt x="2" y="50"/>
                  <a:pt x="2" y="51"/>
                  <a:pt x="2" y="52"/>
                </a:cubicBezTo>
                <a:cubicBezTo>
                  <a:pt x="2" y="53"/>
                  <a:pt x="2" y="53"/>
                  <a:pt x="2" y="53"/>
                </a:cubicBezTo>
                <a:cubicBezTo>
                  <a:pt x="2" y="53"/>
                  <a:pt x="4" y="55"/>
                  <a:pt x="7" y="56"/>
                </a:cubicBezTo>
                <a:cubicBezTo>
                  <a:pt x="9" y="57"/>
                  <a:pt x="11" y="58"/>
                  <a:pt x="11" y="58"/>
                </a:cubicBezTo>
                <a:cubicBezTo>
                  <a:pt x="11" y="58"/>
                  <a:pt x="11" y="59"/>
                  <a:pt x="11" y="59"/>
                </a:cubicBezTo>
                <a:cubicBezTo>
                  <a:pt x="11" y="59"/>
                  <a:pt x="11" y="60"/>
                  <a:pt x="11" y="60"/>
                </a:cubicBezTo>
                <a:cubicBezTo>
                  <a:pt x="11" y="60"/>
                  <a:pt x="11" y="60"/>
                  <a:pt x="11" y="60"/>
                </a:cubicBezTo>
                <a:cubicBezTo>
                  <a:pt x="11" y="60"/>
                  <a:pt x="11" y="60"/>
                  <a:pt x="11" y="60"/>
                </a:cubicBezTo>
                <a:cubicBezTo>
                  <a:pt x="11" y="60"/>
                  <a:pt x="11" y="60"/>
                  <a:pt x="11" y="60"/>
                </a:cubicBezTo>
                <a:cubicBezTo>
                  <a:pt x="11" y="60"/>
                  <a:pt x="11" y="60"/>
                  <a:pt x="11" y="60"/>
                </a:cubicBezTo>
                <a:cubicBezTo>
                  <a:pt x="11" y="60"/>
                  <a:pt x="11" y="62"/>
                  <a:pt x="11" y="62"/>
                </a:cubicBezTo>
                <a:cubicBezTo>
                  <a:pt x="11" y="62"/>
                  <a:pt x="8" y="63"/>
                  <a:pt x="6" y="63"/>
                </a:cubicBezTo>
                <a:cubicBezTo>
                  <a:pt x="3" y="64"/>
                  <a:pt x="1" y="65"/>
                  <a:pt x="1" y="65"/>
                </a:cubicBezTo>
                <a:cubicBezTo>
                  <a:pt x="0" y="65"/>
                  <a:pt x="0" y="66"/>
                  <a:pt x="0" y="67"/>
                </a:cubicBezTo>
                <a:cubicBezTo>
                  <a:pt x="0" y="67"/>
                  <a:pt x="0" y="68"/>
                  <a:pt x="1" y="68"/>
                </a:cubicBezTo>
                <a:cubicBezTo>
                  <a:pt x="1" y="69"/>
                  <a:pt x="3" y="70"/>
                  <a:pt x="6" y="70"/>
                </a:cubicBezTo>
                <a:cubicBezTo>
                  <a:pt x="8" y="71"/>
                  <a:pt x="11" y="71"/>
                  <a:pt x="11" y="71"/>
                </a:cubicBezTo>
                <a:cubicBezTo>
                  <a:pt x="11" y="72"/>
                  <a:pt x="11" y="73"/>
                  <a:pt x="11" y="73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73"/>
                  <a:pt x="11" y="74"/>
                  <a:pt x="11" y="75"/>
                </a:cubicBezTo>
                <a:cubicBezTo>
                  <a:pt x="11" y="75"/>
                  <a:pt x="11" y="75"/>
                  <a:pt x="11" y="75"/>
                </a:cubicBezTo>
                <a:cubicBezTo>
                  <a:pt x="11" y="76"/>
                  <a:pt x="9" y="77"/>
                  <a:pt x="7" y="78"/>
                </a:cubicBezTo>
                <a:cubicBezTo>
                  <a:pt x="4" y="79"/>
                  <a:pt x="2" y="80"/>
                  <a:pt x="2" y="80"/>
                </a:cubicBezTo>
                <a:cubicBezTo>
                  <a:pt x="2" y="80"/>
                  <a:pt x="2" y="81"/>
                  <a:pt x="2" y="81"/>
                </a:cubicBezTo>
                <a:cubicBezTo>
                  <a:pt x="2" y="82"/>
                  <a:pt x="2" y="83"/>
                  <a:pt x="3" y="84"/>
                </a:cubicBezTo>
                <a:cubicBezTo>
                  <a:pt x="3" y="84"/>
                  <a:pt x="6" y="84"/>
                  <a:pt x="8" y="84"/>
                </a:cubicBezTo>
                <a:cubicBezTo>
                  <a:pt x="9" y="84"/>
                  <a:pt x="10" y="84"/>
                  <a:pt x="10" y="84"/>
                </a:cubicBezTo>
                <a:cubicBezTo>
                  <a:pt x="10" y="84"/>
                  <a:pt x="11" y="84"/>
                  <a:pt x="11" y="84"/>
                </a:cubicBezTo>
                <a:cubicBezTo>
                  <a:pt x="11" y="84"/>
                  <a:pt x="12" y="84"/>
                  <a:pt x="12" y="84"/>
                </a:cubicBezTo>
                <a:cubicBezTo>
                  <a:pt x="13" y="84"/>
                  <a:pt x="13" y="84"/>
                  <a:pt x="13" y="84"/>
                </a:cubicBezTo>
                <a:cubicBezTo>
                  <a:pt x="14" y="85"/>
                  <a:pt x="14" y="86"/>
                  <a:pt x="14" y="86"/>
                </a:cubicBezTo>
                <a:cubicBezTo>
                  <a:pt x="14" y="86"/>
                  <a:pt x="14" y="86"/>
                  <a:pt x="14" y="86"/>
                </a:cubicBezTo>
                <a:cubicBezTo>
                  <a:pt x="14" y="86"/>
                  <a:pt x="14" y="86"/>
                  <a:pt x="14" y="86"/>
                </a:cubicBezTo>
                <a:cubicBezTo>
                  <a:pt x="14" y="86"/>
                  <a:pt x="14" y="86"/>
                  <a:pt x="14" y="86"/>
                </a:cubicBezTo>
                <a:cubicBezTo>
                  <a:pt x="14" y="86"/>
                  <a:pt x="14" y="86"/>
                  <a:pt x="14" y="86"/>
                </a:cubicBezTo>
                <a:cubicBezTo>
                  <a:pt x="14" y="86"/>
                  <a:pt x="15" y="87"/>
                  <a:pt x="15" y="88"/>
                </a:cubicBezTo>
                <a:cubicBezTo>
                  <a:pt x="15" y="88"/>
                  <a:pt x="15" y="88"/>
                  <a:pt x="15" y="88"/>
                </a:cubicBezTo>
                <a:cubicBezTo>
                  <a:pt x="15" y="88"/>
                  <a:pt x="13" y="90"/>
                  <a:pt x="11" y="91"/>
                </a:cubicBezTo>
                <a:cubicBezTo>
                  <a:pt x="9" y="93"/>
                  <a:pt x="7" y="95"/>
                  <a:pt x="7" y="95"/>
                </a:cubicBezTo>
                <a:cubicBezTo>
                  <a:pt x="7" y="95"/>
                  <a:pt x="7" y="95"/>
                  <a:pt x="7" y="95"/>
                </a:cubicBezTo>
                <a:cubicBezTo>
                  <a:pt x="7" y="96"/>
                  <a:pt x="8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10" y="98"/>
                  <a:pt x="12" y="98"/>
                  <a:pt x="14" y="97"/>
                </a:cubicBezTo>
                <a:cubicBezTo>
                  <a:pt x="16" y="97"/>
                  <a:pt x="18" y="96"/>
                  <a:pt x="19" y="96"/>
                </a:cubicBezTo>
                <a:cubicBezTo>
                  <a:pt x="19" y="96"/>
                  <a:pt x="19" y="96"/>
                  <a:pt x="19" y="96"/>
                </a:cubicBezTo>
                <a:cubicBezTo>
                  <a:pt x="19" y="96"/>
                  <a:pt x="20" y="98"/>
                  <a:pt x="20" y="98"/>
                </a:cubicBezTo>
                <a:cubicBezTo>
                  <a:pt x="20" y="98"/>
                  <a:pt x="20" y="98"/>
                  <a:pt x="20" y="98"/>
                </a:cubicBezTo>
                <a:cubicBezTo>
                  <a:pt x="20" y="98"/>
                  <a:pt x="21" y="99"/>
                  <a:pt x="21" y="100"/>
                </a:cubicBezTo>
                <a:cubicBezTo>
                  <a:pt x="21" y="100"/>
                  <a:pt x="21" y="100"/>
                  <a:pt x="21" y="100"/>
                </a:cubicBezTo>
                <a:cubicBezTo>
                  <a:pt x="21" y="100"/>
                  <a:pt x="19" y="102"/>
                  <a:pt x="18" y="104"/>
                </a:cubicBezTo>
                <a:cubicBezTo>
                  <a:pt x="16" y="106"/>
                  <a:pt x="15" y="108"/>
                  <a:pt x="15" y="108"/>
                </a:cubicBezTo>
                <a:cubicBezTo>
                  <a:pt x="15" y="108"/>
                  <a:pt x="15" y="108"/>
                  <a:pt x="15" y="108"/>
                </a:cubicBezTo>
                <a:cubicBezTo>
                  <a:pt x="15" y="109"/>
                  <a:pt x="17" y="111"/>
                  <a:pt x="17" y="111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8" y="111"/>
                  <a:pt x="20" y="110"/>
                  <a:pt x="22" y="109"/>
                </a:cubicBezTo>
                <a:cubicBezTo>
                  <a:pt x="25" y="108"/>
                  <a:pt x="27" y="107"/>
                  <a:pt x="27" y="107"/>
                </a:cubicBezTo>
                <a:cubicBezTo>
                  <a:pt x="28" y="107"/>
                  <a:pt x="29" y="108"/>
                  <a:pt x="29" y="108"/>
                </a:cubicBezTo>
                <a:cubicBezTo>
                  <a:pt x="29" y="108"/>
                  <a:pt x="29" y="108"/>
                  <a:pt x="29" y="108"/>
                </a:cubicBezTo>
                <a:cubicBezTo>
                  <a:pt x="29" y="108"/>
                  <a:pt x="29" y="108"/>
                  <a:pt x="29" y="108"/>
                </a:cubicBezTo>
                <a:cubicBezTo>
                  <a:pt x="29" y="108"/>
                  <a:pt x="29" y="108"/>
                  <a:pt x="29" y="108"/>
                </a:cubicBezTo>
                <a:cubicBezTo>
                  <a:pt x="29" y="108"/>
                  <a:pt x="30" y="109"/>
                  <a:pt x="30" y="109"/>
                </a:cubicBezTo>
                <a:cubicBezTo>
                  <a:pt x="30" y="109"/>
                  <a:pt x="30" y="109"/>
                  <a:pt x="30" y="109"/>
                </a:cubicBezTo>
                <a:cubicBezTo>
                  <a:pt x="30" y="110"/>
                  <a:pt x="29" y="112"/>
                  <a:pt x="28" y="114"/>
                </a:cubicBezTo>
                <a:cubicBezTo>
                  <a:pt x="27" y="116"/>
                  <a:pt x="26" y="118"/>
                  <a:pt x="26" y="119"/>
                </a:cubicBezTo>
                <a:cubicBezTo>
                  <a:pt x="26" y="119"/>
                  <a:pt x="26" y="119"/>
                  <a:pt x="26" y="119"/>
                </a:cubicBezTo>
                <a:cubicBezTo>
                  <a:pt x="26" y="120"/>
                  <a:pt x="28" y="121"/>
                  <a:pt x="29" y="121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29" y="121"/>
                  <a:pt x="31" y="120"/>
                  <a:pt x="33" y="118"/>
                </a:cubicBezTo>
                <a:cubicBezTo>
                  <a:pt x="35" y="117"/>
                  <a:pt x="37" y="115"/>
                  <a:pt x="37" y="115"/>
                </a:cubicBezTo>
                <a:cubicBezTo>
                  <a:pt x="37" y="115"/>
                  <a:pt x="37" y="115"/>
                  <a:pt x="37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39" y="115"/>
                  <a:pt x="39" y="116"/>
                  <a:pt x="39" y="116"/>
                </a:cubicBezTo>
                <a:cubicBezTo>
                  <a:pt x="39" y="116"/>
                  <a:pt x="39" y="116"/>
                  <a:pt x="39" y="116"/>
                </a:cubicBezTo>
                <a:cubicBezTo>
                  <a:pt x="39" y="116"/>
                  <a:pt x="39" y="116"/>
                  <a:pt x="39" y="116"/>
                </a:cubicBezTo>
                <a:cubicBezTo>
                  <a:pt x="39" y="116"/>
                  <a:pt x="40" y="116"/>
                  <a:pt x="41" y="117"/>
                </a:cubicBezTo>
                <a:cubicBezTo>
                  <a:pt x="41" y="117"/>
                  <a:pt x="41" y="117"/>
                  <a:pt x="41" y="117"/>
                </a:cubicBezTo>
                <a:cubicBezTo>
                  <a:pt x="41" y="117"/>
                  <a:pt x="40" y="120"/>
                  <a:pt x="40" y="122"/>
                </a:cubicBezTo>
                <a:cubicBezTo>
                  <a:pt x="39" y="124"/>
                  <a:pt x="39" y="126"/>
                  <a:pt x="39" y="127"/>
                </a:cubicBezTo>
                <a:cubicBezTo>
                  <a:pt x="39" y="127"/>
                  <a:pt x="39" y="127"/>
                  <a:pt x="39" y="127"/>
                </a:cubicBezTo>
                <a:cubicBezTo>
                  <a:pt x="40" y="128"/>
                  <a:pt x="41" y="129"/>
                  <a:pt x="42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3" y="129"/>
                  <a:pt x="44" y="127"/>
                  <a:pt x="46" y="125"/>
                </a:cubicBezTo>
                <a:cubicBezTo>
                  <a:pt x="47" y="123"/>
                  <a:pt x="49" y="121"/>
                  <a:pt x="49" y="121"/>
                </a:cubicBezTo>
                <a:cubicBezTo>
                  <a:pt x="49" y="120"/>
                  <a:pt x="49" y="120"/>
                  <a:pt x="49" y="120"/>
                </a:cubicBezTo>
                <a:cubicBezTo>
                  <a:pt x="50" y="120"/>
                  <a:pt x="50" y="121"/>
                  <a:pt x="50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1" y="121"/>
                  <a:pt x="53" y="121"/>
                  <a:pt x="53" y="122"/>
                </a:cubicBezTo>
                <a:cubicBezTo>
                  <a:pt x="53" y="122"/>
                  <a:pt x="53" y="124"/>
                  <a:pt x="53" y="127"/>
                </a:cubicBezTo>
                <a:cubicBezTo>
                  <a:pt x="53" y="129"/>
                  <a:pt x="54" y="132"/>
                  <a:pt x="54" y="132"/>
                </a:cubicBezTo>
                <a:cubicBezTo>
                  <a:pt x="54" y="132"/>
                  <a:pt x="56" y="133"/>
                  <a:pt x="56" y="133"/>
                </a:cubicBezTo>
                <a:cubicBezTo>
                  <a:pt x="57" y="133"/>
                  <a:pt x="57" y="133"/>
                  <a:pt x="57" y="133"/>
                </a:cubicBezTo>
                <a:cubicBezTo>
                  <a:pt x="58" y="132"/>
                  <a:pt x="59" y="130"/>
                  <a:pt x="60" y="128"/>
                </a:cubicBezTo>
                <a:cubicBezTo>
                  <a:pt x="61" y="126"/>
                  <a:pt x="62" y="123"/>
                  <a:pt x="62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4" y="123"/>
                  <a:pt x="64" y="123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5" y="123"/>
                  <a:pt x="66" y="123"/>
                  <a:pt x="66" y="123"/>
                </a:cubicBezTo>
                <a:cubicBezTo>
                  <a:pt x="66" y="124"/>
                  <a:pt x="67" y="126"/>
                  <a:pt x="67" y="128"/>
                </a:cubicBezTo>
                <a:cubicBezTo>
                  <a:pt x="68" y="131"/>
                  <a:pt x="69" y="133"/>
                  <a:pt x="69" y="133"/>
                </a:cubicBezTo>
                <a:cubicBezTo>
                  <a:pt x="70" y="134"/>
                  <a:pt x="70" y="134"/>
                  <a:pt x="71" y="134"/>
                </a:cubicBezTo>
                <a:cubicBezTo>
                  <a:pt x="71" y="134"/>
                  <a:pt x="72" y="133"/>
                  <a:pt x="73" y="133"/>
                </a:cubicBezTo>
                <a:cubicBezTo>
                  <a:pt x="73" y="133"/>
                  <a:pt x="74" y="130"/>
                  <a:pt x="74" y="128"/>
                </a:cubicBezTo>
                <a:cubicBezTo>
                  <a:pt x="75" y="126"/>
                  <a:pt x="75" y="123"/>
                  <a:pt x="75" y="123"/>
                </a:cubicBezTo>
                <a:cubicBezTo>
                  <a:pt x="76" y="122"/>
                  <a:pt x="77" y="122"/>
                  <a:pt x="77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2"/>
                  <a:pt x="77" y="122"/>
                  <a:pt x="78" y="122"/>
                </a:cubicBezTo>
                <a:cubicBezTo>
                  <a:pt x="78" y="122"/>
                  <a:pt x="78" y="122"/>
                  <a:pt x="79" y="122"/>
                </a:cubicBezTo>
                <a:cubicBezTo>
                  <a:pt x="79" y="122"/>
                  <a:pt x="79" y="122"/>
                  <a:pt x="79" y="122"/>
                </a:cubicBezTo>
                <a:cubicBezTo>
                  <a:pt x="79" y="122"/>
                  <a:pt x="80" y="125"/>
                  <a:pt x="82" y="127"/>
                </a:cubicBezTo>
                <a:cubicBezTo>
                  <a:pt x="83" y="129"/>
                  <a:pt x="84" y="131"/>
                  <a:pt x="85" y="131"/>
                </a:cubicBezTo>
                <a:cubicBezTo>
                  <a:pt x="85" y="131"/>
                  <a:pt x="85" y="131"/>
                  <a:pt x="85" y="131"/>
                </a:cubicBezTo>
                <a:cubicBezTo>
                  <a:pt x="86" y="131"/>
                  <a:pt x="88" y="131"/>
                  <a:pt x="88" y="130"/>
                </a:cubicBezTo>
                <a:cubicBezTo>
                  <a:pt x="88" y="130"/>
                  <a:pt x="88" y="129"/>
                  <a:pt x="88" y="127"/>
                </a:cubicBezTo>
                <a:cubicBezTo>
                  <a:pt x="88" y="127"/>
                  <a:pt x="88" y="126"/>
                  <a:pt x="88" y="125"/>
                </a:cubicBezTo>
                <a:cubicBezTo>
                  <a:pt x="88" y="123"/>
                  <a:pt x="88" y="121"/>
                  <a:pt x="88" y="120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88" y="119"/>
                  <a:pt x="90" y="119"/>
                  <a:pt x="90" y="119"/>
                </a:cubicBezTo>
                <a:cubicBezTo>
                  <a:pt x="90" y="119"/>
                  <a:pt x="90" y="119"/>
                  <a:pt x="90" y="119"/>
                </a:cubicBezTo>
                <a:cubicBezTo>
                  <a:pt x="90" y="119"/>
                  <a:pt x="90" y="119"/>
                  <a:pt x="90" y="119"/>
                </a:cubicBezTo>
                <a:cubicBezTo>
                  <a:pt x="90" y="119"/>
                  <a:pt x="90" y="119"/>
                  <a:pt x="90" y="118"/>
                </a:cubicBezTo>
                <a:cubicBezTo>
                  <a:pt x="91" y="118"/>
                  <a:pt x="91" y="118"/>
                  <a:pt x="91" y="118"/>
                </a:cubicBezTo>
                <a:cubicBezTo>
                  <a:pt x="92" y="118"/>
                  <a:pt x="92" y="118"/>
                  <a:pt x="92" y="118"/>
                </a:cubicBezTo>
                <a:cubicBezTo>
                  <a:pt x="92" y="118"/>
                  <a:pt x="93" y="120"/>
                  <a:pt x="95" y="122"/>
                </a:cubicBezTo>
                <a:cubicBezTo>
                  <a:pt x="97" y="124"/>
                  <a:pt x="99" y="125"/>
                  <a:pt x="99" y="125"/>
                </a:cubicBezTo>
                <a:cubicBezTo>
                  <a:pt x="99" y="125"/>
                  <a:pt x="99" y="125"/>
                  <a:pt x="99" y="125"/>
                </a:cubicBezTo>
                <a:cubicBezTo>
                  <a:pt x="100" y="125"/>
                  <a:pt x="102" y="124"/>
                  <a:pt x="102" y="124"/>
                </a:cubicBezTo>
                <a:cubicBezTo>
                  <a:pt x="102" y="124"/>
                  <a:pt x="102" y="124"/>
                  <a:pt x="102" y="123"/>
                </a:cubicBezTo>
                <a:cubicBezTo>
                  <a:pt x="102" y="123"/>
                  <a:pt x="102" y="121"/>
                  <a:pt x="101" y="118"/>
                </a:cubicBezTo>
                <a:cubicBezTo>
                  <a:pt x="100" y="116"/>
                  <a:pt x="100" y="114"/>
                  <a:pt x="100" y="11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00" y="113"/>
                  <a:pt x="101" y="112"/>
                  <a:pt x="101" y="112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101" y="112"/>
                  <a:pt x="102" y="111"/>
                  <a:pt x="103" y="111"/>
                </a:cubicBezTo>
                <a:cubicBezTo>
                  <a:pt x="103" y="111"/>
                  <a:pt x="103" y="111"/>
                  <a:pt x="103" y="111"/>
                </a:cubicBezTo>
                <a:cubicBezTo>
                  <a:pt x="103" y="111"/>
                  <a:pt x="105" y="112"/>
                  <a:pt x="107" y="114"/>
                </a:cubicBezTo>
                <a:cubicBezTo>
                  <a:pt x="109" y="115"/>
                  <a:pt x="111" y="117"/>
                  <a:pt x="112" y="117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2" y="116"/>
                  <a:pt x="114" y="115"/>
                  <a:pt x="114" y="114"/>
                </a:cubicBezTo>
                <a:cubicBezTo>
                  <a:pt x="114" y="114"/>
                  <a:pt x="114" y="114"/>
                  <a:pt x="114" y="114"/>
                </a:cubicBezTo>
                <a:cubicBezTo>
                  <a:pt x="114" y="114"/>
                  <a:pt x="113" y="111"/>
                  <a:pt x="112" y="109"/>
                </a:cubicBezTo>
                <a:cubicBezTo>
                  <a:pt x="111" y="107"/>
                  <a:pt x="109" y="105"/>
                  <a:pt x="109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09" y="104"/>
                  <a:pt x="111" y="103"/>
                  <a:pt x="111" y="103"/>
                </a:cubicBezTo>
                <a:cubicBezTo>
                  <a:pt x="111" y="103"/>
                  <a:pt x="111" y="103"/>
                  <a:pt x="111" y="103"/>
                </a:cubicBezTo>
                <a:cubicBezTo>
                  <a:pt x="111" y="103"/>
                  <a:pt x="111" y="103"/>
                  <a:pt x="111" y="103"/>
                </a:cubicBezTo>
                <a:cubicBezTo>
                  <a:pt x="111" y="103"/>
                  <a:pt x="111" y="103"/>
                  <a:pt x="111" y="103"/>
                </a:cubicBezTo>
                <a:cubicBezTo>
                  <a:pt x="111" y="103"/>
                  <a:pt x="111" y="103"/>
                  <a:pt x="111" y="103"/>
                </a:cubicBezTo>
                <a:cubicBezTo>
                  <a:pt x="111" y="103"/>
                  <a:pt x="112" y="102"/>
                  <a:pt x="112" y="102"/>
                </a:cubicBezTo>
                <a:cubicBezTo>
                  <a:pt x="112" y="102"/>
                  <a:pt x="112" y="102"/>
                  <a:pt x="112" y="102"/>
                </a:cubicBezTo>
                <a:cubicBezTo>
                  <a:pt x="112" y="102"/>
                  <a:pt x="115" y="103"/>
                  <a:pt x="117" y="103"/>
                </a:cubicBezTo>
                <a:cubicBezTo>
                  <a:pt x="119" y="104"/>
                  <a:pt x="121" y="105"/>
                  <a:pt x="122" y="105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3" y="105"/>
                  <a:pt x="124" y="103"/>
                  <a:pt x="124" y="102"/>
                </a:cubicBezTo>
                <a:cubicBezTo>
                  <a:pt x="124" y="102"/>
                  <a:pt x="124" y="102"/>
                  <a:pt x="124" y="102"/>
                </a:cubicBezTo>
                <a:cubicBezTo>
                  <a:pt x="124" y="102"/>
                  <a:pt x="124" y="102"/>
                  <a:pt x="123" y="101"/>
                </a:cubicBezTo>
                <a:cubicBezTo>
                  <a:pt x="123" y="101"/>
                  <a:pt x="123" y="101"/>
                  <a:pt x="123" y="101"/>
                </a:cubicBezTo>
                <a:cubicBezTo>
                  <a:pt x="122" y="100"/>
                  <a:pt x="121" y="99"/>
                  <a:pt x="121" y="98"/>
                </a:cubicBezTo>
                <a:cubicBezTo>
                  <a:pt x="119" y="96"/>
                  <a:pt x="117" y="94"/>
                  <a:pt x="117" y="94"/>
                </a:cubicBezTo>
                <a:cubicBezTo>
                  <a:pt x="117" y="94"/>
                  <a:pt x="117" y="94"/>
                  <a:pt x="117" y="94"/>
                </a:cubicBezTo>
                <a:cubicBezTo>
                  <a:pt x="117" y="93"/>
                  <a:pt x="118" y="92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18" y="92"/>
                  <a:pt x="118" y="91"/>
                  <a:pt x="119" y="90"/>
                </a:cubicBezTo>
                <a:cubicBezTo>
                  <a:pt x="119" y="90"/>
                  <a:pt x="119" y="90"/>
                  <a:pt x="119" y="90"/>
                </a:cubicBezTo>
                <a:cubicBezTo>
                  <a:pt x="120" y="90"/>
                  <a:pt x="122" y="91"/>
                  <a:pt x="124" y="91"/>
                </a:cubicBezTo>
                <a:cubicBezTo>
                  <a:pt x="126" y="91"/>
                  <a:pt x="127" y="91"/>
                  <a:pt x="128" y="91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30" y="91"/>
                  <a:pt x="130" y="89"/>
                  <a:pt x="130" y="88"/>
                </a:cubicBezTo>
                <a:cubicBezTo>
                  <a:pt x="130" y="88"/>
                  <a:pt x="130" y="88"/>
                  <a:pt x="130" y="88"/>
                </a:cubicBezTo>
                <a:cubicBezTo>
                  <a:pt x="130" y="88"/>
                  <a:pt x="128" y="86"/>
                  <a:pt x="126" y="85"/>
                </a:cubicBezTo>
                <a:cubicBezTo>
                  <a:pt x="124" y="83"/>
                  <a:pt x="122" y="82"/>
                  <a:pt x="122" y="82"/>
                </a:cubicBezTo>
                <a:cubicBezTo>
                  <a:pt x="122" y="82"/>
                  <a:pt x="122" y="82"/>
                  <a:pt x="122" y="81"/>
                </a:cubicBezTo>
                <a:cubicBezTo>
                  <a:pt x="122" y="81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3" y="78"/>
                  <a:pt x="123" y="78"/>
                  <a:pt x="123" y="78"/>
                </a:cubicBezTo>
                <a:cubicBezTo>
                  <a:pt x="123" y="78"/>
                  <a:pt x="125" y="78"/>
                  <a:pt x="128" y="77"/>
                </a:cubicBezTo>
                <a:cubicBezTo>
                  <a:pt x="130" y="77"/>
                  <a:pt x="133" y="77"/>
                  <a:pt x="133" y="76"/>
                </a:cubicBezTo>
                <a:cubicBezTo>
                  <a:pt x="134" y="76"/>
                  <a:pt x="134" y="75"/>
                  <a:pt x="134" y="74"/>
                </a:cubicBezTo>
                <a:cubicBezTo>
                  <a:pt x="134" y="74"/>
                  <a:pt x="134" y="73"/>
                  <a:pt x="134" y="73"/>
                </a:cubicBezTo>
                <a:cubicBezTo>
                  <a:pt x="133" y="73"/>
                  <a:pt x="131" y="72"/>
                  <a:pt x="129" y="71"/>
                </a:cubicBezTo>
                <a:cubicBezTo>
                  <a:pt x="126" y="70"/>
                  <a:pt x="124" y="69"/>
                  <a:pt x="124" y="69"/>
                </a:cubicBezTo>
                <a:cubicBezTo>
                  <a:pt x="124" y="69"/>
                  <a:pt x="124" y="68"/>
                  <a:pt x="124" y="68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7"/>
                  <a:pt x="124" y="66"/>
                  <a:pt x="124" y="66"/>
                </a:cubicBezTo>
                <a:cubicBezTo>
                  <a:pt x="124" y="65"/>
                  <a:pt x="124" y="65"/>
                  <a:pt x="124" y="65"/>
                </a:cubicBezTo>
                <a:cubicBezTo>
                  <a:pt x="124" y="65"/>
                  <a:pt x="126" y="64"/>
                  <a:pt x="129" y="63"/>
                </a:cubicBezTo>
                <a:cubicBezTo>
                  <a:pt x="131" y="62"/>
                  <a:pt x="133" y="61"/>
                  <a:pt x="134" y="61"/>
                </a:cubicBezTo>
                <a:cubicBezTo>
                  <a:pt x="134" y="61"/>
                  <a:pt x="134" y="60"/>
                  <a:pt x="134" y="60"/>
                </a:cubicBezTo>
                <a:cubicBezTo>
                  <a:pt x="134" y="59"/>
                  <a:pt x="134" y="58"/>
                  <a:pt x="133" y="57"/>
                </a:cubicBezTo>
                <a:cubicBezTo>
                  <a:pt x="133" y="57"/>
                  <a:pt x="131" y="57"/>
                  <a:pt x="128" y="56"/>
                </a:cubicBezTo>
                <a:cubicBezTo>
                  <a:pt x="126" y="56"/>
                  <a:pt x="123" y="56"/>
                  <a:pt x="123" y="56"/>
                </a:cubicBezTo>
                <a:cubicBezTo>
                  <a:pt x="122" y="55"/>
                  <a:pt x="122" y="54"/>
                  <a:pt x="122" y="54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2" y="54"/>
                  <a:pt x="122" y="53"/>
                  <a:pt x="122" y="52"/>
                </a:cubicBezTo>
                <a:cubicBezTo>
                  <a:pt x="122" y="52"/>
                  <a:pt x="122" y="52"/>
                  <a:pt x="122" y="52"/>
                </a:cubicBezTo>
                <a:cubicBezTo>
                  <a:pt x="122" y="52"/>
                  <a:pt x="124" y="50"/>
                  <a:pt x="126" y="49"/>
                </a:cubicBezTo>
                <a:cubicBezTo>
                  <a:pt x="128" y="48"/>
                  <a:pt x="130" y="46"/>
                  <a:pt x="131" y="46"/>
                </a:cubicBezTo>
                <a:cubicBezTo>
                  <a:pt x="131" y="46"/>
                  <a:pt x="131" y="46"/>
                  <a:pt x="131" y="45"/>
                </a:cubicBezTo>
                <a:cubicBezTo>
                  <a:pt x="131" y="44"/>
                  <a:pt x="130" y="43"/>
                  <a:pt x="129" y="42"/>
                </a:cubicBezTo>
                <a:cubicBezTo>
                  <a:pt x="129" y="42"/>
                  <a:pt x="129" y="42"/>
                  <a:pt x="128" y="42"/>
                </a:cubicBezTo>
                <a:cubicBezTo>
                  <a:pt x="127" y="42"/>
                  <a:pt x="126" y="42"/>
                  <a:pt x="124" y="43"/>
                </a:cubicBezTo>
                <a:cubicBezTo>
                  <a:pt x="122" y="43"/>
                  <a:pt x="120" y="43"/>
                  <a:pt x="119" y="43"/>
                </a:cubicBezTo>
                <a:cubicBezTo>
                  <a:pt x="119" y="43"/>
                  <a:pt x="119" y="43"/>
                  <a:pt x="119" y="43"/>
                </a:cubicBezTo>
                <a:cubicBezTo>
                  <a:pt x="118" y="43"/>
                  <a:pt x="118" y="41"/>
                  <a:pt x="118" y="41"/>
                </a:cubicBezTo>
                <a:cubicBezTo>
                  <a:pt x="118" y="41"/>
                  <a:pt x="118" y="41"/>
                  <a:pt x="118" y="41"/>
                </a:cubicBezTo>
                <a:cubicBezTo>
                  <a:pt x="118" y="41"/>
                  <a:pt x="118" y="41"/>
                  <a:pt x="118" y="41"/>
                </a:cubicBezTo>
                <a:cubicBezTo>
                  <a:pt x="118" y="41"/>
                  <a:pt x="118" y="41"/>
                  <a:pt x="118" y="41"/>
                </a:cubicBezTo>
                <a:cubicBezTo>
                  <a:pt x="118" y="41"/>
                  <a:pt x="118" y="41"/>
                  <a:pt x="118" y="41"/>
                </a:cubicBezTo>
                <a:cubicBezTo>
                  <a:pt x="118" y="41"/>
                  <a:pt x="117" y="40"/>
                  <a:pt x="117" y="40"/>
                </a:cubicBezTo>
                <a:cubicBezTo>
                  <a:pt x="117" y="40"/>
                  <a:pt x="117" y="40"/>
                  <a:pt x="117" y="40"/>
                </a:cubicBezTo>
                <a:cubicBezTo>
                  <a:pt x="117" y="39"/>
                  <a:pt x="119" y="38"/>
                  <a:pt x="121" y="36"/>
                </a:cubicBezTo>
                <a:cubicBezTo>
                  <a:pt x="122" y="34"/>
                  <a:pt x="124" y="32"/>
                  <a:pt x="124" y="32"/>
                </a:cubicBezTo>
                <a:cubicBezTo>
                  <a:pt x="124" y="32"/>
                  <a:pt x="124" y="32"/>
                  <a:pt x="124" y="32"/>
                </a:cubicBezTo>
                <a:cubicBezTo>
                  <a:pt x="124" y="31"/>
                  <a:pt x="123" y="29"/>
                  <a:pt x="122" y="29"/>
                </a:cubicBezTo>
                <a:cubicBezTo>
                  <a:pt x="122" y="29"/>
                  <a:pt x="122" y="29"/>
                  <a:pt x="122" y="29"/>
                </a:cubicBezTo>
                <a:cubicBezTo>
                  <a:pt x="121" y="29"/>
                  <a:pt x="119" y="29"/>
                  <a:pt x="117" y="30"/>
                </a:cubicBezTo>
                <a:cubicBezTo>
                  <a:pt x="115" y="31"/>
                  <a:pt x="112" y="32"/>
                  <a:pt x="112" y="32"/>
                </a:cubicBezTo>
                <a:cubicBezTo>
                  <a:pt x="112" y="32"/>
                  <a:pt x="112" y="32"/>
                  <a:pt x="112" y="32"/>
                </a:cubicBezTo>
                <a:cubicBezTo>
                  <a:pt x="111" y="32"/>
                  <a:pt x="111" y="31"/>
                  <a:pt x="111" y="31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1" y="30"/>
                  <a:pt x="109" y="29"/>
                  <a:pt x="109" y="29"/>
                </a:cubicBezTo>
                <a:cubicBezTo>
                  <a:pt x="109" y="29"/>
                  <a:pt x="109" y="29"/>
                  <a:pt x="109" y="29"/>
                </a:cubicBezTo>
                <a:cubicBezTo>
                  <a:pt x="109" y="29"/>
                  <a:pt x="111" y="27"/>
                  <a:pt x="112" y="24"/>
                </a:cubicBezTo>
                <a:cubicBezTo>
                  <a:pt x="113" y="22"/>
                  <a:pt x="114" y="20"/>
                  <a:pt x="114" y="20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4" y="19"/>
                  <a:pt x="113" y="17"/>
                  <a:pt x="112" y="17"/>
                </a:cubicBezTo>
                <a:cubicBezTo>
                  <a:pt x="112" y="17"/>
                  <a:pt x="112" y="17"/>
                  <a:pt x="112" y="17"/>
                </a:cubicBezTo>
                <a:cubicBezTo>
                  <a:pt x="111" y="17"/>
                  <a:pt x="109" y="18"/>
                  <a:pt x="107" y="20"/>
                </a:cubicBezTo>
                <a:cubicBezTo>
                  <a:pt x="105" y="21"/>
                  <a:pt x="103" y="22"/>
                  <a:pt x="103" y="23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102" y="23"/>
                  <a:pt x="101" y="21"/>
                  <a:pt x="101" y="21"/>
                </a:cubicBezTo>
                <a:cubicBezTo>
                  <a:pt x="101" y="21"/>
                  <a:pt x="101" y="21"/>
                  <a:pt x="101" y="21"/>
                </a:cubicBezTo>
                <a:cubicBezTo>
                  <a:pt x="101" y="21"/>
                  <a:pt x="100" y="21"/>
                  <a:pt x="100" y="20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0" y="20"/>
                  <a:pt x="100" y="18"/>
                  <a:pt x="101" y="15"/>
                </a:cubicBezTo>
                <a:cubicBezTo>
                  <a:pt x="102" y="13"/>
                  <a:pt x="102" y="11"/>
                  <a:pt x="102" y="10"/>
                </a:cubicBezTo>
                <a:cubicBezTo>
                  <a:pt x="102" y="10"/>
                  <a:pt x="102" y="10"/>
                  <a:pt x="102" y="10"/>
                </a:cubicBezTo>
                <a:cubicBezTo>
                  <a:pt x="102" y="9"/>
                  <a:pt x="100" y="8"/>
                  <a:pt x="99" y="8"/>
                </a:cubicBezTo>
                <a:cubicBezTo>
                  <a:pt x="99" y="8"/>
                  <a:pt x="99" y="8"/>
                  <a:pt x="99" y="8"/>
                </a:cubicBezTo>
                <a:cubicBezTo>
                  <a:pt x="99" y="8"/>
                  <a:pt x="97" y="10"/>
                  <a:pt x="95" y="12"/>
                </a:cubicBezTo>
                <a:cubicBezTo>
                  <a:pt x="93" y="14"/>
                  <a:pt x="92" y="15"/>
                  <a:pt x="92" y="16"/>
                </a:cubicBezTo>
                <a:cubicBezTo>
                  <a:pt x="91" y="16"/>
                  <a:pt x="91" y="16"/>
                  <a:pt x="91" y="16"/>
                </a:cubicBezTo>
                <a:cubicBezTo>
                  <a:pt x="91" y="16"/>
                  <a:pt x="90" y="15"/>
                  <a:pt x="90" y="15"/>
                </a:cubicBezTo>
                <a:cubicBezTo>
                  <a:pt x="90" y="15"/>
                  <a:pt x="90" y="15"/>
                  <a:pt x="90" y="15"/>
                </a:cubicBezTo>
                <a:cubicBezTo>
                  <a:pt x="90" y="15"/>
                  <a:pt x="88" y="14"/>
                  <a:pt x="88" y="14"/>
                </a:cubicBezTo>
                <a:cubicBezTo>
                  <a:pt x="88" y="14"/>
                  <a:pt x="88" y="14"/>
                  <a:pt x="88" y="14"/>
                </a:cubicBezTo>
                <a:cubicBezTo>
                  <a:pt x="88" y="13"/>
                  <a:pt x="88" y="11"/>
                  <a:pt x="88" y="9"/>
                </a:cubicBezTo>
                <a:cubicBezTo>
                  <a:pt x="88" y="8"/>
                  <a:pt x="88" y="6"/>
                  <a:pt x="88" y="5"/>
                </a:cubicBezTo>
                <a:cubicBezTo>
                  <a:pt x="88" y="4"/>
                  <a:pt x="88" y="4"/>
                  <a:pt x="88" y="4"/>
                </a:cubicBezTo>
                <a:cubicBezTo>
                  <a:pt x="88" y="3"/>
                  <a:pt x="86" y="2"/>
                  <a:pt x="85" y="2"/>
                </a:cubicBezTo>
                <a:cubicBezTo>
                  <a:pt x="85" y="2"/>
                  <a:pt x="85" y="2"/>
                  <a:pt x="85" y="3"/>
                </a:cubicBezTo>
                <a:cubicBezTo>
                  <a:pt x="84" y="3"/>
                  <a:pt x="83" y="5"/>
                  <a:pt x="82" y="7"/>
                </a:cubicBezTo>
                <a:cubicBezTo>
                  <a:pt x="80" y="9"/>
                  <a:pt x="79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8" y="11"/>
                  <a:pt x="78" y="11"/>
                  <a:pt x="78" y="11"/>
                </a:cubicBezTo>
                <a:cubicBezTo>
                  <a:pt x="77" y="11"/>
                  <a:pt x="77" y="11"/>
                  <a:pt x="77" y="11"/>
                </a:cubicBezTo>
                <a:cubicBezTo>
                  <a:pt x="77" y="11"/>
                  <a:pt x="77" y="11"/>
                  <a:pt x="77" y="11"/>
                </a:cubicBezTo>
                <a:cubicBezTo>
                  <a:pt x="77" y="11"/>
                  <a:pt x="77" y="11"/>
                  <a:pt x="77" y="11"/>
                </a:cubicBezTo>
                <a:cubicBezTo>
                  <a:pt x="75" y="11"/>
                  <a:pt x="75" y="11"/>
                  <a:pt x="75" y="11"/>
                </a:cubicBezTo>
                <a:cubicBezTo>
                  <a:pt x="75" y="10"/>
                  <a:pt x="75" y="8"/>
                  <a:pt x="74" y="6"/>
                </a:cubicBezTo>
                <a:cubicBezTo>
                  <a:pt x="74" y="3"/>
                  <a:pt x="73" y="1"/>
                  <a:pt x="73" y="0"/>
                </a:cubicBezTo>
                <a:cubicBezTo>
                  <a:pt x="73" y="0"/>
                  <a:pt x="72" y="0"/>
                  <a:pt x="71" y="0"/>
                </a:cubicBezTo>
              </a:path>
            </a:pathLst>
          </a:cu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7" name="Freeform 105"/>
          <p:cNvSpPr>
            <a:spLocks noEditPoints="1"/>
          </p:cNvSpPr>
          <p:nvPr/>
        </p:nvSpPr>
        <p:spPr bwMode="auto">
          <a:xfrm>
            <a:off x="3028422" y="5039166"/>
            <a:ext cx="1361231" cy="1356897"/>
          </a:xfrm>
          <a:custGeom>
            <a:avLst/>
            <a:gdLst>
              <a:gd name="T0" fmla="*/ 63 w 132"/>
              <a:gd name="T1" fmla="*/ 121 h 132"/>
              <a:gd name="T2" fmla="*/ 58 w 132"/>
              <a:gd name="T3" fmla="*/ 127 h 132"/>
              <a:gd name="T4" fmla="*/ 53 w 132"/>
              <a:gd name="T5" fmla="*/ 120 h 132"/>
              <a:gd name="T6" fmla="*/ 46 w 132"/>
              <a:gd name="T7" fmla="*/ 121 h 132"/>
              <a:gd name="T8" fmla="*/ 40 w 132"/>
              <a:gd name="T9" fmla="*/ 116 h 132"/>
              <a:gd name="T10" fmla="*/ 34 w 132"/>
              <a:gd name="T11" fmla="*/ 115 h 132"/>
              <a:gd name="T12" fmla="*/ 30 w 132"/>
              <a:gd name="T13" fmla="*/ 108 h 132"/>
              <a:gd name="T14" fmla="*/ 21 w 132"/>
              <a:gd name="T15" fmla="*/ 107 h 132"/>
              <a:gd name="T16" fmla="*/ 20 w 132"/>
              <a:gd name="T17" fmla="*/ 97 h 132"/>
              <a:gd name="T18" fmla="*/ 15 w 132"/>
              <a:gd name="T19" fmla="*/ 95 h 132"/>
              <a:gd name="T20" fmla="*/ 12 w 132"/>
              <a:gd name="T21" fmla="*/ 89 h 132"/>
              <a:gd name="T22" fmla="*/ 11 w 132"/>
              <a:gd name="T23" fmla="*/ 82 h 132"/>
              <a:gd name="T24" fmla="*/ 8 w 132"/>
              <a:gd name="T25" fmla="*/ 76 h 132"/>
              <a:gd name="T26" fmla="*/ 8 w 132"/>
              <a:gd name="T27" fmla="*/ 69 h 132"/>
              <a:gd name="T28" fmla="*/ 10 w 132"/>
              <a:gd name="T29" fmla="*/ 62 h 132"/>
              <a:gd name="T30" fmla="*/ 6 w 132"/>
              <a:gd name="T31" fmla="*/ 54 h 132"/>
              <a:gd name="T32" fmla="*/ 12 w 132"/>
              <a:gd name="T33" fmla="*/ 49 h 132"/>
              <a:gd name="T34" fmla="*/ 12 w 132"/>
              <a:gd name="T35" fmla="*/ 42 h 132"/>
              <a:gd name="T36" fmla="*/ 18 w 132"/>
              <a:gd name="T37" fmla="*/ 37 h 132"/>
              <a:gd name="T38" fmla="*/ 21 w 132"/>
              <a:gd name="T39" fmla="*/ 33 h 132"/>
              <a:gd name="T40" fmla="*/ 23 w 132"/>
              <a:gd name="T41" fmla="*/ 26 h 132"/>
              <a:gd name="T42" fmla="*/ 29 w 132"/>
              <a:gd name="T43" fmla="*/ 25 h 132"/>
              <a:gd name="T44" fmla="*/ 32 w 132"/>
              <a:gd name="T45" fmla="*/ 15 h 132"/>
              <a:gd name="T46" fmla="*/ 39 w 132"/>
              <a:gd name="T47" fmla="*/ 17 h 132"/>
              <a:gd name="T48" fmla="*/ 41 w 132"/>
              <a:gd name="T49" fmla="*/ 5 h 132"/>
              <a:gd name="T50" fmla="*/ 51 w 132"/>
              <a:gd name="T51" fmla="*/ 13 h 132"/>
              <a:gd name="T52" fmla="*/ 56 w 132"/>
              <a:gd name="T53" fmla="*/ 1 h 132"/>
              <a:gd name="T54" fmla="*/ 63 w 132"/>
              <a:gd name="T55" fmla="*/ 10 h 132"/>
              <a:gd name="T56" fmla="*/ 69 w 132"/>
              <a:gd name="T57" fmla="*/ 0 h 132"/>
              <a:gd name="T58" fmla="*/ 76 w 132"/>
              <a:gd name="T59" fmla="*/ 11 h 132"/>
              <a:gd name="T60" fmla="*/ 81 w 132"/>
              <a:gd name="T61" fmla="*/ 6 h 132"/>
              <a:gd name="T62" fmla="*/ 86 w 132"/>
              <a:gd name="T63" fmla="*/ 13 h 132"/>
              <a:gd name="T64" fmla="*/ 93 w 132"/>
              <a:gd name="T65" fmla="*/ 13 h 132"/>
              <a:gd name="T66" fmla="*/ 98 w 132"/>
              <a:gd name="T67" fmla="*/ 19 h 132"/>
              <a:gd name="T68" fmla="*/ 104 w 132"/>
              <a:gd name="T69" fmla="*/ 21 h 132"/>
              <a:gd name="T70" fmla="*/ 108 w 132"/>
              <a:gd name="T71" fmla="*/ 28 h 132"/>
              <a:gd name="T72" fmla="*/ 111 w 132"/>
              <a:gd name="T73" fmla="*/ 32 h 132"/>
              <a:gd name="T74" fmla="*/ 117 w 132"/>
              <a:gd name="T75" fmla="*/ 36 h 132"/>
              <a:gd name="T76" fmla="*/ 118 w 132"/>
              <a:gd name="T77" fmla="*/ 43 h 132"/>
              <a:gd name="T78" fmla="*/ 125 w 132"/>
              <a:gd name="T79" fmla="*/ 47 h 132"/>
              <a:gd name="T80" fmla="*/ 121 w 132"/>
              <a:gd name="T81" fmla="*/ 55 h 132"/>
              <a:gd name="T82" fmla="*/ 125 w 132"/>
              <a:gd name="T83" fmla="*/ 62 h 132"/>
              <a:gd name="T84" fmla="*/ 125 w 132"/>
              <a:gd name="T85" fmla="*/ 69 h 132"/>
              <a:gd name="T86" fmla="*/ 121 w 132"/>
              <a:gd name="T87" fmla="*/ 76 h 132"/>
              <a:gd name="T88" fmla="*/ 125 w 132"/>
              <a:gd name="T89" fmla="*/ 84 h 132"/>
              <a:gd name="T90" fmla="*/ 118 w 132"/>
              <a:gd name="T91" fmla="*/ 89 h 132"/>
              <a:gd name="T92" fmla="*/ 117 w 132"/>
              <a:gd name="T93" fmla="*/ 95 h 132"/>
              <a:gd name="T94" fmla="*/ 111 w 132"/>
              <a:gd name="T95" fmla="*/ 100 h 132"/>
              <a:gd name="T96" fmla="*/ 108 w 132"/>
              <a:gd name="T97" fmla="*/ 104 h 132"/>
              <a:gd name="T98" fmla="*/ 104 w 132"/>
              <a:gd name="T99" fmla="*/ 111 h 132"/>
              <a:gd name="T100" fmla="*/ 98 w 132"/>
              <a:gd name="T101" fmla="*/ 115 h 132"/>
              <a:gd name="T102" fmla="*/ 91 w 132"/>
              <a:gd name="T103" fmla="*/ 116 h 132"/>
              <a:gd name="T104" fmla="*/ 86 w 132"/>
              <a:gd name="T105" fmla="*/ 121 h 132"/>
              <a:gd name="T106" fmla="*/ 80 w 132"/>
              <a:gd name="T107" fmla="*/ 123 h 132"/>
              <a:gd name="T108" fmla="*/ 74 w 132"/>
              <a:gd name="T109" fmla="*/ 121 h 132"/>
              <a:gd name="T110" fmla="*/ 26 w 132"/>
              <a:gd name="T111" fmla="*/ 6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2" h="132">
                <a:moveTo>
                  <a:pt x="70" y="132"/>
                </a:moveTo>
                <a:cubicBezTo>
                  <a:pt x="69" y="132"/>
                  <a:pt x="69" y="132"/>
                  <a:pt x="69" y="132"/>
                </a:cubicBezTo>
                <a:cubicBezTo>
                  <a:pt x="69" y="131"/>
                  <a:pt x="68" y="130"/>
                  <a:pt x="67" y="127"/>
                </a:cubicBezTo>
                <a:cubicBezTo>
                  <a:pt x="67" y="126"/>
                  <a:pt x="67" y="125"/>
                  <a:pt x="67" y="125"/>
                </a:cubicBezTo>
                <a:cubicBezTo>
                  <a:pt x="66" y="122"/>
                  <a:pt x="66" y="122"/>
                  <a:pt x="65" y="122"/>
                </a:cubicBezTo>
                <a:cubicBezTo>
                  <a:pt x="65" y="122"/>
                  <a:pt x="65" y="121"/>
                  <a:pt x="63" y="121"/>
                </a:cubicBezTo>
                <a:cubicBezTo>
                  <a:pt x="63" y="121"/>
                  <a:pt x="63" y="121"/>
                  <a:pt x="63" y="121"/>
                </a:cubicBezTo>
                <a:cubicBezTo>
                  <a:pt x="63" y="121"/>
                  <a:pt x="63" y="121"/>
                  <a:pt x="63" y="121"/>
                </a:cubicBezTo>
                <a:cubicBezTo>
                  <a:pt x="63" y="121"/>
                  <a:pt x="62" y="121"/>
                  <a:pt x="62" y="121"/>
                </a:cubicBezTo>
                <a:cubicBezTo>
                  <a:pt x="61" y="121"/>
                  <a:pt x="61" y="121"/>
                  <a:pt x="61" y="122"/>
                </a:cubicBezTo>
                <a:cubicBezTo>
                  <a:pt x="60" y="122"/>
                  <a:pt x="60" y="122"/>
                  <a:pt x="59" y="124"/>
                </a:cubicBezTo>
                <a:cubicBezTo>
                  <a:pt x="59" y="125"/>
                  <a:pt x="59" y="126"/>
                  <a:pt x="58" y="127"/>
                </a:cubicBezTo>
                <a:cubicBezTo>
                  <a:pt x="57" y="129"/>
                  <a:pt x="56" y="131"/>
                  <a:pt x="56" y="131"/>
                </a:cubicBezTo>
                <a:cubicBezTo>
                  <a:pt x="55" y="131"/>
                  <a:pt x="55" y="131"/>
                  <a:pt x="55" y="131"/>
                </a:cubicBezTo>
                <a:cubicBezTo>
                  <a:pt x="55" y="131"/>
                  <a:pt x="54" y="131"/>
                  <a:pt x="54" y="131"/>
                </a:cubicBezTo>
                <a:cubicBezTo>
                  <a:pt x="53" y="130"/>
                  <a:pt x="53" y="128"/>
                  <a:pt x="53" y="126"/>
                </a:cubicBezTo>
                <a:cubicBezTo>
                  <a:pt x="53" y="125"/>
                  <a:pt x="53" y="124"/>
                  <a:pt x="53" y="123"/>
                </a:cubicBezTo>
                <a:cubicBezTo>
                  <a:pt x="53" y="121"/>
                  <a:pt x="53" y="120"/>
                  <a:pt x="53" y="120"/>
                </a:cubicBezTo>
                <a:cubicBezTo>
                  <a:pt x="52" y="120"/>
                  <a:pt x="52" y="120"/>
                  <a:pt x="51" y="119"/>
                </a:cubicBezTo>
                <a:cubicBezTo>
                  <a:pt x="51" y="119"/>
                  <a:pt x="51" y="119"/>
                  <a:pt x="51" y="119"/>
                </a:cubicBezTo>
                <a:cubicBezTo>
                  <a:pt x="50" y="119"/>
                  <a:pt x="50" y="119"/>
                  <a:pt x="50" y="119"/>
                </a:cubicBezTo>
                <a:cubicBezTo>
                  <a:pt x="49" y="119"/>
                  <a:pt x="49" y="119"/>
                  <a:pt x="48" y="11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47" y="119"/>
                  <a:pt x="47" y="119"/>
                  <a:pt x="46" y="121"/>
                </a:cubicBezTo>
                <a:cubicBezTo>
                  <a:pt x="46" y="122"/>
                  <a:pt x="45" y="122"/>
                  <a:pt x="44" y="123"/>
                </a:cubicBezTo>
                <a:cubicBezTo>
                  <a:pt x="43" y="125"/>
                  <a:pt x="42" y="127"/>
                  <a:pt x="41" y="127"/>
                </a:cubicBezTo>
                <a:cubicBezTo>
                  <a:pt x="40" y="127"/>
                  <a:pt x="39" y="126"/>
                  <a:pt x="39" y="126"/>
                </a:cubicBezTo>
                <a:cubicBezTo>
                  <a:pt x="39" y="125"/>
                  <a:pt x="39" y="124"/>
                  <a:pt x="40" y="121"/>
                </a:cubicBezTo>
                <a:cubicBezTo>
                  <a:pt x="40" y="120"/>
                  <a:pt x="40" y="119"/>
                  <a:pt x="40" y="119"/>
                </a:cubicBezTo>
                <a:cubicBezTo>
                  <a:pt x="41" y="116"/>
                  <a:pt x="41" y="116"/>
                  <a:pt x="40" y="116"/>
                </a:cubicBezTo>
                <a:cubicBezTo>
                  <a:pt x="40" y="115"/>
                  <a:pt x="40" y="115"/>
                  <a:pt x="39" y="114"/>
                </a:cubicBezTo>
                <a:cubicBezTo>
                  <a:pt x="39" y="114"/>
                  <a:pt x="39" y="114"/>
                  <a:pt x="39" y="114"/>
                </a:cubicBezTo>
                <a:cubicBezTo>
                  <a:pt x="38" y="114"/>
                  <a:pt x="38" y="114"/>
                  <a:pt x="38" y="114"/>
                </a:cubicBezTo>
                <a:cubicBezTo>
                  <a:pt x="37" y="113"/>
                  <a:pt x="37" y="113"/>
                  <a:pt x="36" y="113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6" y="113"/>
                  <a:pt x="35" y="113"/>
                  <a:pt x="34" y="115"/>
                </a:cubicBezTo>
                <a:cubicBezTo>
                  <a:pt x="33" y="115"/>
                  <a:pt x="32" y="116"/>
                  <a:pt x="32" y="117"/>
                </a:cubicBezTo>
                <a:cubicBezTo>
                  <a:pt x="30" y="118"/>
                  <a:pt x="28" y="119"/>
                  <a:pt x="28" y="119"/>
                </a:cubicBezTo>
                <a:cubicBezTo>
                  <a:pt x="27" y="119"/>
                  <a:pt x="26" y="118"/>
                  <a:pt x="26" y="118"/>
                </a:cubicBezTo>
                <a:cubicBezTo>
                  <a:pt x="26" y="117"/>
                  <a:pt x="26" y="116"/>
                  <a:pt x="28" y="113"/>
                </a:cubicBezTo>
                <a:cubicBezTo>
                  <a:pt x="28" y="113"/>
                  <a:pt x="28" y="112"/>
                  <a:pt x="29" y="111"/>
                </a:cubicBezTo>
                <a:cubicBezTo>
                  <a:pt x="30" y="109"/>
                  <a:pt x="30" y="109"/>
                  <a:pt x="30" y="108"/>
                </a:cubicBezTo>
                <a:cubicBezTo>
                  <a:pt x="30" y="108"/>
                  <a:pt x="29" y="107"/>
                  <a:pt x="28" y="106"/>
                </a:cubicBezTo>
                <a:cubicBezTo>
                  <a:pt x="28" y="106"/>
                  <a:pt x="28" y="106"/>
                  <a:pt x="28" y="106"/>
                </a:cubicBezTo>
                <a:cubicBezTo>
                  <a:pt x="28" y="106"/>
                  <a:pt x="28" y="106"/>
                  <a:pt x="28" y="106"/>
                </a:cubicBezTo>
                <a:cubicBezTo>
                  <a:pt x="27" y="105"/>
                  <a:pt x="27" y="105"/>
                  <a:pt x="26" y="105"/>
                </a:cubicBezTo>
                <a:cubicBezTo>
                  <a:pt x="26" y="105"/>
                  <a:pt x="25" y="105"/>
                  <a:pt x="24" y="106"/>
                </a:cubicBezTo>
                <a:cubicBezTo>
                  <a:pt x="23" y="106"/>
                  <a:pt x="22" y="107"/>
                  <a:pt x="21" y="107"/>
                </a:cubicBezTo>
                <a:cubicBezTo>
                  <a:pt x="19" y="108"/>
                  <a:pt x="17" y="109"/>
                  <a:pt x="16" y="109"/>
                </a:cubicBezTo>
                <a:cubicBezTo>
                  <a:pt x="16" y="109"/>
                  <a:pt x="15" y="108"/>
                  <a:pt x="15" y="107"/>
                </a:cubicBezTo>
                <a:cubicBezTo>
                  <a:pt x="15" y="107"/>
                  <a:pt x="16" y="105"/>
                  <a:pt x="18" y="103"/>
                </a:cubicBezTo>
                <a:cubicBezTo>
                  <a:pt x="18" y="102"/>
                  <a:pt x="19" y="102"/>
                  <a:pt x="19" y="101"/>
                </a:cubicBezTo>
                <a:cubicBezTo>
                  <a:pt x="21" y="99"/>
                  <a:pt x="21" y="99"/>
                  <a:pt x="21" y="99"/>
                </a:cubicBezTo>
                <a:cubicBezTo>
                  <a:pt x="21" y="98"/>
                  <a:pt x="21" y="98"/>
                  <a:pt x="20" y="97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19" y="95"/>
                  <a:pt x="18" y="95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7" y="94"/>
                  <a:pt x="17" y="95"/>
                  <a:pt x="15" y="95"/>
                </a:cubicBezTo>
                <a:cubicBezTo>
                  <a:pt x="15" y="95"/>
                  <a:pt x="14" y="95"/>
                  <a:pt x="13" y="96"/>
                </a:cubicBezTo>
                <a:cubicBezTo>
                  <a:pt x="11" y="96"/>
                  <a:pt x="9" y="96"/>
                  <a:pt x="8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7" y="96"/>
                  <a:pt x="7" y="95"/>
                  <a:pt x="7" y="94"/>
                </a:cubicBezTo>
                <a:cubicBezTo>
                  <a:pt x="7" y="94"/>
                  <a:pt x="8" y="93"/>
                  <a:pt x="10" y="91"/>
                </a:cubicBezTo>
                <a:cubicBezTo>
                  <a:pt x="11" y="90"/>
                  <a:pt x="12" y="90"/>
                  <a:pt x="12" y="89"/>
                </a:cubicBezTo>
                <a:cubicBezTo>
                  <a:pt x="14" y="88"/>
                  <a:pt x="14" y="88"/>
                  <a:pt x="14" y="87"/>
                </a:cubicBezTo>
                <a:cubicBezTo>
                  <a:pt x="15" y="87"/>
                  <a:pt x="15" y="86"/>
                  <a:pt x="14" y="85"/>
                </a:cubicBezTo>
                <a:cubicBezTo>
                  <a:pt x="14" y="84"/>
                  <a:pt x="14" y="84"/>
                  <a:pt x="14" y="84"/>
                </a:cubicBezTo>
                <a:cubicBezTo>
                  <a:pt x="14" y="84"/>
                  <a:pt x="14" y="84"/>
                  <a:pt x="14" y="84"/>
                </a:cubicBezTo>
                <a:cubicBezTo>
                  <a:pt x="14" y="83"/>
                  <a:pt x="13" y="83"/>
                  <a:pt x="13" y="83"/>
                </a:cubicBezTo>
                <a:cubicBezTo>
                  <a:pt x="12" y="82"/>
                  <a:pt x="12" y="82"/>
                  <a:pt x="11" y="82"/>
                </a:cubicBezTo>
                <a:cubicBezTo>
                  <a:pt x="9" y="82"/>
                  <a:pt x="9" y="82"/>
                  <a:pt x="9" y="82"/>
                </a:cubicBezTo>
                <a:cubicBezTo>
                  <a:pt x="9" y="82"/>
                  <a:pt x="8" y="82"/>
                  <a:pt x="7" y="82"/>
                </a:cubicBezTo>
                <a:cubicBezTo>
                  <a:pt x="5" y="82"/>
                  <a:pt x="3" y="82"/>
                  <a:pt x="2" y="82"/>
                </a:cubicBezTo>
                <a:cubicBezTo>
                  <a:pt x="2" y="82"/>
                  <a:pt x="2" y="80"/>
                  <a:pt x="2" y="80"/>
                </a:cubicBezTo>
                <a:cubicBezTo>
                  <a:pt x="2" y="79"/>
                  <a:pt x="4" y="79"/>
                  <a:pt x="6" y="77"/>
                </a:cubicBezTo>
                <a:cubicBezTo>
                  <a:pt x="7" y="77"/>
                  <a:pt x="8" y="77"/>
                  <a:pt x="8" y="76"/>
                </a:cubicBezTo>
                <a:cubicBezTo>
                  <a:pt x="10" y="75"/>
                  <a:pt x="11" y="75"/>
                  <a:pt x="11" y="75"/>
                </a:cubicBezTo>
                <a:cubicBezTo>
                  <a:pt x="11" y="74"/>
                  <a:pt x="11" y="74"/>
                  <a:pt x="11" y="73"/>
                </a:cubicBezTo>
                <a:cubicBezTo>
                  <a:pt x="11" y="72"/>
                  <a:pt x="11" y="72"/>
                  <a:pt x="11" y="72"/>
                </a:cubicBezTo>
                <a:cubicBezTo>
                  <a:pt x="11" y="72"/>
                  <a:pt x="11" y="72"/>
                  <a:pt x="11" y="72"/>
                </a:cubicBezTo>
                <a:cubicBezTo>
                  <a:pt x="11" y="70"/>
                  <a:pt x="10" y="70"/>
                  <a:pt x="10" y="70"/>
                </a:cubicBezTo>
                <a:cubicBezTo>
                  <a:pt x="10" y="70"/>
                  <a:pt x="10" y="70"/>
                  <a:pt x="8" y="69"/>
                </a:cubicBezTo>
                <a:cubicBezTo>
                  <a:pt x="7" y="69"/>
                  <a:pt x="6" y="69"/>
                  <a:pt x="5" y="68"/>
                </a:cubicBezTo>
                <a:cubicBezTo>
                  <a:pt x="2" y="68"/>
                  <a:pt x="1" y="67"/>
                  <a:pt x="0" y="67"/>
                </a:cubicBezTo>
                <a:cubicBezTo>
                  <a:pt x="0" y="66"/>
                  <a:pt x="0" y="65"/>
                  <a:pt x="0" y="64"/>
                </a:cubicBezTo>
                <a:cubicBezTo>
                  <a:pt x="1" y="64"/>
                  <a:pt x="2" y="64"/>
                  <a:pt x="5" y="63"/>
                </a:cubicBezTo>
                <a:cubicBezTo>
                  <a:pt x="6" y="63"/>
                  <a:pt x="7" y="63"/>
                  <a:pt x="7" y="63"/>
                </a:cubicBezTo>
                <a:cubicBezTo>
                  <a:pt x="10" y="62"/>
                  <a:pt x="10" y="62"/>
                  <a:pt x="10" y="62"/>
                </a:cubicBezTo>
                <a:cubicBezTo>
                  <a:pt x="11" y="61"/>
                  <a:pt x="11" y="61"/>
                  <a:pt x="11" y="60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58"/>
                  <a:pt x="11" y="57"/>
                  <a:pt x="11" y="57"/>
                </a:cubicBezTo>
                <a:cubicBezTo>
                  <a:pt x="11" y="57"/>
                  <a:pt x="10" y="56"/>
                  <a:pt x="9" y="55"/>
                </a:cubicBezTo>
                <a:cubicBezTo>
                  <a:pt x="8" y="55"/>
                  <a:pt x="7" y="55"/>
                  <a:pt x="6" y="54"/>
                </a:cubicBezTo>
                <a:cubicBezTo>
                  <a:pt x="4" y="53"/>
                  <a:pt x="2" y="52"/>
                  <a:pt x="2" y="52"/>
                </a:cubicBezTo>
                <a:cubicBezTo>
                  <a:pt x="2" y="51"/>
                  <a:pt x="2" y="50"/>
                  <a:pt x="2" y="49"/>
                </a:cubicBezTo>
                <a:cubicBezTo>
                  <a:pt x="3" y="49"/>
                  <a:pt x="4" y="49"/>
                  <a:pt x="6" y="49"/>
                </a:cubicBezTo>
                <a:cubicBezTo>
                  <a:pt x="7" y="49"/>
                  <a:pt x="7" y="49"/>
                  <a:pt x="7" y="49"/>
                </a:cubicBezTo>
                <a:cubicBezTo>
                  <a:pt x="8" y="49"/>
                  <a:pt x="9" y="49"/>
                  <a:pt x="10" y="49"/>
                </a:cubicBezTo>
                <a:cubicBezTo>
                  <a:pt x="10" y="49"/>
                  <a:pt x="11" y="49"/>
                  <a:pt x="12" y="49"/>
                </a:cubicBezTo>
                <a:cubicBezTo>
                  <a:pt x="12" y="49"/>
                  <a:pt x="13" y="49"/>
                  <a:pt x="13" y="49"/>
                </a:cubicBezTo>
                <a:cubicBezTo>
                  <a:pt x="13" y="49"/>
                  <a:pt x="13" y="48"/>
                  <a:pt x="14" y="47"/>
                </a:cubicBezTo>
                <a:cubicBezTo>
                  <a:pt x="14" y="47"/>
                  <a:pt x="14" y="47"/>
                  <a:pt x="14" y="47"/>
                </a:cubicBezTo>
                <a:cubicBezTo>
                  <a:pt x="14" y="46"/>
                  <a:pt x="14" y="46"/>
                  <a:pt x="14" y="46"/>
                </a:cubicBezTo>
                <a:cubicBezTo>
                  <a:pt x="15" y="45"/>
                  <a:pt x="15" y="45"/>
                  <a:pt x="14" y="44"/>
                </a:cubicBezTo>
                <a:cubicBezTo>
                  <a:pt x="14" y="44"/>
                  <a:pt x="14" y="44"/>
                  <a:pt x="12" y="42"/>
                </a:cubicBezTo>
                <a:cubicBezTo>
                  <a:pt x="12" y="42"/>
                  <a:pt x="11" y="41"/>
                  <a:pt x="10" y="41"/>
                </a:cubicBezTo>
                <a:cubicBezTo>
                  <a:pt x="8" y="39"/>
                  <a:pt x="7" y="38"/>
                  <a:pt x="7" y="37"/>
                </a:cubicBezTo>
                <a:cubicBezTo>
                  <a:pt x="7" y="37"/>
                  <a:pt x="8" y="35"/>
                  <a:pt x="8" y="35"/>
                </a:cubicBezTo>
                <a:cubicBezTo>
                  <a:pt x="9" y="35"/>
                  <a:pt x="11" y="35"/>
                  <a:pt x="13" y="36"/>
                </a:cubicBezTo>
                <a:cubicBezTo>
                  <a:pt x="14" y="36"/>
                  <a:pt x="14" y="36"/>
                  <a:pt x="15" y="37"/>
                </a:cubicBezTo>
                <a:cubicBezTo>
                  <a:pt x="17" y="37"/>
                  <a:pt x="17" y="37"/>
                  <a:pt x="18" y="37"/>
                </a:cubicBezTo>
                <a:cubicBezTo>
                  <a:pt x="18" y="37"/>
                  <a:pt x="18" y="37"/>
                  <a:pt x="18" y="37"/>
                </a:cubicBezTo>
                <a:cubicBezTo>
                  <a:pt x="18" y="37"/>
                  <a:pt x="18" y="37"/>
                  <a:pt x="18" y="37"/>
                </a:cubicBezTo>
                <a:cubicBezTo>
                  <a:pt x="18" y="37"/>
                  <a:pt x="19" y="37"/>
                  <a:pt x="2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21" y="34"/>
                  <a:pt x="21" y="33"/>
                  <a:pt x="21" y="33"/>
                </a:cubicBezTo>
                <a:cubicBezTo>
                  <a:pt x="21" y="33"/>
                  <a:pt x="21" y="32"/>
                  <a:pt x="19" y="31"/>
                </a:cubicBezTo>
                <a:cubicBezTo>
                  <a:pt x="19" y="30"/>
                  <a:pt x="18" y="29"/>
                  <a:pt x="18" y="28"/>
                </a:cubicBezTo>
                <a:cubicBezTo>
                  <a:pt x="16" y="26"/>
                  <a:pt x="15" y="25"/>
                  <a:pt x="15" y="24"/>
                </a:cubicBezTo>
                <a:cubicBezTo>
                  <a:pt x="15" y="24"/>
                  <a:pt x="16" y="23"/>
                  <a:pt x="17" y="22"/>
                </a:cubicBezTo>
                <a:cubicBezTo>
                  <a:pt x="17" y="22"/>
                  <a:pt x="19" y="23"/>
                  <a:pt x="21" y="24"/>
                </a:cubicBezTo>
                <a:cubicBezTo>
                  <a:pt x="22" y="25"/>
                  <a:pt x="23" y="25"/>
                  <a:pt x="23" y="26"/>
                </a:cubicBezTo>
                <a:cubicBezTo>
                  <a:pt x="25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7"/>
                  <a:pt x="27" y="26"/>
                  <a:pt x="28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4"/>
                  <a:pt x="30" y="24"/>
                  <a:pt x="30" y="23"/>
                </a:cubicBezTo>
                <a:cubicBezTo>
                  <a:pt x="30" y="23"/>
                  <a:pt x="30" y="23"/>
                  <a:pt x="29" y="21"/>
                </a:cubicBezTo>
                <a:cubicBezTo>
                  <a:pt x="28" y="20"/>
                  <a:pt x="28" y="19"/>
                  <a:pt x="28" y="18"/>
                </a:cubicBezTo>
                <a:cubicBezTo>
                  <a:pt x="27" y="16"/>
                  <a:pt x="26" y="14"/>
                  <a:pt x="26" y="14"/>
                </a:cubicBezTo>
                <a:cubicBezTo>
                  <a:pt x="26" y="13"/>
                  <a:pt x="27" y="12"/>
                  <a:pt x="28" y="12"/>
                </a:cubicBezTo>
                <a:cubicBezTo>
                  <a:pt x="28" y="12"/>
                  <a:pt x="30" y="13"/>
                  <a:pt x="32" y="15"/>
                </a:cubicBezTo>
                <a:cubicBezTo>
                  <a:pt x="32" y="16"/>
                  <a:pt x="33" y="16"/>
                  <a:pt x="34" y="17"/>
                </a:cubicBezTo>
                <a:cubicBezTo>
                  <a:pt x="36" y="18"/>
                  <a:pt x="36" y="18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7" y="19"/>
                  <a:pt x="37" y="18"/>
                  <a:pt x="38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7"/>
                  <a:pt x="39" y="17"/>
                  <a:pt x="39" y="17"/>
                </a:cubicBezTo>
                <a:cubicBezTo>
                  <a:pt x="40" y="17"/>
                  <a:pt x="40" y="16"/>
                  <a:pt x="40" y="16"/>
                </a:cubicBezTo>
                <a:cubicBezTo>
                  <a:pt x="41" y="16"/>
                  <a:pt x="40" y="15"/>
                  <a:pt x="40" y="13"/>
                </a:cubicBezTo>
                <a:cubicBezTo>
                  <a:pt x="40" y="12"/>
                  <a:pt x="40" y="11"/>
                  <a:pt x="40" y="10"/>
                </a:cubicBezTo>
                <a:cubicBezTo>
                  <a:pt x="39" y="8"/>
                  <a:pt x="39" y="6"/>
                  <a:pt x="39" y="6"/>
                </a:cubicBezTo>
                <a:cubicBezTo>
                  <a:pt x="39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2" y="5"/>
                  <a:pt x="43" y="6"/>
                  <a:pt x="44" y="8"/>
                </a:cubicBezTo>
                <a:cubicBezTo>
                  <a:pt x="45" y="9"/>
                  <a:pt x="45" y="10"/>
                  <a:pt x="46" y="11"/>
                </a:cubicBezTo>
                <a:cubicBezTo>
                  <a:pt x="47" y="12"/>
                  <a:pt x="47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9" y="13"/>
                  <a:pt x="49" y="13"/>
                  <a:pt x="50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2"/>
                  <a:pt x="51" y="12"/>
                  <a:pt x="51" y="12"/>
                </a:cubicBezTo>
                <a:cubicBezTo>
                  <a:pt x="52" y="12"/>
                  <a:pt x="52" y="12"/>
                  <a:pt x="53" y="11"/>
                </a:cubicBezTo>
                <a:cubicBezTo>
                  <a:pt x="53" y="11"/>
                  <a:pt x="53" y="11"/>
                  <a:pt x="53" y="9"/>
                </a:cubicBezTo>
                <a:cubicBezTo>
                  <a:pt x="53" y="8"/>
                  <a:pt x="53" y="7"/>
                  <a:pt x="53" y="6"/>
                </a:cubicBezTo>
                <a:cubicBezTo>
                  <a:pt x="53" y="3"/>
                  <a:pt x="54" y="1"/>
                  <a:pt x="54" y="1"/>
                </a:cubicBezTo>
                <a:cubicBezTo>
                  <a:pt x="54" y="1"/>
                  <a:pt x="55" y="1"/>
                  <a:pt x="56" y="1"/>
                </a:cubicBezTo>
                <a:cubicBezTo>
                  <a:pt x="56" y="1"/>
                  <a:pt x="56" y="1"/>
                  <a:pt x="56" y="1"/>
                </a:cubicBezTo>
                <a:cubicBezTo>
                  <a:pt x="56" y="1"/>
                  <a:pt x="57" y="2"/>
                  <a:pt x="58" y="5"/>
                </a:cubicBezTo>
                <a:cubicBezTo>
                  <a:pt x="59" y="6"/>
                  <a:pt x="59" y="7"/>
                  <a:pt x="59" y="7"/>
                </a:cubicBezTo>
                <a:cubicBezTo>
                  <a:pt x="60" y="10"/>
                  <a:pt x="60" y="10"/>
                  <a:pt x="61" y="10"/>
                </a:cubicBezTo>
                <a:cubicBezTo>
                  <a:pt x="61" y="10"/>
                  <a:pt x="61" y="10"/>
                  <a:pt x="62" y="10"/>
                </a:cubicBezTo>
                <a:cubicBezTo>
                  <a:pt x="62" y="10"/>
                  <a:pt x="63" y="10"/>
                  <a:pt x="63" y="10"/>
                </a:cubicBezTo>
                <a:cubicBezTo>
                  <a:pt x="64" y="11"/>
                  <a:pt x="64" y="11"/>
                  <a:pt x="64" y="11"/>
                </a:cubicBezTo>
                <a:cubicBezTo>
                  <a:pt x="64" y="10"/>
                  <a:pt x="64" y="10"/>
                  <a:pt x="64" y="10"/>
                </a:cubicBezTo>
                <a:cubicBezTo>
                  <a:pt x="65" y="10"/>
                  <a:pt x="65" y="10"/>
                  <a:pt x="66" y="10"/>
                </a:cubicBezTo>
                <a:cubicBezTo>
                  <a:pt x="66" y="9"/>
                  <a:pt x="66" y="9"/>
                  <a:pt x="66" y="7"/>
                </a:cubicBezTo>
                <a:cubicBezTo>
                  <a:pt x="67" y="6"/>
                  <a:pt x="67" y="5"/>
                  <a:pt x="67" y="4"/>
                </a:cubicBezTo>
                <a:cubicBezTo>
                  <a:pt x="68" y="2"/>
                  <a:pt x="69" y="0"/>
                  <a:pt x="69" y="0"/>
                </a:cubicBezTo>
                <a:cubicBezTo>
                  <a:pt x="69" y="0"/>
                  <a:pt x="69" y="0"/>
                  <a:pt x="70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2" y="0"/>
                  <a:pt x="72" y="2"/>
                  <a:pt x="73" y="5"/>
                </a:cubicBezTo>
                <a:cubicBezTo>
                  <a:pt x="73" y="6"/>
                  <a:pt x="73" y="7"/>
                  <a:pt x="73" y="7"/>
                </a:cubicBezTo>
                <a:cubicBezTo>
                  <a:pt x="73" y="10"/>
                  <a:pt x="73" y="10"/>
                  <a:pt x="74" y="10"/>
                </a:cubicBezTo>
                <a:cubicBezTo>
                  <a:pt x="74" y="10"/>
                  <a:pt x="74" y="11"/>
                  <a:pt x="76" y="11"/>
                </a:cubicBezTo>
                <a:cubicBezTo>
                  <a:pt x="76" y="11"/>
                  <a:pt x="76" y="11"/>
                  <a:pt x="76" y="11"/>
                </a:cubicBezTo>
                <a:cubicBezTo>
                  <a:pt x="76" y="11"/>
                  <a:pt x="76" y="11"/>
                  <a:pt x="76" y="11"/>
                </a:cubicBezTo>
                <a:cubicBezTo>
                  <a:pt x="77" y="11"/>
                  <a:pt x="77" y="11"/>
                  <a:pt x="78" y="11"/>
                </a:cubicBezTo>
                <a:cubicBezTo>
                  <a:pt x="78" y="11"/>
                  <a:pt x="78" y="11"/>
                  <a:pt x="79" y="11"/>
                </a:cubicBezTo>
                <a:cubicBezTo>
                  <a:pt x="79" y="11"/>
                  <a:pt x="79" y="11"/>
                  <a:pt x="80" y="9"/>
                </a:cubicBezTo>
                <a:cubicBezTo>
                  <a:pt x="80" y="8"/>
                  <a:pt x="81" y="7"/>
                  <a:pt x="81" y="6"/>
                </a:cubicBezTo>
                <a:cubicBezTo>
                  <a:pt x="83" y="4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5" y="2"/>
                  <a:pt x="86" y="3"/>
                  <a:pt x="87" y="3"/>
                </a:cubicBezTo>
                <a:cubicBezTo>
                  <a:pt x="87" y="3"/>
                  <a:pt x="87" y="5"/>
                  <a:pt x="86" y="8"/>
                </a:cubicBezTo>
                <a:cubicBezTo>
                  <a:pt x="86" y="9"/>
                  <a:pt x="86" y="10"/>
                  <a:pt x="86" y="10"/>
                </a:cubicBezTo>
                <a:cubicBezTo>
                  <a:pt x="86" y="13"/>
                  <a:pt x="86" y="13"/>
                  <a:pt x="86" y="13"/>
                </a:cubicBezTo>
                <a:cubicBezTo>
                  <a:pt x="86" y="14"/>
                  <a:pt x="87" y="14"/>
                  <a:pt x="88" y="15"/>
                </a:cubicBezTo>
                <a:cubicBezTo>
                  <a:pt x="88" y="15"/>
                  <a:pt x="88" y="15"/>
                  <a:pt x="88" y="15"/>
                </a:cubicBezTo>
                <a:cubicBezTo>
                  <a:pt x="88" y="15"/>
                  <a:pt x="88" y="15"/>
                  <a:pt x="88" y="15"/>
                </a:cubicBezTo>
                <a:cubicBezTo>
                  <a:pt x="89" y="15"/>
                  <a:pt x="90" y="15"/>
                  <a:pt x="90" y="15"/>
                </a:cubicBezTo>
                <a:cubicBezTo>
                  <a:pt x="91" y="15"/>
                  <a:pt x="91" y="15"/>
                  <a:pt x="91" y="15"/>
                </a:cubicBezTo>
                <a:cubicBezTo>
                  <a:pt x="91" y="15"/>
                  <a:pt x="91" y="15"/>
                  <a:pt x="93" y="13"/>
                </a:cubicBezTo>
                <a:cubicBezTo>
                  <a:pt x="93" y="13"/>
                  <a:pt x="94" y="12"/>
                  <a:pt x="95" y="11"/>
                </a:cubicBezTo>
                <a:cubicBezTo>
                  <a:pt x="97" y="9"/>
                  <a:pt x="98" y="8"/>
                  <a:pt x="98" y="8"/>
                </a:cubicBezTo>
                <a:cubicBezTo>
                  <a:pt x="99" y="8"/>
                  <a:pt x="100" y="9"/>
                  <a:pt x="100" y="9"/>
                </a:cubicBezTo>
                <a:cubicBezTo>
                  <a:pt x="100" y="10"/>
                  <a:pt x="100" y="11"/>
                  <a:pt x="99" y="14"/>
                </a:cubicBezTo>
                <a:cubicBezTo>
                  <a:pt x="99" y="15"/>
                  <a:pt x="99" y="16"/>
                  <a:pt x="98" y="16"/>
                </a:cubicBezTo>
                <a:cubicBezTo>
                  <a:pt x="98" y="19"/>
                  <a:pt x="98" y="19"/>
                  <a:pt x="98" y="19"/>
                </a:cubicBezTo>
                <a:cubicBezTo>
                  <a:pt x="98" y="20"/>
                  <a:pt x="98" y="20"/>
                  <a:pt x="99" y="21"/>
                </a:cubicBezTo>
                <a:cubicBezTo>
                  <a:pt x="99" y="21"/>
                  <a:pt x="99" y="21"/>
                  <a:pt x="99" y="21"/>
                </a:cubicBezTo>
                <a:cubicBezTo>
                  <a:pt x="100" y="21"/>
                  <a:pt x="100" y="21"/>
                  <a:pt x="100" y="21"/>
                </a:cubicBezTo>
                <a:cubicBezTo>
                  <a:pt x="101" y="22"/>
                  <a:pt x="101" y="22"/>
                  <a:pt x="102" y="2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2" y="22"/>
                  <a:pt x="102" y="22"/>
                  <a:pt x="104" y="21"/>
                </a:cubicBezTo>
                <a:cubicBezTo>
                  <a:pt x="105" y="21"/>
                  <a:pt x="106" y="20"/>
                  <a:pt x="107" y="19"/>
                </a:cubicBezTo>
                <a:cubicBezTo>
                  <a:pt x="109" y="18"/>
                  <a:pt x="110" y="17"/>
                  <a:pt x="111" y="17"/>
                </a:cubicBezTo>
                <a:cubicBezTo>
                  <a:pt x="111" y="17"/>
                  <a:pt x="112" y="18"/>
                  <a:pt x="113" y="19"/>
                </a:cubicBezTo>
                <a:cubicBezTo>
                  <a:pt x="112" y="19"/>
                  <a:pt x="112" y="21"/>
                  <a:pt x="110" y="23"/>
                </a:cubicBezTo>
                <a:cubicBezTo>
                  <a:pt x="110" y="24"/>
                  <a:pt x="109" y="25"/>
                  <a:pt x="109" y="25"/>
                </a:cubicBezTo>
                <a:cubicBezTo>
                  <a:pt x="108" y="27"/>
                  <a:pt x="108" y="28"/>
                  <a:pt x="108" y="28"/>
                </a:cubicBezTo>
                <a:cubicBezTo>
                  <a:pt x="108" y="28"/>
                  <a:pt x="108" y="29"/>
                  <a:pt x="109" y="30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110" y="31"/>
                  <a:pt x="110" y="32"/>
                  <a:pt x="111" y="32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11" y="32"/>
                  <a:pt x="112" y="32"/>
                  <a:pt x="113" y="31"/>
                </a:cubicBezTo>
                <a:cubicBezTo>
                  <a:pt x="114" y="31"/>
                  <a:pt x="115" y="30"/>
                  <a:pt x="116" y="30"/>
                </a:cubicBezTo>
                <a:cubicBezTo>
                  <a:pt x="118" y="29"/>
                  <a:pt x="120" y="29"/>
                  <a:pt x="121" y="29"/>
                </a:cubicBezTo>
                <a:cubicBezTo>
                  <a:pt x="121" y="29"/>
                  <a:pt x="122" y="30"/>
                  <a:pt x="122" y="31"/>
                </a:cubicBezTo>
                <a:cubicBezTo>
                  <a:pt x="122" y="31"/>
                  <a:pt x="121" y="32"/>
                  <a:pt x="119" y="34"/>
                </a:cubicBezTo>
                <a:cubicBezTo>
                  <a:pt x="118" y="35"/>
                  <a:pt x="118" y="36"/>
                  <a:pt x="117" y="36"/>
                </a:cubicBezTo>
                <a:cubicBezTo>
                  <a:pt x="116" y="38"/>
                  <a:pt x="115" y="38"/>
                  <a:pt x="115" y="38"/>
                </a:cubicBezTo>
                <a:cubicBezTo>
                  <a:pt x="115" y="39"/>
                  <a:pt x="115" y="39"/>
                  <a:pt x="116" y="41"/>
                </a:cubicBezTo>
                <a:cubicBezTo>
                  <a:pt x="116" y="41"/>
                  <a:pt x="116" y="41"/>
                  <a:pt x="116" y="41"/>
                </a:cubicBezTo>
                <a:cubicBezTo>
                  <a:pt x="116" y="41"/>
                  <a:pt x="116" y="41"/>
                  <a:pt x="116" y="41"/>
                </a:cubicBezTo>
                <a:cubicBezTo>
                  <a:pt x="117" y="42"/>
                  <a:pt x="117" y="43"/>
                  <a:pt x="118" y="43"/>
                </a:cubicBezTo>
                <a:cubicBezTo>
                  <a:pt x="118" y="43"/>
                  <a:pt x="118" y="43"/>
                  <a:pt x="118" y="43"/>
                </a:cubicBezTo>
                <a:cubicBezTo>
                  <a:pt x="118" y="43"/>
                  <a:pt x="119" y="43"/>
                  <a:pt x="120" y="43"/>
                </a:cubicBezTo>
                <a:cubicBezTo>
                  <a:pt x="121" y="43"/>
                  <a:pt x="122" y="42"/>
                  <a:pt x="123" y="42"/>
                </a:cubicBezTo>
                <a:cubicBezTo>
                  <a:pt x="125" y="42"/>
                  <a:pt x="126" y="42"/>
                  <a:pt x="127" y="42"/>
                </a:cubicBezTo>
                <a:cubicBezTo>
                  <a:pt x="128" y="42"/>
                  <a:pt x="128" y="42"/>
                  <a:pt x="128" y="42"/>
                </a:cubicBezTo>
                <a:cubicBezTo>
                  <a:pt x="128" y="43"/>
                  <a:pt x="129" y="44"/>
                  <a:pt x="129" y="44"/>
                </a:cubicBezTo>
                <a:cubicBezTo>
                  <a:pt x="128" y="45"/>
                  <a:pt x="127" y="46"/>
                  <a:pt x="125" y="47"/>
                </a:cubicBezTo>
                <a:cubicBezTo>
                  <a:pt x="124" y="48"/>
                  <a:pt x="123" y="48"/>
                  <a:pt x="123" y="49"/>
                </a:cubicBezTo>
                <a:cubicBezTo>
                  <a:pt x="121" y="50"/>
                  <a:pt x="120" y="50"/>
                  <a:pt x="120" y="50"/>
                </a:cubicBezTo>
                <a:cubicBezTo>
                  <a:pt x="120" y="51"/>
                  <a:pt x="120" y="51"/>
                  <a:pt x="120" y="53"/>
                </a:cubicBezTo>
                <a:cubicBezTo>
                  <a:pt x="120" y="54"/>
                  <a:pt x="120" y="54"/>
                  <a:pt x="120" y="54"/>
                </a:cubicBezTo>
                <a:cubicBezTo>
                  <a:pt x="121" y="54"/>
                  <a:pt x="121" y="54"/>
                  <a:pt x="121" y="54"/>
                </a:cubicBezTo>
                <a:cubicBezTo>
                  <a:pt x="121" y="55"/>
                  <a:pt x="121" y="55"/>
                  <a:pt x="121" y="55"/>
                </a:cubicBezTo>
                <a:cubicBezTo>
                  <a:pt x="122" y="55"/>
                  <a:pt x="122" y="56"/>
                  <a:pt x="124" y="56"/>
                </a:cubicBezTo>
                <a:cubicBezTo>
                  <a:pt x="125" y="56"/>
                  <a:pt x="126" y="56"/>
                  <a:pt x="127" y="56"/>
                </a:cubicBezTo>
                <a:cubicBezTo>
                  <a:pt x="130" y="56"/>
                  <a:pt x="131" y="57"/>
                  <a:pt x="132" y="57"/>
                </a:cubicBezTo>
                <a:cubicBezTo>
                  <a:pt x="132" y="58"/>
                  <a:pt x="132" y="59"/>
                  <a:pt x="132" y="59"/>
                </a:cubicBezTo>
                <a:cubicBezTo>
                  <a:pt x="132" y="60"/>
                  <a:pt x="130" y="60"/>
                  <a:pt x="127" y="61"/>
                </a:cubicBezTo>
                <a:cubicBezTo>
                  <a:pt x="127" y="62"/>
                  <a:pt x="126" y="62"/>
                  <a:pt x="125" y="62"/>
                </a:cubicBezTo>
                <a:cubicBezTo>
                  <a:pt x="123" y="63"/>
                  <a:pt x="123" y="63"/>
                  <a:pt x="122" y="63"/>
                </a:cubicBezTo>
                <a:cubicBezTo>
                  <a:pt x="122" y="64"/>
                  <a:pt x="122" y="64"/>
                  <a:pt x="122" y="66"/>
                </a:cubicBezTo>
                <a:cubicBezTo>
                  <a:pt x="122" y="66"/>
                  <a:pt x="122" y="66"/>
                  <a:pt x="122" y="66"/>
                </a:cubicBezTo>
                <a:cubicBezTo>
                  <a:pt x="122" y="66"/>
                  <a:pt x="122" y="66"/>
                  <a:pt x="122" y="66"/>
                </a:cubicBezTo>
                <a:cubicBezTo>
                  <a:pt x="122" y="68"/>
                  <a:pt x="122" y="68"/>
                  <a:pt x="122" y="68"/>
                </a:cubicBezTo>
                <a:cubicBezTo>
                  <a:pt x="123" y="69"/>
                  <a:pt x="123" y="69"/>
                  <a:pt x="125" y="69"/>
                </a:cubicBezTo>
                <a:cubicBezTo>
                  <a:pt x="126" y="70"/>
                  <a:pt x="127" y="70"/>
                  <a:pt x="128" y="70"/>
                </a:cubicBezTo>
                <a:cubicBezTo>
                  <a:pt x="130" y="71"/>
                  <a:pt x="132" y="72"/>
                  <a:pt x="132" y="72"/>
                </a:cubicBezTo>
                <a:cubicBezTo>
                  <a:pt x="132" y="73"/>
                  <a:pt x="132" y="74"/>
                  <a:pt x="132" y="75"/>
                </a:cubicBezTo>
                <a:cubicBezTo>
                  <a:pt x="131" y="75"/>
                  <a:pt x="130" y="75"/>
                  <a:pt x="127" y="76"/>
                </a:cubicBezTo>
                <a:cubicBezTo>
                  <a:pt x="126" y="76"/>
                  <a:pt x="125" y="76"/>
                  <a:pt x="124" y="76"/>
                </a:cubicBezTo>
                <a:cubicBezTo>
                  <a:pt x="122" y="76"/>
                  <a:pt x="122" y="76"/>
                  <a:pt x="121" y="76"/>
                </a:cubicBezTo>
                <a:cubicBezTo>
                  <a:pt x="121" y="77"/>
                  <a:pt x="121" y="77"/>
                  <a:pt x="121" y="78"/>
                </a:cubicBezTo>
                <a:cubicBezTo>
                  <a:pt x="120" y="79"/>
                  <a:pt x="120" y="79"/>
                  <a:pt x="120" y="79"/>
                </a:cubicBezTo>
                <a:cubicBezTo>
                  <a:pt x="120" y="79"/>
                  <a:pt x="120" y="79"/>
                  <a:pt x="120" y="79"/>
                </a:cubicBezTo>
                <a:cubicBezTo>
                  <a:pt x="120" y="80"/>
                  <a:pt x="120" y="81"/>
                  <a:pt x="120" y="81"/>
                </a:cubicBezTo>
                <a:cubicBezTo>
                  <a:pt x="120" y="81"/>
                  <a:pt x="121" y="82"/>
                  <a:pt x="122" y="83"/>
                </a:cubicBezTo>
                <a:cubicBezTo>
                  <a:pt x="123" y="83"/>
                  <a:pt x="124" y="84"/>
                  <a:pt x="125" y="84"/>
                </a:cubicBezTo>
                <a:cubicBezTo>
                  <a:pt x="127" y="86"/>
                  <a:pt x="128" y="87"/>
                  <a:pt x="129" y="87"/>
                </a:cubicBezTo>
                <a:cubicBezTo>
                  <a:pt x="129" y="88"/>
                  <a:pt x="128" y="89"/>
                  <a:pt x="128" y="90"/>
                </a:cubicBezTo>
                <a:cubicBezTo>
                  <a:pt x="127" y="90"/>
                  <a:pt x="127" y="90"/>
                  <a:pt x="127" y="90"/>
                </a:cubicBezTo>
                <a:cubicBezTo>
                  <a:pt x="126" y="90"/>
                  <a:pt x="125" y="90"/>
                  <a:pt x="123" y="89"/>
                </a:cubicBezTo>
                <a:cubicBezTo>
                  <a:pt x="122" y="89"/>
                  <a:pt x="121" y="89"/>
                  <a:pt x="120" y="89"/>
                </a:cubicBezTo>
                <a:cubicBezTo>
                  <a:pt x="119" y="89"/>
                  <a:pt x="118" y="89"/>
                  <a:pt x="118" y="89"/>
                </a:cubicBezTo>
                <a:cubicBezTo>
                  <a:pt x="117" y="89"/>
                  <a:pt x="117" y="89"/>
                  <a:pt x="117" y="89"/>
                </a:cubicBezTo>
                <a:cubicBezTo>
                  <a:pt x="117" y="89"/>
                  <a:pt x="117" y="89"/>
                  <a:pt x="116" y="91"/>
                </a:cubicBezTo>
                <a:cubicBezTo>
                  <a:pt x="115" y="91"/>
                  <a:pt x="115" y="91"/>
                  <a:pt x="115" y="91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15" y="92"/>
                  <a:pt x="115" y="93"/>
                  <a:pt x="115" y="93"/>
                </a:cubicBezTo>
                <a:cubicBezTo>
                  <a:pt x="115" y="94"/>
                  <a:pt x="116" y="94"/>
                  <a:pt x="117" y="95"/>
                </a:cubicBezTo>
                <a:cubicBezTo>
                  <a:pt x="118" y="96"/>
                  <a:pt x="118" y="97"/>
                  <a:pt x="119" y="97"/>
                </a:cubicBezTo>
                <a:cubicBezTo>
                  <a:pt x="121" y="99"/>
                  <a:pt x="122" y="101"/>
                  <a:pt x="122" y="101"/>
                </a:cubicBezTo>
                <a:cubicBezTo>
                  <a:pt x="122" y="102"/>
                  <a:pt x="121" y="103"/>
                  <a:pt x="121" y="103"/>
                </a:cubicBezTo>
                <a:cubicBezTo>
                  <a:pt x="120" y="103"/>
                  <a:pt x="118" y="103"/>
                  <a:pt x="116" y="102"/>
                </a:cubicBezTo>
                <a:cubicBezTo>
                  <a:pt x="115" y="101"/>
                  <a:pt x="114" y="101"/>
                  <a:pt x="114" y="101"/>
                </a:cubicBezTo>
                <a:cubicBezTo>
                  <a:pt x="112" y="100"/>
                  <a:pt x="111" y="100"/>
                  <a:pt x="111" y="100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0" y="100"/>
                  <a:pt x="110" y="100"/>
                  <a:pt x="109" y="101"/>
                </a:cubicBezTo>
                <a:cubicBezTo>
                  <a:pt x="109" y="101"/>
                  <a:pt x="109" y="101"/>
                  <a:pt x="109" y="101"/>
                </a:cubicBezTo>
                <a:cubicBezTo>
                  <a:pt x="109" y="102"/>
                  <a:pt x="109" y="102"/>
                  <a:pt x="109" y="102"/>
                </a:cubicBezTo>
                <a:cubicBezTo>
                  <a:pt x="108" y="103"/>
                  <a:pt x="108" y="103"/>
                  <a:pt x="108" y="104"/>
                </a:cubicBezTo>
                <a:cubicBezTo>
                  <a:pt x="108" y="104"/>
                  <a:pt x="108" y="104"/>
                  <a:pt x="109" y="106"/>
                </a:cubicBezTo>
                <a:cubicBezTo>
                  <a:pt x="109" y="107"/>
                  <a:pt x="110" y="108"/>
                  <a:pt x="110" y="109"/>
                </a:cubicBezTo>
                <a:cubicBezTo>
                  <a:pt x="112" y="111"/>
                  <a:pt x="112" y="113"/>
                  <a:pt x="112" y="113"/>
                </a:cubicBezTo>
                <a:cubicBezTo>
                  <a:pt x="112" y="114"/>
                  <a:pt x="111" y="115"/>
                  <a:pt x="111" y="115"/>
                </a:cubicBezTo>
                <a:cubicBezTo>
                  <a:pt x="110" y="115"/>
                  <a:pt x="109" y="114"/>
                  <a:pt x="106" y="112"/>
                </a:cubicBezTo>
                <a:cubicBezTo>
                  <a:pt x="106" y="112"/>
                  <a:pt x="105" y="111"/>
                  <a:pt x="104" y="111"/>
                </a:cubicBezTo>
                <a:cubicBezTo>
                  <a:pt x="102" y="109"/>
                  <a:pt x="102" y="109"/>
                  <a:pt x="102" y="109"/>
                </a:cubicBezTo>
                <a:cubicBezTo>
                  <a:pt x="101" y="109"/>
                  <a:pt x="101" y="109"/>
                  <a:pt x="100" y="110"/>
                </a:cubicBezTo>
                <a:cubicBezTo>
                  <a:pt x="99" y="110"/>
                  <a:pt x="99" y="110"/>
                  <a:pt x="99" y="110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8" y="111"/>
                  <a:pt x="98" y="112"/>
                  <a:pt x="98" y="112"/>
                </a:cubicBezTo>
                <a:cubicBezTo>
                  <a:pt x="98" y="113"/>
                  <a:pt x="98" y="113"/>
                  <a:pt x="98" y="115"/>
                </a:cubicBezTo>
                <a:cubicBezTo>
                  <a:pt x="99" y="116"/>
                  <a:pt x="99" y="117"/>
                  <a:pt x="99" y="118"/>
                </a:cubicBezTo>
                <a:cubicBezTo>
                  <a:pt x="100" y="120"/>
                  <a:pt x="100" y="122"/>
                  <a:pt x="100" y="122"/>
                </a:cubicBezTo>
                <a:cubicBezTo>
                  <a:pt x="100" y="123"/>
                  <a:pt x="99" y="124"/>
                  <a:pt x="98" y="124"/>
                </a:cubicBezTo>
                <a:cubicBezTo>
                  <a:pt x="98" y="123"/>
                  <a:pt x="96" y="122"/>
                  <a:pt x="95" y="120"/>
                </a:cubicBezTo>
                <a:cubicBezTo>
                  <a:pt x="94" y="120"/>
                  <a:pt x="93" y="119"/>
                  <a:pt x="93" y="118"/>
                </a:cubicBezTo>
                <a:cubicBezTo>
                  <a:pt x="91" y="117"/>
                  <a:pt x="91" y="116"/>
                  <a:pt x="91" y="116"/>
                </a:cubicBezTo>
                <a:cubicBezTo>
                  <a:pt x="90" y="116"/>
                  <a:pt x="90" y="116"/>
                  <a:pt x="90" y="116"/>
                </a:cubicBezTo>
                <a:cubicBezTo>
                  <a:pt x="90" y="116"/>
                  <a:pt x="89" y="116"/>
                  <a:pt x="89" y="117"/>
                </a:cubicBezTo>
                <a:cubicBezTo>
                  <a:pt x="88" y="117"/>
                  <a:pt x="88" y="117"/>
                  <a:pt x="88" y="117"/>
                </a:cubicBezTo>
                <a:cubicBezTo>
                  <a:pt x="88" y="117"/>
                  <a:pt x="88" y="117"/>
                  <a:pt x="88" y="117"/>
                </a:cubicBezTo>
                <a:cubicBezTo>
                  <a:pt x="87" y="118"/>
                  <a:pt x="86" y="118"/>
                  <a:pt x="86" y="118"/>
                </a:cubicBezTo>
                <a:cubicBezTo>
                  <a:pt x="86" y="119"/>
                  <a:pt x="86" y="119"/>
                  <a:pt x="86" y="121"/>
                </a:cubicBezTo>
                <a:cubicBezTo>
                  <a:pt x="86" y="122"/>
                  <a:pt x="86" y="123"/>
                  <a:pt x="86" y="124"/>
                </a:cubicBezTo>
                <a:cubicBezTo>
                  <a:pt x="86" y="126"/>
                  <a:pt x="86" y="128"/>
                  <a:pt x="86" y="129"/>
                </a:cubicBezTo>
                <a:cubicBezTo>
                  <a:pt x="86" y="129"/>
                  <a:pt x="85" y="129"/>
                  <a:pt x="84" y="129"/>
                </a:cubicBezTo>
                <a:cubicBezTo>
                  <a:pt x="84" y="129"/>
                  <a:pt x="84" y="129"/>
                  <a:pt x="84" y="129"/>
                </a:cubicBezTo>
                <a:cubicBezTo>
                  <a:pt x="84" y="129"/>
                  <a:pt x="83" y="128"/>
                  <a:pt x="81" y="125"/>
                </a:cubicBezTo>
                <a:cubicBezTo>
                  <a:pt x="81" y="125"/>
                  <a:pt x="80" y="124"/>
                  <a:pt x="80" y="123"/>
                </a:cubicBezTo>
                <a:cubicBezTo>
                  <a:pt x="79" y="121"/>
                  <a:pt x="79" y="121"/>
                  <a:pt x="78" y="121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7" y="120"/>
                  <a:pt x="77" y="121"/>
                  <a:pt x="76" y="121"/>
                </a:cubicBezTo>
                <a:cubicBezTo>
                  <a:pt x="75" y="120"/>
                  <a:pt x="75" y="120"/>
                  <a:pt x="75" y="120"/>
                </a:cubicBezTo>
                <a:cubicBezTo>
                  <a:pt x="75" y="121"/>
                  <a:pt x="75" y="121"/>
                  <a:pt x="75" y="121"/>
                </a:cubicBezTo>
                <a:cubicBezTo>
                  <a:pt x="74" y="121"/>
                  <a:pt x="74" y="121"/>
                  <a:pt x="74" y="121"/>
                </a:cubicBezTo>
                <a:cubicBezTo>
                  <a:pt x="73" y="122"/>
                  <a:pt x="73" y="122"/>
                  <a:pt x="73" y="124"/>
                </a:cubicBezTo>
                <a:cubicBezTo>
                  <a:pt x="73" y="125"/>
                  <a:pt x="73" y="126"/>
                  <a:pt x="72" y="127"/>
                </a:cubicBezTo>
                <a:cubicBezTo>
                  <a:pt x="72" y="129"/>
                  <a:pt x="71" y="131"/>
                  <a:pt x="71" y="132"/>
                </a:cubicBezTo>
                <a:cubicBezTo>
                  <a:pt x="71" y="132"/>
                  <a:pt x="70" y="132"/>
                  <a:pt x="70" y="132"/>
                </a:cubicBezTo>
                <a:close/>
                <a:moveTo>
                  <a:pt x="66" y="26"/>
                </a:moveTo>
                <a:cubicBezTo>
                  <a:pt x="44" y="26"/>
                  <a:pt x="26" y="44"/>
                  <a:pt x="26" y="66"/>
                </a:cubicBezTo>
                <a:cubicBezTo>
                  <a:pt x="26" y="88"/>
                  <a:pt x="44" y="106"/>
                  <a:pt x="66" y="106"/>
                </a:cubicBezTo>
                <a:cubicBezTo>
                  <a:pt x="88" y="106"/>
                  <a:pt x="106" y="88"/>
                  <a:pt x="106" y="66"/>
                </a:cubicBezTo>
                <a:cubicBezTo>
                  <a:pt x="106" y="44"/>
                  <a:pt x="88" y="26"/>
                  <a:pt x="66" y="26"/>
                </a:cubicBezTo>
                <a:close/>
              </a:path>
            </a:pathLst>
          </a:custGeom>
          <a:solidFill>
            <a:srgbClr val="1FD89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30" name="Freeform 108"/>
          <p:cNvSpPr>
            <a:spLocks noEditPoints="1"/>
          </p:cNvSpPr>
          <p:nvPr/>
        </p:nvSpPr>
        <p:spPr bwMode="auto">
          <a:xfrm>
            <a:off x="939700" y="5194308"/>
            <a:ext cx="624416" cy="624416"/>
          </a:xfrm>
          <a:custGeom>
            <a:avLst/>
            <a:gdLst>
              <a:gd name="T0" fmla="*/ 39 w 42"/>
              <a:gd name="T1" fmla="*/ 15 h 42"/>
              <a:gd name="T2" fmla="*/ 37 w 42"/>
              <a:gd name="T3" fmla="*/ 13 h 42"/>
              <a:gd name="T4" fmla="*/ 37 w 42"/>
              <a:gd name="T5" fmla="*/ 11 h 42"/>
              <a:gd name="T6" fmla="*/ 35 w 42"/>
              <a:gd name="T7" fmla="*/ 10 h 42"/>
              <a:gd name="T8" fmla="*/ 35 w 42"/>
              <a:gd name="T9" fmla="*/ 7 h 42"/>
              <a:gd name="T10" fmla="*/ 32 w 42"/>
              <a:gd name="T11" fmla="*/ 7 h 42"/>
              <a:gd name="T12" fmla="*/ 31 w 42"/>
              <a:gd name="T13" fmla="*/ 4 h 42"/>
              <a:gd name="T14" fmla="*/ 28 w 42"/>
              <a:gd name="T15" fmla="*/ 5 h 42"/>
              <a:gd name="T16" fmla="*/ 27 w 42"/>
              <a:gd name="T17" fmla="*/ 2 h 42"/>
              <a:gd name="T18" fmla="*/ 24 w 42"/>
              <a:gd name="T19" fmla="*/ 3 h 42"/>
              <a:gd name="T20" fmla="*/ 23 w 42"/>
              <a:gd name="T21" fmla="*/ 1 h 42"/>
              <a:gd name="T22" fmla="*/ 20 w 42"/>
              <a:gd name="T23" fmla="*/ 3 h 42"/>
              <a:gd name="T24" fmla="*/ 18 w 42"/>
              <a:gd name="T25" fmla="*/ 1 h 42"/>
              <a:gd name="T26" fmla="*/ 16 w 42"/>
              <a:gd name="T27" fmla="*/ 3 h 42"/>
              <a:gd name="T28" fmla="*/ 14 w 42"/>
              <a:gd name="T29" fmla="*/ 3 h 42"/>
              <a:gd name="T30" fmla="*/ 12 w 42"/>
              <a:gd name="T31" fmla="*/ 5 h 42"/>
              <a:gd name="T32" fmla="*/ 10 w 42"/>
              <a:gd name="T33" fmla="*/ 5 h 42"/>
              <a:gd name="T34" fmla="*/ 9 w 42"/>
              <a:gd name="T35" fmla="*/ 7 h 42"/>
              <a:gd name="T36" fmla="*/ 6 w 42"/>
              <a:gd name="T37" fmla="*/ 7 h 42"/>
              <a:gd name="T38" fmla="*/ 6 w 42"/>
              <a:gd name="T39" fmla="*/ 10 h 42"/>
              <a:gd name="T40" fmla="*/ 4 w 42"/>
              <a:gd name="T41" fmla="*/ 11 h 42"/>
              <a:gd name="T42" fmla="*/ 4 w 42"/>
              <a:gd name="T43" fmla="*/ 14 h 42"/>
              <a:gd name="T44" fmla="*/ 2 w 42"/>
              <a:gd name="T45" fmla="*/ 15 h 42"/>
              <a:gd name="T46" fmla="*/ 3 w 42"/>
              <a:gd name="T47" fmla="*/ 18 h 42"/>
              <a:gd name="T48" fmla="*/ 1 w 42"/>
              <a:gd name="T49" fmla="*/ 20 h 42"/>
              <a:gd name="T50" fmla="*/ 3 w 42"/>
              <a:gd name="T51" fmla="*/ 22 h 42"/>
              <a:gd name="T52" fmla="*/ 2 w 42"/>
              <a:gd name="T53" fmla="*/ 24 h 42"/>
              <a:gd name="T54" fmla="*/ 4 w 42"/>
              <a:gd name="T55" fmla="*/ 26 h 42"/>
              <a:gd name="T56" fmla="*/ 3 w 42"/>
              <a:gd name="T57" fmla="*/ 28 h 42"/>
              <a:gd name="T58" fmla="*/ 5 w 42"/>
              <a:gd name="T59" fmla="*/ 30 h 42"/>
              <a:gd name="T60" fmla="*/ 5 w 42"/>
              <a:gd name="T61" fmla="*/ 32 h 42"/>
              <a:gd name="T62" fmla="*/ 8 w 42"/>
              <a:gd name="T63" fmla="*/ 33 h 42"/>
              <a:gd name="T64" fmla="*/ 8 w 42"/>
              <a:gd name="T65" fmla="*/ 36 h 42"/>
              <a:gd name="T66" fmla="*/ 11 w 42"/>
              <a:gd name="T67" fmla="*/ 36 h 42"/>
              <a:gd name="T68" fmla="*/ 12 w 42"/>
              <a:gd name="T69" fmla="*/ 38 h 42"/>
              <a:gd name="T70" fmla="*/ 15 w 42"/>
              <a:gd name="T71" fmla="*/ 38 h 42"/>
              <a:gd name="T72" fmla="*/ 16 w 42"/>
              <a:gd name="T73" fmla="*/ 40 h 42"/>
              <a:gd name="T74" fmla="*/ 19 w 42"/>
              <a:gd name="T75" fmla="*/ 39 h 42"/>
              <a:gd name="T76" fmla="*/ 21 w 42"/>
              <a:gd name="T77" fmla="*/ 40 h 42"/>
              <a:gd name="T78" fmla="*/ 23 w 42"/>
              <a:gd name="T79" fmla="*/ 38 h 42"/>
              <a:gd name="T80" fmla="*/ 25 w 42"/>
              <a:gd name="T81" fmla="*/ 40 h 42"/>
              <a:gd name="T82" fmla="*/ 27 w 42"/>
              <a:gd name="T83" fmla="*/ 37 h 42"/>
              <a:gd name="T84" fmla="*/ 29 w 42"/>
              <a:gd name="T85" fmla="*/ 38 h 42"/>
              <a:gd name="T86" fmla="*/ 31 w 42"/>
              <a:gd name="T87" fmla="*/ 35 h 42"/>
              <a:gd name="T88" fmla="*/ 33 w 42"/>
              <a:gd name="T89" fmla="*/ 36 h 42"/>
              <a:gd name="T90" fmla="*/ 34 w 42"/>
              <a:gd name="T91" fmla="*/ 33 h 42"/>
              <a:gd name="T92" fmla="*/ 36 w 42"/>
              <a:gd name="T93" fmla="*/ 32 h 42"/>
              <a:gd name="T94" fmla="*/ 36 w 42"/>
              <a:gd name="T95" fmla="*/ 29 h 42"/>
              <a:gd name="T96" fmla="*/ 38 w 42"/>
              <a:gd name="T97" fmla="*/ 28 h 42"/>
              <a:gd name="T98" fmla="*/ 38 w 42"/>
              <a:gd name="T99" fmla="*/ 25 h 42"/>
              <a:gd name="T100" fmla="*/ 40 w 42"/>
              <a:gd name="T101" fmla="*/ 24 h 42"/>
              <a:gd name="T102" fmla="*/ 38 w 42"/>
              <a:gd name="T103" fmla="*/ 21 h 42"/>
              <a:gd name="T104" fmla="*/ 40 w 42"/>
              <a:gd name="T105" fmla="*/ 20 h 42"/>
              <a:gd name="T106" fmla="*/ 38 w 42"/>
              <a:gd name="T107" fmla="*/ 17 h 42"/>
              <a:gd name="T108" fmla="*/ 23 w 42"/>
              <a:gd name="T109" fmla="*/ 28 h 42"/>
              <a:gd name="T110" fmla="*/ 21 w 42"/>
              <a:gd name="T111" fmla="*/ 23 h 42"/>
              <a:gd name="T112" fmla="*/ 21 w 42"/>
              <a:gd name="T113" fmla="*/ 23 h 42"/>
              <a:gd name="T114" fmla="*/ 8 w 42"/>
              <a:gd name="T115" fmla="*/ 27 h 42"/>
              <a:gd name="T116" fmla="*/ 31 w 42"/>
              <a:gd name="T117" fmla="*/ 12 h 42"/>
              <a:gd name="T118" fmla="*/ 16 w 42"/>
              <a:gd name="T119" fmla="*/ 8 h 42"/>
              <a:gd name="T120" fmla="*/ 29 w 42"/>
              <a:gd name="T121" fmla="*/ 32 h 42"/>
              <a:gd name="T122" fmla="*/ 28 w 42"/>
              <a:gd name="T123" fmla="*/ 1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" h="42">
                <a:moveTo>
                  <a:pt x="38" y="17"/>
                </a:moveTo>
                <a:cubicBezTo>
                  <a:pt x="38" y="17"/>
                  <a:pt x="38" y="17"/>
                  <a:pt x="38" y="17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9" y="16"/>
                  <a:pt x="39" y="15"/>
                </a:cubicBezTo>
                <a:cubicBezTo>
                  <a:pt x="40" y="15"/>
                  <a:pt x="41" y="14"/>
                  <a:pt x="41" y="14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39" y="13"/>
                  <a:pt x="39" y="13"/>
                </a:cubicBezTo>
                <a:cubicBezTo>
                  <a:pt x="38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7" y="12"/>
                  <a:pt x="37" y="11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9"/>
                  <a:pt x="37" y="9"/>
                  <a:pt x="36" y="9"/>
                </a:cubicBezTo>
                <a:cubicBezTo>
                  <a:pt x="36" y="9"/>
                  <a:pt x="35" y="10"/>
                  <a:pt x="35" y="10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8"/>
                  <a:pt x="35" y="7"/>
                </a:cubicBezTo>
                <a:cubicBezTo>
                  <a:pt x="35" y="7"/>
                  <a:pt x="35" y="6"/>
                  <a:pt x="35" y="6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5"/>
                  <a:pt x="34" y="5"/>
                  <a:pt x="33" y="6"/>
                </a:cubicBezTo>
                <a:cubicBezTo>
                  <a:pt x="33" y="6"/>
                  <a:pt x="32" y="7"/>
                  <a:pt x="32" y="7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6"/>
                  <a:pt x="31" y="5"/>
                  <a:pt x="31" y="4"/>
                </a:cubicBezTo>
                <a:cubicBezTo>
                  <a:pt x="31" y="4"/>
                  <a:pt x="32" y="3"/>
                  <a:pt x="32" y="3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2"/>
                  <a:pt x="30" y="3"/>
                  <a:pt x="29" y="3"/>
                </a:cubicBezTo>
                <a:cubicBezTo>
                  <a:pt x="29" y="4"/>
                  <a:pt x="28" y="5"/>
                  <a:pt x="28" y="5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4"/>
                  <a:pt x="27" y="3"/>
                  <a:pt x="27" y="2"/>
                </a:cubicBezTo>
                <a:cubicBezTo>
                  <a:pt x="27" y="2"/>
                  <a:pt x="27" y="1"/>
                  <a:pt x="27" y="1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1"/>
                  <a:pt x="26" y="1"/>
                  <a:pt x="25" y="2"/>
                </a:cubicBezTo>
                <a:cubicBezTo>
                  <a:pt x="25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2"/>
                  <a:pt x="23" y="1"/>
                </a:cubicBezTo>
                <a:cubicBezTo>
                  <a:pt x="23" y="1"/>
                  <a:pt x="23" y="0"/>
                  <a:pt x="22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0"/>
                  <a:pt x="21" y="1"/>
                  <a:pt x="21" y="1"/>
                </a:cubicBezTo>
                <a:cubicBezTo>
                  <a:pt x="20" y="2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2"/>
                  <a:pt x="18" y="1"/>
                </a:cubicBezTo>
                <a:cubicBezTo>
                  <a:pt x="18" y="1"/>
                  <a:pt x="18" y="0"/>
                  <a:pt x="18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1"/>
                  <a:pt x="16" y="2"/>
                </a:cubicBezTo>
                <a:cubicBezTo>
                  <a:pt x="16" y="3"/>
                  <a:pt x="16" y="3"/>
                  <a:pt x="16" y="3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4" y="3"/>
                  <a:pt x="14" y="3"/>
                </a:cubicBezTo>
                <a:cubicBezTo>
                  <a:pt x="13" y="2"/>
                  <a:pt x="13" y="1"/>
                  <a:pt x="13" y="1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2"/>
                  <a:pt x="12" y="3"/>
                  <a:pt x="12" y="3"/>
                </a:cubicBezTo>
                <a:cubicBezTo>
                  <a:pt x="12" y="4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5"/>
                  <a:pt x="10" y="5"/>
                </a:cubicBezTo>
                <a:cubicBezTo>
                  <a:pt x="9" y="4"/>
                  <a:pt x="9" y="4"/>
                  <a:pt x="9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5"/>
                  <a:pt x="8" y="6"/>
                </a:cubicBezTo>
                <a:cubicBezTo>
                  <a:pt x="9" y="7"/>
                  <a:pt x="9" y="7"/>
                  <a:pt x="9" y="7"/>
                </a:cubicBezTo>
                <a:cubicBezTo>
                  <a:pt x="8" y="8"/>
                  <a:pt x="8" y="8"/>
                  <a:pt x="8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8"/>
                  <a:pt x="7" y="8"/>
                  <a:pt x="6" y="7"/>
                </a:cubicBezTo>
                <a:cubicBezTo>
                  <a:pt x="6" y="7"/>
                  <a:pt x="5" y="7"/>
                  <a:pt x="5" y="7"/>
                </a:cubicBezTo>
                <a:cubicBezTo>
                  <a:pt x="4" y="8"/>
                  <a:pt x="4" y="8"/>
                  <a:pt x="4" y="8"/>
                </a:cubicBezTo>
                <a:cubicBezTo>
                  <a:pt x="4" y="8"/>
                  <a:pt x="5" y="8"/>
                  <a:pt x="5" y="9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1"/>
                  <a:pt x="5" y="11"/>
                  <a:pt x="4" y="11"/>
                </a:cubicBezTo>
                <a:cubicBezTo>
                  <a:pt x="3" y="11"/>
                  <a:pt x="2" y="11"/>
                  <a:pt x="2" y="11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2"/>
                  <a:pt x="3" y="13"/>
                </a:cubicBezTo>
                <a:cubicBezTo>
                  <a:pt x="3" y="13"/>
                  <a:pt x="4" y="14"/>
                  <a:pt x="4" y="14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3" y="15"/>
                  <a:pt x="2" y="15"/>
                </a:cubicBezTo>
                <a:cubicBezTo>
                  <a:pt x="1" y="15"/>
                  <a:pt x="0" y="15"/>
                  <a:pt x="0" y="15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1" y="17"/>
                  <a:pt x="2" y="17"/>
                </a:cubicBezTo>
                <a:cubicBezTo>
                  <a:pt x="2" y="18"/>
                  <a:pt x="3" y="18"/>
                  <a:pt x="3" y="18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2" y="19"/>
                  <a:pt x="1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2"/>
                  <a:pt x="1" y="22"/>
                </a:cubicBezTo>
                <a:cubicBezTo>
                  <a:pt x="2" y="22"/>
                  <a:pt x="3" y="22"/>
                  <a:pt x="3" y="22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4"/>
                  <a:pt x="2" y="24"/>
                  <a:pt x="2" y="24"/>
                </a:cubicBezTo>
                <a:cubicBezTo>
                  <a:pt x="1" y="24"/>
                  <a:pt x="0" y="25"/>
                  <a:pt x="0" y="2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1" y="26"/>
                  <a:pt x="2" y="26"/>
                </a:cubicBezTo>
                <a:cubicBezTo>
                  <a:pt x="3" y="26"/>
                  <a:pt x="4" y="26"/>
                  <a:pt x="4" y="2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8"/>
                  <a:pt x="3" y="28"/>
                  <a:pt x="3" y="28"/>
                </a:cubicBezTo>
                <a:cubicBezTo>
                  <a:pt x="2" y="29"/>
                  <a:pt x="2" y="29"/>
                  <a:pt x="2" y="30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1"/>
                  <a:pt x="3" y="31"/>
                  <a:pt x="4" y="30"/>
                </a:cubicBezTo>
                <a:cubicBezTo>
                  <a:pt x="5" y="30"/>
                  <a:pt x="5" y="30"/>
                  <a:pt x="5" y="30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2"/>
                  <a:pt x="5" y="32"/>
                </a:cubicBezTo>
                <a:cubicBezTo>
                  <a:pt x="5" y="33"/>
                  <a:pt x="4" y="34"/>
                  <a:pt x="4" y="34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6" y="34"/>
                  <a:pt x="6" y="34"/>
                </a:cubicBezTo>
                <a:cubicBezTo>
                  <a:pt x="7" y="34"/>
                  <a:pt x="8" y="33"/>
                  <a:pt x="8" y="33"/>
                </a:cubicBezTo>
                <a:cubicBezTo>
                  <a:pt x="8" y="34"/>
                  <a:pt x="8" y="34"/>
                  <a:pt x="8" y="34"/>
                </a:cubicBezTo>
                <a:cubicBezTo>
                  <a:pt x="8" y="34"/>
                  <a:pt x="8" y="34"/>
                  <a:pt x="8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34"/>
                  <a:pt x="9" y="35"/>
                  <a:pt x="8" y="36"/>
                </a:cubicBezTo>
                <a:cubicBezTo>
                  <a:pt x="8" y="36"/>
                  <a:pt x="8" y="37"/>
                  <a:pt x="8" y="37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9" y="37"/>
                  <a:pt x="10" y="37"/>
                </a:cubicBezTo>
                <a:cubicBezTo>
                  <a:pt x="11" y="36"/>
                  <a:pt x="11" y="36"/>
                  <a:pt x="11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8"/>
                </a:cubicBezTo>
                <a:cubicBezTo>
                  <a:pt x="12" y="39"/>
                  <a:pt x="12" y="40"/>
                  <a:pt x="12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4" y="39"/>
                </a:cubicBezTo>
                <a:cubicBezTo>
                  <a:pt x="14" y="38"/>
                  <a:pt x="15" y="38"/>
                  <a:pt x="15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9"/>
                  <a:pt x="16" y="40"/>
                </a:cubicBezTo>
                <a:cubicBezTo>
                  <a:pt x="16" y="40"/>
                  <a:pt x="16" y="41"/>
                  <a:pt x="16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8" y="41"/>
                  <a:pt x="18" y="41"/>
                  <a:pt x="18" y="40"/>
                </a:cubicBezTo>
                <a:cubicBezTo>
                  <a:pt x="19" y="39"/>
                  <a:pt x="19" y="39"/>
                  <a:pt x="19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1" y="40"/>
                </a:cubicBezTo>
                <a:cubicBezTo>
                  <a:pt x="21" y="41"/>
                  <a:pt x="21" y="42"/>
                  <a:pt x="21" y="42"/>
                </a:cubicBezTo>
                <a:cubicBezTo>
                  <a:pt x="22" y="42"/>
                  <a:pt x="22" y="42"/>
                  <a:pt x="22" y="42"/>
                </a:cubicBezTo>
                <a:cubicBezTo>
                  <a:pt x="22" y="42"/>
                  <a:pt x="23" y="41"/>
                  <a:pt x="23" y="40"/>
                </a:cubicBezTo>
                <a:cubicBezTo>
                  <a:pt x="23" y="39"/>
                  <a:pt x="23" y="38"/>
                  <a:pt x="23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5" y="39"/>
                  <a:pt x="25" y="40"/>
                </a:cubicBezTo>
                <a:cubicBezTo>
                  <a:pt x="26" y="40"/>
                  <a:pt x="26" y="41"/>
                  <a:pt x="26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41"/>
                  <a:pt x="27" y="40"/>
                  <a:pt x="27" y="39"/>
                </a:cubicBezTo>
                <a:cubicBezTo>
                  <a:pt x="27" y="38"/>
                  <a:pt x="27" y="37"/>
                  <a:pt x="27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9" y="37"/>
                  <a:pt x="29" y="38"/>
                </a:cubicBezTo>
                <a:cubicBezTo>
                  <a:pt x="30" y="39"/>
                  <a:pt x="30" y="39"/>
                  <a:pt x="31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39"/>
                  <a:pt x="31" y="38"/>
                  <a:pt x="31" y="37"/>
                </a:cubicBezTo>
                <a:cubicBezTo>
                  <a:pt x="31" y="36"/>
                  <a:pt x="31" y="36"/>
                  <a:pt x="31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3" y="36"/>
                </a:cubicBezTo>
                <a:cubicBezTo>
                  <a:pt x="34" y="36"/>
                  <a:pt x="34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5"/>
                  <a:pt x="35" y="34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2"/>
                  <a:pt x="34" y="32"/>
                  <a:pt x="34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6" y="32"/>
                </a:cubicBezTo>
                <a:cubicBezTo>
                  <a:pt x="37" y="33"/>
                  <a:pt x="38" y="33"/>
                  <a:pt x="38" y="33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1"/>
                  <a:pt x="37" y="31"/>
                </a:cubicBezTo>
                <a:cubicBezTo>
                  <a:pt x="37" y="30"/>
                  <a:pt x="36" y="29"/>
                  <a:pt x="36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8"/>
                  <a:pt x="38" y="28"/>
                  <a:pt x="38" y="28"/>
                </a:cubicBezTo>
                <a:cubicBezTo>
                  <a:pt x="39" y="28"/>
                  <a:pt x="40" y="29"/>
                  <a:pt x="40" y="28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0" y="27"/>
                  <a:pt x="39" y="26"/>
                </a:cubicBezTo>
                <a:cubicBezTo>
                  <a:pt x="39" y="26"/>
                  <a:pt x="38" y="26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9" y="24"/>
                  <a:pt x="40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2" y="23"/>
                  <a:pt x="42" y="23"/>
                  <a:pt x="42" y="23"/>
                </a:cubicBezTo>
                <a:cubicBezTo>
                  <a:pt x="41" y="23"/>
                  <a:pt x="41" y="22"/>
                  <a:pt x="40" y="22"/>
                </a:cubicBezTo>
                <a:cubicBezTo>
                  <a:pt x="39" y="22"/>
                  <a:pt x="39" y="21"/>
                  <a:pt x="38" y="21"/>
                </a:cubicBezTo>
                <a:cubicBezTo>
                  <a:pt x="38" y="21"/>
                  <a:pt x="38" y="21"/>
                  <a:pt x="38" y="21"/>
                </a:cubicBezTo>
                <a:cubicBezTo>
                  <a:pt x="38" y="21"/>
                  <a:pt x="38" y="21"/>
                  <a:pt x="38" y="21"/>
                </a:cubicBezTo>
                <a:cubicBezTo>
                  <a:pt x="38" y="20"/>
                  <a:pt x="38" y="20"/>
                  <a:pt x="38" y="20"/>
                </a:cubicBezTo>
                <a:cubicBezTo>
                  <a:pt x="39" y="20"/>
                  <a:pt x="39" y="20"/>
                  <a:pt x="40" y="20"/>
                </a:cubicBezTo>
                <a:cubicBezTo>
                  <a:pt x="41" y="19"/>
                  <a:pt x="41" y="19"/>
                  <a:pt x="42" y="19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18"/>
                  <a:pt x="41" y="18"/>
                  <a:pt x="40" y="17"/>
                </a:cubicBezTo>
                <a:cubicBezTo>
                  <a:pt x="39" y="17"/>
                  <a:pt x="38" y="17"/>
                  <a:pt x="38" y="17"/>
                </a:cubicBezTo>
                <a:close/>
                <a:moveTo>
                  <a:pt x="10" y="29"/>
                </a:moveTo>
                <a:cubicBezTo>
                  <a:pt x="15" y="26"/>
                  <a:pt x="15" y="26"/>
                  <a:pt x="15" y="26"/>
                </a:cubicBezTo>
                <a:cubicBezTo>
                  <a:pt x="16" y="28"/>
                  <a:pt x="18" y="29"/>
                  <a:pt x="21" y="29"/>
                </a:cubicBezTo>
                <a:cubicBezTo>
                  <a:pt x="22" y="29"/>
                  <a:pt x="22" y="29"/>
                  <a:pt x="23" y="28"/>
                </a:cubicBezTo>
                <a:cubicBezTo>
                  <a:pt x="26" y="33"/>
                  <a:pt x="26" y="33"/>
                  <a:pt x="26" y="33"/>
                </a:cubicBezTo>
                <a:cubicBezTo>
                  <a:pt x="25" y="34"/>
                  <a:pt x="23" y="34"/>
                  <a:pt x="21" y="34"/>
                </a:cubicBezTo>
                <a:cubicBezTo>
                  <a:pt x="16" y="34"/>
                  <a:pt x="13" y="32"/>
                  <a:pt x="10" y="29"/>
                </a:cubicBezTo>
                <a:close/>
                <a:moveTo>
                  <a:pt x="21" y="23"/>
                </a:moveTo>
                <a:cubicBezTo>
                  <a:pt x="19" y="23"/>
                  <a:pt x="18" y="22"/>
                  <a:pt x="18" y="21"/>
                </a:cubicBezTo>
                <a:cubicBezTo>
                  <a:pt x="18" y="19"/>
                  <a:pt x="19" y="18"/>
                  <a:pt x="21" y="18"/>
                </a:cubicBezTo>
                <a:cubicBezTo>
                  <a:pt x="22" y="18"/>
                  <a:pt x="23" y="19"/>
                  <a:pt x="23" y="21"/>
                </a:cubicBezTo>
                <a:cubicBezTo>
                  <a:pt x="23" y="22"/>
                  <a:pt x="22" y="23"/>
                  <a:pt x="21" y="23"/>
                </a:cubicBezTo>
                <a:close/>
                <a:moveTo>
                  <a:pt x="16" y="14"/>
                </a:moveTo>
                <a:cubicBezTo>
                  <a:pt x="14" y="16"/>
                  <a:pt x="13" y="18"/>
                  <a:pt x="13" y="21"/>
                </a:cubicBezTo>
                <a:cubicBezTo>
                  <a:pt x="13" y="22"/>
                  <a:pt x="13" y="23"/>
                  <a:pt x="13" y="24"/>
                </a:cubicBezTo>
                <a:cubicBezTo>
                  <a:pt x="8" y="27"/>
                  <a:pt x="8" y="27"/>
                  <a:pt x="8" y="27"/>
                </a:cubicBezTo>
                <a:cubicBezTo>
                  <a:pt x="7" y="25"/>
                  <a:pt x="7" y="23"/>
                  <a:pt x="7" y="21"/>
                </a:cubicBezTo>
                <a:cubicBezTo>
                  <a:pt x="7" y="16"/>
                  <a:pt x="9" y="12"/>
                  <a:pt x="13" y="10"/>
                </a:cubicBezTo>
                <a:lnTo>
                  <a:pt x="16" y="14"/>
                </a:lnTo>
                <a:close/>
                <a:moveTo>
                  <a:pt x="31" y="12"/>
                </a:moveTo>
                <a:cubicBezTo>
                  <a:pt x="26" y="15"/>
                  <a:pt x="26" y="15"/>
                  <a:pt x="26" y="15"/>
                </a:cubicBezTo>
                <a:cubicBezTo>
                  <a:pt x="25" y="14"/>
                  <a:pt x="23" y="13"/>
                  <a:pt x="21" y="13"/>
                </a:cubicBezTo>
                <a:cubicBezTo>
                  <a:pt x="20" y="13"/>
                  <a:pt x="19" y="13"/>
                  <a:pt x="18" y="13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7"/>
                  <a:pt x="19" y="7"/>
                  <a:pt x="21" y="7"/>
                </a:cubicBezTo>
                <a:cubicBezTo>
                  <a:pt x="25" y="7"/>
                  <a:pt x="29" y="9"/>
                  <a:pt x="31" y="12"/>
                </a:cubicBezTo>
                <a:close/>
                <a:moveTo>
                  <a:pt x="34" y="21"/>
                </a:moveTo>
                <a:cubicBezTo>
                  <a:pt x="34" y="25"/>
                  <a:pt x="32" y="29"/>
                  <a:pt x="29" y="32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8" y="25"/>
                  <a:pt x="29" y="23"/>
                  <a:pt x="29" y="21"/>
                </a:cubicBezTo>
                <a:cubicBezTo>
                  <a:pt x="29" y="20"/>
                  <a:pt x="28" y="19"/>
                  <a:pt x="28" y="18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7"/>
                  <a:pt x="34" y="19"/>
                  <a:pt x="34" y="21"/>
                </a:cubicBezTo>
                <a:close/>
              </a:path>
            </a:pathLst>
          </a:custGeom>
          <a:solidFill>
            <a:srgbClr val="FF56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4" name="Freeform 28"/>
          <p:cNvSpPr>
            <a:spLocks noEditPoints="1"/>
          </p:cNvSpPr>
          <p:nvPr/>
        </p:nvSpPr>
        <p:spPr bwMode="auto">
          <a:xfrm>
            <a:off x="8827601" y="3335106"/>
            <a:ext cx="1209200" cy="1210220"/>
          </a:xfrm>
          <a:custGeom>
            <a:avLst/>
            <a:gdLst>
              <a:gd name="T0" fmla="*/ 480 w 499"/>
              <a:gd name="T1" fmla="*/ 230 h 499"/>
              <a:gd name="T2" fmla="*/ 477 w 499"/>
              <a:gd name="T3" fmla="*/ 208 h 499"/>
              <a:gd name="T4" fmla="*/ 456 w 499"/>
              <a:gd name="T5" fmla="*/ 175 h 499"/>
              <a:gd name="T6" fmla="*/ 465 w 499"/>
              <a:gd name="T7" fmla="*/ 124 h 499"/>
              <a:gd name="T8" fmla="*/ 417 w 499"/>
              <a:gd name="T9" fmla="*/ 108 h 499"/>
              <a:gd name="T10" fmla="*/ 399 w 499"/>
              <a:gd name="T11" fmla="*/ 73 h 499"/>
              <a:gd name="T12" fmla="*/ 381 w 499"/>
              <a:gd name="T13" fmla="*/ 59 h 499"/>
              <a:gd name="T14" fmla="*/ 342 w 499"/>
              <a:gd name="T15" fmla="*/ 51 h 499"/>
              <a:gd name="T16" fmla="*/ 314 w 499"/>
              <a:gd name="T17" fmla="*/ 8 h 499"/>
              <a:gd name="T18" fmla="*/ 268 w 499"/>
              <a:gd name="T19" fmla="*/ 31 h 499"/>
              <a:gd name="T20" fmla="*/ 230 w 499"/>
              <a:gd name="T21" fmla="*/ 19 h 499"/>
              <a:gd name="T22" fmla="*/ 208 w 499"/>
              <a:gd name="T23" fmla="*/ 22 h 499"/>
              <a:gd name="T24" fmla="*/ 175 w 499"/>
              <a:gd name="T25" fmla="*/ 43 h 499"/>
              <a:gd name="T26" fmla="*/ 124 w 499"/>
              <a:gd name="T27" fmla="*/ 33 h 499"/>
              <a:gd name="T28" fmla="*/ 108 w 499"/>
              <a:gd name="T29" fmla="*/ 81 h 499"/>
              <a:gd name="T30" fmla="*/ 73 w 499"/>
              <a:gd name="T31" fmla="*/ 99 h 499"/>
              <a:gd name="T32" fmla="*/ 59 w 499"/>
              <a:gd name="T33" fmla="*/ 118 h 499"/>
              <a:gd name="T34" fmla="*/ 51 w 499"/>
              <a:gd name="T35" fmla="*/ 156 h 499"/>
              <a:gd name="T36" fmla="*/ 8 w 499"/>
              <a:gd name="T37" fmla="*/ 185 h 499"/>
              <a:gd name="T38" fmla="*/ 31 w 499"/>
              <a:gd name="T39" fmla="*/ 230 h 499"/>
              <a:gd name="T40" fmla="*/ 19 w 499"/>
              <a:gd name="T41" fmla="*/ 268 h 499"/>
              <a:gd name="T42" fmla="*/ 22 w 499"/>
              <a:gd name="T43" fmla="*/ 291 h 499"/>
              <a:gd name="T44" fmla="*/ 31 w 499"/>
              <a:gd name="T45" fmla="*/ 327 h 499"/>
              <a:gd name="T46" fmla="*/ 40 w 499"/>
              <a:gd name="T47" fmla="*/ 348 h 499"/>
              <a:gd name="T48" fmla="*/ 59 w 499"/>
              <a:gd name="T49" fmla="*/ 381 h 499"/>
              <a:gd name="T50" fmla="*/ 73 w 499"/>
              <a:gd name="T51" fmla="*/ 399 h 499"/>
              <a:gd name="T52" fmla="*/ 99 w 499"/>
              <a:gd name="T53" fmla="*/ 426 h 499"/>
              <a:gd name="T54" fmla="*/ 118 w 499"/>
              <a:gd name="T55" fmla="*/ 440 h 499"/>
              <a:gd name="T56" fmla="*/ 150 w 499"/>
              <a:gd name="T57" fmla="*/ 458 h 499"/>
              <a:gd name="T58" fmla="*/ 171 w 499"/>
              <a:gd name="T59" fmla="*/ 467 h 499"/>
              <a:gd name="T60" fmla="*/ 208 w 499"/>
              <a:gd name="T61" fmla="*/ 477 h 499"/>
              <a:gd name="T62" fmla="*/ 230 w 499"/>
              <a:gd name="T63" fmla="*/ 480 h 499"/>
              <a:gd name="T64" fmla="*/ 268 w 499"/>
              <a:gd name="T65" fmla="*/ 468 h 499"/>
              <a:gd name="T66" fmla="*/ 309 w 499"/>
              <a:gd name="T67" fmla="*/ 491 h 499"/>
              <a:gd name="T68" fmla="*/ 324 w 499"/>
              <a:gd name="T69" fmla="*/ 456 h 499"/>
              <a:gd name="T70" fmla="*/ 365 w 499"/>
              <a:gd name="T71" fmla="*/ 468 h 499"/>
              <a:gd name="T72" fmla="*/ 375 w 499"/>
              <a:gd name="T73" fmla="*/ 429 h 499"/>
              <a:gd name="T74" fmla="*/ 412 w 499"/>
              <a:gd name="T75" fmla="*/ 431 h 499"/>
              <a:gd name="T76" fmla="*/ 417 w 499"/>
              <a:gd name="T77" fmla="*/ 390 h 499"/>
              <a:gd name="T78" fmla="*/ 449 w 499"/>
              <a:gd name="T79" fmla="*/ 383 h 499"/>
              <a:gd name="T80" fmla="*/ 448 w 499"/>
              <a:gd name="T81" fmla="*/ 342 h 499"/>
              <a:gd name="T82" fmla="*/ 472 w 499"/>
              <a:gd name="T83" fmla="*/ 328 h 499"/>
              <a:gd name="T84" fmla="*/ 465 w 499"/>
              <a:gd name="T85" fmla="*/ 288 h 499"/>
              <a:gd name="T86" fmla="*/ 249 w 499"/>
              <a:gd name="T87" fmla="*/ 431 h 499"/>
              <a:gd name="T88" fmla="*/ 202 w 499"/>
              <a:gd name="T89" fmla="*/ 329 h 499"/>
              <a:gd name="T90" fmla="*/ 273 w 499"/>
              <a:gd name="T91" fmla="*/ 323 h 499"/>
              <a:gd name="T92" fmla="*/ 334 w 499"/>
              <a:gd name="T93" fmla="*/ 410 h 499"/>
              <a:gd name="T94" fmla="*/ 88 w 499"/>
              <a:gd name="T95" fmla="*/ 164 h 499"/>
              <a:gd name="T96" fmla="*/ 175 w 499"/>
              <a:gd name="T97" fmla="*/ 226 h 499"/>
              <a:gd name="T98" fmla="*/ 172 w 499"/>
              <a:gd name="T99" fmla="*/ 305 h 499"/>
              <a:gd name="T100" fmla="*/ 67 w 499"/>
              <a:gd name="T101" fmla="*/ 249 h 499"/>
              <a:gd name="T102" fmla="*/ 347 w 499"/>
              <a:gd name="T103" fmla="*/ 131 h 499"/>
              <a:gd name="T104" fmla="*/ 249 w 499"/>
              <a:gd name="T105" fmla="*/ 172 h 499"/>
              <a:gd name="T106" fmla="*/ 152 w 499"/>
              <a:gd name="T107" fmla="*/ 131 h 499"/>
              <a:gd name="T108" fmla="*/ 205 w 499"/>
              <a:gd name="T109" fmla="*/ 249 h 499"/>
              <a:gd name="T110" fmla="*/ 249 w 499"/>
              <a:gd name="T111" fmla="*/ 293 h 499"/>
              <a:gd name="T112" fmla="*/ 321 w 499"/>
              <a:gd name="T113" fmla="*/ 279 h 499"/>
              <a:gd name="T114" fmla="*/ 329 w 499"/>
              <a:gd name="T115" fmla="*/ 202 h 499"/>
              <a:gd name="T116" fmla="*/ 431 w 499"/>
              <a:gd name="T117" fmla="*/ 249 h 499"/>
              <a:gd name="T118" fmla="*/ 326 w 499"/>
              <a:gd name="T119" fmla="*/ 305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99" h="499">
                <a:moveTo>
                  <a:pt x="480" y="268"/>
                </a:moveTo>
                <a:cubicBezTo>
                  <a:pt x="490" y="268"/>
                  <a:pt x="499" y="260"/>
                  <a:pt x="499" y="249"/>
                </a:cubicBezTo>
                <a:cubicBezTo>
                  <a:pt x="499" y="239"/>
                  <a:pt x="490" y="230"/>
                  <a:pt x="480" y="230"/>
                </a:cubicBezTo>
                <a:cubicBezTo>
                  <a:pt x="468" y="230"/>
                  <a:pt x="468" y="230"/>
                  <a:pt x="468" y="230"/>
                </a:cubicBezTo>
                <a:cubicBezTo>
                  <a:pt x="467" y="224"/>
                  <a:pt x="466" y="217"/>
                  <a:pt x="465" y="211"/>
                </a:cubicBezTo>
                <a:cubicBezTo>
                  <a:pt x="477" y="208"/>
                  <a:pt x="477" y="208"/>
                  <a:pt x="477" y="208"/>
                </a:cubicBezTo>
                <a:cubicBezTo>
                  <a:pt x="487" y="205"/>
                  <a:pt x="493" y="195"/>
                  <a:pt x="490" y="185"/>
                </a:cubicBezTo>
                <a:cubicBezTo>
                  <a:pt x="487" y="175"/>
                  <a:pt x="477" y="169"/>
                  <a:pt x="467" y="171"/>
                </a:cubicBezTo>
                <a:cubicBezTo>
                  <a:pt x="456" y="175"/>
                  <a:pt x="456" y="175"/>
                  <a:pt x="456" y="175"/>
                </a:cubicBezTo>
                <a:cubicBezTo>
                  <a:pt x="453" y="168"/>
                  <a:pt x="451" y="162"/>
                  <a:pt x="448" y="156"/>
                </a:cubicBezTo>
                <a:cubicBezTo>
                  <a:pt x="458" y="150"/>
                  <a:pt x="458" y="150"/>
                  <a:pt x="458" y="150"/>
                </a:cubicBezTo>
                <a:cubicBezTo>
                  <a:pt x="467" y="145"/>
                  <a:pt x="470" y="133"/>
                  <a:pt x="465" y="124"/>
                </a:cubicBezTo>
                <a:cubicBezTo>
                  <a:pt x="460" y="116"/>
                  <a:pt x="449" y="112"/>
                  <a:pt x="440" y="118"/>
                </a:cubicBezTo>
                <a:cubicBezTo>
                  <a:pt x="429" y="124"/>
                  <a:pt x="429" y="124"/>
                  <a:pt x="429" y="124"/>
                </a:cubicBezTo>
                <a:cubicBezTo>
                  <a:pt x="425" y="118"/>
                  <a:pt x="421" y="113"/>
                  <a:pt x="417" y="108"/>
                </a:cubicBezTo>
                <a:cubicBezTo>
                  <a:pt x="426" y="99"/>
                  <a:pt x="426" y="99"/>
                  <a:pt x="426" y="99"/>
                </a:cubicBezTo>
                <a:cubicBezTo>
                  <a:pt x="433" y="92"/>
                  <a:pt x="433" y="80"/>
                  <a:pt x="426" y="73"/>
                </a:cubicBezTo>
                <a:cubicBezTo>
                  <a:pt x="418" y="65"/>
                  <a:pt x="406" y="65"/>
                  <a:pt x="399" y="73"/>
                </a:cubicBezTo>
                <a:cubicBezTo>
                  <a:pt x="390" y="81"/>
                  <a:pt x="390" y="81"/>
                  <a:pt x="390" y="81"/>
                </a:cubicBezTo>
                <a:cubicBezTo>
                  <a:pt x="385" y="77"/>
                  <a:pt x="380" y="73"/>
                  <a:pt x="375" y="69"/>
                </a:cubicBezTo>
                <a:cubicBezTo>
                  <a:pt x="381" y="59"/>
                  <a:pt x="381" y="59"/>
                  <a:pt x="381" y="59"/>
                </a:cubicBezTo>
                <a:cubicBezTo>
                  <a:pt x="386" y="50"/>
                  <a:pt x="383" y="38"/>
                  <a:pt x="374" y="33"/>
                </a:cubicBezTo>
                <a:cubicBezTo>
                  <a:pt x="365" y="28"/>
                  <a:pt x="353" y="31"/>
                  <a:pt x="348" y="40"/>
                </a:cubicBezTo>
                <a:cubicBezTo>
                  <a:pt x="342" y="51"/>
                  <a:pt x="342" y="51"/>
                  <a:pt x="342" y="51"/>
                </a:cubicBezTo>
                <a:cubicBezTo>
                  <a:pt x="336" y="48"/>
                  <a:pt x="330" y="45"/>
                  <a:pt x="324" y="43"/>
                </a:cubicBezTo>
                <a:cubicBezTo>
                  <a:pt x="327" y="31"/>
                  <a:pt x="327" y="31"/>
                  <a:pt x="327" y="31"/>
                </a:cubicBezTo>
                <a:cubicBezTo>
                  <a:pt x="330" y="21"/>
                  <a:pt x="324" y="11"/>
                  <a:pt x="314" y="8"/>
                </a:cubicBezTo>
                <a:cubicBezTo>
                  <a:pt x="304" y="6"/>
                  <a:pt x="293" y="12"/>
                  <a:pt x="291" y="22"/>
                </a:cubicBezTo>
                <a:cubicBezTo>
                  <a:pt x="288" y="33"/>
                  <a:pt x="288" y="33"/>
                  <a:pt x="288" y="33"/>
                </a:cubicBezTo>
                <a:cubicBezTo>
                  <a:pt x="281" y="32"/>
                  <a:pt x="275" y="31"/>
                  <a:pt x="268" y="31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8"/>
                  <a:pt x="260" y="0"/>
                  <a:pt x="249" y="0"/>
                </a:cubicBezTo>
                <a:cubicBezTo>
                  <a:pt x="239" y="0"/>
                  <a:pt x="230" y="8"/>
                  <a:pt x="230" y="19"/>
                </a:cubicBezTo>
                <a:cubicBezTo>
                  <a:pt x="230" y="31"/>
                  <a:pt x="230" y="31"/>
                  <a:pt x="230" y="31"/>
                </a:cubicBezTo>
                <a:cubicBezTo>
                  <a:pt x="224" y="31"/>
                  <a:pt x="217" y="32"/>
                  <a:pt x="211" y="33"/>
                </a:cubicBezTo>
                <a:cubicBezTo>
                  <a:pt x="208" y="22"/>
                  <a:pt x="208" y="22"/>
                  <a:pt x="208" y="22"/>
                </a:cubicBezTo>
                <a:cubicBezTo>
                  <a:pt x="205" y="12"/>
                  <a:pt x="195" y="6"/>
                  <a:pt x="185" y="8"/>
                </a:cubicBezTo>
                <a:cubicBezTo>
                  <a:pt x="175" y="11"/>
                  <a:pt x="169" y="21"/>
                  <a:pt x="171" y="31"/>
                </a:cubicBezTo>
                <a:cubicBezTo>
                  <a:pt x="175" y="43"/>
                  <a:pt x="175" y="43"/>
                  <a:pt x="175" y="43"/>
                </a:cubicBezTo>
                <a:cubicBezTo>
                  <a:pt x="168" y="45"/>
                  <a:pt x="162" y="48"/>
                  <a:pt x="156" y="51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45" y="31"/>
                  <a:pt x="133" y="28"/>
                  <a:pt x="124" y="33"/>
                </a:cubicBezTo>
                <a:cubicBezTo>
                  <a:pt x="116" y="38"/>
                  <a:pt x="112" y="50"/>
                  <a:pt x="118" y="59"/>
                </a:cubicBezTo>
                <a:cubicBezTo>
                  <a:pt x="124" y="69"/>
                  <a:pt x="124" y="69"/>
                  <a:pt x="124" y="69"/>
                </a:cubicBezTo>
                <a:cubicBezTo>
                  <a:pt x="118" y="73"/>
                  <a:pt x="113" y="77"/>
                  <a:pt x="108" y="81"/>
                </a:cubicBezTo>
                <a:cubicBezTo>
                  <a:pt x="99" y="73"/>
                  <a:pt x="99" y="73"/>
                  <a:pt x="99" y="73"/>
                </a:cubicBezTo>
                <a:cubicBezTo>
                  <a:pt x="92" y="66"/>
                  <a:pt x="80" y="66"/>
                  <a:pt x="73" y="73"/>
                </a:cubicBezTo>
                <a:cubicBezTo>
                  <a:pt x="66" y="80"/>
                  <a:pt x="66" y="92"/>
                  <a:pt x="73" y="99"/>
                </a:cubicBezTo>
                <a:cubicBezTo>
                  <a:pt x="81" y="108"/>
                  <a:pt x="81" y="108"/>
                  <a:pt x="81" y="108"/>
                </a:cubicBezTo>
                <a:cubicBezTo>
                  <a:pt x="77" y="113"/>
                  <a:pt x="73" y="118"/>
                  <a:pt x="69" y="124"/>
                </a:cubicBezTo>
                <a:cubicBezTo>
                  <a:pt x="59" y="118"/>
                  <a:pt x="59" y="118"/>
                  <a:pt x="59" y="118"/>
                </a:cubicBezTo>
                <a:cubicBezTo>
                  <a:pt x="50" y="112"/>
                  <a:pt x="38" y="116"/>
                  <a:pt x="33" y="124"/>
                </a:cubicBezTo>
                <a:cubicBezTo>
                  <a:pt x="28" y="133"/>
                  <a:pt x="31" y="145"/>
                  <a:pt x="40" y="150"/>
                </a:cubicBezTo>
                <a:cubicBezTo>
                  <a:pt x="51" y="156"/>
                  <a:pt x="51" y="156"/>
                  <a:pt x="51" y="156"/>
                </a:cubicBezTo>
                <a:cubicBezTo>
                  <a:pt x="48" y="162"/>
                  <a:pt x="45" y="168"/>
                  <a:pt x="43" y="175"/>
                </a:cubicBezTo>
                <a:cubicBezTo>
                  <a:pt x="31" y="171"/>
                  <a:pt x="31" y="171"/>
                  <a:pt x="31" y="171"/>
                </a:cubicBezTo>
                <a:cubicBezTo>
                  <a:pt x="21" y="169"/>
                  <a:pt x="11" y="175"/>
                  <a:pt x="8" y="185"/>
                </a:cubicBezTo>
                <a:cubicBezTo>
                  <a:pt x="6" y="195"/>
                  <a:pt x="12" y="205"/>
                  <a:pt x="22" y="208"/>
                </a:cubicBezTo>
                <a:cubicBezTo>
                  <a:pt x="33" y="211"/>
                  <a:pt x="33" y="211"/>
                  <a:pt x="33" y="211"/>
                </a:cubicBezTo>
                <a:cubicBezTo>
                  <a:pt x="32" y="217"/>
                  <a:pt x="31" y="224"/>
                  <a:pt x="31" y="230"/>
                </a:cubicBezTo>
                <a:cubicBezTo>
                  <a:pt x="19" y="230"/>
                  <a:pt x="19" y="230"/>
                  <a:pt x="19" y="230"/>
                </a:cubicBezTo>
                <a:cubicBezTo>
                  <a:pt x="8" y="230"/>
                  <a:pt x="0" y="239"/>
                  <a:pt x="0" y="249"/>
                </a:cubicBezTo>
                <a:cubicBezTo>
                  <a:pt x="0" y="260"/>
                  <a:pt x="8" y="268"/>
                  <a:pt x="19" y="268"/>
                </a:cubicBezTo>
                <a:cubicBezTo>
                  <a:pt x="31" y="268"/>
                  <a:pt x="31" y="268"/>
                  <a:pt x="31" y="268"/>
                </a:cubicBezTo>
                <a:cubicBezTo>
                  <a:pt x="31" y="275"/>
                  <a:pt x="32" y="281"/>
                  <a:pt x="33" y="288"/>
                </a:cubicBezTo>
                <a:cubicBezTo>
                  <a:pt x="22" y="291"/>
                  <a:pt x="22" y="291"/>
                  <a:pt x="22" y="291"/>
                </a:cubicBezTo>
                <a:cubicBezTo>
                  <a:pt x="12" y="293"/>
                  <a:pt x="6" y="304"/>
                  <a:pt x="8" y="314"/>
                </a:cubicBezTo>
                <a:cubicBezTo>
                  <a:pt x="11" y="322"/>
                  <a:pt x="18" y="328"/>
                  <a:pt x="26" y="328"/>
                </a:cubicBezTo>
                <a:cubicBezTo>
                  <a:pt x="28" y="328"/>
                  <a:pt x="30" y="327"/>
                  <a:pt x="31" y="327"/>
                </a:cubicBezTo>
                <a:cubicBezTo>
                  <a:pt x="43" y="324"/>
                  <a:pt x="43" y="324"/>
                  <a:pt x="43" y="324"/>
                </a:cubicBezTo>
                <a:cubicBezTo>
                  <a:pt x="45" y="330"/>
                  <a:pt x="48" y="336"/>
                  <a:pt x="51" y="342"/>
                </a:cubicBezTo>
                <a:cubicBezTo>
                  <a:pt x="40" y="348"/>
                  <a:pt x="40" y="348"/>
                  <a:pt x="40" y="348"/>
                </a:cubicBezTo>
                <a:cubicBezTo>
                  <a:pt x="31" y="353"/>
                  <a:pt x="28" y="365"/>
                  <a:pt x="33" y="374"/>
                </a:cubicBezTo>
                <a:cubicBezTo>
                  <a:pt x="37" y="380"/>
                  <a:pt x="43" y="383"/>
                  <a:pt x="49" y="383"/>
                </a:cubicBezTo>
                <a:cubicBezTo>
                  <a:pt x="53" y="383"/>
                  <a:pt x="56" y="382"/>
                  <a:pt x="59" y="381"/>
                </a:cubicBezTo>
                <a:cubicBezTo>
                  <a:pt x="69" y="375"/>
                  <a:pt x="69" y="375"/>
                  <a:pt x="69" y="375"/>
                </a:cubicBezTo>
                <a:cubicBezTo>
                  <a:pt x="73" y="380"/>
                  <a:pt x="77" y="385"/>
                  <a:pt x="81" y="390"/>
                </a:cubicBezTo>
                <a:cubicBezTo>
                  <a:pt x="73" y="399"/>
                  <a:pt x="73" y="399"/>
                  <a:pt x="73" y="399"/>
                </a:cubicBezTo>
                <a:cubicBezTo>
                  <a:pt x="66" y="406"/>
                  <a:pt x="66" y="418"/>
                  <a:pt x="73" y="426"/>
                </a:cubicBezTo>
                <a:cubicBezTo>
                  <a:pt x="76" y="429"/>
                  <a:pt x="81" y="431"/>
                  <a:pt x="86" y="431"/>
                </a:cubicBezTo>
                <a:cubicBezTo>
                  <a:pt x="91" y="431"/>
                  <a:pt x="96" y="429"/>
                  <a:pt x="99" y="426"/>
                </a:cubicBezTo>
                <a:cubicBezTo>
                  <a:pt x="108" y="417"/>
                  <a:pt x="108" y="417"/>
                  <a:pt x="108" y="417"/>
                </a:cubicBezTo>
                <a:cubicBezTo>
                  <a:pt x="113" y="421"/>
                  <a:pt x="118" y="425"/>
                  <a:pt x="124" y="429"/>
                </a:cubicBezTo>
                <a:cubicBezTo>
                  <a:pt x="118" y="440"/>
                  <a:pt x="118" y="440"/>
                  <a:pt x="118" y="440"/>
                </a:cubicBezTo>
                <a:cubicBezTo>
                  <a:pt x="112" y="449"/>
                  <a:pt x="116" y="460"/>
                  <a:pt x="124" y="465"/>
                </a:cubicBezTo>
                <a:cubicBezTo>
                  <a:pt x="127" y="467"/>
                  <a:pt x="131" y="468"/>
                  <a:pt x="134" y="468"/>
                </a:cubicBezTo>
                <a:cubicBezTo>
                  <a:pt x="140" y="468"/>
                  <a:pt x="147" y="464"/>
                  <a:pt x="150" y="458"/>
                </a:cubicBezTo>
                <a:cubicBezTo>
                  <a:pt x="156" y="448"/>
                  <a:pt x="156" y="448"/>
                  <a:pt x="156" y="448"/>
                </a:cubicBezTo>
                <a:cubicBezTo>
                  <a:pt x="162" y="451"/>
                  <a:pt x="168" y="453"/>
                  <a:pt x="175" y="456"/>
                </a:cubicBezTo>
                <a:cubicBezTo>
                  <a:pt x="171" y="467"/>
                  <a:pt x="171" y="467"/>
                  <a:pt x="171" y="467"/>
                </a:cubicBezTo>
                <a:cubicBezTo>
                  <a:pt x="169" y="477"/>
                  <a:pt x="175" y="487"/>
                  <a:pt x="185" y="490"/>
                </a:cubicBezTo>
                <a:cubicBezTo>
                  <a:pt x="186" y="491"/>
                  <a:pt x="188" y="491"/>
                  <a:pt x="190" y="491"/>
                </a:cubicBezTo>
                <a:cubicBezTo>
                  <a:pt x="198" y="491"/>
                  <a:pt x="205" y="485"/>
                  <a:pt x="208" y="477"/>
                </a:cubicBezTo>
                <a:cubicBezTo>
                  <a:pt x="211" y="465"/>
                  <a:pt x="211" y="465"/>
                  <a:pt x="211" y="465"/>
                </a:cubicBezTo>
                <a:cubicBezTo>
                  <a:pt x="217" y="466"/>
                  <a:pt x="224" y="467"/>
                  <a:pt x="230" y="468"/>
                </a:cubicBezTo>
                <a:cubicBezTo>
                  <a:pt x="230" y="480"/>
                  <a:pt x="230" y="480"/>
                  <a:pt x="230" y="480"/>
                </a:cubicBezTo>
                <a:cubicBezTo>
                  <a:pt x="230" y="490"/>
                  <a:pt x="239" y="499"/>
                  <a:pt x="249" y="499"/>
                </a:cubicBezTo>
                <a:cubicBezTo>
                  <a:pt x="260" y="499"/>
                  <a:pt x="268" y="490"/>
                  <a:pt x="268" y="480"/>
                </a:cubicBezTo>
                <a:cubicBezTo>
                  <a:pt x="268" y="468"/>
                  <a:pt x="268" y="468"/>
                  <a:pt x="268" y="468"/>
                </a:cubicBezTo>
                <a:cubicBezTo>
                  <a:pt x="275" y="467"/>
                  <a:pt x="281" y="466"/>
                  <a:pt x="288" y="465"/>
                </a:cubicBezTo>
                <a:cubicBezTo>
                  <a:pt x="291" y="477"/>
                  <a:pt x="291" y="477"/>
                  <a:pt x="291" y="477"/>
                </a:cubicBezTo>
                <a:cubicBezTo>
                  <a:pt x="293" y="485"/>
                  <a:pt x="301" y="491"/>
                  <a:pt x="309" y="491"/>
                </a:cubicBezTo>
                <a:cubicBezTo>
                  <a:pt x="311" y="491"/>
                  <a:pt x="312" y="491"/>
                  <a:pt x="314" y="490"/>
                </a:cubicBezTo>
                <a:cubicBezTo>
                  <a:pt x="324" y="487"/>
                  <a:pt x="330" y="477"/>
                  <a:pt x="327" y="467"/>
                </a:cubicBezTo>
                <a:cubicBezTo>
                  <a:pt x="324" y="456"/>
                  <a:pt x="324" y="456"/>
                  <a:pt x="324" y="456"/>
                </a:cubicBezTo>
                <a:cubicBezTo>
                  <a:pt x="330" y="453"/>
                  <a:pt x="336" y="451"/>
                  <a:pt x="342" y="448"/>
                </a:cubicBezTo>
                <a:cubicBezTo>
                  <a:pt x="348" y="458"/>
                  <a:pt x="348" y="458"/>
                  <a:pt x="348" y="458"/>
                </a:cubicBezTo>
                <a:cubicBezTo>
                  <a:pt x="352" y="464"/>
                  <a:pt x="358" y="468"/>
                  <a:pt x="365" y="468"/>
                </a:cubicBezTo>
                <a:cubicBezTo>
                  <a:pt x="368" y="468"/>
                  <a:pt x="371" y="467"/>
                  <a:pt x="374" y="465"/>
                </a:cubicBezTo>
                <a:cubicBezTo>
                  <a:pt x="383" y="460"/>
                  <a:pt x="386" y="449"/>
                  <a:pt x="381" y="440"/>
                </a:cubicBezTo>
                <a:cubicBezTo>
                  <a:pt x="375" y="429"/>
                  <a:pt x="375" y="429"/>
                  <a:pt x="375" y="429"/>
                </a:cubicBezTo>
                <a:cubicBezTo>
                  <a:pt x="380" y="425"/>
                  <a:pt x="385" y="421"/>
                  <a:pt x="390" y="417"/>
                </a:cubicBezTo>
                <a:cubicBezTo>
                  <a:pt x="399" y="426"/>
                  <a:pt x="399" y="426"/>
                  <a:pt x="399" y="426"/>
                </a:cubicBezTo>
                <a:cubicBezTo>
                  <a:pt x="403" y="429"/>
                  <a:pt x="408" y="431"/>
                  <a:pt x="412" y="431"/>
                </a:cubicBezTo>
                <a:cubicBezTo>
                  <a:pt x="417" y="431"/>
                  <a:pt x="422" y="429"/>
                  <a:pt x="426" y="426"/>
                </a:cubicBezTo>
                <a:cubicBezTo>
                  <a:pt x="433" y="418"/>
                  <a:pt x="433" y="406"/>
                  <a:pt x="426" y="399"/>
                </a:cubicBezTo>
                <a:cubicBezTo>
                  <a:pt x="417" y="390"/>
                  <a:pt x="417" y="390"/>
                  <a:pt x="417" y="390"/>
                </a:cubicBezTo>
                <a:cubicBezTo>
                  <a:pt x="421" y="385"/>
                  <a:pt x="425" y="380"/>
                  <a:pt x="429" y="375"/>
                </a:cubicBezTo>
                <a:cubicBezTo>
                  <a:pt x="440" y="381"/>
                  <a:pt x="440" y="381"/>
                  <a:pt x="440" y="381"/>
                </a:cubicBezTo>
                <a:cubicBezTo>
                  <a:pt x="443" y="382"/>
                  <a:pt x="446" y="383"/>
                  <a:pt x="449" y="383"/>
                </a:cubicBezTo>
                <a:cubicBezTo>
                  <a:pt x="455" y="383"/>
                  <a:pt x="462" y="380"/>
                  <a:pt x="465" y="374"/>
                </a:cubicBezTo>
                <a:cubicBezTo>
                  <a:pt x="470" y="365"/>
                  <a:pt x="467" y="353"/>
                  <a:pt x="458" y="348"/>
                </a:cubicBezTo>
                <a:cubicBezTo>
                  <a:pt x="448" y="342"/>
                  <a:pt x="448" y="342"/>
                  <a:pt x="448" y="342"/>
                </a:cubicBezTo>
                <a:cubicBezTo>
                  <a:pt x="451" y="336"/>
                  <a:pt x="453" y="330"/>
                  <a:pt x="456" y="324"/>
                </a:cubicBezTo>
                <a:cubicBezTo>
                  <a:pt x="467" y="327"/>
                  <a:pt x="467" y="327"/>
                  <a:pt x="467" y="327"/>
                </a:cubicBezTo>
                <a:cubicBezTo>
                  <a:pt x="469" y="327"/>
                  <a:pt x="470" y="328"/>
                  <a:pt x="472" y="328"/>
                </a:cubicBezTo>
                <a:cubicBezTo>
                  <a:pt x="480" y="328"/>
                  <a:pt x="488" y="322"/>
                  <a:pt x="490" y="314"/>
                </a:cubicBezTo>
                <a:cubicBezTo>
                  <a:pt x="493" y="304"/>
                  <a:pt x="487" y="293"/>
                  <a:pt x="477" y="291"/>
                </a:cubicBezTo>
                <a:cubicBezTo>
                  <a:pt x="465" y="288"/>
                  <a:pt x="465" y="288"/>
                  <a:pt x="465" y="288"/>
                </a:cubicBezTo>
                <a:cubicBezTo>
                  <a:pt x="466" y="281"/>
                  <a:pt x="467" y="275"/>
                  <a:pt x="468" y="268"/>
                </a:cubicBezTo>
                <a:lnTo>
                  <a:pt x="480" y="268"/>
                </a:lnTo>
                <a:close/>
                <a:moveTo>
                  <a:pt x="249" y="431"/>
                </a:moveTo>
                <a:cubicBezTo>
                  <a:pt x="219" y="431"/>
                  <a:pt x="190" y="423"/>
                  <a:pt x="164" y="410"/>
                </a:cubicBezTo>
                <a:cubicBezTo>
                  <a:pt x="150" y="402"/>
                  <a:pt x="147" y="383"/>
                  <a:pt x="159" y="372"/>
                </a:cubicBezTo>
                <a:cubicBezTo>
                  <a:pt x="202" y="329"/>
                  <a:pt x="202" y="329"/>
                  <a:pt x="202" y="329"/>
                </a:cubicBezTo>
                <a:cubicBezTo>
                  <a:pt x="208" y="323"/>
                  <a:pt x="217" y="320"/>
                  <a:pt x="226" y="323"/>
                </a:cubicBezTo>
                <a:cubicBezTo>
                  <a:pt x="233" y="325"/>
                  <a:pt x="241" y="327"/>
                  <a:pt x="249" y="327"/>
                </a:cubicBezTo>
                <a:cubicBezTo>
                  <a:pt x="257" y="327"/>
                  <a:pt x="265" y="325"/>
                  <a:pt x="273" y="323"/>
                </a:cubicBezTo>
                <a:cubicBezTo>
                  <a:pt x="281" y="320"/>
                  <a:pt x="291" y="323"/>
                  <a:pt x="297" y="329"/>
                </a:cubicBezTo>
                <a:cubicBezTo>
                  <a:pt x="340" y="372"/>
                  <a:pt x="340" y="372"/>
                  <a:pt x="340" y="372"/>
                </a:cubicBezTo>
                <a:cubicBezTo>
                  <a:pt x="351" y="383"/>
                  <a:pt x="348" y="402"/>
                  <a:pt x="334" y="410"/>
                </a:cubicBezTo>
                <a:cubicBezTo>
                  <a:pt x="309" y="423"/>
                  <a:pt x="280" y="431"/>
                  <a:pt x="249" y="431"/>
                </a:cubicBezTo>
                <a:close/>
                <a:moveTo>
                  <a:pt x="67" y="249"/>
                </a:moveTo>
                <a:cubicBezTo>
                  <a:pt x="67" y="218"/>
                  <a:pt x="75" y="190"/>
                  <a:pt x="88" y="164"/>
                </a:cubicBezTo>
                <a:cubicBezTo>
                  <a:pt x="96" y="150"/>
                  <a:pt x="115" y="147"/>
                  <a:pt x="127" y="159"/>
                </a:cubicBezTo>
                <a:cubicBezTo>
                  <a:pt x="169" y="202"/>
                  <a:pt x="169" y="202"/>
                  <a:pt x="169" y="202"/>
                </a:cubicBezTo>
                <a:cubicBezTo>
                  <a:pt x="176" y="208"/>
                  <a:pt x="178" y="217"/>
                  <a:pt x="175" y="226"/>
                </a:cubicBezTo>
                <a:cubicBezTo>
                  <a:pt x="173" y="233"/>
                  <a:pt x="172" y="241"/>
                  <a:pt x="172" y="249"/>
                </a:cubicBezTo>
                <a:cubicBezTo>
                  <a:pt x="172" y="260"/>
                  <a:pt x="174" y="270"/>
                  <a:pt x="178" y="279"/>
                </a:cubicBezTo>
                <a:cubicBezTo>
                  <a:pt x="181" y="288"/>
                  <a:pt x="179" y="298"/>
                  <a:pt x="172" y="305"/>
                </a:cubicBezTo>
                <a:cubicBezTo>
                  <a:pt x="131" y="347"/>
                  <a:pt x="131" y="347"/>
                  <a:pt x="131" y="347"/>
                </a:cubicBezTo>
                <a:cubicBezTo>
                  <a:pt x="120" y="358"/>
                  <a:pt x="101" y="356"/>
                  <a:pt x="93" y="342"/>
                </a:cubicBezTo>
                <a:cubicBezTo>
                  <a:pt x="77" y="315"/>
                  <a:pt x="67" y="283"/>
                  <a:pt x="67" y="249"/>
                </a:cubicBezTo>
                <a:close/>
                <a:moveTo>
                  <a:pt x="249" y="67"/>
                </a:moveTo>
                <a:cubicBezTo>
                  <a:pt x="283" y="67"/>
                  <a:pt x="315" y="77"/>
                  <a:pt x="343" y="93"/>
                </a:cubicBezTo>
                <a:cubicBezTo>
                  <a:pt x="356" y="101"/>
                  <a:pt x="358" y="120"/>
                  <a:pt x="347" y="131"/>
                </a:cubicBezTo>
                <a:cubicBezTo>
                  <a:pt x="305" y="172"/>
                  <a:pt x="305" y="172"/>
                  <a:pt x="305" y="172"/>
                </a:cubicBezTo>
                <a:cubicBezTo>
                  <a:pt x="298" y="179"/>
                  <a:pt x="288" y="181"/>
                  <a:pt x="279" y="178"/>
                </a:cubicBezTo>
                <a:cubicBezTo>
                  <a:pt x="270" y="174"/>
                  <a:pt x="260" y="172"/>
                  <a:pt x="249" y="172"/>
                </a:cubicBezTo>
                <a:cubicBezTo>
                  <a:pt x="239" y="172"/>
                  <a:pt x="229" y="174"/>
                  <a:pt x="219" y="178"/>
                </a:cubicBezTo>
                <a:cubicBezTo>
                  <a:pt x="211" y="181"/>
                  <a:pt x="200" y="179"/>
                  <a:pt x="193" y="172"/>
                </a:cubicBezTo>
                <a:cubicBezTo>
                  <a:pt x="152" y="131"/>
                  <a:pt x="152" y="131"/>
                  <a:pt x="152" y="131"/>
                </a:cubicBezTo>
                <a:cubicBezTo>
                  <a:pt x="141" y="120"/>
                  <a:pt x="143" y="101"/>
                  <a:pt x="156" y="93"/>
                </a:cubicBezTo>
                <a:cubicBezTo>
                  <a:pt x="183" y="77"/>
                  <a:pt x="215" y="67"/>
                  <a:pt x="249" y="67"/>
                </a:cubicBezTo>
                <a:close/>
                <a:moveTo>
                  <a:pt x="205" y="249"/>
                </a:moveTo>
                <a:cubicBezTo>
                  <a:pt x="205" y="225"/>
                  <a:pt x="225" y="205"/>
                  <a:pt x="249" y="205"/>
                </a:cubicBezTo>
                <a:cubicBezTo>
                  <a:pt x="273" y="205"/>
                  <a:pt x="293" y="225"/>
                  <a:pt x="293" y="249"/>
                </a:cubicBezTo>
                <a:cubicBezTo>
                  <a:pt x="293" y="273"/>
                  <a:pt x="273" y="293"/>
                  <a:pt x="249" y="293"/>
                </a:cubicBezTo>
                <a:cubicBezTo>
                  <a:pt x="225" y="293"/>
                  <a:pt x="205" y="273"/>
                  <a:pt x="205" y="249"/>
                </a:cubicBezTo>
                <a:close/>
                <a:moveTo>
                  <a:pt x="326" y="305"/>
                </a:moveTo>
                <a:cubicBezTo>
                  <a:pt x="319" y="298"/>
                  <a:pt x="317" y="288"/>
                  <a:pt x="321" y="279"/>
                </a:cubicBezTo>
                <a:cubicBezTo>
                  <a:pt x="325" y="270"/>
                  <a:pt x="327" y="260"/>
                  <a:pt x="327" y="249"/>
                </a:cubicBezTo>
                <a:cubicBezTo>
                  <a:pt x="327" y="241"/>
                  <a:pt x="325" y="233"/>
                  <a:pt x="323" y="226"/>
                </a:cubicBezTo>
                <a:cubicBezTo>
                  <a:pt x="320" y="217"/>
                  <a:pt x="323" y="208"/>
                  <a:pt x="329" y="202"/>
                </a:cubicBezTo>
                <a:cubicBezTo>
                  <a:pt x="372" y="159"/>
                  <a:pt x="372" y="159"/>
                  <a:pt x="372" y="159"/>
                </a:cubicBezTo>
                <a:cubicBezTo>
                  <a:pt x="383" y="147"/>
                  <a:pt x="402" y="150"/>
                  <a:pt x="410" y="164"/>
                </a:cubicBezTo>
                <a:cubicBezTo>
                  <a:pt x="423" y="190"/>
                  <a:pt x="431" y="218"/>
                  <a:pt x="431" y="249"/>
                </a:cubicBezTo>
                <a:cubicBezTo>
                  <a:pt x="431" y="283"/>
                  <a:pt x="422" y="315"/>
                  <a:pt x="405" y="342"/>
                </a:cubicBezTo>
                <a:cubicBezTo>
                  <a:pt x="397" y="356"/>
                  <a:pt x="379" y="358"/>
                  <a:pt x="368" y="347"/>
                </a:cubicBezTo>
                <a:lnTo>
                  <a:pt x="326" y="305"/>
                </a:lnTo>
                <a:close/>
              </a:path>
            </a:pathLst>
          </a:custGeom>
          <a:solidFill>
            <a:srgbClr val="DF730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34" name="Freeform 34"/>
          <p:cNvSpPr>
            <a:spLocks noEditPoints="1"/>
          </p:cNvSpPr>
          <p:nvPr/>
        </p:nvSpPr>
        <p:spPr bwMode="auto">
          <a:xfrm>
            <a:off x="2129910" y="4234657"/>
            <a:ext cx="601612" cy="621336"/>
          </a:xfrm>
          <a:custGeom>
            <a:avLst/>
            <a:gdLst>
              <a:gd name="T0" fmla="*/ 31 w 32"/>
              <a:gd name="T1" fmla="*/ 14 h 33"/>
              <a:gd name="T2" fmla="*/ 30 w 32"/>
              <a:gd name="T3" fmla="*/ 13 h 33"/>
              <a:gd name="T4" fmla="*/ 30 w 32"/>
              <a:gd name="T5" fmla="*/ 5 h 33"/>
              <a:gd name="T6" fmla="*/ 26 w 32"/>
              <a:gd name="T7" fmla="*/ 1 h 33"/>
              <a:gd name="T8" fmla="*/ 23 w 32"/>
              <a:gd name="T9" fmla="*/ 1 h 33"/>
              <a:gd name="T10" fmla="*/ 22 w 32"/>
              <a:gd name="T11" fmla="*/ 3 h 33"/>
              <a:gd name="T12" fmla="*/ 22 w 32"/>
              <a:gd name="T13" fmla="*/ 5 h 33"/>
              <a:gd name="T14" fmla="*/ 19 w 32"/>
              <a:gd name="T15" fmla="*/ 2 h 33"/>
              <a:gd name="T16" fmla="*/ 13 w 32"/>
              <a:gd name="T17" fmla="*/ 2 h 33"/>
              <a:gd name="T18" fmla="*/ 1 w 32"/>
              <a:gd name="T19" fmla="*/ 14 h 33"/>
              <a:gd name="T20" fmla="*/ 0 w 32"/>
              <a:gd name="T21" fmla="*/ 16 h 33"/>
              <a:gd name="T22" fmla="*/ 2 w 32"/>
              <a:gd name="T23" fmla="*/ 20 h 33"/>
              <a:gd name="T24" fmla="*/ 2 w 32"/>
              <a:gd name="T25" fmla="*/ 29 h 33"/>
              <a:gd name="T26" fmla="*/ 5 w 32"/>
              <a:gd name="T27" fmla="*/ 33 h 33"/>
              <a:gd name="T28" fmla="*/ 26 w 32"/>
              <a:gd name="T29" fmla="*/ 33 h 33"/>
              <a:gd name="T30" fmla="*/ 30 w 32"/>
              <a:gd name="T31" fmla="*/ 29 h 33"/>
              <a:gd name="T32" fmla="*/ 30 w 32"/>
              <a:gd name="T33" fmla="*/ 19 h 33"/>
              <a:gd name="T34" fmla="*/ 32 w 32"/>
              <a:gd name="T35" fmla="*/ 16 h 33"/>
              <a:gd name="T36" fmla="*/ 31 w 32"/>
              <a:gd name="T37" fmla="*/ 14 h 33"/>
              <a:gd name="T38" fmla="*/ 10 w 32"/>
              <a:gd name="T39" fmla="*/ 30 h 33"/>
              <a:gd name="T40" fmla="*/ 9 w 32"/>
              <a:gd name="T41" fmla="*/ 30 h 33"/>
              <a:gd name="T42" fmla="*/ 5 w 32"/>
              <a:gd name="T43" fmla="*/ 27 h 33"/>
              <a:gd name="T44" fmla="*/ 5 w 32"/>
              <a:gd name="T45" fmla="*/ 23 h 33"/>
              <a:gd name="T46" fmla="*/ 9 w 32"/>
              <a:gd name="T47" fmla="*/ 19 h 33"/>
              <a:gd name="T48" fmla="*/ 10 w 32"/>
              <a:gd name="T49" fmla="*/ 19 h 33"/>
              <a:gd name="T50" fmla="*/ 14 w 32"/>
              <a:gd name="T51" fmla="*/ 23 h 33"/>
              <a:gd name="T52" fmla="*/ 14 w 32"/>
              <a:gd name="T53" fmla="*/ 27 h 33"/>
              <a:gd name="T54" fmla="*/ 10 w 32"/>
              <a:gd name="T55" fmla="*/ 30 h 33"/>
              <a:gd name="T56" fmla="*/ 21 w 32"/>
              <a:gd name="T57" fmla="*/ 27 h 33"/>
              <a:gd name="T58" fmla="*/ 20 w 32"/>
              <a:gd name="T59" fmla="*/ 27 h 33"/>
              <a:gd name="T60" fmla="*/ 18 w 32"/>
              <a:gd name="T61" fmla="*/ 25 h 33"/>
              <a:gd name="T62" fmla="*/ 18 w 32"/>
              <a:gd name="T63" fmla="*/ 24 h 33"/>
              <a:gd name="T64" fmla="*/ 21 w 32"/>
              <a:gd name="T65" fmla="*/ 24 h 33"/>
              <a:gd name="T66" fmla="*/ 21 w 32"/>
              <a:gd name="T67" fmla="*/ 27 h 33"/>
              <a:gd name="T68" fmla="*/ 21 w 32"/>
              <a:gd name="T69" fmla="*/ 22 h 33"/>
              <a:gd name="T70" fmla="*/ 18 w 32"/>
              <a:gd name="T71" fmla="*/ 22 h 33"/>
              <a:gd name="T72" fmla="*/ 18 w 32"/>
              <a:gd name="T73" fmla="*/ 21 h 33"/>
              <a:gd name="T74" fmla="*/ 20 w 32"/>
              <a:gd name="T75" fmla="*/ 19 h 33"/>
              <a:gd name="T76" fmla="*/ 21 w 32"/>
              <a:gd name="T77" fmla="*/ 19 h 33"/>
              <a:gd name="T78" fmla="*/ 21 w 32"/>
              <a:gd name="T79" fmla="*/ 22 h 33"/>
              <a:gd name="T80" fmla="*/ 27 w 32"/>
              <a:gd name="T81" fmla="*/ 25 h 33"/>
              <a:gd name="T82" fmla="*/ 25 w 32"/>
              <a:gd name="T83" fmla="*/ 27 h 33"/>
              <a:gd name="T84" fmla="*/ 23 w 32"/>
              <a:gd name="T85" fmla="*/ 27 h 33"/>
              <a:gd name="T86" fmla="*/ 23 w 32"/>
              <a:gd name="T87" fmla="*/ 24 h 33"/>
              <a:gd name="T88" fmla="*/ 27 w 32"/>
              <a:gd name="T89" fmla="*/ 24 h 33"/>
              <a:gd name="T90" fmla="*/ 27 w 32"/>
              <a:gd name="T91" fmla="*/ 25 h 33"/>
              <a:gd name="T92" fmla="*/ 27 w 32"/>
              <a:gd name="T93" fmla="*/ 22 h 33"/>
              <a:gd name="T94" fmla="*/ 23 w 32"/>
              <a:gd name="T95" fmla="*/ 22 h 33"/>
              <a:gd name="T96" fmla="*/ 23 w 32"/>
              <a:gd name="T97" fmla="*/ 19 h 33"/>
              <a:gd name="T98" fmla="*/ 25 w 32"/>
              <a:gd name="T99" fmla="*/ 19 h 33"/>
              <a:gd name="T100" fmla="*/ 27 w 32"/>
              <a:gd name="T101" fmla="*/ 21 h 33"/>
              <a:gd name="T102" fmla="*/ 27 w 32"/>
              <a:gd name="T103" fmla="*/ 2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" h="33">
                <a:moveTo>
                  <a:pt x="31" y="14"/>
                </a:moveTo>
                <a:cubicBezTo>
                  <a:pt x="30" y="13"/>
                  <a:pt x="30" y="13"/>
                  <a:pt x="30" y="13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3"/>
                  <a:pt x="28" y="1"/>
                  <a:pt x="26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2" y="1"/>
                  <a:pt x="22" y="2"/>
                  <a:pt x="22" y="3"/>
                </a:cubicBezTo>
                <a:cubicBezTo>
                  <a:pt x="22" y="5"/>
                  <a:pt x="22" y="5"/>
                  <a:pt x="22" y="5"/>
                </a:cubicBezTo>
                <a:cubicBezTo>
                  <a:pt x="19" y="2"/>
                  <a:pt x="19" y="2"/>
                  <a:pt x="19" y="2"/>
                </a:cubicBezTo>
                <a:cubicBezTo>
                  <a:pt x="17" y="0"/>
                  <a:pt x="15" y="0"/>
                  <a:pt x="13" y="2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5"/>
                  <a:pt x="0" y="16"/>
                  <a:pt x="0" y="16"/>
                </a:cubicBezTo>
                <a:cubicBezTo>
                  <a:pt x="1" y="17"/>
                  <a:pt x="2" y="18"/>
                  <a:pt x="2" y="20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31"/>
                  <a:pt x="3" y="33"/>
                  <a:pt x="5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8" y="33"/>
                  <a:pt x="30" y="31"/>
                  <a:pt x="30" y="2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8"/>
                  <a:pt x="31" y="17"/>
                  <a:pt x="32" y="16"/>
                </a:cubicBezTo>
                <a:cubicBezTo>
                  <a:pt x="32" y="16"/>
                  <a:pt x="32" y="15"/>
                  <a:pt x="31" y="14"/>
                </a:cubicBezTo>
                <a:close/>
                <a:moveTo>
                  <a:pt x="10" y="30"/>
                </a:moveTo>
                <a:cubicBezTo>
                  <a:pt x="9" y="30"/>
                  <a:pt x="9" y="30"/>
                  <a:pt x="9" y="30"/>
                </a:cubicBezTo>
                <a:cubicBezTo>
                  <a:pt x="7" y="30"/>
                  <a:pt x="5" y="29"/>
                  <a:pt x="5" y="27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1"/>
                  <a:pt x="7" y="19"/>
                  <a:pt x="9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2" y="19"/>
                  <a:pt x="14" y="21"/>
                  <a:pt x="14" y="23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9"/>
                  <a:pt x="12" y="30"/>
                  <a:pt x="10" y="30"/>
                </a:cubicBezTo>
                <a:close/>
                <a:moveTo>
                  <a:pt x="21" y="27"/>
                </a:moveTo>
                <a:cubicBezTo>
                  <a:pt x="20" y="27"/>
                  <a:pt x="20" y="27"/>
                  <a:pt x="20" y="27"/>
                </a:cubicBezTo>
                <a:cubicBezTo>
                  <a:pt x="19" y="27"/>
                  <a:pt x="18" y="26"/>
                  <a:pt x="18" y="25"/>
                </a:cubicBezTo>
                <a:cubicBezTo>
                  <a:pt x="18" y="24"/>
                  <a:pt x="18" y="24"/>
                  <a:pt x="18" y="24"/>
                </a:cubicBezTo>
                <a:cubicBezTo>
                  <a:pt x="21" y="24"/>
                  <a:pt x="21" y="24"/>
                  <a:pt x="21" y="24"/>
                </a:cubicBezTo>
                <a:lnTo>
                  <a:pt x="21" y="27"/>
                </a:lnTo>
                <a:close/>
                <a:moveTo>
                  <a:pt x="21" y="22"/>
                </a:moveTo>
                <a:cubicBezTo>
                  <a:pt x="18" y="22"/>
                  <a:pt x="18" y="22"/>
                  <a:pt x="18" y="22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0"/>
                  <a:pt x="19" y="19"/>
                  <a:pt x="20" y="19"/>
                </a:cubicBezTo>
                <a:cubicBezTo>
                  <a:pt x="21" y="19"/>
                  <a:pt x="21" y="19"/>
                  <a:pt x="21" y="19"/>
                </a:cubicBezTo>
                <a:lnTo>
                  <a:pt x="21" y="22"/>
                </a:lnTo>
                <a:close/>
                <a:moveTo>
                  <a:pt x="27" y="25"/>
                </a:moveTo>
                <a:cubicBezTo>
                  <a:pt x="27" y="26"/>
                  <a:pt x="26" y="27"/>
                  <a:pt x="25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4"/>
                  <a:pt x="23" y="24"/>
                  <a:pt x="23" y="24"/>
                </a:cubicBezTo>
                <a:cubicBezTo>
                  <a:pt x="27" y="24"/>
                  <a:pt x="27" y="24"/>
                  <a:pt x="27" y="24"/>
                </a:cubicBezTo>
                <a:lnTo>
                  <a:pt x="27" y="25"/>
                </a:lnTo>
                <a:close/>
                <a:moveTo>
                  <a:pt x="27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6" y="19"/>
                  <a:pt x="27" y="20"/>
                  <a:pt x="27" y="21"/>
                </a:cubicBezTo>
                <a:lnTo>
                  <a:pt x="27" y="22"/>
                </a:ln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35" name="Freeform 35"/>
          <p:cNvSpPr/>
          <p:nvPr/>
        </p:nvSpPr>
        <p:spPr bwMode="auto">
          <a:xfrm>
            <a:off x="3356170" y="2025569"/>
            <a:ext cx="868077" cy="658751"/>
          </a:xfrm>
          <a:custGeom>
            <a:avLst/>
            <a:gdLst>
              <a:gd name="T0" fmla="*/ 34 w 37"/>
              <a:gd name="T1" fmla="*/ 11 h 28"/>
              <a:gd name="T2" fmla="*/ 34 w 37"/>
              <a:gd name="T3" fmla="*/ 7 h 28"/>
              <a:gd name="T4" fmla="*/ 25 w 37"/>
              <a:gd name="T5" fmla="*/ 3 h 28"/>
              <a:gd name="T6" fmla="*/ 25 w 37"/>
              <a:gd name="T7" fmla="*/ 11 h 28"/>
              <a:gd name="T8" fmla="*/ 24 w 37"/>
              <a:gd name="T9" fmla="*/ 11 h 28"/>
              <a:gd name="T10" fmla="*/ 24 w 37"/>
              <a:gd name="T11" fmla="*/ 7 h 28"/>
              <a:gd name="T12" fmla="*/ 16 w 37"/>
              <a:gd name="T13" fmla="*/ 3 h 28"/>
              <a:gd name="T14" fmla="*/ 16 w 37"/>
              <a:gd name="T15" fmla="*/ 11 h 28"/>
              <a:gd name="T16" fmla="*/ 13 w 37"/>
              <a:gd name="T17" fmla="*/ 11 h 28"/>
              <a:gd name="T18" fmla="*/ 13 w 37"/>
              <a:gd name="T19" fmla="*/ 0 h 28"/>
              <a:gd name="T20" fmla="*/ 9 w 37"/>
              <a:gd name="T21" fmla="*/ 0 h 28"/>
              <a:gd name="T22" fmla="*/ 9 w 37"/>
              <a:gd name="T23" fmla="*/ 11 h 28"/>
              <a:gd name="T24" fmla="*/ 7 w 37"/>
              <a:gd name="T25" fmla="*/ 11 h 28"/>
              <a:gd name="T26" fmla="*/ 7 w 37"/>
              <a:gd name="T27" fmla="*/ 0 h 28"/>
              <a:gd name="T28" fmla="*/ 4 w 37"/>
              <a:gd name="T29" fmla="*/ 0 h 28"/>
              <a:gd name="T30" fmla="*/ 4 w 37"/>
              <a:gd name="T31" fmla="*/ 11 h 28"/>
              <a:gd name="T32" fmla="*/ 0 w 37"/>
              <a:gd name="T33" fmla="*/ 11 h 28"/>
              <a:gd name="T34" fmla="*/ 0 w 37"/>
              <a:gd name="T35" fmla="*/ 20 h 28"/>
              <a:gd name="T36" fmla="*/ 8 w 37"/>
              <a:gd name="T37" fmla="*/ 28 h 28"/>
              <a:gd name="T38" fmla="*/ 29 w 37"/>
              <a:gd name="T39" fmla="*/ 28 h 28"/>
              <a:gd name="T40" fmla="*/ 37 w 37"/>
              <a:gd name="T41" fmla="*/ 20 h 28"/>
              <a:gd name="T42" fmla="*/ 37 w 37"/>
              <a:gd name="T43" fmla="*/ 11 h 28"/>
              <a:gd name="T44" fmla="*/ 34 w 37"/>
              <a:gd name="T45" fmla="*/ 11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7" h="28">
                <a:moveTo>
                  <a:pt x="34" y="11"/>
                </a:moveTo>
                <a:cubicBezTo>
                  <a:pt x="34" y="7"/>
                  <a:pt x="34" y="7"/>
                  <a:pt x="34" y="7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11"/>
                  <a:pt x="25" y="11"/>
                  <a:pt x="25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7"/>
                  <a:pt x="24" y="7"/>
                  <a:pt x="24" y="7"/>
                </a:cubicBezTo>
                <a:cubicBezTo>
                  <a:pt x="16" y="3"/>
                  <a:pt x="16" y="3"/>
                  <a:pt x="16" y="3"/>
                </a:cubicBezTo>
                <a:cubicBezTo>
                  <a:pt x="16" y="11"/>
                  <a:pt x="16" y="11"/>
                  <a:pt x="16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0"/>
                  <a:pt x="13" y="0"/>
                  <a:pt x="13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11"/>
                  <a:pt x="9" y="11"/>
                  <a:pt x="9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0"/>
                  <a:pt x="7" y="0"/>
                  <a:pt x="7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11"/>
                  <a:pt x="4" y="11"/>
                  <a:pt x="4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5"/>
                  <a:pt x="4" y="28"/>
                  <a:pt x="8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33" y="28"/>
                  <a:pt x="37" y="25"/>
                  <a:pt x="37" y="20"/>
                </a:cubicBezTo>
                <a:cubicBezTo>
                  <a:pt x="37" y="11"/>
                  <a:pt x="37" y="11"/>
                  <a:pt x="37" y="11"/>
                </a:cubicBezTo>
                <a:lnTo>
                  <a:pt x="34" y="11"/>
                </a:lnTo>
                <a:close/>
              </a:path>
            </a:pathLst>
          </a:custGeom>
          <a:solidFill>
            <a:srgbClr val="F4C60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36" name="Freeform 36"/>
          <p:cNvSpPr>
            <a:spLocks noEditPoints="1"/>
          </p:cNvSpPr>
          <p:nvPr/>
        </p:nvSpPr>
        <p:spPr bwMode="auto">
          <a:xfrm>
            <a:off x="8112608" y="5470392"/>
            <a:ext cx="625445" cy="625441"/>
          </a:xfrm>
          <a:custGeom>
            <a:avLst/>
            <a:gdLst>
              <a:gd name="T0" fmla="*/ 25 w 27"/>
              <a:gd name="T1" fmla="*/ 24 h 27"/>
              <a:gd name="T2" fmla="*/ 25 w 27"/>
              <a:gd name="T3" fmla="*/ 2 h 27"/>
              <a:gd name="T4" fmla="*/ 22 w 27"/>
              <a:gd name="T5" fmla="*/ 0 h 27"/>
              <a:gd name="T6" fmla="*/ 11 w 27"/>
              <a:gd name="T7" fmla="*/ 0 h 27"/>
              <a:gd name="T8" fmla="*/ 8 w 27"/>
              <a:gd name="T9" fmla="*/ 2 h 27"/>
              <a:gd name="T10" fmla="*/ 8 w 27"/>
              <a:gd name="T11" fmla="*/ 5 h 27"/>
              <a:gd name="T12" fmla="*/ 8 w 27"/>
              <a:gd name="T13" fmla="*/ 19 h 27"/>
              <a:gd name="T14" fmla="*/ 4 w 27"/>
              <a:gd name="T15" fmla="*/ 19 h 27"/>
              <a:gd name="T16" fmla="*/ 3 w 27"/>
              <a:gd name="T17" fmla="*/ 18 h 27"/>
              <a:gd name="T18" fmla="*/ 3 w 27"/>
              <a:gd name="T19" fmla="*/ 9 h 27"/>
              <a:gd name="T20" fmla="*/ 3 w 27"/>
              <a:gd name="T21" fmla="*/ 9 h 27"/>
              <a:gd name="T22" fmla="*/ 6 w 27"/>
              <a:gd name="T23" fmla="*/ 6 h 27"/>
              <a:gd name="T24" fmla="*/ 5 w 27"/>
              <a:gd name="T25" fmla="*/ 5 h 27"/>
              <a:gd name="T26" fmla="*/ 7 w 27"/>
              <a:gd name="T27" fmla="*/ 5 h 27"/>
              <a:gd name="T28" fmla="*/ 7 w 27"/>
              <a:gd name="T29" fmla="*/ 2 h 27"/>
              <a:gd name="T30" fmla="*/ 4 w 27"/>
              <a:gd name="T31" fmla="*/ 2 h 27"/>
              <a:gd name="T32" fmla="*/ 0 w 27"/>
              <a:gd name="T33" fmla="*/ 6 h 27"/>
              <a:gd name="T34" fmla="*/ 0 w 27"/>
              <a:gd name="T35" fmla="*/ 18 h 27"/>
              <a:gd name="T36" fmla="*/ 4 w 27"/>
              <a:gd name="T37" fmla="*/ 21 h 27"/>
              <a:gd name="T38" fmla="*/ 8 w 27"/>
              <a:gd name="T39" fmla="*/ 21 h 27"/>
              <a:gd name="T40" fmla="*/ 8 w 27"/>
              <a:gd name="T41" fmla="*/ 24 h 27"/>
              <a:gd name="T42" fmla="*/ 6 w 27"/>
              <a:gd name="T43" fmla="*/ 24 h 27"/>
              <a:gd name="T44" fmla="*/ 6 w 27"/>
              <a:gd name="T45" fmla="*/ 27 h 27"/>
              <a:gd name="T46" fmla="*/ 11 w 27"/>
              <a:gd name="T47" fmla="*/ 27 h 27"/>
              <a:gd name="T48" fmla="*/ 22 w 27"/>
              <a:gd name="T49" fmla="*/ 27 h 27"/>
              <a:gd name="T50" fmla="*/ 27 w 27"/>
              <a:gd name="T51" fmla="*/ 27 h 27"/>
              <a:gd name="T52" fmla="*/ 27 w 27"/>
              <a:gd name="T53" fmla="*/ 24 h 27"/>
              <a:gd name="T54" fmla="*/ 25 w 27"/>
              <a:gd name="T55" fmla="*/ 24 h 27"/>
              <a:gd name="T56" fmla="*/ 3 w 27"/>
              <a:gd name="T57" fmla="*/ 6 h 27"/>
              <a:gd name="T58" fmla="*/ 3 w 27"/>
              <a:gd name="T59" fmla="*/ 6 h 27"/>
              <a:gd name="T60" fmla="*/ 3 w 27"/>
              <a:gd name="T61" fmla="*/ 7 h 27"/>
              <a:gd name="T62" fmla="*/ 4 w 27"/>
              <a:gd name="T63" fmla="*/ 7 h 27"/>
              <a:gd name="T64" fmla="*/ 4 w 27"/>
              <a:gd name="T65" fmla="*/ 6 h 27"/>
              <a:gd name="T66" fmla="*/ 3 w 27"/>
              <a:gd name="T67" fmla="*/ 5 h 27"/>
              <a:gd name="T68" fmla="*/ 3 w 27"/>
              <a:gd name="T69" fmla="*/ 5 h 27"/>
              <a:gd name="T70" fmla="*/ 5 w 27"/>
              <a:gd name="T71" fmla="*/ 6 h 27"/>
              <a:gd name="T72" fmla="*/ 3 w 27"/>
              <a:gd name="T73" fmla="*/ 8 h 27"/>
              <a:gd name="T74" fmla="*/ 3 w 27"/>
              <a:gd name="T75" fmla="*/ 6 h 27"/>
              <a:gd name="T76" fmla="*/ 22 w 27"/>
              <a:gd name="T77" fmla="*/ 13 h 27"/>
              <a:gd name="T78" fmla="*/ 21 w 27"/>
              <a:gd name="T79" fmla="*/ 13 h 27"/>
              <a:gd name="T80" fmla="*/ 12 w 27"/>
              <a:gd name="T81" fmla="*/ 13 h 27"/>
              <a:gd name="T82" fmla="*/ 11 w 27"/>
              <a:gd name="T83" fmla="*/ 13 h 27"/>
              <a:gd name="T84" fmla="*/ 11 w 27"/>
              <a:gd name="T85" fmla="*/ 12 h 27"/>
              <a:gd name="T86" fmla="*/ 12 w 27"/>
              <a:gd name="T87" fmla="*/ 11 h 27"/>
              <a:gd name="T88" fmla="*/ 21 w 27"/>
              <a:gd name="T89" fmla="*/ 11 h 27"/>
              <a:gd name="T90" fmla="*/ 22 w 27"/>
              <a:gd name="T91" fmla="*/ 12 h 27"/>
              <a:gd name="T92" fmla="*/ 22 w 27"/>
              <a:gd name="T93" fmla="*/ 13 h 27"/>
              <a:gd name="T94" fmla="*/ 22 w 27"/>
              <a:gd name="T95" fmla="*/ 8 h 27"/>
              <a:gd name="T96" fmla="*/ 21 w 27"/>
              <a:gd name="T97" fmla="*/ 9 h 27"/>
              <a:gd name="T98" fmla="*/ 12 w 27"/>
              <a:gd name="T99" fmla="*/ 9 h 27"/>
              <a:gd name="T100" fmla="*/ 11 w 27"/>
              <a:gd name="T101" fmla="*/ 8 h 27"/>
              <a:gd name="T102" fmla="*/ 11 w 27"/>
              <a:gd name="T103" fmla="*/ 3 h 27"/>
              <a:gd name="T104" fmla="*/ 12 w 27"/>
              <a:gd name="T105" fmla="*/ 3 h 27"/>
              <a:gd name="T106" fmla="*/ 21 w 27"/>
              <a:gd name="T107" fmla="*/ 3 h 27"/>
              <a:gd name="T108" fmla="*/ 22 w 27"/>
              <a:gd name="T109" fmla="*/ 3 h 27"/>
              <a:gd name="T110" fmla="*/ 22 w 27"/>
              <a:gd name="T111" fmla="*/ 8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" h="27">
                <a:moveTo>
                  <a:pt x="25" y="24"/>
                </a:moveTo>
                <a:cubicBezTo>
                  <a:pt x="25" y="2"/>
                  <a:pt x="25" y="2"/>
                  <a:pt x="25" y="2"/>
                </a:cubicBezTo>
                <a:cubicBezTo>
                  <a:pt x="25" y="1"/>
                  <a:pt x="23" y="0"/>
                  <a:pt x="2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9" y="0"/>
                  <a:pt x="8" y="1"/>
                  <a:pt x="8" y="2"/>
                </a:cubicBezTo>
                <a:cubicBezTo>
                  <a:pt x="8" y="5"/>
                  <a:pt x="8" y="5"/>
                  <a:pt x="8" y="5"/>
                </a:cubicBezTo>
                <a:cubicBezTo>
                  <a:pt x="8" y="19"/>
                  <a:pt x="8" y="19"/>
                  <a:pt x="8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3" y="19"/>
                  <a:pt x="3" y="18"/>
                  <a:pt x="3" y="18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5" y="9"/>
                  <a:pt x="6" y="8"/>
                  <a:pt x="6" y="6"/>
                </a:cubicBezTo>
                <a:cubicBezTo>
                  <a:pt x="6" y="6"/>
                  <a:pt x="5" y="5"/>
                  <a:pt x="5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2"/>
                  <a:pt x="7" y="2"/>
                  <a:pt x="7" y="2"/>
                </a:cubicBezTo>
                <a:cubicBezTo>
                  <a:pt x="4" y="2"/>
                  <a:pt x="4" y="2"/>
                  <a:pt x="4" y="2"/>
                </a:cubicBezTo>
                <a:cubicBezTo>
                  <a:pt x="2" y="2"/>
                  <a:pt x="0" y="4"/>
                  <a:pt x="0" y="6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20"/>
                  <a:pt x="2" y="21"/>
                  <a:pt x="4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4"/>
                  <a:pt x="8" y="24"/>
                  <a:pt x="8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7"/>
                  <a:pt x="6" y="27"/>
                  <a:pt x="6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4"/>
                  <a:pt x="27" y="24"/>
                  <a:pt x="27" y="24"/>
                </a:cubicBezTo>
                <a:lnTo>
                  <a:pt x="25" y="24"/>
                </a:lnTo>
                <a:close/>
                <a:moveTo>
                  <a:pt x="3" y="6"/>
                </a:moveTo>
                <a:cubicBezTo>
                  <a:pt x="3" y="6"/>
                  <a:pt x="3" y="6"/>
                  <a:pt x="3" y="6"/>
                </a:cubicBezTo>
                <a:cubicBezTo>
                  <a:pt x="3" y="7"/>
                  <a:pt x="3" y="7"/>
                  <a:pt x="3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6"/>
                  <a:pt x="4" y="6"/>
                  <a:pt x="4" y="6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5" y="6"/>
                  <a:pt x="5" y="6"/>
                </a:cubicBezTo>
                <a:cubicBezTo>
                  <a:pt x="5" y="7"/>
                  <a:pt x="4" y="8"/>
                  <a:pt x="3" y="8"/>
                </a:cubicBezTo>
                <a:cubicBezTo>
                  <a:pt x="2" y="8"/>
                  <a:pt x="3" y="7"/>
                  <a:pt x="3" y="6"/>
                </a:cubicBezTo>
                <a:close/>
                <a:moveTo>
                  <a:pt x="22" y="13"/>
                </a:moveTo>
                <a:cubicBezTo>
                  <a:pt x="22" y="13"/>
                  <a:pt x="21" y="13"/>
                  <a:pt x="21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1" y="13"/>
                  <a:pt x="11" y="13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2" y="11"/>
                  <a:pt x="12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2" y="12"/>
                  <a:pt x="22" y="12"/>
                </a:cubicBezTo>
                <a:lnTo>
                  <a:pt x="22" y="13"/>
                </a:lnTo>
                <a:close/>
                <a:moveTo>
                  <a:pt x="22" y="8"/>
                </a:moveTo>
                <a:cubicBezTo>
                  <a:pt x="22" y="8"/>
                  <a:pt x="21" y="9"/>
                  <a:pt x="21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1" y="8"/>
                  <a:pt x="11" y="8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2" y="3"/>
                  <a:pt x="12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2" y="3"/>
                  <a:pt x="22" y="3"/>
                </a:cubicBezTo>
                <a:lnTo>
                  <a:pt x="22" y="8"/>
                </a:lnTo>
                <a:close/>
              </a:path>
            </a:pathLst>
          </a:custGeom>
          <a:solidFill>
            <a:srgbClr val="F4C60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grpSp>
        <p:nvGrpSpPr>
          <p:cNvPr id="11" name="Group 10"/>
          <p:cNvGrpSpPr/>
          <p:nvPr/>
        </p:nvGrpSpPr>
        <p:grpSpPr>
          <a:xfrm>
            <a:off x="10379281" y="2295373"/>
            <a:ext cx="622380" cy="622376"/>
            <a:chOff x="6839768" y="3729582"/>
            <a:chExt cx="821054" cy="821049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7" name="Freeform 37"/>
            <p:cNvSpPr>
              <a:spLocks noEditPoints="1"/>
            </p:cNvSpPr>
            <p:nvPr/>
          </p:nvSpPr>
          <p:spPr bwMode="auto">
            <a:xfrm>
              <a:off x="6839768" y="3729582"/>
              <a:ext cx="821054" cy="821049"/>
            </a:xfrm>
            <a:custGeom>
              <a:avLst/>
              <a:gdLst>
                <a:gd name="T0" fmla="*/ 26 w 29"/>
                <a:gd name="T1" fmla="*/ 20 h 29"/>
                <a:gd name="T2" fmla="*/ 29 w 29"/>
                <a:gd name="T3" fmla="*/ 17 h 29"/>
                <a:gd name="T4" fmla="*/ 29 w 29"/>
                <a:gd name="T5" fmla="*/ 3 h 29"/>
                <a:gd name="T6" fmla="*/ 26 w 29"/>
                <a:gd name="T7" fmla="*/ 0 h 29"/>
                <a:gd name="T8" fmla="*/ 3 w 29"/>
                <a:gd name="T9" fmla="*/ 0 h 29"/>
                <a:gd name="T10" fmla="*/ 0 w 29"/>
                <a:gd name="T11" fmla="*/ 3 h 29"/>
                <a:gd name="T12" fmla="*/ 0 w 29"/>
                <a:gd name="T13" fmla="*/ 17 h 29"/>
                <a:gd name="T14" fmla="*/ 3 w 29"/>
                <a:gd name="T15" fmla="*/ 20 h 29"/>
                <a:gd name="T16" fmla="*/ 12 w 29"/>
                <a:gd name="T17" fmla="*/ 20 h 29"/>
                <a:gd name="T18" fmla="*/ 12 w 29"/>
                <a:gd name="T19" fmla="*/ 23 h 29"/>
                <a:gd name="T20" fmla="*/ 3 w 29"/>
                <a:gd name="T21" fmla="*/ 23 h 29"/>
                <a:gd name="T22" fmla="*/ 0 w 29"/>
                <a:gd name="T23" fmla="*/ 26 h 29"/>
                <a:gd name="T24" fmla="*/ 0 w 29"/>
                <a:gd name="T25" fmla="*/ 28 h 29"/>
                <a:gd name="T26" fmla="*/ 0 w 29"/>
                <a:gd name="T27" fmla="*/ 29 h 29"/>
                <a:gd name="T28" fmla="*/ 29 w 29"/>
                <a:gd name="T29" fmla="*/ 29 h 29"/>
                <a:gd name="T30" fmla="*/ 29 w 29"/>
                <a:gd name="T31" fmla="*/ 28 h 29"/>
                <a:gd name="T32" fmla="*/ 29 w 29"/>
                <a:gd name="T33" fmla="*/ 26 h 29"/>
                <a:gd name="T34" fmla="*/ 26 w 29"/>
                <a:gd name="T35" fmla="*/ 23 h 29"/>
                <a:gd name="T36" fmla="*/ 17 w 29"/>
                <a:gd name="T37" fmla="*/ 23 h 29"/>
                <a:gd name="T38" fmla="*/ 17 w 29"/>
                <a:gd name="T39" fmla="*/ 20 h 29"/>
                <a:gd name="T40" fmla="*/ 26 w 29"/>
                <a:gd name="T41" fmla="*/ 20 h 29"/>
                <a:gd name="T42" fmla="*/ 1 w 29"/>
                <a:gd name="T43" fmla="*/ 17 h 29"/>
                <a:gd name="T44" fmla="*/ 1 w 29"/>
                <a:gd name="T45" fmla="*/ 3 h 29"/>
                <a:gd name="T46" fmla="*/ 3 w 29"/>
                <a:gd name="T47" fmla="*/ 1 h 29"/>
                <a:gd name="T48" fmla="*/ 26 w 29"/>
                <a:gd name="T49" fmla="*/ 1 h 29"/>
                <a:gd name="T50" fmla="*/ 28 w 29"/>
                <a:gd name="T51" fmla="*/ 3 h 29"/>
                <a:gd name="T52" fmla="*/ 28 w 29"/>
                <a:gd name="T53" fmla="*/ 17 h 29"/>
                <a:gd name="T54" fmla="*/ 26 w 29"/>
                <a:gd name="T55" fmla="*/ 19 h 29"/>
                <a:gd name="T56" fmla="*/ 3 w 29"/>
                <a:gd name="T57" fmla="*/ 19 h 29"/>
                <a:gd name="T58" fmla="*/ 1 w 29"/>
                <a:gd name="T5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" h="29">
                  <a:moveTo>
                    <a:pt x="26" y="20"/>
                  </a:moveTo>
                  <a:cubicBezTo>
                    <a:pt x="28" y="20"/>
                    <a:pt x="29" y="19"/>
                    <a:pt x="29" y="17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"/>
                    <a:pt x="28" y="0"/>
                    <a:pt x="2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1" y="23"/>
                    <a:pt x="0" y="24"/>
                    <a:pt x="0" y="2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4"/>
                    <a:pt x="28" y="23"/>
                    <a:pt x="2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26" y="20"/>
                  </a:lnTo>
                  <a:close/>
                  <a:moveTo>
                    <a:pt x="1" y="17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1"/>
                    <a:pt x="28" y="2"/>
                    <a:pt x="28" y="3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8"/>
                    <a:pt x="27" y="19"/>
                    <a:pt x="26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1" y="18"/>
                    <a:pt x="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6898943" y="3788757"/>
              <a:ext cx="702704" cy="421619"/>
            </a:xfrm>
            <a:custGeom>
              <a:avLst/>
              <a:gdLst>
                <a:gd name="T0" fmla="*/ 95 w 95"/>
                <a:gd name="T1" fmla="*/ 57 h 57"/>
                <a:gd name="T2" fmla="*/ 95 w 95"/>
                <a:gd name="T3" fmla="*/ 3 h 57"/>
                <a:gd name="T4" fmla="*/ 92 w 95"/>
                <a:gd name="T5" fmla="*/ 0 h 57"/>
                <a:gd name="T6" fmla="*/ 4 w 95"/>
                <a:gd name="T7" fmla="*/ 0 h 57"/>
                <a:gd name="T8" fmla="*/ 0 w 95"/>
                <a:gd name="T9" fmla="*/ 3 h 57"/>
                <a:gd name="T10" fmla="*/ 0 w 95"/>
                <a:gd name="T11" fmla="*/ 57 h 57"/>
                <a:gd name="T12" fmla="*/ 4 w 95"/>
                <a:gd name="T13" fmla="*/ 57 h 57"/>
                <a:gd name="T14" fmla="*/ 92 w 95"/>
                <a:gd name="T15" fmla="*/ 57 h 57"/>
                <a:gd name="T16" fmla="*/ 95 w 95"/>
                <a:gd name="T1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57">
                  <a:moveTo>
                    <a:pt x="95" y="57"/>
                  </a:moveTo>
                  <a:lnTo>
                    <a:pt x="95" y="3"/>
                  </a:lnTo>
                  <a:lnTo>
                    <a:pt x="92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57"/>
                  </a:lnTo>
                  <a:lnTo>
                    <a:pt x="4" y="57"/>
                  </a:lnTo>
                  <a:lnTo>
                    <a:pt x="92" y="57"/>
                  </a:lnTo>
                  <a:lnTo>
                    <a:pt x="95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sp>
        <p:nvSpPr>
          <p:cNvPr id="39" name="Freeform 754"/>
          <p:cNvSpPr/>
          <p:nvPr/>
        </p:nvSpPr>
        <p:spPr bwMode="auto">
          <a:xfrm>
            <a:off x="9858191" y="5327251"/>
            <a:ext cx="711659" cy="752661"/>
          </a:xfrm>
          <a:custGeom>
            <a:avLst/>
            <a:gdLst>
              <a:gd name="T0" fmla="*/ 49 w 57"/>
              <a:gd name="T1" fmla="*/ 43 h 60"/>
              <a:gd name="T2" fmla="*/ 44 w 57"/>
              <a:gd name="T3" fmla="*/ 45 h 60"/>
              <a:gd name="T4" fmla="*/ 36 w 57"/>
              <a:gd name="T5" fmla="*/ 37 h 60"/>
              <a:gd name="T6" fmla="*/ 37 w 57"/>
              <a:gd name="T7" fmla="*/ 33 h 60"/>
              <a:gd name="T8" fmla="*/ 36 w 57"/>
              <a:gd name="T9" fmla="*/ 29 h 60"/>
              <a:gd name="T10" fmla="*/ 44 w 57"/>
              <a:gd name="T11" fmla="*/ 21 h 60"/>
              <a:gd name="T12" fmla="*/ 49 w 57"/>
              <a:gd name="T13" fmla="*/ 23 h 60"/>
              <a:gd name="T14" fmla="*/ 56 w 57"/>
              <a:gd name="T15" fmla="*/ 16 h 60"/>
              <a:gd name="T16" fmla="*/ 49 w 57"/>
              <a:gd name="T17" fmla="*/ 9 h 60"/>
              <a:gd name="T18" fmla="*/ 42 w 57"/>
              <a:gd name="T19" fmla="*/ 16 h 60"/>
              <a:gd name="T20" fmla="*/ 43 w 57"/>
              <a:gd name="T21" fmla="*/ 19 h 60"/>
              <a:gd name="T22" fmla="*/ 35 w 57"/>
              <a:gd name="T23" fmla="*/ 27 h 60"/>
              <a:gd name="T24" fmla="*/ 30 w 57"/>
              <a:gd name="T25" fmla="*/ 24 h 60"/>
              <a:gd name="T26" fmla="*/ 30 w 57"/>
              <a:gd name="T27" fmla="*/ 12 h 60"/>
              <a:gd name="T28" fmla="*/ 29 w 57"/>
              <a:gd name="T29" fmla="*/ 12 h 60"/>
              <a:gd name="T30" fmla="*/ 35 w 57"/>
              <a:gd name="T31" fmla="*/ 6 h 60"/>
              <a:gd name="T32" fmla="*/ 29 w 57"/>
              <a:gd name="T33" fmla="*/ 0 h 60"/>
              <a:gd name="T34" fmla="*/ 23 w 57"/>
              <a:gd name="T35" fmla="*/ 6 h 60"/>
              <a:gd name="T36" fmla="*/ 29 w 57"/>
              <a:gd name="T37" fmla="*/ 12 h 60"/>
              <a:gd name="T38" fmla="*/ 28 w 57"/>
              <a:gd name="T39" fmla="*/ 12 h 60"/>
              <a:gd name="T40" fmla="*/ 28 w 57"/>
              <a:gd name="T41" fmla="*/ 24 h 60"/>
              <a:gd name="T42" fmla="*/ 22 w 57"/>
              <a:gd name="T43" fmla="*/ 28 h 60"/>
              <a:gd name="T44" fmla="*/ 14 w 57"/>
              <a:gd name="T45" fmla="*/ 24 h 60"/>
              <a:gd name="T46" fmla="*/ 15 w 57"/>
              <a:gd name="T47" fmla="*/ 21 h 60"/>
              <a:gd name="T48" fmla="*/ 8 w 57"/>
              <a:gd name="T49" fmla="*/ 13 h 60"/>
              <a:gd name="T50" fmla="*/ 0 w 57"/>
              <a:gd name="T51" fmla="*/ 21 h 60"/>
              <a:gd name="T52" fmla="*/ 8 w 57"/>
              <a:gd name="T53" fmla="*/ 28 h 60"/>
              <a:gd name="T54" fmla="*/ 13 w 57"/>
              <a:gd name="T55" fmla="*/ 26 h 60"/>
              <a:gd name="T56" fmla="*/ 21 w 57"/>
              <a:gd name="T57" fmla="*/ 31 h 60"/>
              <a:gd name="T58" fmla="*/ 21 w 57"/>
              <a:gd name="T59" fmla="*/ 33 h 60"/>
              <a:gd name="T60" fmla="*/ 22 w 57"/>
              <a:gd name="T61" fmla="*/ 38 h 60"/>
              <a:gd name="T62" fmla="*/ 15 w 57"/>
              <a:gd name="T63" fmla="*/ 45 h 60"/>
              <a:gd name="T64" fmla="*/ 11 w 57"/>
              <a:gd name="T65" fmla="*/ 43 h 60"/>
              <a:gd name="T66" fmla="*/ 2 w 57"/>
              <a:gd name="T67" fmla="*/ 52 h 60"/>
              <a:gd name="T68" fmla="*/ 11 w 57"/>
              <a:gd name="T69" fmla="*/ 60 h 60"/>
              <a:gd name="T70" fmla="*/ 19 w 57"/>
              <a:gd name="T71" fmla="*/ 52 h 60"/>
              <a:gd name="T72" fmla="*/ 17 w 57"/>
              <a:gd name="T73" fmla="*/ 46 h 60"/>
              <a:gd name="T74" fmla="*/ 24 w 57"/>
              <a:gd name="T75" fmla="*/ 39 h 60"/>
              <a:gd name="T76" fmla="*/ 29 w 57"/>
              <a:gd name="T77" fmla="*/ 41 h 60"/>
              <a:gd name="T78" fmla="*/ 35 w 57"/>
              <a:gd name="T79" fmla="*/ 39 h 60"/>
              <a:gd name="T80" fmla="*/ 42 w 57"/>
              <a:gd name="T81" fmla="*/ 46 h 60"/>
              <a:gd name="T82" fmla="*/ 41 w 57"/>
              <a:gd name="T83" fmla="*/ 52 h 60"/>
              <a:gd name="T84" fmla="*/ 49 w 57"/>
              <a:gd name="T85" fmla="*/ 60 h 60"/>
              <a:gd name="T86" fmla="*/ 57 w 57"/>
              <a:gd name="T87" fmla="*/ 52 h 60"/>
              <a:gd name="T88" fmla="*/ 49 w 57"/>
              <a:gd name="T89" fmla="*/ 4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7" h="60">
                <a:moveTo>
                  <a:pt x="49" y="43"/>
                </a:moveTo>
                <a:cubicBezTo>
                  <a:pt x="47" y="43"/>
                  <a:pt x="46" y="44"/>
                  <a:pt x="44" y="45"/>
                </a:cubicBezTo>
                <a:cubicBezTo>
                  <a:pt x="36" y="37"/>
                  <a:pt x="36" y="37"/>
                  <a:pt x="36" y="37"/>
                </a:cubicBezTo>
                <a:cubicBezTo>
                  <a:pt x="37" y="35"/>
                  <a:pt x="37" y="34"/>
                  <a:pt x="37" y="33"/>
                </a:cubicBezTo>
                <a:cubicBezTo>
                  <a:pt x="37" y="31"/>
                  <a:pt x="37" y="30"/>
                  <a:pt x="36" y="29"/>
                </a:cubicBezTo>
                <a:cubicBezTo>
                  <a:pt x="44" y="21"/>
                  <a:pt x="44" y="21"/>
                  <a:pt x="44" y="21"/>
                </a:cubicBezTo>
                <a:cubicBezTo>
                  <a:pt x="45" y="22"/>
                  <a:pt x="47" y="23"/>
                  <a:pt x="49" y="23"/>
                </a:cubicBezTo>
                <a:cubicBezTo>
                  <a:pt x="53" y="23"/>
                  <a:pt x="56" y="19"/>
                  <a:pt x="56" y="16"/>
                </a:cubicBezTo>
                <a:cubicBezTo>
                  <a:pt x="56" y="12"/>
                  <a:pt x="53" y="9"/>
                  <a:pt x="49" y="9"/>
                </a:cubicBezTo>
                <a:cubicBezTo>
                  <a:pt x="45" y="9"/>
                  <a:pt x="42" y="12"/>
                  <a:pt x="42" y="16"/>
                </a:cubicBezTo>
                <a:cubicBezTo>
                  <a:pt x="42" y="17"/>
                  <a:pt x="42" y="18"/>
                  <a:pt x="43" y="19"/>
                </a:cubicBezTo>
                <a:cubicBezTo>
                  <a:pt x="35" y="27"/>
                  <a:pt x="35" y="27"/>
                  <a:pt x="35" y="27"/>
                </a:cubicBezTo>
                <a:cubicBezTo>
                  <a:pt x="34" y="26"/>
                  <a:pt x="32" y="25"/>
                  <a:pt x="30" y="24"/>
                </a:cubicBezTo>
                <a:cubicBezTo>
                  <a:pt x="30" y="12"/>
                  <a:pt x="30" y="12"/>
                  <a:pt x="30" y="12"/>
                </a:cubicBezTo>
                <a:cubicBezTo>
                  <a:pt x="29" y="12"/>
                  <a:pt x="29" y="12"/>
                  <a:pt x="29" y="12"/>
                </a:cubicBezTo>
                <a:cubicBezTo>
                  <a:pt x="32" y="12"/>
                  <a:pt x="35" y="9"/>
                  <a:pt x="35" y="6"/>
                </a:cubicBezTo>
                <a:cubicBezTo>
                  <a:pt x="35" y="3"/>
                  <a:pt x="32" y="0"/>
                  <a:pt x="29" y="0"/>
                </a:cubicBezTo>
                <a:cubicBezTo>
                  <a:pt x="26" y="0"/>
                  <a:pt x="23" y="3"/>
                  <a:pt x="23" y="6"/>
                </a:cubicBezTo>
                <a:cubicBezTo>
                  <a:pt x="23" y="9"/>
                  <a:pt x="25" y="12"/>
                  <a:pt x="29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24"/>
                  <a:pt x="28" y="24"/>
                  <a:pt x="28" y="24"/>
                </a:cubicBezTo>
                <a:cubicBezTo>
                  <a:pt x="25" y="25"/>
                  <a:pt x="23" y="26"/>
                  <a:pt x="22" y="28"/>
                </a:cubicBezTo>
                <a:cubicBezTo>
                  <a:pt x="14" y="24"/>
                  <a:pt x="14" y="24"/>
                  <a:pt x="14" y="24"/>
                </a:cubicBezTo>
                <a:cubicBezTo>
                  <a:pt x="15" y="23"/>
                  <a:pt x="15" y="22"/>
                  <a:pt x="15" y="21"/>
                </a:cubicBezTo>
                <a:cubicBezTo>
                  <a:pt x="15" y="17"/>
                  <a:pt x="12" y="13"/>
                  <a:pt x="8" y="13"/>
                </a:cubicBezTo>
                <a:cubicBezTo>
                  <a:pt x="3" y="13"/>
                  <a:pt x="0" y="17"/>
                  <a:pt x="0" y="21"/>
                </a:cubicBezTo>
                <a:cubicBezTo>
                  <a:pt x="0" y="25"/>
                  <a:pt x="3" y="28"/>
                  <a:pt x="8" y="28"/>
                </a:cubicBezTo>
                <a:cubicBezTo>
                  <a:pt x="10" y="28"/>
                  <a:pt x="11" y="27"/>
                  <a:pt x="13" y="26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2"/>
                  <a:pt x="21" y="33"/>
                </a:cubicBezTo>
                <a:cubicBezTo>
                  <a:pt x="21" y="35"/>
                  <a:pt x="21" y="36"/>
                  <a:pt x="22" y="38"/>
                </a:cubicBezTo>
                <a:cubicBezTo>
                  <a:pt x="15" y="45"/>
                  <a:pt x="15" y="45"/>
                  <a:pt x="15" y="45"/>
                </a:cubicBezTo>
                <a:cubicBezTo>
                  <a:pt x="14" y="44"/>
                  <a:pt x="12" y="43"/>
                  <a:pt x="11" y="43"/>
                </a:cubicBezTo>
                <a:cubicBezTo>
                  <a:pt x="6" y="43"/>
                  <a:pt x="2" y="47"/>
                  <a:pt x="2" y="52"/>
                </a:cubicBezTo>
                <a:cubicBezTo>
                  <a:pt x="2" y="56"/>
                  <a:pt x="6" y="60"/>
                  <a:pt x="11" y="60"/>
                </a:cubicBezTo>
                <a:cubicBezTo>
                  <a:pt x="15" y="60"/>
                  <a:pt x="19" y="56"/>
                  <a:pt x="19" y="52"/>
                </a:cubicBezTo>
                <a:cubicBezTo>
                  <a:pt x="19" y="50"/>
                  <a:pt x="18" y="48"/>
                  <a:pt x="17" y="46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40"/>
                  <a:pt x="27" y="41"/>
                  <a:pt x="29" y="41"/>
                </a:cubicBezTo>
                <a:cubicBezTo>
                  <a:pt x="31" y="41"/>
                  <a:pt x="33" y="40"/>
                  <a:pt x="35" y="39"/>
                </a:cubicBezTo>
                <a:cubicBezTo>
                  <a:pt x="42" y="46"/>
                  <a:pt x="42" y="46"/>
                  <a:pt x="42" y="46"/>
                </a:cubicBezTo>
                <a:cubicBezTo>
                  <a:pt x="41" y="48"/>
                  <a:pt x="41" y="50"/>
                  <a:pt x="41" y="52"/>
                </a:cubicBezTo>
                <a:cubicBezTo>
                  <a:pt x="41" y="56"/>
                  <a:pt x="44" y="60"/>
                  <a:pt x="49" y="60"/>
                </a:cubicBezTo>
                <a:cubicBezTo>
                  <a:pt x="53" y="60"/>
                  <a:pt x="57" y="56"/>
                  <a:pt x="57" y="52"/>
                </a:cubicBezTo>
                <a:cubicBezTo>
                  <a:pt x="57" y="47"/>
                  <a:pt x="53" y="43"/>
                  <a:pt x="49" y="43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40" name="Freeform 755"/>
          <p:cNvSpPr/>
          <p:nvPr/>
        </p:nvSpPr>
        <p:spPr bwMode="auto">
          <a:xfrm>
            <a:off x="2383201" y="3104923"/>
            <a:ext cx="504344" cy="504347"/>
          </a:xfrm>
          <a:custGeom>
            <a:avLst/>
            <a:gdLst>
              <a:gd name="T0" fmla="*/ 19 w 35"/>
              <a:gd name="T1" fmla="*/ 28 h 35"/>
              <a:gd name="T2" fmla="*/ 17 w 35"/>
              <a:gd name="T3" fmla="*/ 26 h 35"/>
              <a:gd name="T4" fmla="*/ 19 w 35"/>
              <a:gd name="T5" fmla="*/ 21 h 35"/>
              <a:gd name="T6" fmla="*/ 21 w 35"/>
              <a:gd name="T7" fmla="*/ 20 h 35"/>
              <a:gd name="T8" fmla="*/ 22 w 35"/>
              <a:gd name="T9" fmla="*/ 19 h 35"/>
              <a:gd name="T10" fmla="*/ 28 w 35"/>
              <a:gd name="T11" fmla="*/ 20 h 35"/>
              <a:gd name="T12" fmla="*/ 28 w 35"/>
              <a:gd name="T13" fmla="*/ 23 h 35"/>
              <a:gd name="T14" fmla="*/ 33 w 35"/>
              <a:gd name="T15" fmla="*/ 24 h 35"/>
              <a:gd name="T16" fmla="*/ 34 w 35"/>
              <a:gd name="T17" fmla="*/ 20 h 35"/>
              <a:gd name="T18" fmla="*/ 29 w 35"/>
              <a:gd name="T19" fmla="*/ 18 h 35"/>
              <a:gd name="T20" fmla="*/ 28 w 35"/>
              <a:gd name="T21" fmla="*/ 19 h 35"/>
              <a:gd name="T22" fmla="*/ 23 w 35"/>
              <a:gd name="T23" fmla="*/ 18 h 35"/>
              <a:gd name="T24" fmla="*/ 23 w 35"/>
              <a:gd name="T25" fmla="*/ 15 h 35"/>
              <a:gd name="T26" fmla="*/ 28 w 35"/>
              <a:gd name="T27" fmla="*/ 12 h 35"/>
              <a:gd name="T28" fmla="*/ 28 w 35"/>
              <a:gd name="T29" fmla="*/ 11 h 35"/>
              <a:gd name="T30" fmla="*/ 32 w 35"/>
              <a:gd name="T31" fmla="*/ 13 h 35"/>
              <a:gd name="T32" fmla="*/ 33 w 35"/>
              <a:gd name="T33" fmla="*/ 8 h 35"/>
              <a:gd name="T34" fmla="*/ 29 w 35"/>
              <a:gd name="T35" fmla="*/ 7 h 35"/>
              <a:gd name="T36" fmla="*/ 28 w 35"/>
              <a:gd name="T37" fmla="*/ 11 h 35"/>
              <a:gd name="T38" fmla="*/ 28 w 35"/>
              <a:gd name="T39" fmla="*/ 11 h 35"/>
              <a:gd name="T40" fmla="*/ 22 w 35"/>
              <a:gd name="T41" fmla="*/ 14 h 35"/>
              <a:gd name="T42" fmla="*/ 19 w 35"/>
              <a:gd name="T43" fmla="*/ 12 h 35"/>
              <a:gd name="T44" fmla="*/ 19 w 35"/>
              <a:gd name="T45" fmla="*/ 8 h 35"/>
              <a:gd name="T46" fmla="*/ 20 w 35"/>
              <a:gd name="T47" fmla="*/ 7 h 35"/>
              <a:gd name="T48" fmla="*/ 22 w 35"/>
              <a:gd name="T49" fmla="*/ 2 h 35"/>
              <a:gd name="T50" fmla="*/ 17 w 35"/>
              <a:gd name="T51" fmla="*/ 1 h 35"/>
              <a:gd name="T52" fmla="*/ 15 w 35"/>
              <a:gd name="T53" fmla="*/ 6 h 35"/>
              <a:gd name="T54" fmla="*/ 18 w 35"/>
              <a:gd name="T55" fmla="*/ 8 h 35"/>
              <a:gd name="T56" fmla="*/ 17 w 35"/>
              <a:gd name="T57" fmla="*/ 12 h 35"/>
              <a:gd name="T58" fmla="*/ 16 w 35"/>
              <a:gd name="T59" fmla="*/ 13 h 35"/>
              <a:gd name="T60" fmla="*/ 15 w 35"/>
              <a:gd name="T61" fmla="*/ 15 h 35"/>
              <a:gd name="T62" fmla="*/ 10 w 35"/>
              <a:gd name="T63" fmla="*/ 13 h 35"/>
              <a:gd name="T64" fmla="*/ 9 w 35"/>
              <a:gd name="T65" fmla="*/ 11 h 35"/>
              <a:gd name="T66" fmla="*/ 3 w 35"/>
              <a:gd name="T67" fmla="*/ 9 h 35"/>
              <a:gd name="T68" fmla="*/ 2 w 35"/>
              <a:gd name="T69" fmla="*/ 15 h 35"/>
              <a:gd name="T70" fmla="*/ 7 w 35"/>
              <a:gd name="T71" fmla="*/ 17 h 35"/>
              <a:gd name="T72" fmla="*/ 9 w 35"/>
              <a:gd name="T73" fmla="*/ 15 h 35"/>
              <a:gd name="T74" fmla="*/ 14 w 35"/>
              <a:gd name="T75" fmla="*/ 16 h 35"/>
              <a:gd name="T76" fmla="*/ 15 w 35"/>
              <a:gd name="T77" fmla="*/ 19 h 35"/>
              <a:gd name="T78" fmla="*/ 17 w 35"/>
              <a:gd name="T79" fmla="*/ 21 h 35"/>
              <a:gd name="T80" fmla="*/ 16 w 35"/>
              <a:gd name="T81" fmla="*/ 26 h 35"/>
              <a:gd name="T82" fmla="*/ 13 w 35"/>
              <a:gd name="T83" fmla="*/ 26 h 35"/>
              <a:gd name="T84" fmla="*/ 11 w 35"/>
              <a:gd name="T85" fmla="*/ 32 h 35"/>
              <a:gd name="T86" fmla="*/ 17 w 35"/>
              <a:gd name="T87" fmla="*/ 34 h 35"/>
              <a:gd name="T88" fmla="*/ 19 w 35"/>
              <a:gd name="T89" fmla="*/ 28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5" h="35">
                <a:moveTo>
                  <a:pt x="19" y="28"/>
                </a:moveTo>
                <a:cubicBezTo>
                  <a:pt x="18" y="27"/>
                  <a:pt x="18" y="27"/>
                  <a:pt x="17" y="26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20" y="21"/>
                  <a:pt x="21" y="20"/>
                </a:cubicBezTo>
                <a:cubicBezTo>
                  <a:pt x="21" y="20"/>
                  <a:pt x="22" y="19"/>
                  <a:pt x="22" y="19"/>
                </a:cubicBezTo>
                <a:cubicBezTo>
                  <a:pt x="28" y="20"/>
                  <a:pt x="28" y="20"/>
                  <a:pt x="28" y="20"/>
                </a:cubicBezTo>
                <a:cubicBezTo>
                  <a:pt x="27" y="21"/>
                  <a:pt x="28" y="22"/>
                  <a:pt x="28" y="23"/>
                </a:cubicBezTo>
                <a:cubicBezTo>
                  <a:pt x="29" y="25"/>
                  <a:pt x="31" y="25"/>
                  <a:pt x="33" y="24"/>
                </a:cubicBezTo>
                <a:cubicBezTo>
                  <a:pt x="35" y="23"/>
                  <a:pt x="35" y="21"/>
                  <a:pt x="34" y="20"/>
                </a:cubicBezTo>
                <a:cubicBezTo>
                  <a:pt x="33" y="18"/>
                  <a:pt x="31" y="17"/>
                  <a:pt x="29" y="18"/>
                </a:cubicBezTo>
                <a:cubicBezTo>
                  <a:pt x="29" y="18"/>
                  <a:pt x="28" y="19"/>
                  <a:pt x="28" y="19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7"/>
                  <a:pt x="23" y="16"/>
                  <a:pt x="23" y="15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1"/>
                  <a:pt x="28" y="11"/>
                  <a:pt x="28" y="11"/>
                </a:cubicBezTo>
                <a:cubicBezTo>
                  <a:pt x="29" y="13"/>
                  <a:pt x="31" y="13"/>
                  <a:pt x="32" y="13"/>
                </a:cubicBezTo>
                <a:cubicBezTo>
                  <a:pt x="34" y="12"/>
                  <a:pt x="34" y="10"/>
                  <a:pt x="33" y="8"/>
                </a:cubicBezTo>
                <a:cubicBezTo>
                  <a:pt x="32" y="7"/>
                  <a:pt x="31" y="6"/>
                  <a:pt x="29" y="7"/>
                </a:cubicBezTo>
                <a:cubicBezTo>
                  <a:pt x="28" y="8"/>
                  <a:pt x="27" y="10"/>
                  <a:pt x="2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22" y="14"/>
                  <a:pt x="22" y="14"/>
                  <a:pt x="22" y="14"/>
                </a:cubicBezTo>
                <a:cubicBezTo>
                  <a:pt x="21" y="13"/>
                  <a:pt x="20" y="12"/>
                  <a:pt x="19" y="12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20" y="8"/>
                  <a:pt x="20" y="7"/>
                </a:cubicBezTo>
                <a:cubicBezTo>
                  <a:pt x="22" y="6"/>
                  <a:pt x="23" y="4"/>
                  <a:pt x="22" y="2"/>
                </a:cubicBezTo>
                <a:cubicBezTo>
                  <a:pt x="21" y="0"/>
                  <a:pt x="19" y="0"/>
                  <a:pt x="17" y="1"/>
                </a:cubicBezTo>
                <a:cubicBezTo>
                  <a:pt x="15" y="2"/>
                  <a:pt x="14" y="4"/>
                  <a:pt x="15" y="6"/>
                </a:cubicBezTo>
                <a:cubicBezTo>
                  <a:pt x="16" y="7"/>
                  <a:pt x="17" y="7"/>
                  <a:pt x="18" y="8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3"/>
                  <a:pt x="15" y="14"/>
                  <a:pt x="15" y="15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2"/>
                  <a:pt x="9" y="11"/>
                </a:cubicBezTo>
                <a:cubicBezTo>
                  <a:pt x="8" y="9"/>
                  <a:pt x="5" y="8"/>
                  <a:pt x="3" y="9"/>
                </a:cubicBezTo>
                <a:cubicBezTo>
                  <a:pt x="1" y="10"/>
                  <a:pt x="0" y="13"/>
                  <a:pt x="2" y="15"/>
                </a:cubicBezTo>
                <a:cubicBezTo>
                  <a:pt x="3" y="17"/>
                  <a:pt x="5" y="18"/>
                  <a:pt x="7" y="17"/>
                </a:cubicBezTo>
                <a:cubicBezTo>
                  <a:pt x="8" y="16"/>
                  <a:pt x="9" y="15"/>
                  <a:pt x="9" y="15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7"/>
                  <a:pt x="14" y="18"/>
                  <a:pt x="15" y="19"/>
                </a:cubicBezTo>
                <a:cubicBezTo>
                  <a:pt x="15" y="20"/>
                  <a:pt x="16" y="20"/>
                  <a:pt x="17" y="21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4" y="26"/>
                  <a:pt x="13" y="26"/>
                </a:cubicBezTo>
                <a:cubicBezTo>
                  <a:pt x="11" y="28"/>
                  <a:pt x="10" y="30"/>
                  <a:pt x="11" y="32"/>
                </a:cubicBezTo>
                <a:cubicBezTo>
                  <a:pt x="12" y="34"/>
                  <a:pt x="15" y="35"/>
                  <a:pt x="17" y="34"/>
                </a:cubicBezTo>
                <a:cubicBezTo>
                  <a:pt x="19" y="33"/>
                  <a:pt x="20" y="30"/>
                  <a:pt x="19" y="28"/>
                </a:cubicBezTo>
                <a:close/>
              </a:path>
            </a:pathLst>
          </a:custGeom>
          <a:solidFill>
            <a:srgbClr val="028985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41" name="Freeform 756"/>
          <p:cNvSpPr/>
          <p:nvPr/>
        </p:nvSpPr>
        <p:spPr bwMode="auto">
          <a:xfrm>
            <a:off x="10658267" y="4146394"/>
            <a:ext cx="630344" cy="660567"/>
          </a:xfrm>
          <a:custGeom>
            <a:avLst/>
            <a:gdLst>
              <a:gd name="T0" fmla="*/ 18 w 34"/>
              <a:gd name="T1" fmla="*/ 29 h 36"/>
              <a:gd name="T2" fmla="*/ 16 w 34"/>
              <a:gd name="T3" fmla="*/ 27 h 36"/>
              <a:gd name="T4" fmla="*/ 18 w 34"/>
              <a:gd name="T5" fmla="*/ 21 h 36"/>
              <a:gd name="T6" fmla="*/ 20 w 34"/>
              <a:gd name="T7" fmla="*/ 21 h 36"/>
              <a:gd name="T8" fmla="*/ 21 w 34"/>
              <a:gd name="T9" fmla="*/ 19 h 36"/>
              <a:gd name="T10" fmla="*/ 27 w 34"/>
              <a:gd name="T11" fmla="*/ 21 h 36"/>
              <a:gd name="T12" fmla="*/ 27 w 34"/>
              <a:gd name="T13" fmla="*/ 24 h 36"/>
              <a:gd name="T14" fmla="*/ 32 w 34"/>
              <a:gd name="T15" fmla="*/ 25 h 36"/>
              <a:gd name="T16" fmla="*/ 33 w 34"/>
              <a:gd name="T17" fmla="*/ 20 h 36"/>
              <a:gd name="T18" fmla="*/ 29 w 34"/>
              <a:gd name="T19" fmla="*/ 19 h 36"/>
              <a:gd name="T20" fmla="*/ 27 w 34"/>
              <a:gd name="T21" fmla="*/ 20 h 36"/>
              <a:gd name="T22" fmla="*/ 22 w 34"/>
              <a:gd name="T23" fmla="*/ 18 h 36"/>
              <a:gd name="T24" fmla="*/ 22 w 34"/>
              <a:gd name="T25" fmla="*/ 16 h 36"/>
              <a:gd name="T26" fmla="*/ 27 w 34"/>
              <a:gd name="T27" fmla="*/ 13 h 36"/>
              <a:gd name="T28" fmla="*/ 27 w 34"/>
              <a:gd name="T29" fmla="*/ 12 h 36"/>
              <a:gd name="T30" fmla="*/ 31 w 34"/>
              <a:gd name="T31" fmla="*/ 13 h 36"/>
              <a:gd name="T32" fmla="*/ 32 w 34"/>
              <a:gd name="T33" fmla="*/ 9 h 36"/>
              <a:gd name="T34" fmla="*/ 28 w 34"/>
              <a:gd name="T35" fmla="*/ 8 h 36"/>
              <a:gd name="T36" fmla="*/ 27 w 34"/>
              <a:gd name="T37" fmla="*/ 12 h 36"/>
              <a:gd name="T38" fmla="*/ 27 w 34"/>
              <a:gd name="T39" fmla="*/ 11 h 36"/>
              <a:gd name="T40" fmla="*/ 21 w 34"/>
              <a:gd name="T41" fmla="*/ 15 h 36"/>
              <a:gd name="T42" fmla="*/ 18 w 34"/>
              <a:gd name="T43" fmla="*/ 13 h 36"/>
              <a:gd name="T44" fmla="*/ 18 w 34"/>
              <a:gd name="T45" fmla="*/ 8 h 36"/>
              <a:gd name="T46" fmla="*/ 20 w 34"/>
              <a:gd name="T47" fmla="*/ 8 h 36"/>
              <a:gd name="T48" fmla="*/ 21 w 34"/>
              <a:gd name="T49" fmla="*/ 3 h 36"/>
              <a:gd name="T50" fmla="*/ 16 w 34"/>
              <a:gd name="T51" fmla="*/ 1 h 36"/>
              <a:gd name="T52" fmla="*/ 15 w 34"/>
              <a:gd name="T53" fmla="*/ 6 h 36"/>
              <a:gd name="T54" fmla="*/ 17 w 34"/>
              <a:gd name="T55" fmla="*/ 8 h 36"/>
              <a:gd name="T56" fmla="*/ 17 w 34"/>
              <a:gd name="T57" fmla="*/ 13 h 36"/>
              <a:gd name="T58" fmla="*/ 16 w 34"/>
              <a:gd name="T59" fmla="*/ 13 h 36"/>
              <a:gd name="T60" fmla="*/ 14 w 34"/>
              <a:gd name="T61" fmla="*/ 15 h 36"/>
              <a:gd name="T62" fmla="*/ 9 w 34"/>
              <a:gd name="T63" fmla="*/ 14 h 36"/>
              <a:gd name="T64" fmla="*/ 8 w 34"/>
              <a:gd name="T65" fmla="*/ 12 h 36"/>
              <a:gd name="T66" fmla="*/ 3 w 34"/>
              <a:gd name="T67" fmla="*/ 10 h 36"/>
              <a:gd name="T68" fmla="*/ 1 w 34"/>
              <a:gd name="T69" fmla="*/ 16 h 36"/>
              <a:gd name="T70" fmla="*/ 7 w 34"/>
              <a:gd name="T71" fmla="*/ 17 h 36"/>
              <a:gd name="T72" fmla="*/ 9 w 34"/>
              <a:gd name="T73" fmla="*/ 15 h 36"/>
              <a:gd name="T74" fmla="*/ 13 w 34"/>
              <a:gd name="T75" fmla="*/ 17 h 36"/>
              <a:gd name="T76" fmla="*/ 14 w 34"/>
              <a:gd name="T77" fmla="*/ 19 h 36"/>
              <a:gd name="T78" fmla="*/ 16 w 34"/>
              <a:gd name="T79" fmla="*/ 21 h 36"/>
              <a:gd name="T80" fmla="*/ 15 w 34"/>
              <a:gd name="T81" fmla="*/ 27 h 36"/>
              <a:gd name="T82" fmla="*/ 12 w 34"/>
              <a:gd name="T83" fmla="*/ 27 h 36"/>
              <a:gd name="T84" fmla="*/ 10 w 34"/>
              <a:gd name="T85" fmla="*/ 33 h 36"/>
              <a:gd name="T86" fmla="*/ 16 w 34"/>
              <a:gd name="T87" fmla="*/ 34 h 36"/>
              <a:gd name="T88" fmla="*/ 18 w 34"/>
              <a:gd name="T89" fmla="*/ 29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4" h="36">
                <a:moveTo>
                  <a:pt x="18" y="29"/>
                </a:moveTo>
                <a:cubicBezTo>
                  <a:pt x="17" y="28"/>
                  <a:pt x="17" y="27"/>
                  <a:pt x="16" y="27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9" y="21"/>
                  <a:pt x="20" y="21"/>
                </a:cubicBezTo>
                <a:cubicBezTo>
                  <a:pt x="20" y="20"/>
                  <a:pt x="21" y="20"/>
                  <a:pt x="21" y="19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2"/>
                  <a:pt x="27" y="23"/>
                  <a:pt x="27" y="24"/>
                </a:cubicBezTo>
                <a:cubicBezTo>
                  <a:pt x="28" y="25"/>
                  <a:pt x="30" y="26"/>
                  <a:pt x="32" y="25"/>
                </a:cubicBezTo>
                <a:cubicBezTo>
                  <a:pt x="34" y="24"/>
                  <a:pt x="34" y="22"/>
                  <a:pt x="33" y="20"/>
                </a:cubicBezTo>
                <a:cubicBezTo>
                  <a:pt x="32" y="18"/>
                  <a:pt x="30" y="18"/>
                  <a:pt x="29" y="19"/>
                </a:cubicBezTo>
                <a:cubicBezTo>
                  <a:pt x="28" y="19"/>
                  <a:pt x="28" y="19"/>
                  <a:pt x="27" y="20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7"/>
                  <a:pt x="22" y="16"/>
                  <a:pt x="22" y="16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2"/>
                  <a:pt x="27" y="12"/>
                  <a:pt x="27" y="12"/>
                </a:cubicBezTo>
                <a:cubicBezTo>
                  <a:pt x="28" y="14"/>
                  <a:pt x="30" y="14"/>
                  <a:pt x="31" y="13"/>
                </a:cubicBezTo>
                <a:cubicBezTo>
                  <a:pt x="33" y="12"/>
                  <a:pt x="33" y="11"/>
                  <a:pt x="32" y="9"/>
                </a:cubicBezTo>
                <a:cubicBezTo>
                  <a:pt x="32" y="8"/>
                  <a:pt x="30" y="7"/>
                  <a:pt x="28" y="8"/>
                </a:cubicBezTo>
                <a:cubicBezTo>
                  <a:pt x="27" y="9"/>
                  <a:pt x="26" y="10"/>
                  <a:pt x="27" y="12"/>
                </a:cubicBezTo>
                <a:cubicBezTo>
                  <a:pt x="27" y="11"/>
                  <a:pt x="27" y="11"/>
                  <a:pt x="27" y="11"/>
                </a:cubicBezTo>
                <a:cubicBezTo>
                  <a:pt x="21" y="15"/>
                  <a:pt x="21" y="15"/>
                  <a:pt x="21" y="15"/>
                </a:cubicBezTo>
                <a:cubicBezTo>
                  <a:pt x="20" y="13"/>
                  <a:pt x="19" y="13"/>
                  <a:pt x="18" y="13"/>
                </a:cubicBezTo>
                <a:cubicBezTo>
                  <a:pt x="18" y="8"/>
                  <a:pt x="18" y="8"/>
                  <a:pt x="18" y="8"/>
                </a:cubicBezTo>
                <a:cubicBezTo>
                  <a:pt x="19" y="8"/>
                  <a:pt x="19" y="8"/>
                  <a:pt x="20" y="8"/>
                </a:cubicBezTo>
                <a:cubicBezTo>
                  <a:pt x="22" y="7"/>
                  <a:pt x="22" y="5"/>
                  <a:pt x="21" y="3"/>
                </a:cubicBezTo>
                <a:cubicBezTo>
                  <a:pt x="20" y="1"/>
                  <a:pt x="18" y="0"/>
                  <a:pt x="16" y="1"/>
                </a:cubicBezTo>
                <a:cubicBezTo>
                  <a:pt x="14" y="2"/>
                  <a:pt x="14" y="5"/>
                  <a:pt x="15" y="6"/>
                </a:cubicBezTo>
                <a:cubicBezTo>
                  <a:pt x="15" y="7"/>
                  <a:pt x="16" y="8"/>
                  <a:pt x="17" y="8"/>
                </a:cubicBezTo>
                <a:cubicBezTo>
                  <a:pt x="17" y="13"/>
                  <a:pt x="17" y="13"/>
                  <a:pt x="17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15" y="14"/>
                  <a:pt x="14" y="15"/>
                  <a:pt x="14" y="15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3"/>
                  <a:pt x="9" y="12"/>
                  <a:pt x="8" y="12"/>
                </a:cubicBezTo>
                <a:cubicBezTo>
                  <a:pt x="7" y="9"/>
                  <a:pt x="5" y="9"/>
                  <a:pt x="3" y="10"/>
                </a:cubicBezTo>
                <a:cubicBezTo>
                  <a:pt x="1" y="11"/>
                  <a:pt x="0" y="14"/>
                  <a:pt x="1" y="16"/>
                </a:cubicBezTo>
                <a:cubicBezTo>
                  <a:pt x="2" y="18"/>
                  <a:pt x="5" y="18"/>
                  <a:pt x="7" y="17"/>
                </a:cubicBezTo>
                <a:cubicBezTo>
                  <a:pt x="8" y="17"/>
                  <a:pt x="8" y="16"/>
                  <a:pt x="9" y="15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4" y="18"/>
                  <a:pt x="14" y="19"/>
                </a:cubicBezTo>
                <a:cubicBezTo>
                  <a:pt x="15" y="20"/>
                  <a:pt x="15" y="21"/>
                  <a:pt x="16" y="21"/>
                </a:cubicBezTo>
                <a:cubicBezTo>
                  <a:pt x="15" y="27"/>
                  <a:pt x="15" y="27"/>
                  <a:pt x="15" y="27"/>
                </a:cubicBezTo>
                <a:cubicBezTo>
                  <a:pt x="14" y="26"/>
                  <a:pt x="13" y="26"/>
                  <a:pt x="12" y="27"/>
                </a:cubicBezTo>
                <a:cubicBezTo>
                  <a:pt x="10" y="28"/>
                  <a:pt x="9" y="31"/>
                  <a:pt x="10" y="33"/>
                </a:cubicBezTo>
                <a:cubicBezTo>
                  <a:pt x="11" y="35"/>
                  <a:pt x="14" y="36"/>
                  <a:pt x="16" y="34"/>
                </a:cubicBezTo>
                <a:cubicBezTo>
                  <a:pt x="18" y="33"/>
                  <a:pt x="19" y="31"/>
                  <a:pt x="18" y="29"/>
                </a:cubicBezTo>
                <a:close/>
              </a:path>
            </a:pathLst>
          </a:custGeom>
          <a:solidFill>
            <a:srgbClr val="028985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25" grpId="0" animBg="1"/>
      <p:bldP spid="26" grpId="0" animBg="1"/>
      <p:bldP spid="27" grpId="0" animBg="1"/>
      <p:bldP spid="30" grpId="0" animBg="1"/>
      <p:bldP spid="24" grpId="0" animBg="1"/>
      <p:bldP spid="34" grpId="0" animBg="1"/>
      <p:bldP spid="35" grpId="0" animBg="1"/>
      <p:bldP spid="39" grpId="0" animBg="1"/>
      <p:bldP spid="40" grpId="0" animBg="1"/>
      <p:bldP spid="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032000" y="2768275"/>
            <a:ext cx="2743200" cy="508000"/>
          </a:xfrm>
          <a:prstGeom prst="rect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775200" y="2768275"/>
            <a:ext cx="2743200" cy="508000"/>
          </a:xfrm>
          <a:prstGeom prst="rect">
            <a:avLst/>
          </a:prstGeom>
          <a:solidFill>
            <a:srgbClr val="0289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518400" y="2768275"/>
            <a:ext cx="2743200" cy="508000"/>
          </a:xfrm>
          <a:prstGeom prst="rect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0261600" y="2768275"/>
            <a:ext cx="1930400" cy="508000"/>
          </a:xfrm>
          <a:prstGeom prst="rect">
            <a:avLst/>
          </a:prstGeom>
          <a:solidFill>
            <a:srgbClr val="1FD8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2768275"/>
            <a:ext cx="2032000" cy="508000"/>
          </a:xfrm>
          <a:prstGeom prst="rect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400">
              <a:solidFill>
                <a:prstClr val="white"/>
              </a:solidFill>
              <a:latin typeface="Rockwell" panose="02060603020205020403"/>
            </a:endParaRPr>
          </a:p>
        </p:txBody>
      </p:sp>
      <p:graphicFrame>
        <p:nvGraphicFramePr>
          <p:cNvPr id="10" name="Diagram 9"/>
          <p:cNvGraphicFramePr/>
          <p:nvPr/>
        </p:nvGraphicFramePr>
        <p:xfrm>
          <a:off x="1269675" y="2209800"/>
          <a:ext cx="1574475" cy="1574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2" name="Diagram 11"/>
          <p:cNvGraphicFramePr/>
          <p:nvPr/>
        </p:nvGraphicFramePr>
        <p:xfrm>
          <a:off x="3962400" y="2209800"/>
          <a:ext cx="1574475" cy="1574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3" name="Diagram 12"/>
          <p:cNvGraphicFramePr/>
          <p:nvPr/>
        </p:nvGraphicFramePr>
        <p:xfrm>
          <a:off x="6655125" y="2209800"/>
          <a:ext cx="1574475" cy="1574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4" name="Diagram 13"/>
          <p:cNvGraphicFramePr/>
          <p:nvPr/>
        </p:nvGraphicFramePr>
        <p:xfrm>
          <a:off x="9347851" y="2209800"/>
          <a:ext cx="1574475" cy="1574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1323219" y="3881401"/>
            <a:ext cx="14337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PETER DAVE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16001" y="4231292"/>
            <a:ext cx="19839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en-US" sz="1600" b="1">
                <a:solidFill>
                  <a:srgbClr val="00C3D9"/>
                </a:solidFill>
                <a:latin typeface="Rockwell" panose="02060603020205020403" pitchFamily="18" charset="0"/>
              </a:rPr>
              <a:t>Graphic Designer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050251" y="3881401"/>
            <a:ext cx="14337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PETER DAVE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743033" y="4231292"/>
            <a:ext cx="19839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en-US" sz="1600" b="1">
                <a:solidFill>
                  <a:srgbClr val="DE6E00"/>
                </a:solidFill>
                <a:latin typeface="Rockwell" panose="02060603020205020403" pitchFamily="18" charset="0"/>
              </a:rPr>
              <a:t>Graphic Designer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777283" y="3881401"/>
            <a:ext cx="14337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PETER DAVE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70065" y="4231292"/>
            <a:ext cx="19839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en-US" sz="1600" b="1">
                <a:solidFill>
                  <a:srgbClr val="F3C301"/>
                </a:solidFill>
                <a:latin typeface="Rockwell" panose="02060603020205020403" pitchFamily="18" charset="0"/>
              </a:rPr>
              <a:t>Graphic Designer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504315" y="3881401"/>
            <a:ext cx="14337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PETER DAVE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197097" y="4231292"/>
            <a:ext cx="19839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en-US" sz="1600" b="1">
                <a:solidFill>
                  <a:srgbClr val="1FD89C"/>
                </a:solidFill>
                <a:latin typeface="Rockwell" panose="02060603020205020403" pitchFamily="18" charset="0"/>
              </a:rPr>
              <a:t>Graphic Designer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63600" y="4552224"/>
            <a:ext cx="2336800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/>
            <a:r>
              <a:rPr lang="en-US" sz="1465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make simply dummy text of the printing.</a:t>
            </a:r>
          </a:p>
        </p:txBody>
      </p:sp>
      <p:sp>
        <p:nvSpPr>
          <p:cNvPr id="31" name="Rectangle 30"/>
          <p:cNvSpPr/>
          <p:nvPr/>
        </p:nvSpPr>
        <p:spPr>
          <a:xfrm>
            <a:off x="3598716" y="4552224"/>
            <a:ext cx="2336800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/>
            <a:r>
              <a:rPr lang="en-US" sz="1465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make simply dummy text of the printing.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325748" y="4552224"/>
            <a:ext cx="2336800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/>
            <a:r>
              <a:rPr lang="en-US" sz="1465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make simply dummy text of the printing.</a:t>
            </a:r>
          </a:p>
        </p:txBody>
      </p:sp>
      <p:sp>
        <p:nvSpPr>
          <p:cNvPr id="33" name="Rectangle 32"/>
          <p:cNvSpPr/>
          <p:nvPr/>
        </p:nvSpPr>
        <p:spPr>
          <a:xfrm>
            <a:off x="9025320" y="4545473"/>
            <a:ext cx="2336800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/>
            <a:r>
              <a:rPr lang="en-US" sz="1465">
                <a:solidFill>
                  <a:prstClr val="white">
                    <a:lumMod val="65000"/>
                  </a:prstClr>
                </a:solidFill>
                <a:latin typeface="Rockwell" panose="02060603020205020403"/>
              </a:rPr>
              <a:t>Lorem Ipsum make simply dummy text of the printing.</a:t>
            </a:r>
          </a:p>
        </p:txBody>
      </p: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1219201" y="5574649"/>
            <a:ext cx="369783" cy="377952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37 w 384"/>
              <a:gd name="T11" fmla="*/ 133 h 384"/>
              <a:gd name="T12" fmla="*/ 208 w 384"/>
              <a:gd name="T13" fmla="*/ 133 h 384"/>
              <a:gd name="T14" fmla="*/ 201 w 384"/>
              <a:gd name="T15" fmla="*/ 144 h 384"/>
              <a:gd name="T16" fmla="*/ 201 w 384"/>
              <a:gd name="T17" fmla="*/ 164 h 384"/>
              <a:gd name="T18" fmla="*/ 237 w 384"/>
              <a:gd name="T19" fmla="*/ 164 h 384"/>
              <a:gd name="T20" fmla="*/ 237 w 384"/>
              <a:gd name="T21" fmla="*/ 194 h 384"/>
              <a:gd name="T22" fmla="*/ 201 w 384"/>
              <a:gd name="T23" fmla="*/ 194 h 384"/>
              <a:gd name="T24" fmla="*/ 201 w 384"/>
              <a:gd name="T25" fmla="*/ 283 h 384"/>
              <a:gd name="T26" fmla="*/ 167 w 384"/>
              <a:gd name="T27" fmla="*/ 283 h 384"/>
              <a:gd name="T28" fmla="*/ 167 w 384"/>
              <a:gd name="T29" fmla="*/ 194 h 384"/>
              <a:gd name="T30" fmla="*/ 136 w 384"/>
              <a:gd name="T31" fmla="*/ 194 h 384"/>
              <a:gd name="T32" fmla="*/ 136 w 384"/>
              <a:gd name="T33" fmla="*/ 164 h 384"/>
              <a:gd name="T34" fmla="*/ 167 w 384"/>
              <a:gd name="T35" fmla="*/ 164 h 384"/>
              <a:gd name="T36" fmla="*/ 167 w 384"/>
              <a:gd name="T37" fmla="*/ 147 h 384"/>
              <a:gd name="T38" fmla="*/ 208 w 384"/>
              <a:gd name="T39" fmla="*/ 101 h 384"/>
              <a:gd name="T40" fmla="*/ 237 w 384"/>
              <a:gd name="T41" fmla="*/ 101 h 384"/>
              <a:gd name="T42" fmla="*/ 237 w 384"/>
              <a:gd name="T43" fmla="*/ 133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37" y="133"/>
                </a:moveTo>
                <a:cubicBezTo>
                  <a:pt x="208" y="133"/>
                  <a:pt x="208" y="133"/>
                  <a:pt x="208" y="133"/>
                </a:cubicBezTo>
                <a:cubicBezTo>
                  <a:pt x="205" y="133"/>
                  <a:pt x="201" y="138"/>
                  <a:pt x="201" y="144"/>
                </a:cubicBezTo>
                <a:cubicBezTo>
                  <a:pt x="201" y="164"/>
                  <a:pt x="201" y="164"/>
                  <a:pt x="201" y="164"/>
                </a:cubicBezTo>
                <a:cubicBezTo>
                  <a:pt x="237" y="164"/>
                  <a:pt x="237" y="164"/>
                  <a:pt x="237" y="164"/>
                </a:cubicBezTo>
                <a:cubicBezTo>
                  <a:pt x="237" y="194"/>
                  <a:pt x="237" y="194"/>
                  <a:pt x="237" y="194"/>
                </a:cubicBezTo>
                <a:cubicBezTo>
                  <a:pt x="201" y="194"/>
                  <a:pt x="201" y="194"/>
                  <a:pt x="201" y="194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167" y="283"/>
                  <a:pt x="167" y="283"/>
                  <a:pt x="167" y="283"/>
                </a:cubicBezTo>
                <a:cubicBezTo>
                  <a:pt x="167" y="194"/>
                  <a:pt x="167" y="194"/>
                  <a:pt x="167" y="194"/>
                </a:cubicBezTo>
                <a:cubicBezTo>
                  <a:pt x="136" y="194"/>
                  <a:pt x="136" y="194"/>
                  <a:pt x="136" y="19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67" y="164"/>
                  <a:pt x="167" y="164"/>
                  <a:pt x="167" y="164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67" y="122"/>
                  <a:pt x="185" y="101"/>
                  <a:pt x="208" y="101"/>
                </a:cubicBezTo>
                <a:cubicBezTo>
                  <a:pt x="237" y="101"/>
                  <a:pt x="237" y="101"/>
                  <a:pt x="237" y="101"/>
                </a:cubicBezTo>
                <a:lnTo>
                  <a:pt x="237" y="133"/>
                </a:lnTo>
                <a:close/>
              </a:path>
            </a:pathLst>
          </a:cu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35" name="Freeform 34"/>
          <p:cNvSpPr>
            <a:spLocks noEditPoints="1"/>
          </p:cNvSpPr>
          <p:nvPr/>
        </p:nvSpPr>
        <p:spPr bwMode="auto">
          <a:xfrm>
            <a:off x="2129653" y="5568759"/>
            <a:ext cx="366281" cy="389733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45 w 384"/>
              <a:gd name="T11" fmla="*/ 272 h 384"/>
              <a:gd name="T12" fmla="*/ 106 w 384"/>
              <a:gd name="T13" fmla="*/ 272 h 384"/>
              <a:gd name="T14" fmla="*/ 106 w 384"/>
              <a:gd name="T15" fmla="*/ 147 h 384"/>
              <a:gd name="T16" fmla="*/ 145 w 384"/>
              <a:gd name="T17" fmla="*/ 147 h 384"/>
              <a:gd name="T18" fmla="*/ 145 w 384"/>
              <a:gd name="T19" fmla="*/ 272 h 384"/>
              <a:gd name="T20" fmla="*/ 125 w 384"/>
              <a:gd name="T21" fmla="*/ 132 h 384"/>
              <a:gd name="T22" fmla="*/ 105 w 384"/>
              <a:gd name="T23" fmla="*/ 112 h 384"/>
              <a:gd name="T24" fmla="*/ 126 w 384"/>
              <a:gd name="T25" fmla="*/ 93 h 384"/>
              <a:gd name="T26" fmla="*/ 146 w 384"/>
              <a:gd name="T27" fmla="*/ 112 h 384"/>
              <a:gd name="T28" fmla="*/ 125 w 384"/>
              <a:gd name="T29" fmla="*/ 132 h 384"/>
              <a:gd name="T30" fmla="*/ 287 w 384"/>
              <a:gd name="T31" fmla="*/ 272 h 384"/>
              <a:gd name="T32" fmla="*/ 248 w 384"/>
              <a:gd name="T33" fmla="*/ 272 h 384"/>
              <a:gd name="T34" fmla="*/ 248 w 384"/>
              <a:gd name="T35" fmla="*/ 203 h 384"/>
              <a:gd name="T36" fmla="*/ 228 w 384"/>
              <a:gd name="T37" fmla="*/ 176 h 384"/>
              <a:gd name="T38" fmla="*/ 208 w 384"/>
              <a:gd name="T39" fmla="*/ 190 h 384"/>
              <a:gd name="T40" fmla="*/ 207 w 384"/>
              <a:gd name="T41" fmla="*/ 200 h 384"/>
              <a:gd name="T42" fmla="*/ 207 w 384"/>
              <a:gd name="T43" fmla="*/ 272 h 384"/>
              <a:gd name="T44" fmla="*/ 168 w 384"/>
              <a:gd name="T45" fmla="*/ 272 h 384"/>
              <a:gd name="T46" fmla="*/ 168 w 384"/>
              <a:gd name="T47" fmla="*/ 187 h 384"/>
              <a:gd name="T48" fmla="*/ 167 w 384"/>
              <a:gd name="T49" fmla="*/ 147 h 384"/>
              <a:gd name="T50" fmla="*/ 201 w 384"/>
              <a:gd name="T51" fmla="*/ 147 h 384"/>
              <a:gd name="T52" fmla="*/ 203 w 384"/>
              <a:gd name="T53" fmla="*/ 164 h 384"/>
              <a:gd name="T54" fmla="*/ 204 w 384"/>
              <a:gd name="T55" fmla="*/ 164 h 384"/>
              <a:gd name="T56" fmla="*/ 242 w 384"/>
              <a:gd name="T57" fmla="*/ 144 h 384"/>
              <a:gd name="T58" fmla="*/ 287 w 384"/>
              <a:gd name="T59" fmla="*/ 198 h 384"/>
              <a:gd name="T60" fmla="*/ 287 w 384"/>
              <a:gd name="T61" fmla="*/ 272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9"/>
                  <a:pt x="86" y="384"/>
                  <a:pt x="192" y="384"/>
                </a:cubicBezTo>
                <a:cubicBezTo>
                  <a:pt x="298" y="384"/>
                  <a:pt x="384" y="299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45" y="272"/>
                </a:moveTo>
                <a:cubicBezTo>
                  <a:pt x="106" y="272"/>
                  <a:pt x="106" y="272"/>
                  <a:pt x="106" y="272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145" y="147"/>
                  <a:pt x="145" y="147"/>
                  <a:pt x="145" y="147"/>
                </a:cubicBezTo>
                <a:lnTo>
                  <a:pt x="145" y="272"/>
                </a:lnTo>
                <a:close/>
                <a:moveTo>
                  <a:pt x="125" y="132"/>
                </a:moveTo>
                <a:cubicBezTo>
                  <a:pt x="113" y="132"/>
                  <a:pt x="105" y="123"/>
                  <a:pt x="105" y="112"/>
                </a:cubicBezTo>
                <a:cubicBezTo>
                  <a:pt x="105" y="101"/>
                  <a:pt x="113" y="93"/>
                  <a:pt x="126" y="93"/>
                </a:cubicBezTo>
                <a:cubicBezTo>
                  <a:pt x="138" y="93"/>
                  <a:pt x="146" y="101"/>
                  <a:pt x="146" y="112"/>
                </a:cubicBezTo>
                <a:cubicBezTo>
                  <a:pt x="146" y="123"/>
                  <a:pt x="138" y="132"/>
                  <a:pt x="125" y="132"/>
                </a:cubicBezTo>
                <a:close/>
                <a:moveTo>
                  <a:pt x="287" y="272"/>
                </a:moveTo>
                <a:cubicBezTo>
                  <a:pt x="248" y="272"/>
                  <a:pt x="248" y="272"/>
                  <a:pt x="248" y="272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87"/>
                  <a:pt x="242" y="176"/>
                  <a:pt x="228" y="176"/>
                </a:cubicBezTo>
                <a:cubicBezTo>
                  <a:pt x="218" y="176"/>
                  <a:pt x="211" y="183"/>
                  <a:pt x="208" y="190"/>
                </a:cubicBezTo>
                <a:cubicBezTo>
                  <a:pt x="207" y="193"/>
                  <a:pt x="207" y="196"/>
                  <a:pt x="207" y="200"/>
                </a:cubicBezTo>
                <a:cubicBezTo>
                  <a:pt x="207" y="272"/>
                  <a:pt x="207" y="272"/>
                  <a:pt x="207" y="272"/>
                </a:cubicBezTo>
                <a:cubicBezTo>
                  <a:pt x="168" y="272"/>
                  <a:pt x="168" y="272"/>
                  <a:pt x="168" y="272"/>
                </a:cubicBezTo>
                <a:cubicBezTo>
                  <a:pt x="168" y="187"/>
                  <a:pt x="168" y="187"/>
                  <a:pt x="168" y="187"/>
                </a:cubicBezTo>
                <a:cubicBezTo>
                  <a:pt x="168" y="171"/>
                  <a:pt x="168" y="158"/>
                  <a:pt x="167" y="147"/>
                </a:cubicBezTo>
                <a:cubicBezTo>
                  <a:pt x="201" y="147"/>
                  <a:pt x="201" y="147"/>
                  <a:pt x="201" y="147"/>
                </a:cubicBezTo>
                <a:cubicBezTo>
                  <a:pt x="203" y="164"/>
                  <a:pt x="203" y="164"/>
                  <a:pt x="203" y="164"/>
                </a:cubicBezTo>
                <a:cubicBezTo>
                  <a:pt x="204" y="164"/>
                  <a:pt x="204" y="164"/>
                  <a:pt x="204" y="164"/>
                </a:cubicBezTo>
                <a:cubicBezTo>
                  <a:pt x="209" y="156"/>
                  <a:pt x="221" y="144"/>
                  <a:pt x="242" y="144"/>
                </a:cubicBezTo>
                <a:cubicBezTo>
                  <a:pt x="268" y="144"/>
                  <a:pt x="287" y="161"/>
                  <a:pt x="287" y="198"/>
                </a:cubicBezTo>
                <a:lnTo>
                  <a:pt x="287" y="272"/>
                </a:lnTo>
                <a:close/>
              </a:path>
            </a:pathLst>
          </a:custGeom>
          <a:solidFill>
            <a:srgbClr val="F3C30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38" name="Freeform 37"/>
          <p:cNvSpPr>
            <a:spLocks noEditPoints="1"/>
          </p:cNvSpPr>
          <p:nvPr/>
        </p:nvSpPr>
        <p:spPr bwMode="auto">
          <a:xfrm>
            <a:off x="2573848" y="5573832"/>
            <a:ext cx="368381" cy="379587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06 w 384"/>
              <a:gd name="T11" fmla="*/ 238 h 384"/>
              <a:gd name="T12" fmla="*/ 178 w 384"/>
              <a:gd name="T13" fmla="*/ 225 h 384"/>
              <a:gd name="T14" fmla="*/ 147 w 384"/>
              <a:gd name="T15" fmla="*/ 293 h 384"/>
              <a:gd name="T16" fmla="*/ 163 w 384"/>
              <a:gd name="T17" fmla="*/ 186 h 384"/>
              <a:gd name="T18" fmla="*/ 189 w 384"/>
              <a:gd name="T19" fmla="*/ 137 h 384"/>
              <a:gd name="T20" fmla="*/ 200 w 384"/>
              <a:gd name="T21" fmla="*/ 217 h 384"/>
              <a:gd name="T22" fmla="*/ 231 w 384"/>
              <a:gd name="T23" fmla="*/ 124 h 384"/>
              <a:gd name="T24" fmla="*/ 137 w 384"/>
              <a:gd name="T25" fmla="*/ 174 h 384"/>
              <a:gd name="T26" fmla="*/ 142 w 384"/>
              <a:gd name="T27" fmla="*/ 208 h 384"/>
              <a:gd name="T28" fmla="*/ 114 w 384"/>
              <a:gd name="T29" fmla="*/ 161 h 384"/>
              <a:gd name="T30" fmla="*/ 182 w 384"/>
              <a:gd name="T31" fmla="*/ 92 h 384"/>
              <a:gd name="T32" fmla="*/ 270 w 384"/>
              <a:gd name="T33" fmla="*/ 147 h 384"/>
              <a:gd name="T34" fmla="*/ 206 w 384"/>
              <a:gd name="T35" fmla="*/ 238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06" y="238"/>
                </a:moveTo>
                <a:cubicBezTo>
                  <a:pt x="193" y="237"/>
                  <a:pt x="188" y="230"/>
                  <a:pt x="178" y="225"/>
                </a:cubicBezTo>
                <a:cubicBezTo>
                  <a:pt x="173" y="252"/>
                  <a:pt x="167" y="279"/>
                  <a:pt x="147" y="293"/>
                </a:cubicBezTo>
                <a:cubicBezTo>
                  <a:pt x="141" y="251"/>
                  <a:pt x="156" y="219"/>
                  <a:pt x="163" y="186"/>
                </a:cubicBezTo>
                <a:cubicBezTo>
                  <a:pt x="151" y="166"/>
                  <a:pt x="164" y="127"/>
                  <a:pt x="189" y="137"/>
                </a:cubicBezTo>
                <a:cubicBezTo>
                  <a:pt x="219" y="149"/>
                  <a:pt x="163" y="209"/>
                  <a:pt x="200" y="217"/>
                </a:cubicBezTo>
                <a:cubicBezTo>
                  <a:pt x="240" y="225"/>
                  <a:pt x="256" y="149"/>
                  <a:pt x="231" y="124"/>
                </a:cubicBezTo>
                <a:cubicBezTo>
                  <a:pt x="196" y="88"/>
                  <a:pt x="129" y="123"/>
                  <a:pt x="137" y="174"/>
                </a:cubicBezTo>
                <a:cubicBezTo>
                  <a:pt x="139" y="187"/>
                  <a:pt x="152" y="191"/>
                  <a:pt x="142" y="208"/>
                </a:cubicBezTo>
                <a:cubicBezTo>
                  <a:pt x="120" y="203"/>
                  <a:pt x="113" y="185"/>
                  <a:pt x="114" y="161"/>
                </a:cubicBezTo>
                <a:cubicBezTo>
                  <a:pt x="115" y="123"/>
                  <a:pt x="149" y="95"/>
                  <a:pt x="182" y="92"/>
                </a:cubicBezTo>
                <a:cubicBezTo>
                  <a:pt x="225" y="87"/>
                  <a:pt x="265" y="107"/>
                  <a:pt x="270" y="147"/>
                </a:cubicBezTo>
                <a:cubicBezTo>
                  <a:pt x="276" y="192"/>
                  <a:pt x="251" y="241"/>
                  <a:pt x="206" y="238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39" name="Freeform 38"/>
          <p:cNvSpPr>
            <a:spLocks noEditPoints="1"/>
          </p:cNvSpPr>
          <p:nvPr/>
        </p:nvSpPr>
        <p:spPr bwMode="auto">
          <a:xfrm>
            <a:off x="1666897" y="5578735"/>
            <a:ext cx="384840" cy="369783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70 w 384"/>
              <a:gd name="T11" fmla="*/ 157 h 384"/>
              <a:gd name="T12" fmla="*/ 270 w 384"/>
              <a:gd name="T13" fmla="*/ 162 h 384"/>
              <a:gd name="T14" fmla="*/ 163 w 384"/>
              <a:gd name="T15" fmla="*/ 270 h 384"/>
              <a:gd name="T16" fmla="*/ 105 w 384"/>
              <a:gd name="T17" fmla="*/ 253 h 384"/>
              <a:gd name="T18" fmla="*/ 114 w 384"/>
              <a:gd name="T19" fmla="*/ 253 h 384"/>
              <a:gd name="T20" fmla="*/ 161 w 384"/>
              <a:gd name="T21" fmla="*/ 237 h 384"/>
              <a:gd name="T22" fmla="*/ 125 w 384"/>
              <a:gd name="T23" fmla="*/ 211 h 384"/>
              <a:gd name="T24" fmla="*/ 132 w 384"/>
              <a:gd name="T25" fmla="*/ 212 h 384"/>
              <a:gd name="T26" fmla="*/ 142 w 384"/>
              <a:gd name="T27" fmla="*/ 210 h 384"/>
              <a:gd name="T28" fmla="*/ 112 w 384"/>
              <a:gd name="T29" fmla="*/ 173 h 384"/>
              <a:gd name="T30" fmla="*/ 112 w 384"/>
              <a:gd name="T31" fmla="*/ 173 h 384"/>
              <a:gd name="T32" fmla="*/ 129 w 384"/>
              <a:gd name="T33" fmla="*/ 177 h 384"/>
              <a:gd name="T34" fmla="*/ 112 w 384"/>
              <a:gd name="T35" fmla="*/ 146 h 384"/>
              <a:gd name="T36" fmla="*/ 117 w 384"/>
              <a:gd name="T37" fmla="*/ 127 h 384"/>
              <a:gd name="T38" fmla="*/ 195 w 384"/>
              <a:gd name="T39" fmla="*/ 166 h 384"/>
              <a:gd name="T40" fmla="*/ 194 w 384"/>
              <a:gd name="T41" fmla="*/ 158 h 384"/>
              <a:gd name="T42" fmla="*/ 232 w 384"/>
              <a:gd name="T43" fmla="*/ 120 h 384"/>
              <a:gd name="T44" fmla="*/ 260 w 384"/>
              <a:gd name="T45" fmla="*/ 132 h 384"/>
              <a:gd name="T46" fmla="*/ 284 w 384"/>
              <a:gd name="T47" fmla="*/ 123 h 384"/>
              <a:gd name="T48" fmla="*/ 267 w 384"/>
              <a:gd name="T49" fmla="*/ 144 h 384"/>
              <a:gd name="T50" fmla="*/ 289 w 384"/>
              <a:gd name="T51" fmla="*/ 138 h 384"/>
              <a:gd name="T52" fmla="*/ 270 w 384"/>
              <a:gd name="T53" fmla="*/ 157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70" y="157"/>
                </a:moveTo>
                <a:cubicBezTo>
                  <a:pt x="270" y="159"/>
                  <a:pt x="270" y="161"/>
                  <a:pt x="270" y="162"/>
                </a:cubicBezTo>
                <a:cubicBezTo>
                  <a:pt x="270" y="212"/>
                  <a:pt x="232" y="270"/>
                  <a:pt x="163" y="270"/>
                </a:cubicBezTo>
                <a:cubicBezTo>
                  <a:pt x="141" y="270"/>
                  <a:pt x="121" y="264"/>
                  <a:pt x="105" y="253"/>
                </a:cubicBezTo>
                <a:cubicBezTo>
                  <a:pt x="108" y="253"/>
                  <a:pt x="111" y="253"/>
                  <a:pt x="114" y="253"/>
                </a:cubicBezTo>
                <a:cubicBezTo>
                  <a:pt x="131" y="253"/>
                  <a:pt x="148" y="247"/>
                  <a:pt x="161" y="237"/>
                </a:cubicBezTo>
                <a:cubicBezTo>
                  <a:pt x="144" y="237"/>
                  <a:pt x="130" y="226"/>
                  <a:pt x="125" y="211"/>
                </a:cubicBezTo>
                <a:cubicBezTo>
                  <a:pt x="128" y="211"/>
                  <a:pt x="130" y="212"/>
                  <a:pt x="132" y="212"/>
                </a:cubicBezTo>
                <a:cubicBezTo>
                  <a:pt x="136" y="212"/>
                  <a:pt x="139" y="211"/>
                  <a:pt x="142" y="210"/>
                </a:cubicBezTo>
                <a:cubicBezTo>
                  <a:pt x="125" y="207"/>
                  <a:pt x="112" y="191"/>
                  <a:pt x="112" y="173"/>
                </a:cubicBezTo>
                <a:cubicBezTo>
                  <a:pt x="112" y="173"/>
                  <a:pt x="112" y="173"/>
                  <a:pt x="112" y="173"/>
                </a:cubicBezTo>
                <a:cubicBezTo>
                  <a:pt x="117" y="175"/>
                  <a:pt x="123" y="177"/>
                  <a:pt x="129" y="177"/>
                </a:cubicBezTo>
                <a:cubicBezTo>
                  <a:pt x="119" y="171"/>
                  <a:pt x="112" y="159"/>
                  <a:pt x="112" y="146"/>
                </a:cubicBezTo>
                <a:cubicBezTo>
                  <a:pt x="112" y="139"/>
                  <a:pt x="114" y="132"/>
                  <a:pt x="117" y="127"/>
                </a:cubicBezTo>
                <a:cubicBezTo>
                  <a:pt x="136" y="150"/>
                  <a:pt x="164" y="165"/>
                  <a:pt x="195" y="166"/>
                </a:cubicBezTo>
                <a:cubicBezTo>
                  <a:pt x="195" y="164"/>
                  <a:pt x="194" y="161"/>
                  <a:pt x="194" y="158"/>
                </a:cubicBezTo>
                <a:cubicBezTo>
                  <a:pt x="194" y="137"/>
                  <a:pt x="211" y="120"/>
                  <a:pt x="232" y="120"/>
                </a:cubicBezTo>
                <a:cubicBezTo>
                  <a:pt x="243" y="120"/>
                  <a:pt x="253" y="125"/>
                  <a:pt x="260" y="132"/>
                </a:cubicBezTo>
                <a:cubicBezTo>
                  <a:pt x="268" y="130"/>
                  <a:pt x="277" y="127"/>
                  <a:pt x="284" y="123"/>
                </a:cubicBezTo>
                <a:cubicBezTo>
                  <a:pt x="281" y="132"/>
                  <a:pt x="275" y="139"/>
                  <a:pt x="267" y="144"/>
                </a:cubicBezTo>
                <a:cubicBezTo>
                  <a:pt x="275" y="143"/>
                  <a:pt x="282" y="141"/>
                  <a:pt x="289" y="138"/>
                </a:cubicBezTo>
                <a:cubicBezTo>
                  <a:pt x="284" y="145"/>
                  <a:pt x="277" y="152"/>
                  <a:pt x="270" y="157"/>
                </a:cubicBezTo>
                <a:close/>
              </a:path>
            </a:pathLst>
          </a:custGeom>
          <a:solidFill>
            <a:srgbClr val="23CAD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40" name="Freeform 39"/>
          <p:cNvSpPr>
            <a:spLocks noEditPoints="1"/>
          </p:cNvSpPr>
          <p:nvPr/>
        </p:nvSpPr>
        <p:spPr bwMode="auto">
          <a:xfrm>
            <a:off x="3910918" y="5574649"/>
            <a:ext cx="369783" cy="377952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37 w 384"/>
              <a:gd name="T11" fmla="*/ 133 h 384"/>
              <a:gd name="T12" fmla="*/ 208 w 384"/>
              <a:gd name="T13" fmla="*/ 133 h 384"/>
              <a:gd name="T14" fmla="*/ 201 w 384"/>
              <a:gd name="T15" fmla="*/ 144 h 384"/>
              <a:gd name="T16" fmla="*/ 201 w 384"/>
              <a:gd name="T17" fmla="*/ 164 h 384"/>
              <a:gd name="T18" fmla="*/ 237 w 384"/>
              <a:gd name="T19" fmla="*/ 164 h 384"/>
              <a:gd name="T20" fmla="*/ 237 w 384"/>
              <a:gd name="T21" fmla="*/ 194 h 384"/>
              <a:gd name="T22" fmla="*/ 201 w 384"/>
              <a:gd name="T23" fmla="*/ 194 h 384"/>
              <a:gd name="T24" fmla="*/ 201 w 384"/>
              <a:gd name="T25" fmla="*/ 283 h 384"/>
              <a:gd name="T26" fmla="*/ 167 w 384"/>
              <a:gd name="T27" fmla="*/ 283 h 384"/>
              <a:gd name="T28" fmla="*/ 167 w 384"/>
              <a:gd name="T29" fmla="*/ 194 h 384"/>
              <a:gd name="T30" fmla="*/ 136 w 384"/>
              <a:gd name="T31" fmla="*/ 194 h 384"/>
              <a:gd name="T32" fmla="*/ 136 w 384"/>
              <a:gd name="T33" fmla="*/ 164 h 384"/>
              <a:gd name="T34" fmla="*/ 167 w 384"/>
              <a:gd name="T35" fmla="*/ 164 h 384"/>
              <a:gd name="T36" fmla="*/ 167 w 384"/>
              <a:gd name="T37" fmla="*/ 147 h 384"/>
              <a:gd name="T38" fmla="*/ 208 w 384"/>
              <a:gd name="T39" fmla="*/ 101 h 384"/>
              <a:gd name="T40" fmla="*/ 237 w 384"/>
              <a:gd name="T41" fmla="*/ 101 h 384"/>
              <a:gd name="T42" fmla="*/ 237 w 384"/>
              <a:gd name="T43" fmla="*/ 133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37" y="133"/>
                </a:moveTo>
                <a:cubicBezTo>
                  <a:pt x="208" y="133"/>
                  <a:pt x="208" y="133"/>
                  <a:pt x="208" y="133"/>
                </a:cubicBezTo>
                <a:cubicBezTo>
                  <a:pt x="205" y="133"/>
                  <a:pt x="201" y="138"/>
                  <a:pt x="201" y="144"/>
                </a:cubicBezTo>
                <a:cubicBezTo>
                  <a:pt x="201" y="164"/>
                  <a:pt x="201" y="164"/>
                  <a:pt x="201" y="164"/>
                </a:cubicBezTo>
                <a:cubicBezTo>
                  <a:pt x="237" y="164"/>
                  <a:pt x="237" y="164"/>
                  <a:pt x="237" y="164"/>
                </a:cubicBezTo>
                <a:cubicBezTo>
                  <a:pt x="237" y="194"/>
                  <a:pt x="237" y="194"/>
                  <a:pt x="237" y="194"/>
                </a:cubicBezTo>
                <a:cubicBezTo>
                  <a:pt x="201" y="194"/>
                  <a:pt x="201" y="194"/>
                  <a:pt x="201" y="194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167" y="283"/>
                  <a:pt x="167" y="283"/>
                  <a:pt x="167" y="283"/>
                </a:cubicBezTo>
                <a:cubicBezTo>
                  <a:pt x="167" y="194"/>
                  <a:pt x="167" y="194"/>
                  <a:pt x="167" y="194"/>
                </a:cubicBezTo>
                <a:cubicBezTo>
                  <a:pt x="136" y="194"/>
                  <a:pt x="136" y="194"/>
                  <a:pt x="136" y="19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67" y="164"/>
                  <a:pt x="167" y="164"/>
                  <a:pt x="167" y="164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67" y="122"/>
                  <a:pt x="185" y="101"/>
                  <a:pt x="208" y="101"/>
                </a:cubicBezTo>
                <a:cubicBezTo>
                  <a:pt x="237" y="101"/>
                  <a:pt x="237" y="101"/>
                  <a:pt x="237" y="101"/>
                </a:cubicBezTo>
                <a:lnTo>
                  <a:pt x="237" y="133"/>
                </a:lnTo>
                <a:close/>
              </a:path>
            </a:pathLst>
          </a:cu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41" name="Freeform 40"/>
          <p:cNvSpPr>
            <a:spLocks noEditPoints="1"/>
          </p:cNvSpPr>
          <p:nvPr/>
        </p:nvSpPr>
        <p:spPr bwMode="auto">
          <a:xfrm>
            <a:off x="4821370" y="5568759"/>
            <a:ext cx="366281" cy="389733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45 w 384"/>
              <a:gd name="T11" fmla="*/ 272 h 384"/>
              <a:gd name="T12" fmla="*/ 106 w 384"/>
              <a:gd name="T13" fmla="*/ 272 h 384"/>
              <a:gd name="T14" fmla="*/ 106 w 384"/>
              <a:gd name="T15" fmla="*/ 147 h 384"/>
              <a:gd name="T16" fmla="*/ 145 w 384"/>
              <a:gd name="T17" fmla="*/ 147 h 384"/>
              <a:gd name="T18" fmla="*/ 145 w 384"/>
              <a:gd name="T19" fmla="*/ 272 h 384"/>
              <a:gd name="T20" fmla="*/ 125 w 384"/>
              <a:gd name="T21" fmla="*/ 132 h 384"/>
              <a:gd name="T22" fmla="*/ 105 w 384"/>
              <a:gd name="T23" fmla="*/ 112 h 384"/>
              <a:gd name="T24" fmla="*/ 126 w 384"/>
              <a:gd name="T25" fmla="*/ 93 h 384"/>
              <a:gd name="T26" fmla="*/ 146 w 384"/>
              <a:gd name="T27" fmla="*/ 112 h 384"/>
              <a:gd name="T28" fmla="*/ 125 w 384"/>
              <a:gd name="T29" fmla="*/ 132 h 384"/>
              <a:gd name="T30" fmla="*/ 287 w 384"/>
              <a:gd name="T31" fmla="*/ 272 h 384"/>
              <a:gd name="T32" fmla="*/ 248 w 384"/>
              <a:gd name="T33" fmla="*/ 272 h 384"/>
              <a:gd name="T34" fmla="*/ 248 w 384"/>
              <a:gd name="T35" fmla="*/ 203 h 384"/>
              <a:gd name="T36" fmla="*/ 228 w 384"/>
              <a:gd name="T37" fmla="*/ 176 h 384"/>
              <a:gd name="T38" fmla="*/ 208 w 384"/>
              <a:gd name="T39" fmla="*/ 190 h 384"/>
              <a:gd name="T40" fmla="*/ 207 w 384"/>
              <a:gd name="T41" fmla="*/ 200 h 384"/>
              <a:gd name="T42" fmla="*/ 207 w 384"/>
              <a:gd name="T43" fmla="*/ 272 h 384"/>
              <a:gd name="T44" fmla="*/ 168 w 384"/>
              <a:gd name="T45" fmla="*/ 272 h 384"/>
              <a:gd name="T46" fmla="*/ 168 w 384"/>
              <a:gd name="T47" fmla="*/ 187 h 384"/>
              <a:gd name="T48" fmla="*/ 167 w 384"/>
              <a:gd name="T49" fmla="*/ 147 h 384"/>
              <a:gd name="T50" fmla="*/ 201 w 384"/>
              <a:gd name="T51" fmla="*/ 147 h 384"/>
              <a:gd name="T52" fmla="*/ 203 w 384"/>
              <a:gd name="T53" fmla="*/ 164 h 384"/>
              <a:gd name="T54" fmla="*/ 204 w 384"/>
              <a:gd name="T55" fmla="*/ 164 h 384"/>
              <a:gd name="T56" fmla="*/ 242 w 384"/>
              <a:gd name="T57" fmla="*/ 144 h 384"/>
              <a:gd name="T58" fmla="*/ 287 w 384"/>
              <a:gd name="T59" fmla="*/ 198 h 384"/>
              <a:gd name="T60" fmla="*/ 287 w 384"/>
              <a:gd name="T61" fmla="*/ 272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9"/>
                  <a:pt x="86" y="384"/>
                  <a:pt x="192" y="384"/>
                </a:cubicBezTo>
                <a:cubicBezTo>
                  <a:pt x="298" y="384"/>
                  <a:pt x="384" y="299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45" y="272"/>
                </a:moveTo>
                <a:cubicBezTo>
                  <a:pt x="106" y="272"/>
                  <a:pt x="106" y="272"/>
                  <a:pt x="106" y="272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145" y="147"/>
                  <a:pt x="145" y="147"/>
                  <a:pt x="145" y="147"/>
                </a:cubicBezTo>
                <a:lnTo>
                  <a:pt x="145" y="272"/>
                </a:lnTo>
                <a:close/>
                <a:moveTo>
                  <a:pt x="125" y="132"/>
                </a:moveTo>
                <a:cubicBezTo>
                  <a:pt x="113" y="132"/>
                  <a:pt x="105" y="123"/>
                  <a:pt x="105" y="112"/>
                </a:cubicBezTo>
                <a:cubicBezTo>
                  <a:pt x="105" y="101"/>
                  <a:pt x="113" y="93"/>
                  <a:pt x="126" y="93"/>
                </a:cubicBezTo>
                <a:cubicBezTo>
                  <a:pt x="138" y="93"/>
                  <a:pt x="146" y="101"/>
                  <a:pt x="146" y="112"/>
                </a:cubicBezTo>
                <a:cubicBezTo>
                  <a:pt x="146" y="123"/>
                  <a:pt x="138" y="132"/>
                  <a:pt x="125" y="132"/>
                </a:cubicBezTo>
                <a:close/>
                <a:moveTo>
                  <a:pt x="287" y="272"/>
                </a:moveTo>
                <a:cubicBezTo>
                  <a:pt x="248" y="272"/>
                  <a:pt x="248" y="272"/>
                  <a:pt x="248" y="272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87"/>
                  <a:pt x="242" y="176"/>
                  <a:pt x="228" y="176"/>
                </a:cubicBezTo>
                <a:cubicBezTo>
                  <a:pt x="218" y="176"/>
                  <a:pt x="211" y="183"/>
                  <a:pt x="208" y="190"/>
                </a:cubicBezTo>
                <a:cubicBezTo>
                  <a:pt x="207" y="193"/>
                  <a:pt x="207" y="196"/>
                  <a:pt x="207" y="200"/>
                </a:cubicBezTo>
                <a:cubicBezTo>
                  <a:pt x="207" y="272"/>
                  <a:pt x="207" y="272"/>
                  <a:pt x="207" y="272"/>
                </a:cubicBezTo>
                <a:cubicBezTo>
                  <a:pt x="168" y="272"/>
                  <a:pt x="168" y="272"/>
                  <a:pt x="168" y="272"/>
                </a:cubicBezTo>
                <a:cubicBezTo>
                  <a:pt x="168" y="187"/>
                  <a:pt x="168" y="187"/>
                  <a:pt x="168" y="187"/>
                </a:cubicBezTo>
                <a:cubicBezTo>
                  <a:pt x="168" y="171"/>
                  <a:pt x="168" y="158"/>
                  <a:pt x="167" y="147"/>
                </a:cubicBezTo>
                <a:cubicBezTo>
                  <a:pt x="201" y="147"/>
                  <a:pt x="201" y="147"/>
                  <a:pt x="201" y="147"/>
                </a:cubicBezTo>
                <a:cubicBezTo>
                  <a:pt x="203" y="164"/>
                  <a:pt x="203" y="164"/>
                  <a:pt x="203" y="164"/>
                </a:cubicBezTo>
                <a:cubicBezTo>
                  <a:pt x="204" y="164"/>
                  <a:pt x="204" y="164"/>
                  <a:pt x="204" y="164"/>
                </a:cubicBezTo>
                <a:cubicBezTo>
                  <a:pt x="209" y="156"/>
                  <a:pt x="221" y="144"/>
                  <a:pt x="242" y="144"/>
                </a:cubicBezTo>
                <a:cubicBezTo>
                  <a:pt x="268" y="144"/>
                  <a:pt x="287" y="161"/>
                  <a:pt x="287" y="198"/>
                </a:cubicBezTo>
                <a:lnTo>
                  <a:pt x="287" y="272"/>
                </a:lnTo>
                <a:close/>
              </a:path>
            </a:pathLst>
          </a:custGeom>
          <a:solidFill>
            <a:srgbClr val="F3C30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42" name="Freeform 41"/>
          <p:cNvSpPr>
            <a:spLocks noEditPoints="1"/>
          </p:cNvSpPr>
          <p:nvPr/>
        </p:nvSpPr>
        <p:spPr bwMode="auto">
          <a:xfrm>
            <a:off x="5265566" y="5573832"/>
            <a:ext cx="368381" cy="379587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06 w 384"/>
              <a:gd name="T11" fmla="*/ 238 h 384"/>
              <a:gd name="T12" fmla="*/ 178 w 384"/>
              <a:gd name="T13" fmla="*/ 225 h 384"/>
              <a:gd name="T14" fmla="*/ 147 w 384"/>
              <a:gd name="T15" fmla="*/ 293 h 384"/>
              <a:gd name="T16" fmla="*/ 163 w 384"/>
              <a:gd name="T17" fmla="*/ 186 h 384"/>
              <a:gd name="T18" fmla="*/ 189 w 384"/>
              <a:gd name="T19" fmla="*/ 137 h 384"/>
              <a:gd name="T20" fmla="*/ 200 w 384"/>
              <a:gd name="T21" fmla="*/ 217 h 384"/>
              <a:gd name="T22" fmla="*/ 231 w 384"/>
              <a:gd name="T23" fmla="*/ 124 h 384"/>
              <a:gd name="T24" fmla="*/ 137 w 384"/>
              <a:gd name="T25" fmla="*/ 174 h 384"/>
              <a:gd name="T26" fmla="*/ 142 w 384"/>
              <a:gd name="T27" fmla="*/ 208 h 384"/>
              <a:gd name="T28" fmla="*/ 114 w 384"/>
              <a:gd name="T29" fmla="*/ 161 h 384"/>
              <a:gd name="T30" fmla="*/ 182 w 384"/>
              <a:gd name="T31" fmla="*/ 92 h 384"/>
              <a:gd name="T32" fmla="*/ 270 w 384"/>
              <a:gd name="T33" fmla="*/ 147 h 384"/>
              <a:gd name="T34" fmla="*/ 206 w 384"/>
              <a:gd name="T35" fmla="*/ 238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06" y="238"/>
                </a:moveTo>
                <a:cubicBezTo>
                  <a:pt x="193" y="237"/>
                  <a:pt x="188" y="230"/>
                  <a:pt x="178" y="225"/>
                </a:cubicBezTo>
                <a:cubicBezTo>
                  <a:pt x="173" y="252"/>
                  <a:pt x="167" y="279"/>
                  <a:pt x="147" y="293"/>
                </a:cubicBezTo>
                <a:cubicBezTo>
                  <a:pt x="141" y="251"/>
                  <a:pt x="156" y="219"/>
                  <a:pt x="163" y="186"/>
                </a:cubicBezTo>
                <a:cubicBezTo>
                  <a:pt x="151" y="166"/>
                  <a:pt x="164" y="127"/>
                  <a:pt x="189" y="137"/>
                </a:cubicBezTo>
                <a:cubicBezTo>
                  <a:pt x="219" y="149"/>
                  <a:pt x="163" y="209"/>
                  <a:pt x="200" y="217"/>
                </a:cubicBezTo>
                <a:cubicBezTo>
                  <a:pt x="240" y="225"/>
                  <a:pt x="256" y="149"/>
                  <a:pt x="231" y="124"/>
                </a:cubicBezTo>
                <a:cubicBezTo>
                  <a:pt x="196" y="88"/>
                  <a:pt x="129" y="123"/>
                  <a:pt x="137" y="174"/>
                </a:cubicBezTo>
                <a:cubicBezTo>
                  <a:pt x="139" y="187"/>
                  <a:pt x="152" y="191"/>
                  <a:pt x="142" y="208"/>
                </a:cubicBezTo>
                <a:cubicBezTo>
                  <a:pt x="120" y="203"/>
                  <a:pt x="113" y="185"/>
                  <a:pt x="114" y="161"/>
                </a:cubicBezTo>
                <a:cubicBezTo>
                  <a:pt x="115" y="123"/>
                  <a:pt x="149" y="95"/>
                  <a:pt x="182" y="92"/>
                </a:cubicBezTo>
                <a:cubicBezTo>
                  <a:pt x="225" y="87"/>
                  <a:pt x="265" y="107"/>
                  <a:pt x="270" y="147"/>
                </a:cubicBezTo>
                <a:cubicBezTo>
                  <a:pt x="276" y="192"/>
                  <a:pt x="251" y="241"/>
                  <a:pt x="206" y="238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43" name="Freeform 42"/>
          <p:cNvSpPr>
            <a:spLocks noEditPoints="1"/>
          </p:cNvSpPr>
          <p:nvPr/>
        </p:nvSpPr>
        <p:spPr bwMode="auto">
          <a:xfrm>
            <a:off x="4358615" y="5578735"/>
            <a:ext cx="384840" cy="369783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70 w 384"/>
              <a:gd name="T11" fmla="*/ 157 h 384"/>
              <a:gd name="T12" fmla="*/ 270 w 384"/>
              <a:gd name="T13" fmla="*/ 162 h 384"/>
              <a:gd name="T14" fmla="*/ 163 w 384"/>
              <a:gd name="T15" fmla="*/ 270 h 384"/>
              <a:gd name="T16" fmla="*/ 105 w 384"/>
              <a:gd name="T17" fmla="*/ 253 h 384"/>
              <a:gd name="T18" fmla="*/ 114 w 384"/>
              <a:gd name="T19" fmla="*/ 253 h 384"/>
              <a:gd name="T20" fmla="*/ 161 w 384"/>
              <a:gd name="T21" fmla="*/ 237 h 384"/>
              <a:gd name="T22" fmla="*/ 125 w 384"/>
              <a:gd name="T23" fmla="*/ 211 h 384"/>
              <a:gd name="T24" fmla="*/ 132 w 384"/>
              <a:gd name="T25" fmla="*/ 212 h 384"/>
              <a:gd name="T26" fmla="*/ 142 w 384"/>
              <a:gd name="T27" fmla="*/ 210 h 384"/>
              <a:gd name="T28" fmla="*/ 112 w 384"/>
              <a:gd name="T29" fmla="*/ 173 h 384"/>
              <a:gd name="T30" fmla="*/ 112 w 384"/>
              <a:gd name="T31" fmla="*/ 173 h 384"/>
              <a:gd name="T32" fmla="*/ 129 w 384"/>
              <a:gd name="T33" fmla="*/ 177 h 384"/>
              <a:gd name="T34" fmla="*/ 112 w 384"/>
              <a:gd name="T35" fmla="*/ 146 h 384"/>
              <a:gd name="T36" fmla="*/ 117 w 384"/>
              <a:gd name="T37" fmla="*/ 127 h 384"/>
              <a:gd name="T38" fmla="*/ 195 w 384"/>
              <a:gd name="T39" fmla="*/ 166 h 384"/>
              <a:gd name="T40" fmla="*/ 194 w 384"/>
              <a:gd name="T41" fmla="*/ 158 h 384"/>
              <a:gd name="T42" fmla="*/ 232 w 384"/>
              <a:gd name="T43" fmla="*/ 120 h 384"/>
              <a:gd name="T44" fmla="*/ 260 w 384"/>
              <a:gd name="T45" fmla="*/ 132 h 384"/>
              <a:gd name="T46" fmla="*/ 284 w 384"/>
              <a:gd name="T47" fmla="*/ 123 h 384"/>
              <a:gd name="T48" fmla="*/ 267 w 384"/>
              <a:gd name="T49" fmla="*/ 144 h 384"/>
              <a:gd name="T50" fmla="*/ 289 w 384"/>
              <a:gd name="T51" fmla="*/ 138 h 384"/>
              <a:gd name="T52" fmla="*/ 270 w 384"/>
              <a:gd name="T53" fmla="*/ 157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70" y="157"/>
                </a:moveTo>
                <a:cubicBezTo>
                  <a:pt x="270" y="159"/>
                  <a:pt x="270" y="161"/>
                  <a:pt x="270" y="162"/>
                </a:cubicBezTo>
                <a:cubicBezTo>
                  <a:pt x="270" y="212"/>
                  <a:pt x="232" y="270"/>
                  <a:pt x="163" y="270"/>
                </a:cubicBezTo>
                <a:cubicBezTo>
                  <a:pt x="141" y="270"/>
                  <a:pt x="121" y="264"/>
                  <a:pt x="105" y="253"/>
                </a:cubicBezTo>
                <a:cubicBezTo>
                  <a:pt x="108" y="253"/>
                  <a:pt x="111" y="253"/>
                  <a:pt x="114" y="253"/>
                </a:cubicBezTo>
                <a:cubicBezTo>
                  <a:pt x="131" y="253"/>
                  <a:pt x="148" y="247"/>
                  <a:pt x="161" y="237"/>
                </a:cubicBezTo>
                <a:cubicBezTo>
                  <a:pt x="144" y="237"/>
                  <a:pt x="130" y="226"/>
                  <a:pt x="125" y="211"/>
                </a:cubicBezTo>
                <a:cubicBezTo>
                  <a:pt x="128" y="211"/>
                  <a:pt x="130" y="212"/>
                  <a:pt x="132" y="212"/>
                </a:cubicBezTo>
                <a:cubicBezTo>
                  <a:pt x="136" y="212"/>
                  <a:pt x="139" y="211"/>
                  <a:pt x="142" y="210"/>
                </a:cubicBezTo>
                <a:cubicBezTo>
                  <a:pt x="125" y="207"/>
                  <a:pt x="112" y="191"/>
                  <a:pt x="112" y="173"/>
                </a:cubicBezTo>
                <a:cubicBezTo>
                  <a:pt x="112" y="173"/>
                  <a:pt x="112" y="173"/>
                  <a:pt x="112" y="173"/>
                </a:cubicBezTo>
                <a:cubicBezTo>
                  <a:pt x="117" y="175"/>
                  <a:pt x="123" y="177"/>
                  <a:pt x="129" y="177"/>
                </a:cubicBezTo>
                <a:cubicBezTo>
                  <a:pt x="119" y="171"/>
                  <a:pt x="112" y="159"/>
                  <a:pt x="112" y="146"/>
                </a:cubicBezTo>
                <a:cubicBezTo>
                  <a:pt x="112" y="139"/>
                  <a:pt x="114" y="132"/>
                  <a:pt x="117" y="127"/>
                </a:cubicBezTo>
                <a:cubicBezTo>
                  <a:pt x="136" y="150"/>
                  <a:pt x="164" y="165"/>
                  <a:pt x="195" y="166"/>
                </a:cubicBezTo>
                <a:cubicBezTo>
                  <a:pt x="195" y="164"/>
                  <a:pt x="194" y="161"/>
                  <a:pt x="194" y="158"/>
                </a:cubicBezTo>
                <a:cubicBezTo>
                  <a:pt x="194" y="137"/>
                  <a:pt x="211" y="120"/>
                  <a:pt x="232" y="120"/>
                </a:cubicBezTo>
                <a:cubicBezTo>
                  <a:pt x="243" y="120"/>
                  <a:pt x="253" y="125"/>
                  <a:pt x="260" y="132"/>
                </a:cubicBezTo>
                <a:cubicBezTo>
                  <a:pt x="268" y="130"/>
                  <a:pt x="277" y="127"/>
                  <a:pt x="284" y="123"/>
                </a:cubicBezTo>
                <a:cubicBezTo>
                  <a:pt x="281" y="132"/>
                  <a:pt x="275" y="139"/>
                  <a:pt x="267" y="144"/>
                </a:cubicBezTo>
                <a:cubicBezTo>
                  <a:pt x="275" y="143"/>
                  <a:pt x="282" y="141"/>
                  <a:pt x="289" y="138"/>
                </a:cubicBezTo>
                <a:cubicBezTo>
                  <a:pt x="284" y="145"/>
                  <a:pt x="277" y="152"/>
                  <a:pt x="270" y="157"/>
                </a:cubicBezTo>
                <a:close/>
              </a:path>
            </a:pathLst>
          </a:custGeom>
          <a:solidFill>
            <a:srgbClr val="23CAD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44" name="Freeform 43"/>
          <p:cNvSpPr>
            <a:spLocks noEditPoints="1"/>
          </p:cNvSpPr>
          <p:nvPr/>
        </p:nvSpPr>
        <p:spPr bwMode="auto">
          <a:xfrm>
            <a:off x="6637678" y="5574649"/>
            <a:ext cx="369783" cy="377952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37 w 384"/>
              <a:gd name="T11" fmla="*/ 133 h 384"/>
              <a:gd name="T12" fmla="*/ 208 w 384"/>
              <a:gd name="T13" fmla="*/ 133 h 384"/>
              <a:gd name="T14" fmla="*/ 201 w 384"/>
              <a:gd name="T15" fmla="*/ 144 h 384"/>
              <a:gd name="T16" fmla="*/ 201 w 384"/>
              <a:gd name="T17" fmla="*/ 164 h 384"/>
              <a:gd name="T18" fmla="*/ 237 w 384"/>
              <a:gd name="T19" fmla="*/ 164 h 384"/>
              <a:gd name="T20" fmla="*/ 237 w 384"/>
              <a:gd name="T21" fmla="*/ 194 h 384"/>
              <a:gd name="T22" fmla="*/ 201 w 384"/>
              <a:gd name="T23" fmla="*/ 194 h 384"/>
              <a:gd name="T24" fmla="*/ 201 w 384"/>
              <a:gd name="T25" fmla="*/ 283 h 384"/>
              <a:gd name="T26" fmla="*/ 167 w 384"/>
              <a:gd name="T27" fmla="*/ 283 h 384"/>
              <a:gd name="T28" fmla="*/ 167 w 384"/>
              <a:gd name="T29" fmla="*/ 194 h 384"/>
              <a:gd name="T30" fmla="*/ 136 w 384"/>
              <a:gd name="T31" fmla="*/ 194 h 384"/>
              <a:gd name="T32" fmla="*/ 136 w 384"/>
              <a:gd name="T33" fmla="*/ 164 h 384"/>
              <a:gd name="T34" fmla="*/ 167 w 384"/>
              <a:gd name="T35" fmla="*/ 164 h 384"/>
              <a:gd name="T36" fmla="*/ 167 w 384"/>
              <a:gd name="T37" fmla="*/ 147 h 384"/>
              <a:gd name="T38" fmla="*/ 208 w 384"/>
              <a:gd name="T39" fmla="*/ 101 h 384"/>
              <a:gd name="T40" fmla="*/ 237 w 384"/>
              <a:gd name="T41" fmla="*/ 101 h 384"/>
              <a:gd name="T42" fmla="*/ 237 w 384"/>
              <a:gd name="T43" fmla="*/ 133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37" y="133"/>
                </a:moveTo>
                <a:cubicBezTo>
                  <a:pt x="208" y="133"/>
                  <a:pt x="208" y="133"/>
                  <a:pt x="208" y="133"/>
                </a:cubicBezTo>
                <a:cubicBezTo>
                  <a:pt x="205" y="133"/>
                  <a:pt x="201" y="138"/>
                  <a:pt x="201" y="144"/>
                </a:cubicBezTo>
                <a:cubicBezTo>
                  <a:pt x="201" y="164"/>
                  <a:pt x="201" y="164"/>
                  <a:pt x="201" y="164"/>
                </a:cubicBezTo>
                <a:cubicBezTo>
                  <a:pt x="237" y="164"/>
                  <a:pt x="237" y="164"/>
                  <a:pt x="237" y="164"/>
                </a:cubicBezTo>
                <a:cubicBezTo>
                  <a:pt x="237" y="194"/>
                  <a:pt x="237" y="194"/>
                  <a:pt x="237" y="194"/>
                </a:cubicBezTo>
                <a:cubicBezTo>
                  <a:pt x="201" y="194"/>
                  <a:pt x="201" y="194"/>
                  <a:pt x="201" y="194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167" y="283"/>
                  <a:pt x="167" y="283"/>
                  <a:pt x="167" y="283"/>
                </a:cubicBezTo>
                <a:cubicBezTo>
                  <a:pt x="167" y="194"/>
                  <a:pt x="167" y="194"/>
                  <a:pt x="167" y="194"/>
                </a:cubicBezTo>
                <a:cubicBezTo>
                  <a:pt x="136" y="194"/>
                  <a:pt x="136" y="194"/>
                  <a:pt x="136" y="19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67" y="164"/>
                  <a:pt x="167" y="164"/>
                  <a:pt x="167" y="164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67" y="122"/>
                  <a:pt x="185" y="101"/>
                  <a:pt x="208" y="101"/>
                </a:cubicBezTo>
                <a:cubicBezTo>
                  <a:pt x="237" y="101"/>
                  <a:pt x="237" y="101"/>
                  <a:pt x="237" y="101"/>
                </a:cubicBezTo>
                <a:lnTo>
                  <a:pt x="237" y="133"/>
                </a:lnTo>
                <a:close/>
              </a:path>
            </a:pathLst>
          </a:cu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45" name="Freeform 44"/>
          <p:cNvSpPr>
            <a:spLocks noEditPoints="1"/>
          </p:cNvSpPr>
          <p:nvPr/>
        </p:nvSpPr>
        <p:spPr bwMode="auto">
          <a:xfrm>
            <a:off x="7548130" y="5568759"/>
            <a:ext cx="366281" cy="389733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45 w 384"/>
              <a:gd name="T11" fmla="*/ 272 h 384"/>
              <a:gd name="T12" fmla="*/ 106 w 384"/>
              <a:gd name="T13" fmla="*/ 272 h 384"/>
              <a:gd name="T14" fmla="*/ 106 w 384"/>
              <a:gd name="T15" fmla="*/ 147 h 384"/>
              <a:gd name="T16" fmla="*/ 145 w 384"/>
              <a:gd name="T17" fmla="*/ 147 h 384"/>
              <a:gd name="T18" fmla="*/ 145 w 384"/>
              <a:gd name="T19" fmla="*/ 272 h 384"/>
              <a:gd name="T20" fmla="*/ 125 w 384"/>
              <a:gd name="T21" fmla="*/ 132 h 384"/>
              <a:gd name="T22" fmla="*/ 105 w 384"/>
              <a:gd name="T23" fmla="*/ 112 h 384"/>
              <a:gd name="T24" fmla="*/ 126 w 384"/>
              <a:gd name="T25" fmla="*/ 93 h 384"/>
              <a:gd name="T26" fmla="*/ 146 w 384"/>
              <a:gd name="T27" fmla="*/ 112 h 384"/>
              <a:gd name="T28" fmla="*/ 125 w 384"/>
              <a:gd name="T29" fmla="*/ 132 h 384"/>
              <a:gd name="T30" fmla="*/ 287 w 384"/>
              <a:gd name="T31" fmla="*/ 272 h 384"/>
              <a:gd name="T32" fmla="*/ 248 w 384"/>
              <a:gd name="T33" fmla="*/ 272 h 384"/>
              <a:gd name="T34" fmla="*/ 248 w 384"/>
              <a:gd name="T35" fmla="*/ 203 h 384"/>
              <a:gd name="T36" fmla="*/ 228 w 384"/>
              <a:gd name="T37" fmla="*/ 176 h 384"/>
              <a:gd name="T38" fmla="*/ 208 w 384"/>
              <a:gd name="T39" fmla="*/ 190 h 384"/>
              <a:gd name="T40" fmla="*/ 207 w 384"/>
              <a:gd name="T41" fmla="*/ 200 h 384"/>
              <a:gd name="T42" fmla="*/ 207 w 384"/>
              <a:gd name="T43" fmla="*/ 272 h 384"/>
              <a:gd name="T44" fmla="*/ 168 w 384"/>
              <a:gd name="T45" fmla="*/ 272 h 384"/>
              <a:gd name="T46" fmla="*/ 168 w 384"/>
              <a:gd name="T47" fmla="*/ 187 h 384"/>
              <a:gd name="T48" fmla="*/ 167 w 384"/>
              <a:gd name="T49" fmla="*/ 147 h 384"/>
              <a:gd name="T50" fmla="*/ 201 w 384"/>
              <a:gd name="T51" fmla="*/ 147 h 384"/>
              <a:gd name="T52" fmla="*/ 203 w 384"/>
              <a:gd name="T53" fmla="*/ 164 h 384"/>
              <a:gd name="T54" fmla="*/ 204 w 384"/>
              <a:gd name="T55" fmla="*/ 164 h 384"/>
              <a:gd name="T56" fmla="*/ 242 w 384"/>
              <a:gd name="T57" fmla="*/ 144 h 384"/>
              <a:gd name="T58" fmla="*/ 287 w 384"/>
              <a:gd name="T59" fmla="*/ 198 h 384"/>
              <a:gd name="T60" fmla="*/ 287 w 384"/>
              <a:gd name="T61" fmla="*/ 272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9"/>
                  <a:pt x="86" y="384"/>
                  <a:pt x="192" y="384"/>
                </a:cubicBezTo>
                <a:cubicBezTo>
                  <a:pt x="298" y="384"/>
                  <a:pt x="384" y="299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45" y="272"/>
                </a:moveTo>
                <a:cubicBezTo>
                  <a:pt x="106" y="272"/>
                  <a:pt x="106" y="272"/>
                  <a:pt x="106" y="272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145" y="147"/>
                  <a:pt x="145" y="147"/>
                  <a:pt x="145" y="147"/>
                </a:cubicBezTo>
                <a:lnTo>
                  <a:pt x="145" y="272"/>
                </a:lnTo>
                <a:close/>
                <a:moveTo>
                  <a:pt x="125" y="132"/>
                </a:moveTo>
                <a:cubicBezTo>
                  <a:pt x="113" y="132"/>
                  <a:pt x="105" y="123"/>
                  <a:pt x="105" y="112"/>
                </a:cubicBezTo>
                <a:cubicBezTo>
                  <a:pt x="105" y="101"/>
                  <a:pt x="113" y="93"/>
                  <a:pt x="126" y="93"/>
                </a:cubicBezTo>
                <a:cubicBezTo>
                  <a:pt x="138" y="93"/>
                  <a:pt x="146" y="101"/>
                  <a:pt x="146" y="112"/>
                </a:cubicBezTo>
                <a:cubicBezTo>
                  <a:pt x="146" y="123"/>
                  <a:pt x="138" y="132"/>
                  <a:pt x="125" y="132"/>
                </a:cubicBezTo>
                <a:close/>
                <a:moveTo>
                  <a:pt x="287" y="272"/>
                </a:moveTo>
                <a:cubicBezTo>
                  <a:pt x="248" y="272"/>
                  <a:pt x="248" y="272"/>
                  <a:pt x="248" y="272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87"/>
                  <a:pt x="242" y="176"/>
                  <a:pt x="228" y="176"/>
                </a:cubicBezTo>
                <a:cubicBezTo>
                  <a:pt x="218" y="176"/>
                  <a:pt x="211" y="183"/>
                  <a:pt x="208" y="190"/>
                </a:cubicBezTo>
                <a:cubicBezTo>
                  <a:pt x="207" y="193"/>
                  <a:pt x="207" y="196"/>
                  <a:pt x="207" y="200"/>
                </a:cubicBezTo>
                <a:cubicBezTo>
                  <a:pt x="207" y="272"/>
                  <a:pt x="207" y="272"/>
                  <a:pt x="207" y="272"/>
                </a:cubicBezTo>
                <a:cubicBezTo>
                  <a:pt x="168" y="272"/>
                  <a:pt x="168" y="272"/>
                  <a:pt x="168" y="272"/>
                </a:cubicBezTo>
                <a:cubicBezTo>
                  <a:pt x="168" y="187"/>
                  <a:pt x="168" y="187"/>
                  <a:pt x="168" y="187"/>
                </a:cubicBezTo>
                <a:cubicBezTo>
                  <a:pt x="168" y="171"/>
                  <a:pt x="168" y="158"/>
                  <a:pt x="167" y="147"/>
                </a:cubicBezTo>
                <a:cubicBezTo>
                  <a:pt x="201" y="147"/>
                  <a:pt x="201" y="147"/>
                  <a:pt x="201" y="147"/>
                </a:cubicBezTo>
                <a:cubicBezTo>
                  <a:pt x="203" y="164"/>
                  <a:pt x="203" y="164"/>
                  <a:pt x="203" y="164"/>
                </a:cubicBezTo>
                <a:cubicBezTo>
                  <a:pt x="204" y="164"/>
                  <a:pt x="204" y="164"/>
                  <a:pt x="204" y="164"/>
                </a:cubicBezTo>
                <a:cubicBezTo>
                  <a:pt x="209" y="156"/>
                  <a:pt x="221" y="144"/>
                  <a:pt x="242" y="144"/>
                </a:cubicBezTo>
                <a:cubicBezTo>
                  <a:pt x="268" y="144"/>
                  <a:pt x="287" y="161"/>
                  <a:pt x="287" y="198"/>
                </a:cubicBezTo>
                <a:lnTo>
                  <a:pt x="287" y="272"/>
                </a:lnTo>
                <a:close/>
              </a:path>
            </a:pathLst>
          </a:custGeom>
          <a:solidFill>
            <a:srgbClr val="F3C30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7992326" y="5573832"/>
            <a:ext cx="368381" cy="379587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06 w 384"/>
              <a:gd name="T11" fmla="*/ 238 h 384"/>
              <a:gd name="T12" fmla="*/ 178 w 384"/>
              <a:gd name="T13" fmla="*/ 225 h 384"/>
              <a:gd name="T14" fmla="*/ 147 w 384"/>
              <a:gd name="T15" fmla="*/ 293 h 384"/>
              <a:gd name="T16" fmla="*/ 163 w 384"/>
              <a:gd name="T17" fmla="*/ 186 h 384"/>
              <a:gd name="T18" fmla="*/ 189 w 384"/>
              <a:gd name="T19" fmla="*/ 137 h 384"/>
              <a:gd name="T20" fmla="*/ 200 w 384"/>
              <a:gd name="T21" fmla="*/ 217 h 384"/>
              <a:gd name="T22" fmla="*/ 231 w 384"/>
              <a:gd name="T23" fmla="*/ 124 h 384"/>
              <a:gd name="T24" fmla="*/ 137 w 384"/>
              <a:gd name="T25" fmla="*/ 174 h 384"/>
              <a:gd name="T26" fmla="*/ 142 w 384"/>
              <a:gd name="T27" fmla="*/ 208 h 384"/>
              <a:gd name="T28" fmla="*/ 114 w 384"/>
              <a:gd name="T29" fmla="*/ 161 h 384"/>
              <a:gd name="T30" fmla="*/ 182 w 384"/>
              <a:gd name="T31" fmla="*/ 92 h 384"/>
              <a:gd name="T32" fmla="*/ 270 w 384"/>
              <a:gd name="T33" fmla="*/ 147 h 384"/>
              <a:gd name="T34" fmla="*/ 206 w 384"/>
              <a:gd name="T35" fmla="*/ 238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06" y="238"/>
                </a:moveTo>
                <a:cubicBezTo>
                  <a:pt x="193" y="237"/>
                  <a:pt x="188" y="230"/>
                  <a:pt x="178" y="225"/>
                </a:cubicBezTo>
                <a:cubicBezTo>
                  <a:pt x="173" y="252"/>
                  <a:pt x="167" y="279"/>
                  <a:pt x="147" y="293"/>
                </a:cubicBezTo>
                <a:cubicBezTo>
                  <a:pt x="141" y="251"/>
                  <a:pt x="156" y="219"/>
                  <a:pt x="163" y="186"/>
                </a:cubicBezTo>
                <a:cubicBezTo>
                  <a:pt x="151" y="166"/>
                  <a:pt x="164" y="127"/>
                  <a:pt x="189" y="137"/>
                </a:cubicBezTo>
                <a:cubicBezTo>
                  <a:pt x="219" y="149"/>
                  <a:pt x="163" y="209"/>
                  <a:pt x="200" y="217"/>
                </a:cubicBezTo>
                <a:cubicBezTo>
                  <a:pt x="240" y="225"/>
                  <a:pt x="256" y="149"/>
                  <a:pt x="231" y="124"/>
                </a:cubicBezTo>
                <a:cubicBezTo>
                  <a:pt x="196" y="88"/>
                  <a:pt x="129" y="123"/>
                  <a:pt x="137" y="174"/>
                </a:cubicBezTo>
                <a:cubicBezTo>
                  <a:pt x="139" y="187"/>
                  <a:pt x="152" y="191"/>
                  <a:pt x="142" y="208"/>
                </a:cubicBezTo>
                <a:cubicBezTo>
                  <a:pt x="120" y="203"/>
                  <a:pt x="113" y="185"/>
                  <a:pt x="114" y="161"/>
                </a:cubicBezTo>
                <a:cubicBezTo>
                  <a:pt x="115" y="123"/>
                  <a:pt x="149" y="95"/>
                  <a:pt x="182" y="92"/>
                </a:cubicBezTo>
                <a:cubicBezTo>
                  <a:pt x="225" y="87"/>
                  <a:pt x="265" y="107"/>
                  <a:pt x="270" y="147"/>
                </a:cubicBezTo>
                <a:cubicBezTo>
                  <a:pt x="276" y="192"/>
                  <a:pt x="251" y="241"/>
                  <a:pt x="206" y="238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7085375" y="5578735"/>
            <a:ext cx="384840" cy="369783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70 w 384"/>
              <a:gd name="T11" fmla="*/ 157 h 384"/>
              <a:gd name="T12" fmla="*/ 270 w 384"/>
              <a:gd name="T13" fmla="*/ 162 h 384"/>
              <a:gd name="T14" fmla="*/ 163 w 384"/>
              <a:gd name="T15" fmla="*/ 270 h 384"/>
              <a:gd name="T16" fmla="*/ 105 w 384"/>
              <a:gd name="T17" fmla="*/ 253 h 384"/>
              <a:gd name="T18" fmla="*/ 114 w 384"/>
              <a:gd name="T19" fmla="*/ 253 h 384"/>
              <a:gd name="T20" fmla="*/ 161 w 384"/>
              <a:gd name="T21" fmla="*/ 237 h 384"/>
              <a:gd name="T22" fmla="*/ 125 w 384"/>
              <a:gd name="T23" fmla="*/ 211 h 384"/>
              <a:gd name="T24" fmla="*/ 132 w 384"/>
              <a:gd name="T25" fmla="*/ 212 h 384"/>
              <a:gd name="T26" fmla="*/ 142 w 384"/>
              <a:gd name="T27" fmla="*/ 210 h 384"/>
              <a:gd name="T28" fmla="*/ 112 w 384"/>
              <a:gd name="T29" fmla="*/ 173 h 384"/>
              <a:gd name="T30" fmla="*/ 112 w 384"/>
              <a:gd name="T31" fmla="*/ 173 h 384"/>
              <a:gd name="T32" fmla="*/ 129 w 384"/>
              <a:gd name="T33" fmla="*/ 177 h 384"/>
              <a:gd name="T34" fmla="*/ 112 w 384"/>
              <a:gd name="T35" fmla="*/ 146 h 384"/>
              <a:gd name="T36" fmla="*/ 117 w 384"/>
              <a:gd name="T37" fmla="*/ 127 h 384"/>
              <a:gd name="T38" fmla="*/ 195 w 384"/>
              <a:gd name="T39" fmla="*/ 166 h 384"/>
              <a:gd name="T40" fmla="*/ 194 w 384"/>
              <a:gd name="T41" fmla="*/ 158 h 384"/>
              <a:gd name="T42" fmla="*/ 232 w 384"/>
              <a:gd name="T43" fmla="*/ 120 h 384"/>
              <a:gd name="T44" fmla="*/ 260 w 384"/>
              <a:gd name="T45" fmla="*/ 132 h 384"/>
              <a:gd name="T46" fmla="*/ 284 w 384"/>
              <a:gd name="T47" fmla="*/ 123 h 384"/>
              <a:gd name="T48" fmla="*/ 267 w 384"/>
              <a:gd name="T49" fmla="*/ 144 h 384"/>
              <a:gd name="T50" fmla="*/ 289 w 384"/>
              <a:gd name="T51" fmla="*/ 138 h 384"/>
              <a:gd name="T52" fmla="*/ 270 w 384"/>
              <a:gd name="T53" fmla="*/ 157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70" y="157"/>
                </a:moveTo>
                <a:cubicBezTo>
                  <a:pt x="270" y="159"/>
                  <a:pt x="270" y="161"/>
                  <a:pt x="270" y="162"/>
                </a:cubicBezTo>
                <a:cubicBezTo>
                  <a:pt x="270" y="212"/>
                  <a:pt x="232" y="270"/>
                  <a:pt x="163" y="270"/>
                </a:cubicBezTo>
                <a:cubicBezTo>
                  <a:pt x="141" y="270"/>
                  <a:pt x="121" y="264"/>
                  <a:pt x="105" y="253"/>
                </a:cubicBezTo>
                <a:cubicBezTo>
                  <a:pt x="108" y="253"/>
                  <a:pt x="111" y="253"/>
                  <a:pt x="114" y="253"/>
                </a:cubicBezTo>
                <a:cubicBezTo>
                  <a:pt x="131" y="253"/>
                  <a:pt x="148" y="247"/>
                  <a:pt x="161" y="237"/>
                </a:cubicBezTo>
                <a:cubicBezTo>
                  <a:pt x="144" y="237"/>
                  <a:pt x="130" y="226"/>
                  <a:pt x="125" y="211"/>
                </a:cubicBezTo>
                <a:cubicBezTo>
                  <a:pt x="128" y="211"/>
                  <a:pt x="130" y="212"/>
                  <a:pt x="132" y="212"/>
                </a:cubicBezTo>
                <a:cubicBezTo>
                  <a:pt x="136" y="212"/>
                  <a:pt x="139" y="211"/>
                  <a:pt x="142" y="210"/>
                </a:cubicBezTo>
                <a:cubicBezTo>
                  <a:pt x="125" y="207"/>
                  <a:pt x="112" y="191"/>
                  <a:pt x="112" y="173"/>
                </a:cubicBezTo>
                <a:cubicBezTo>
                  <a:pt x="112" y="173"/>
                  <a:pt x="112" y="173"/>
                  <a:pt x="112" y="173"/>
                </a:cubicBezTo>
                <a:cubicBezTo>
                  <a:pt x="117" y="175"/>
                  <a:pt x="123" y="177"/>
                  <a:pt x="129" y="177"/>
                </a:cubicBezTo>
                <a:cubicBezTo>
                  <a:pt x="119" y="171"/>
                  <a:pt x="112" y="159"/>
                  <a:pt x="112" y="146"/>
                </a:cubicBezTo>
                <a:cubicBezTo>
                  <a:pt x="112" y="139"/>
                  <a:pt x="114" y="132"/>
                  <a:pt x="117" y="127"/>
                </a:cubicBezTo>
                <a:cubicBezTo>
                  <a:pt x="136" y="150"/>
                  <a:pt x="164" y="165"/>
                  <a:pt x="195" y="166"/>
                </a:cubicBezTo>
                <a:cubicBezTo>
                  <a:pt x="195" y="164"/>
                  <a:pt x="194" y="161"/>
                  <a:pt x="194" y="158"/>
                </a:cubicBezTo>
                <a:cubicBezTo>
                  <a:pt x="194" y="137"/>
                  <a:pt x="211" y="120"/>
                  <a:pt x="232" y="120"/>
                </a:cubicBezTo>
                <a:cubicBezTo>
                  <a:pt x="243" y="120"/>
                  <a:pt x="253" y="125"/>
                  <a:pt x="260" y="132"/>
                </a:cubicBezTo>
                <a:cubicBezTo>
                  <a:pt x="268" y="130"/>
                  <a:pt x="277" y="127"/>
                  <a:pt x="284" y="123"/>
                </a:cubicBezTo>
                <a:cubicBezTo>
                  <a:pt x="281" y="132"/>
                  <a:pt x="275" y="139"/>
                  <a:pt x="267" y="144"/>
                </a:cubicBezTo>
                <a:cubicBezTo>
                  <a:pt x="275" y="143"/>
                  <a:pt x="282" y="141"/>
                  <a:pt x="289" y="138"/>
                </a:cubicBezTo>
                <a:cubicBezTo>
                  <a:pt x="284" y="145"/>
                  <a:pt x="277" y="152"/>
                  <a:pt x="270" y="157"/>
                </a:cubicBezTo>
                <a:close/>
              </a:path>
            </a:pathLst>
          </a:custGeom>
          <a:solidFill>
            <a:srgbClr val="23CAD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9319423" y="5574649"/>
            <a:ext cx="369783" cy="377952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37 w 384"/>
              <a:gd name="T11" fmla="*/ 133 h 384"/>
              <a:gd name="T12" fmla="*/ 208 w 384"/>
              <a:gd name="T13" fmla="*/ 133 h 384"/>
              <a:gd name="T14" fmla="*/ 201 w 384"/>
              <a:gd name="T15" fmla="*/ 144 h 384"/>
              <a:gd name="T16" fmla="*/ 201 w 384"/>
              <a:gd name="T17" fmla="*/ 164 h 384"/>
              <a:gd name="T18" fmla="*/ 237 w 384"/>
              <a:gd name="T19" fmla="*/ 164 h 384"/>
              <a:gd name="T20" fmla="*/ 237 w 384"/>
              <a:gd name="T21" fmla="*/ 194 h 384"/>
              <a:gd name="T22" fmla="*/ 201 w 384"/>
              <a:gd name="T23" fmla="*/ 194 h 384"/>
              <a:gd name="T24" fmla="*/ 201 w 384"/>
              <a:gd name="T25" fmla="*/ 283 h 384"/>
              <a:gd name="T26" fmla="*/ 167 w 384"/>
              <a:gd name="T27" fmla="*/ 283 h 384"/>
              <a:gd name="T28" fmla="*/ 167 w 384"/>
              <a:gd name="T29" fmla="*/ 194 h 384"/>
              <a:gd name="T30" fmla="*/ 136 w 384"/>
              <a:gd name="T31" fmla="*/ 194 h 384"/>
              <a:gd name="T32" fmla="*/ 136 w 384"/>
              <a:gd name="T33" fmla="*/ 164 h 384"/>
              <a:gd name="T34" fmla="*/ 167 w 384"/>
              <a:gd name="T35" fmla="*/ 164 h 384"/>
              <a:gd name="T36" fmla="*/ 167 w 384"/>
              <a:gd name="T37" fmla="*/ 147 h 384"/>
              <a:gd name="T38" fmla="*/ 208 w 384"/>
              <a:gd name="T39" fmla="*/ 101 h 384"/>
              <a:gd name="T40" fmla="*/ 237 w 384"/>
              <a:gd name="T41" fmla="*/ 101 h 384"/>
              <a:gd name="T42" fmla="*/ 237 w 384"/>
              <a:gd name="T43" fmla="*/ 133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37" y="133"/>
                </a:moveTo>
                <a:cubicBezTo>
                  <a:pt x="208" y="133"/>
                  <a:pt x="208" y="133"/>
                  <a:pt x="208" y="133"/>
                </a:cubicBezTo>
                <a:cubicBezTo>
                  <a:pt x="205" y="133"/>
                  <a:pt x="201" y="138"/>
                  <a:pt x="201" y="144"/>
                </a:cubicBezTo>
                <a:cubicBezTo>
                  <a:pt x="201" y="164"/>
                  <a:pt x="201" y="164"/>
                  <a:pt x="201" y="164"/>
                </a:cubicBezTo>
                <a:cubicBezTo>
                  <a:pt x="237" y="164"/>
                  <a:pt x="237" y="164"/>
                  <a:pt x="237" y="164"/>
                </a:cubicBezTo>
                <a:cubicBezTo>
                  <a:pt x="237" y="194"/>
                  <a:pt x="237" y="194"/>
                  <a:pt x="237" y="194"/>
                </a:cubicBezTo>
                <a:cubicBezTo>
                  <a:pt x="201" y="194"/>
                  <a:pt x="201" y="194"/>
                  <a:pt x="201" y="194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167" y="283"/>
                  <a:pt x="167" y="283"/>
                  <a:pt x="167" y="283"/>
                </a:cubicBezTo>
                <a:cubicBezTo>
                  <a:pt x="167" y="194"/>
                  <a:pt x="167" y="194"/>
                  <a:pt x="167" y="194"/>
                </a:cubicBezTo>
                <a:cubicBezTo>
                  <a:pt x="136" y="194"/>
                  <a:pt x="136" y="194"/>
                  <a:pt x="136" y="19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67" y="164"/>
                  <a:pt x="167" y="164"/>
                  <a:pt x="167" y="164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67" y="122"/>
                  <a:pt x="185" y="101"/>
                  <a:pt x="208" y="101"/>
                </a:cubicBezTo>
                <a:cubicBezTo>
                  <a:pt x="237" y="101"/>
                  <a:pt x="237" y="101"/>
                  <a:pt x="237" y="101"/>
                </a:cubicBezTo>
                <a:lnTo>
                  <a:pt x="237" y="133"/>
                </a:lnTo>
                <a:close/>
              </a:path>
            </a:pathLst>
          </a:cu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10229876" y="5568759"/>
            <a:ext cx="366281" cy="389733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45 w 384"/>
              <a:gd name="T11" fmla="*/ 272 h 384"/>
              <a:gd name="T12" fmla="*/ 106 w 384"/>
              <a:gd name="T13" fmla="*/ 272 h 384"/>
              <a:gd name="T14" fmla="*/ 106 w 384"/>
              <a:gd name="T15" fmla="*/ 147 h 384"/>
              <a:gd name="T16" fmla="*/ 145 w 384"/>
              <a:gd name="T17" fmla="*/ 147 h 384"/>
              <a:gd name="T18" fmla="*/ 145 w 384"/>
              <a:gd name="T19" fmla="*/ 272 h 384"/>
              <a:gd name="T20" fmla="*/ 125 w 384"/>
              <a:gd name="T21" fmla="*/ 132 h 384"/>
              <a:gd name="T22" fmla="*/ 105 w 384"/>
              <a:gd name="T23" fmla="*/ 112 h 384"/>
              <a:gd name="T24" fmla="*/ 126 w 384"/>
              <a:gd name="T25" fmla="*/ 93 h 384"/>
              <a:gd name="T26" fmla="*/ 146 w 384"/>
              <a:gd name="T27" fmla="*/ 112 h 384"/>
              <a:gd name="T28" fmla="*/ 125 w 384"/>
              <a:gd name="T29" fmla="*/ 132 h 384"/>
              <a:gd name="T30" fmla="*/ 287 w 384"/>
              <a:gd name="T31" fmla="*/ 272 h 384"/>
              <a:gd name="T32" fmla="*/ 248 w 384"/>
              <a:gd name="T33" fmla="*/ 272 h 384"/>
              <a:gd name="T34" fmla="*/ 248 w 384"/>
              <a:gd name="T35" fmla="*/ 203 h 384"/>
              <a:gd name="T36" fmla="*/ 228 w 384"/>
              <a:gd name="T37" fmla="*/ 176 h 384"/>
              <a:gd name="T38" fmla="*/ 208 w 384"/>
              <a:gd name="T39" fmla="*/ 190 h 384"/>
              <a:gd name="T40" fmla="*/ 207 w 384"/>
              <a:gd name="T41" fmla="*/ 200 h 384"/>
              <a:gd name="T42" fmla="*/ 207 w 384"/>
              <a:gd name="T43" fmla="*/ 272 h 384"/>
              <a:gd name="T44" fmla="*/ 168 w 384"/>
              <a:gd name="T45" fmla="*/ 272 h 384"/>
              <a:gd name="T46" fmla="*/ 168 w 384"/>
              <a:gd name="T47" fmla="*/ 187 h 384"/>
              <a:gd name="T48" fmla="*/ 167 w 384"/>
              <a:gd name="T49" fmla="*/ 147 h 384"/>
              <a:gd name="T50" fmla="*/ 201 w 384"/>
              <a:gd name="T51" fmla="*/ 147 h 384"/>
              <a:gd name="T52" fmla="*/ 203 w 384"/>
              <a:gd name="T53" fmla="*/ 164 h 384"/>
              <a:gd name="T54" fmla="*/ 204 w 384"/>
              <a:gd name="T55" fmla="*/ 164 h 384"/>
              <a:gd name="T56" fmla="*/ 242 w 384"/>
              <a:gd name="T57" fmla="*/ 144 h 384"/>
              <a:gd name="T58" fmla="*/ 287 w 384"/>
              <a:gd name="T59" fmla="*/ 198 h 384"/>
              <a:gd name="T60" fmla="*/ 287 w 384"/>
              <a:gd name="T61" fmla="*/ 272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9"/>
                  <a:pt x="86" y="384"/>
                  <a:pt x="192" y="384"/>
                </a:cubicBezTo>
                <a:cubicBezTo>
                  <a:pt x="298" y="384"/>
                  <a:pt x="384" y="299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45" y="272"/>
                </a:moveTo>
                <a:cubicBezTo>
                  <a:pt x="106" y="272"/>
                  <a:pt x="106" y="272"/>
                  <a:pt x="106" y="272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145" y="147"/>
                  <a:pt x="145" y="147"/>
                  <a:pt x="145" y="147"/>
                </a:cubicBezTo>
                <a:lnTo>
                  <a:pt x="145" y="272"/>
                </a:lnTo>
                <a:close/>
                <a:moveTo>
                  <a:pt x="125" y="132"/>
                </a:moveTo>
                <a:cubicBezTo>
                  <a:pt x="113" y="132"/>
                  <a:pt x="105" y="123"/>
                  <a:pt x="105" y="112"/>
                </a:cubicBezTo>
                <a:cubicBezTo>
                  <a:pt x="105" y="101"/>
                  <a:pt x="113" y="93"/>
                  <a:pt x="126" y="93"/>
                </a:cubicBezTo>
                <a:cubicBezTo>
                  <a:pt x="138" y="93"/>
                  <a:pt x="146" y="101"/>
                  <a:pt x="146" y="112"/>
                </a:cubicBezTo>
                <a:cubicBezTo>
                  <a:pt x="146" y="123"/>
                  <a:pt x="138" y="132"/>
                  <a:pt x="125" y="132"/>
                </a:cubicBezTo>
                <a:close/>
                <a:moveTo>
                  <a:pt x="287" y="272"/>
                </a:moveTo>
                <a:cubicBezTo>
                  <a:pt x="248" y="272"/>
                  <a:pt x="248" y="272"/>
                  <a:pt x="248" y="272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87"/>
                  <a:pt x="242" y="176"/>
                  <a:pt x="228" y="176"/>
                </a:cubicBezTo>
                <a:cubicBezTo>
                  <a:pt x="218" y="176"/>
                  <a:pt x="211" y="183"/>
                  <a:pt x="208" y="190"/>
                </a:cubicBezTo>
                <a:cubicBezTo>
                  <a:pt x="207" y="193"/>
                  <a:pt x="207" y="196"/>
                  <a:pt x="207" y="200"/>
                </a:cubicBezTo>
                <a:cubicBezTo>
                  <a:pt x="207" y="272"/>
                  <a:pt x="207" y="272"/>
                  <a:pt x="207" y="272"/>
                </a:cubicBezTo>
                <a:cubicBezTo>
                  <a:pt x="168" y="272"/>
                  <a:pt x="168" y="272"/>
                  <a:pt x="168" y="272"/>
                </a:cubicBezTo>
                <a:cubicBezTo>
                  <a:pt x="168" y="187"/>
                  <a:pt x="168" y="187"/>
                  <a:pt x="168" y="187"/>
                </a:cubicBezTo>
                <a:cubicBezTo>
                  <a:pt x="168" y="171"/>
                  <a:pt x="168" y="158"/>
                  <a:pt x="167" y="147"/>
                </a:cubicBezTo>
                <a:cubicBezTo>
                  <a:pt x="201" y="147"/>
                  <a:pt x="201" y="147"/>
                  <a:pt x="201" y="147"/>
                </a:cubicBezTo>
                <a:cubicBezTo>
                  <a:pt x="203" y="164"/>
                  <a:pt x="203" y="164"/>
                  <a:pt x="203" y="164"/>
                </a:cubicBezTo>
                <a:cubicBezTo>
                  <a:pt x="204" y="164"/>
                  <a:pt x="204" y="164"/>
                  <a:pt x="204" y="164"/>
                </a:cubicBezTo>
                <a:cubicBezTo>
                  <a:pt x="209" y="156"/>
                  <a:pt x="221" y="144"/>
                  <a:pt x="242" y="144"/>
                </a:cubicBezTo>
                <a:cubicBezTo>
                  <a:pt x="268" y="144"/>
                  <a:pt x="287" y="161"/>
                  <a:pt x="287" y="198"/>
                </a:cubicBezTo>
                <a:lnTo>
                  <a:pt x="287" y="272"/>
                </a:lnTo>
                <a:close/>
              </a:path>
            </a:pathLst>
          </a:custGeom>
          <a:solidFill>
            <a:srgbClr val="F3C30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50" name="Freeform 49"/>
          <p:cNvSpPr>
            <a:spLocks noEditPoints="1"/>
          </p:cNvSpPr>
          <p:nvPr/>
        </p:nvSpPr>
        <p:spPr bwMode="auto">
          <a:xfrm>
            <a:off x="10674071" y="5573832"/>
            <a:ext cx="368381" cy="379587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06 w 384"/>
              <a:gd name="T11" fmla="*/ 238 h 384"/>
              <a:gd name="T12" fmla="*/ 178 w 384"/>
              <a:gd name="T13" fmla="*/ 225 h 384"/>
              <a:gd name="T14" fmla="*/ 147 w 384"/>
              <a:gd name="T15" fmla="*/ 293 h 384"/>
              <a:gd name="T16" fmla="*/ 163 w 384"/>
              <a:gd name="T17" fmla="*/ 186 h 384"/>
              <a:gd name="T18" fmla="*/ 189 w 384"/>
              <a:gd name="T19" fmla="*/ 137 h 384"/>
              <a:gd name="T20" fmla="*/ 200 w 384"/>
              <a:gd name="T21" fmla="*/ 217 h 384"/>
              <a:gd name="T22" fmla="*/ 231 w 384"/>
              <a:gd name="T23" fmla="*/ 124 h 384"/>
              <a:gd name="T24" fmla="*/ 137 w 384"/>
              <a:gd name="T25" fmla="*/ 174 h 384"/>
              <a:gd name="T26" fmla="*/ 142 w 384"/>
              <a:gd name="T27" fmla="*/ 208 h 384"/>
              <a:gd name="T28" fmla="*/ 114 w 384"/>
              <a:gd name="T29" fmla="*/ 161 h 384"/>
              <a:gd name="T30" fmla="*/ 182 w 384"/>
              <a:gd name="T31" fmla="*/ 92 h 384"/>
              <a:gd name="T32" fmla="*/ 270 w 384"/>
              <a:gd name="T33" fmla="*/ 147 h 384"/>
              <a:gd name="T34" fmla="*/ 206 w 384"/>
              <a:gd name="T35" fmla="*/ 238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06" y="238"/>
                </a:moveTo>
                <a:cubicBezTo>
                  <a:pt x="193" y="237"/>
                  <a:pt x="188" y="230"/>
                  <a:pt x="178" y="225"/>
                </a:cubicBezTo>
                <a:cubicBezTo>
                  <a:pt x="173" y="252"/>
                  <a:pt x="167" y="279"/>
                  <a:pt x="147" y="293"/>
                </a:cubicBezTo>
                <a:cubicBezTo>
                  <a:pt x="141" y="251"/>
                  <a:pt x="156" y="219"/>
                  <a:pt x="163" y="186"/>
                </a:cubicBezTo>
                <a:cubicBezTo>
                  <a:pt x="151" y="166"/>
                  <a:pt x="164" y="127"/>
                  <a:pt x="189" y="137"/>
                </a:cubicBezTo>
                <a:cubicBezTo>
                  <a:pt x="219" y="149"/>
                  <a:pt x="163" y="209"/>
                  <a:pt x="200" y="217"/>
                </a:cubicBezTo>
                <a:cubicBezTo>
                  <a:pt x="240" y="225"/>
                  <a:pt x="256" y="149"/>
                  <a:pt x="231" y="124"/>
                </a:cubicBezTo>
                <a:cubicBezTo>
                  <a:pt x="196" y="88"/>
                  <a:pt x="129" y="123"/>
                  <a:pt x="137" y="174"/>
                </a:cubicBezTo>
                <a:cubicBezTo>
                  <a:pt x="139" y="187"/>
                  <a:pt x="152" y="191"/>
                  <a:pt x="142" y="208"/>
                </a:cubicBezTo>
                <a:cubicBezTo>
                  <a:pt x="120" y="203"/>
                  <a:pt x="113" y="185"/>
                  <a:pt x="114" y="161"/>
                </a:cubicBezTo>
                <a:cubicBezTo>
                  <a:pt x="115" y="123"/>
                  <a:pt x="149" y="95"/>
                  <a:pt x="182" y="92"/>
                </a:cubicBezTo>
                <a:cubicBezTo>
                  <a:pt x="225" y="87"/>
                  <a:pt x="265" y="107"/>
                  <a:pt x="270" y="147"/>
                </a:cubicBezTo>
                <a:cubicBezTo>
                  <a:pt x="276" y="192"/>
                  <a:pt x="251" y="241"/>
                  <a:pt x="206" y="238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51" name="Freeform 50"/>
          <p:cNvSpPr>
            <a:spLocks noEditPoints="1"/>
          </p:cNvSpPr>
          <p:nvPr/>
        </p:nvSpPr>
        <p:spPr bwMode="auto">
          <a:xfrm>
            <a:off x="9767120" y="5578735"/>
            <a:ext cx="384840" cy="369783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70 w 384"/>
              <a:gd name="T11" fmla="*/ 157 h 384"/>
              <a:gd name="T12" fmla="*/ 270 w 384"/>
              <a:gd name="T13" fmla="*/ 162 h 384"/>
              <a:gd name="T14" fmla="*/ 163 w 384"/>
              <a:gd name="T15" fmla="*/ 270 h 384"/>
              <a:gd name="T16" fmla="*/ 105 w 384"/>
              <a:gd name="T17" fmla="*/ 253 h 384"/>
              <a:gd name="T18" fmla="*/ 114 w 384"/>
              <a:gd name="T19" fmla="*/ 253 h 384"/>
              <a:gd name="T20" fmla="*/ 161 w 384"/>
              <a:gd name="T21" fmla="*/ 237 h 384"/>
              <a:gd name="T22" fmla="*/ 125 w 384"/>
              <a:gd name="T23" fmla="*/ 211 h 384"/>
              <a:gd name="T24" fmla="*/ 132 w 384"/>
              <a:gd name="T25" fmla="*/ 212 h 384"/>
              <a:gd name="T26" fmla="*/ 142 w 384"/>
              <a:gd name="T27" fmla="*/ 210 h 384"/>
              <a:gd name="T28" fmla="*/ 112 w 384"/>
              <a:gd name="T29" fmla="*/ 173 h 384"/>
              <a:gd name="T30" fmla="*/ 112 w 384"/>
              <a:gd name="T31" fmla="*/ 173 h 384"/>
              <a:gd name="T32" fmla="*/ 129 w 384"/>
              <a:gd name="T33" fmla="*/ 177 h 384"/>
              <a:gd name="T34" fmla="*/ 112 w 384"/>
              <a:gd name="T35" fmla="*/ 146 h 384"/>
              <a:gd name="T36" fmla="*/ 117 w 384"/>
              <a:gd name="T37" fmla="*/ 127 h 384"/>
              <a:gd name="T38" fmla="*/ 195 w 384"/>
              <a:gd name="T39" fmla="*/ 166 h 384"/>
              <a:gd name="T40" fmla="*/ 194 w 384"/>
              <a:gd name="T41" fmla="*/ 158 h 384"/>
              <a:gd name="T42" fmla="*/ 232 w 384"/>
              <a:gd name="T43" fmla="*/ 120 h 384"/>
              <a:gd name="T44" fmla="*/ 260 w 384"/>
              <a:gd name="T45" fmla="*/ 132 h 384"/>
              <a:gd name="T46" fmla="*/ 284 w 384"/>
              <a:gd name="T47" fmla="*/ 123 h 384"/>
              <a:gd name="T48" fmla="*/ 267 w 384"/>
              <a:gd name="T49" fmla="*/ 144 h 384"/>
              <a:gd name="T50" fmla="*/ 289 w 384"/>
              <a:gd name="T51" fmla="*/ 138 h 384"/>
              <a:gd name="T52" fmla="*/ 270 w 384"/>
              <a:gd name="T53" fmla="*/ 157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70" y="157"/>
                </a:moveTo>
                <a:cubicBezTo>
                  <a:pt x="270" y="159"/>
                  <a:pt x="270" y="161"/>
                  <a:pt x="270" y="162"/>
                </a:cubicBezTo>
                <a:cubicBezTo>
                  <a:pt x="270" y="212"/>
                  <a:pt x="232" y="270"/>
                  <a:pt x="163" y="270"/>
                </a:cubicBezTo>
                <a:cubicBezTo>
                  <a:pt x="141" y="270"/>
                  <a:pt x="121" y="264"/>
                  <a:pt x="105" y="253"/>
                </a:cubicBezTo>
                <a:cubicBezTo>
                  <a:pt x="108" y="253"/>
                  <a:pt x="111" y="253"/>
                  <a:pt x="114" y="253"/>
                </a:cubicBezTo>
                <a:cubicBezTo>
                  <a:pt x="131" y="253"/>
                  <a:pt x="148" y="247"/>
                  <a:pt x="161" y="237"/>
                </a:cubicBezTo>
                <a:cubicBezTo>
                  <a:pt x="144" y="237"/>
                  <a:pt x="130" y="226"/>
                  <a:pt x="125" y="211"/>
                </a:cubicBezTo>
                <a:cubicBezTo>
                  <a:pt x="128" y="211"/>
                  <a:pt x="130" y="212"/>
                  <a:pt x="132" y="212"/>
                </a:cubicBezTo>
                <a:cubicBezTo>
                  <a:pt x="136" y="212"/>
                  <a:pt x="139" y="211"/>
                  <a:pt x="142" y="210"/>
                </a:cubicBezTo>
                <a:cubicBezTo>
                  <a:pt x="125" y="207"/>
                  <a:pt x="112" y="191"/>
                  <a:pt x="112" y="173"/>
                </a:cubicBezTo>
                <a:cubicBezTo>
                  <a:pt x="112" y="173"/>
                  <a:pt x="112" y="173"/>
                  <a:pt x="112" y="173"/>
                </a:cubicBezTo>
                <a:cubicBezTo>
                  <a:pt x="117" y="175"/>
                  <a:pt x="123" y="177"/>
                  <a:pt x="129" y="177"/>
                </a:cubicBezTo>
                <a:cubicBezTo>
                  <a:pt x="119" y="171"/>
                  <a:pt x="112" y="159"/>
                  <a:pt x="112" y="146"/>
                </a:cubicBezTo>
                <a:cubicBezTo>
                  <a:pt x="112" y="139"/>
                  <a:pt x="114" y="132"/>
                  <a:pt x="117" y="127"/>
                </a:cubicBezTo>
                <a:cubicBezTo>
                  <a:pt x="136" y="150"/>
                  <a:pt x="164" y="165"/>
                  <a:pt x="195" y="166"/>
                </a:cubicBezTo>
                <a:cubicBezTo>
                  <a:pt x="195" y="164"/>
                  <a:pt x="194" y="161"/>
                  <a:pt x="194" y="158"/>
                </a:cubicBezTo>
                <a:cubicBezTo>
                  <a:pt x="194" y="137"/>
                  <a:pt x="211" y="120"/>
                  <a:pt x="232" y="120"/>
                </a:cubicBezTo>
                <a:cubicBezTo>
                  <a:pt x="243" y="120"/>
                  <a:pt x="253" y="125"/>
                  <a:pt x="260" y="132"/>
                </a:cubicBezTo>
                <a:cubicBezTo>
                  <a:pt x="268" y="130"/>
                  <a:pt x="277" y="127"/>
                  <a:pt x="284" y="123"/>
                </a:cubicBezTo>
                <a:cubicBezTo>
                  <a:pt x="281" y="132"/>
                  <a:pt x="275" y="139"/>
                  <a:pt x="267" y="144"/>
                </a:cubicBezTo>
                <a:cubicBezTo>
                  <a:pt x="275" y="143"/>
                  <a:pt x="282" y="141"/>
                  <a:pt x="289" y="138"/>
                </a:cubicBezTo>
                <a:cubicBezTo>
                  <a:pt x="284" y="145"/>
                  <a:pt x="277" y="152"/>
                  <a:pt x="270" y="157"/>
                </a:cubicBezTo>
                <a:close/>
              </a:path>
            </a:pathLst>
          </a:custGeom>
          <a:solidFill>
            <a:srgbClr val="23CAD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75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75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75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75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6500"/>
                            </p:stCondLst>
                            <p:childTnLst>
                              <p:par>
                                <p:cTn id="1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7000"/>
                            </p:stCondLst>
                            <p:childTnLst>
                              <p:par>
                                <p:cTn id="1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7500"/>
                            </p:stCondLst>
                            <p:childTnLst>
                              <p:par>
                                <p:cTn id="1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7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8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8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0" grpId="0" animBg="1"/>
      <p:bldP spid="11" grpId="0" animBg="1"/>
      <p:bldGraphic spid="10" grpId="0">
        <p:bldAsOne/>
      </p:bldGraphic>
      <p:bldGraphic spid="12" grpId="0">
        <p:bldAsOne/>
      </p:bldGraphic>
      <p:bldGraphic spid="13" grpId="0">
        <p:bldAsOne/>
      </p:bldGraphic>
      <p:bldGraphic spid="14" grpId="0">
        <p:bldAsOne/>
      </p:bldGraphic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 animBg="1"/>
      <p:bldP spid="35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4"/>
          <p:cNvSpPr/>
          <p:nvPr/>
        </p:nvSpPr>
        <p:spPr bwMode="auto">
          <a:xfrm rot="19533078">
            <a:off x="4626047" y="2546765"/>
            <a:ext cx="1090320" cy="2087567"/>
          </a:xfrm>
          <a:custGeom>
            <a:avLst/>
            <a:gdLst>
              <a:gd name="T0" fmla="*/ 52 w 104"/>
              <a:gd name="T1" fmla="*/ 198 h 198"/>
              <a:gd name="T2" fmla="*/ 0 w 104"/>
              <a:gd name="T3" fmla="*/ 5 h 198"/>
              <a:gd name="T4" fmla="*/ 52 w 104"/>
              <a:gd name="T5" fmla="*/ 0 h 198"/>
              <a:gd name="T6" fmla="*/ 104 w 104"/>
              <a:gd name="T7" fmla="*/ 5 h 198"/>
              <a:gd name="T8" fmla="*/ 52 w 104"/>
              <a:gd name="T9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98">
                <a:moveTo>
                  <a:pt x="52" y="198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27" y="0"/>
                  <a:pt x="52" y="0"/>
                </a:cubicBezTo>
                <a:cubicBezTo>
                  <a:pt x="79" y="0"/>
                  <a:pt x="104" y="5"/>
                  <a:pt x="104" y="5"/>
                </a:cubicBezTo>
                <a:lnTo>
                  <a:pt x="52" y="198"/>
                </a:ln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6" name="Freeform 15"/>
          <p:cNvSpPr/>
          <p:nvPr/>
        </p:nvSpPr>
        <p:spPr bwMode="auto">
          <a:xfrm rot="1888538">
            <a:off x="6335311" y="2552498"/>
            <a:ext cx="1090320" cy="2087567"/>
          </a:xfrm>
          <a:custGeom>
            <a:avLst/>
            <a:gdLst>
              <a:gd name="T0" fmla="*/ 52 w 104"/>
              <a:gd name="T1" fmla="*/ 198 h 198"/>
              <a:gd name="T2" fmla="*/ 0 w 104"/>
              <a:gd name="T3" fmla="*/ 5 h 198"/>
              <a:gd name="T4" fmla="*/ 52 w 104"/>
              <a:gd name="T5" fmla="*/ 0 h 198"/>
              <a:gd name="T6" fmla="*/ 104 w 104"/>
              <a:gd name="T7" fmla="*/ 5 h 198"/>
              <a:gd name="T8" fmla="*/ 52 w 104"/>
              <a:gd name="T9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98">
                <a:moveTo>
                  <a:pt x="52" y="198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27" y="0"/>
                  <a:pt x="52" y="0"/>
                </a:cubicBezTo>
                <a:cubicBezTo>
                  <a:pt x="79" y="0"/>
                  <a:pt x="104" y="5"/>
                  <a:pt x="104" y="5"/>
                </a:cubicBezTo>
                <a:lnTo>
                  <a:pt x="52" y="198"/>
                </a:lnTo>
                <a:close/>
              </a:path>
            </a:pathLst>
          </a:custGeom>
          <a:solidFill>
            <a:srgbClr val="DE6E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0" name="Freeform 9"/>
          <p:cNvSpPr/>
          <p:nvPr/>
        </p:nvSpPr>
        <p:spPr bwMode="auto">
          <a:xfrm>
            <a:off x="5192810" y="1803400"/>
            <a:ext cx="1631049" cy="3106973"/>
          </a:xfrm>
          <a:custGeom>
            <a:avLst/>
            <a:gdLst>
              <a:gd name="T0" fmla="*/ 78 w 155"/>
              <a:gd name="T1" fmla="*/ 295 h 295"/>
              <a:gd name="T2" fmla="*/ 0 w 155"/>
              <a:gd name="T3" fmla="*/ 7 h 295"/>
              <a:gd name="T4" fmla="*/ 78 w 155"/>
              <a:gd name="T5" fmla="*/ 0 h 295"/>
              <a:gd name="T6" fmla="*/ 155 w 155"/>
              <a:gd name="T7" fmla="*/ 7 h 295"/>
              <a:gd name="T8" fmla="*/ 78 w 155"/>
              <a:gd name="T9" fmla="*/ 295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" h="295">
                <a:moveTo>
                  <a:pt x="78" y="295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41" y="0"/>
                  <a:pt x="78" y="0"/>
                </a:cubicBezTo>
                <a:cubicBezTo>
                  <a:pt x="119" y="0"/>
                  <a:pt x="155" y="7"/>
                  <a:pt x="155" y="7"/>
                </a:cubicBezTo>
                <a:lnTo>
                  <a:pt x="78" y="295"/>
                </a:lnTo>
                <a:close/>
              </a:path>
            </a:pathLst>
          </a:custGeom>
          <a:solidFill>
            <a:srgbClr val="028985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1" name="Freeform 10"/>
          <p:cNvSpPr/>
          <p:nvPr/>
        </p:nvSpPr>
        <p:spPr bwMode="auto">
          <a:xfrm>
            <a:off x="5463173" y="2013414"/>
            <a:ext cx="1090320" cy="2087567"/>
          </a:xfrm>
          <a:custGeom>
            <a:avLst/>
            <a:gdLst>
              <a:gd name="T0" fmla="*/ 52 w 104"/>
              <a:gd name="T1" fmla="*/ 198 h 198"/>
              <a:gd name="T2" fmla="*/ 0 w 104"/>
              <a:gd name="T3" fmla="*/ 5 h 198"/>
              <a:gd name="T4" fmla="*/ 52 w 104"/>
              <a:gd name="T5" fmla="*/ 0 h 198"/>
              <a:gd name="T6" fmla="*/ 104 w 104"/>
              <a:gd name="T7" fmla="*/ 5 h 198"/>
              <a:gd name="T8" fmla="*/ 52 w 104"/>
              <a:gd name="T9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98">
                <a:moveTo>
                  <a:pt x="52" y="198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27" y="0"/>
                  <a:pt x="52" y="0"/>
                </a:cubicBezTo>
                <a:cubicBezTo>
                  <a:pt x="79" y="0"/>
                  <a:pt x="104" y="5"/>
                  <a:pt x="104" y="5"/>
                </a:cubicBezTo>
                <a:lnTo>
                  <a:pt x="52" y="198"/>
                </a:lnTo>
                <a:close/>
              </a:path>
            </a:pathLst>
          </a:custGeom>
          <a:solidFill>
            <a:srgbClr val="F4C60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4912986" y="3894373"/>
            <a:ext cx="2190697" cy="2178923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7" name="Freeform 16"/>
          <p:cNvSpPr/>
          <p:nvPr/>
        </p:nvSpPr>
        <p:spPr bwMode="auto">
          <a:xfrm>
            <a:off x="5420011" y="4452874"/>
            <a:ext cx="1176645" cy="1061924"/>
          </a:xfrm>
          <a:custGeom>
            <a:avLst/>
            <a:gdLst>
              <a:gd name="T0" fmla="*/ 466 w 542"/>
              <a:gd name="T1" fmla="*/ 166 h 490"/>
              <a:gd name="T2" fmla="*/ 424 w 542"/>
              <a:gd name="T3" fmla="*/ 146 h 490"/>
              <a:gd name="T4" fmla="*/ 409 w 542"/>
              <a:gd name="T5" fmla="*/ 156 h 490"/>
              <a:gd name="T6" fmla="*/ 431 w 542"/>
              <a:gd name="T7" fmla="*/ 245 h 490"/>
              <a:gd name="T8" fmla="*/ 246 w 542"/>
              <a:gd name="T9" fmla="*/ 430 h 490"/>
              <a:gd name="T10" fmla="*/ 60 w 542"/>
              <a:gd name="T11" fmla="*/ 245 h 490"/>
              <a:gd name="T12" fmla="*/ 246 w 542"/>
              <a:gd name="T13" fmla="*/ 60 h 490"/>
              <a:gd name="T14" fmla="*/ 390 w 542"/>
              <a:gd name="T15" fmla="*/ 129 h 490"/>
              <a:gd name="T16" fmla="*/ 361 w 542"/>
              <a:gd name="T17" fmla="*/ 148 h 490"/>
              <a:gd name="T18" fmla="*/ 246 w 542"/>
              <a:gd name="T19" fmla="*/ 94 h 490"/>
              <a:gd name="T20" fmla="*/ 94 w 542"/>
              <a:gd name="T21" fmla="*/ 245 h 490"/>
              <a:gd name="T22" fmla="*/ 246 w 542"/>
              <a:gd name="T23" fmla="*/ 396 h 490"/>
              <a:gd name="T24" fmla="*/ 397 w 542"/>
              <a:gd name="T25" fmla="*/ 245 h 490"/>
              <a:gd name="T26" fmla="*/ 380 w 542"/>
              <a:gd name="T27" fmla="*/ 175 h 490"/>
              <a:gd name="T28" fmla="*/ 332 w 542"/>
              <a:gd name="T29" fmla="*/ 207 h 490"/>
              <a:gd name="T30" fmla="*/ 340 w 542"/>
              <a:gd name="T31" fmla="*/ 245 h 490"/>
              <a:gd name="T32" fmla="*/ 246 w 542"/>
              <a:gd name="T33" fmla="*/ 339 h 490"/>
              <a:gd name="T34" fmla="*/ 151 w 542"/>
              <a:gd name="T35" fmla="*/ 245 h 490"/>
              <a:gd name="T36" fmla="*/ 246 w 542"/>
              <a:gd name="T37" fmla="*/ 151 h 490"/>
              <a:gd name="T38" fmla="*/ 313 w 542"/>
              <a:gd name="T39" fmla="*/ 179 h 490"/>
              <a:gd name="T40" fmla="*/ 281 w 542"/>
              <a:gd name="T41" fmla="*/ 201 h 490"/>
              <a:gd name="T42" fmla="*/ 246 w 542"/>
              <a:gd name="T43" fmla="*/ 188 h 490"/>
              <a:gd name="T44" fmla="*/ 189 w 542"/>
              <a:gd name="T45" fmla="*/ 245 h 490"/>
              <a:gd name="T46" fmla="*/ 246 w 542"/>
              <a:gd name="T47" fmla="*/ 302 h 490"/>
              <a:gd name="T48" fmla="*/ 303 w 542"/>
              <a:gd name="T49" fmla="*/ 245 h 490"/>
              <a:gd name="T50" fmla="*/ 300 w 542"/>
              <a:gd name="T51" fmla="*/ 228 h 490"/>
              <a:gd name="T52" fmla="*/ 254 w 542"/>
              <a:gd name="T53" fmla="*/ 258 h 490"/>
              <a:gd name="T54" fmla="*/ 248 w 542"/>
              <a:gd name="T55" fmla="*/ 248 h 490"/>
              <a:gd name="T56" fmla="*/ 428 w 542"/>
              <a:gd name="T57" fmla="*/ 129 h 490"/>
              <a:gd name="T58" fmla="*/ 471 w 542"/>
              <a:gd name="T59" fmla="*/ 149 h 490"/>
              <a:gd name="T60" fmla="*/ 542 w 542"/>
              <a:gd name="T61" fmla="*/ 102 h 490"/>
              <a:gd name="T62" fmla="*/ 500 w 542"/>
              <a:gd name="T63" fmla="*/ 82 h 490"/>
              <a:gd name="T64" fmla="*/ 512 w 542"/>
              <a:gd name="T65" fmla="*/ 74 h 490"/>
              <a:gd name="T66" fmla="*/ 500 w 542"/>
              <a:gd name="T67" fmla="*/ 56 h 490"/>
              <a:gd name="T68" fmla="*/ 488 w 542"/>
              <a:gd name="T69" fmla="*/ 64 h 490"/>
              <a:gd name="T70" fmla="*/ 487 w 542"/>
              <a:gd name="T71" fmla="*/ 17 h 490"/>
              <a:gd name="T72" fmla="*/ 415 w 542"/>
              <a:gd name="T73" fmla="*/ 64 h 490"/>
              <a:gd name="T74" fmla="*/ 416 w 542"/>
              <a:gd name="T75" fmla="*/ 111 h 490"/>
              <a:gd name="T76" fmla="*/ 401 w 542"/>
              <a:gd name="T77" fmla="*/ 121 h 490"/>
              <a:gd name="T78" fmla="*/ 400 w 542"/>
              <a:gd name="T79" fmla="*/ 67 h 490"/>
              <a:gd name="T80" fmla="*/ 408 w 542"/>
              <a:gd name="T81" fmla="*/ 62 h 490"/>
              <a:gd name="T82" fmla="*/ 246 w 542"/>
              <a:gd name="T83" fmla="*/ 0 h 490"/>
              <a:gd name="T84" fmla="*/ 0 w 542"/>
              <a:gd name="T85" fmla="*/ 245 h 490"/>
              <a:gd name="T86" fmla="*/ 246 w 542"/>
              <a:gd name="T87" fmla="*/ 490 h 490"/>
              <a:gd name="T88" fmla="*/ 491 w 542"/>
              <a:gd name="T89" fmla="*/ 245 h 490"/>
              <a:gd name="T90" fmla="*/ 475 w 542"/>
              <a:gd name="T91" fmla="*/ 159 h 490"/>
              <a:gd name="T92" fmla="*/ 466 w 542"/>
              <a:gd name="T93" fmla="*/ 166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42" h="490">
                <a:moveTo>
                  <a:pt x="466" y="166"/>
                </a:moveTo>
                <a:cubicBezTo>
                  <a:pt x="424" y="146"/>
                  <a:pt x="424" y="146"/>
                  <a:pt x="424" y="146"/>
                </a:cubicBezTo>
                <a:cubicBezTo>
                  <a:pt x="409" y="156"/>
                  <a:pt x="409" y="156"/>
                  <a:pt x="409" y="156"/>
                </a:cubicBezTo>
                <a:cubicBezTo>
                  <a:pt x="423" y="183"/>
                  <a:pt x="431" y="213"/>
                  <a:pt x="431" y="245"/>
                </a:cubicBezTo>
                <a:cubicBezTo>
                  <a:pt x="431" y="347"/>
                  <a:pt x="348" y="430"/>
                  <a:pt x="246" y="430"/>
                </a:cubicBezTo>
                <a:cubicBezTo>
                  <a:pt x="143" y="430"/>
                  <a:pt x="60" y="347"/>
                  <a:pt x="60" y="245"/>
                </a:cubicBezTo>
                <a:cubicBezTo>
                  <a:pt x="60" y="143"/>
                  <a:pt x="143" y="60"/>
                  <a:pt x="246" y="60"/>
                </a:cubicBezTo>
                <a:cubicBezTo>
                  <a:pt x="304" y="60"/>
                  <a:pt x="356" y="87"/>
                  <a:pt x="390" y="129"/>
                </a:cubicBezTo>
                <a:cubicBezTo>
                  <a:pt x="361" y="148"/>
                  <a:pt x="361" y="148"/>
                  <a:pt x="361" y="148"/>
                </a:cubicBezTo>
                <a:cubicBezTo>
                  <a:pt x="333" y="115"/>
                  <a:pt x="292" y="94"/>
                  <a:pt x="246" y="94"/>
                </a:cubicBezTo>
                <a:cubicBezTo>
                  <a:pt x="162" y="94"/>
                  <a:pt x="94" y="162"/>
                  <a:pt x="94" y="245"/>
                </a:cubicBezTo>
                <a:cubicBezTo>
                  <a:pt x="94" y="328"/>
                  <a:pt x="162" y="396"/>
                  <a:pt x="246" y="396"/>
                </a:cubicBezTo>
                <a:cubicBezTo>
                  <a:pt x="329" y="396"/>
                  <a:pt x="397" y="328"/>
                  <a:pt x="397" y="245"/>
                </a:cubicBezTo>
                <a:cubicBezTo>
                  <a:pt x="397" y="220"/>
                  <a:pt x="391" y="196"/>
                  <a:pt x="380" y="175"/>
                </a:cubicBezTo>
                <a:cubicBezTo>
                  <a:pt x="332" y="207"/>
                  <a:pt x="332" y="207"/>
                  <a:pt x="332" y="207"/>
                </a:cubicBezTo>
                <a:cubicBezTo>
                  <a:pt x="337" y="218"/>
                  <a:pt x="340" y="231"/>
                  <a:pt x="340" y="245"/>
                </a:cubicBezTo>
                <a:cubicBezTo>
                  <a:pt x="340" y="297"/>
                  <a:pt x="298" y="339"/>
                  <a:pt x="246" y="339"/>
                </a:cubicBezTo>
                <a:cubicBezTo>
                  <a:pt x="194" y="339"/>
                  <a:pt x="151" y="297"/>
                  <a:pt x="151" y="245"/>
                </a:cubicBezTo>
                <a:cubicBezTo>
                  <a:pt x="151" y="193"/>
                  <a:pt x="194" y="151"/>
                  <a:pt x="246" y="151"/>
                </a:cubicBezTo>
                <a:cubicBezTo>
                  <a:pt x="272" y="151"/>
                  <a:pt x="296" y="162"/>
                  <a:pt x="313" y="179"/>
                </a:cubicBezTo>
                <a:cubicBezTo>
                  <a:pt x="281" y="201"/>
                  <a:pt x="281" y="201"/>
                  <a:pt x="281" y="201"/>
                </a:cubicBezTo>
                <a:cubicBezTo>
                  <a:pt x="271" y="193"/>
                  <a:pt x="259" y="188"/>
                  <a:pt x="246" y="188"/>
                </a:cubicBezTo>
                <a:cubicBezTo>
                  <a:pt x="214" y="188"/>
                  <a:pt x="189" y="214"/>
                  <a:pt x="189" y="245"/>
                </a:cubicBezTo>
                <a:cubicBezTo>
                  <a:pt x="189" y="276"/>
                  <a:pt x="214" y="302"/>
                  <a:pt x="246" y="302"/>
                </a:cubicBezTo>
                <a:cubicBezTo>
                  <a:pt x="277" y="302"/>
                  <a:pt x="303" y="276"/>
                  <a:pt x="303" y="245"/>
                </a:cubicBezTo>
                <a:cubicBezTo>
                  <a:pt x="303" y="239"/>
                  <a:pt x="301" y="233"/>
                  <a:pt x="300" y="228"/>
                </a:cubicBezTo>
                <a:cubicBezTo>
                  <a:pt x="254" y="258"/>
                  <a:pt x="254" y="258"/>
                  <a:pt x="254" y="258"/>
                </a:cubicBezTo>
                <a:cubicBezTo>
                  <a:pt x="248" y="248"/>
                  <a:pt x="248" y="248"/>
                  <a:pt x="248" y="248"/>
                </a:cubicBezTo>
                <a:cubicBezTo>
                  <a:pt x="428" y="129"/>
                  <a:pt x="428" y="129"/>
                  <a:pt x="428" y="129"/>
                </a:cubicBezTo>
                <a:cubicBezTo>
                  <a:pt x="471" y="149"/>
                  <a:pt x="471" y="149"/>
                  <a:pt x="471" y="149"/>
                </a:cubicBezTo>
                <a:cubicBezTo>
                  <a:pt x="542" y="102"/>
                  <a:pt x="542" y="102"/>
                  <a:pt x="542" y="102"/>
                </a:cubicBezTo>
                <a:cubicBezTo>
                  <a:pt x="500" y="82"/>
                  <a:pt x="500" y="82"/>
                  <a:pt x="500" y="82"/>
                </a:cubicBezTo>
                <a:cubicBezTo>
                  <a:pt x="512" y="74"/>
                  <a:pt x="512" y="74"/>
                  <a:pt x="512" y="74"/>
                </a:cubicBezTo>
                <a:cubicBezTo>
                  <a:pt x="500" y="56"/>
                  <a:pt x="500" y="56"/>
                  <a:pt x="500" y="56"/>
                </a:cubicBezTo>
                <a:cubicBezTo>
                  <a:pt x="488" y="64"/>
                  <a:pt x="488" y="64"/>
                  <a:pt x="488" y="64"/>
                </a:cubicBezTo>
                <a:cubicBezTo>
                  <a:pt x="487" y="17"/>
                  <a:pt x="487" y="17"/>
                  <a:pt x="487" y="17"/>
                </a:cubicBezTo>
                <a:cubicBezTo>
                  <a:pt x="415" y="64"/>
                  <a:pt x="415" y="64"/>
                  <a:pt x="415" y="64"/>
                </a:cubicBezTo>
                <a:cubicBezTo>
                  <a:pt x="416" y="111"/>
                  <a:pt x="416" y="111"/>
                  <a:pt x="416" y="111"/>
                </a:cubicBezTo>
                <a:cubicBezTo>
                  <a:pt x="401" y="121"/>
                  <a:pt x="401" y="121"/>
                  <a:pt x="401" y="121"/>
                </a:cubicBezTo>
                <a:cubicBezTo>
                  <a:pt x="400" y="67"/>
                  <a:pt x="400" y="67"/>
                  <a:pt x="400" y="67"/>
                </a:cubicBezTo>
                <a:cubicBezTo>
                  <a:pt x="408" y="62"/>
                  <a:pt x="408" y="62"/>
                  <a:pt x="408" y="62"/>
                </a:cubicBezTo>
                <a:cubicBezTo>
                  <a:pt x="365" y="23"/>
                  <a:pt x="308" y="0"/>
                  <a:pt x="246" y="0"/>
                </a:cubicBezTo>
                <a:cubicBezTo>
                  <a:pt x="110" y="0"/>
                  <a:pt x="0" y="110"/>
                  <a:pt x="0" y="245"/>
                </a:cubicBezTo>
                <a:cubicBezTo>
                  <a:pt x="0" y="380"/>
                  <a:pt x="110" y="490"/>
                  <a:pt x="246" y="490"/>
                </a:cubicBezTo>
                <a:cubicBezTo>
                  <a:pt x="381" y="490"/>
                  <a:pt x="491" y="380"/>
                  <a:pt x="491" y="245"/>
                </a:cubicBezTo>
                <a:cubicBezTo>
                  <a:pt x="491" y="215"/>
                  <a:pt x="485" y="186"/>
                  <a:pt x="475" y="159"/>
                </a:cubicBezTo>
                <a:lnTo>
                  <a:pt x="466" y="1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8" name="TextBox 17"/>
          <p:cNvSpPr txBox="1"/>
          <p:nvPr/>
        </p:nvSpPr>
        <p:spPr>
          <a:xfrm>
            <a:off x="7260157" y="3733801"/>
            <a:ext cx="2072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</a:t>
            </a:r>
            <a:r>
              <a:rPr lang="en-US" sz="2400">
                <a:solidFill>
                  <a:srgbClr val="DE6E00"/>
                </a:solidFill>
                <a:latin typeface="+mj-lt"/>
              </a:rPr>
              <a:t>TEXT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460141" y="4085819"/>
            <a:ext cx="3818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>
                <a:solidFill>
                  <a:schemeClr val="bg1">
                    <a:lumMod val="65000"/>
                  </a:schemeClr>
                </a:solidFill>
              </a:rPr>
              <a:t>Lorem Ipsum is simply dummy text of the printing and typesetting industry.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948612" y="3733801"/>
            <a:ext cx="2072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</a:t>
            </a:r>
            <a:r>
              <a:rPr lang="en-US" sz="2400" dirty="0">
                <a:solidFill>
                  <a:srgbClr val="1FD89C"/>
                </a:solidFill>
                <a:latin typeface="+mj-lt"/>
              </a:rPr>
              <a:t>TEXT</a:t>
            </a:r>
          </a:p>
        </p:txBody>
      </p:sp>
      <p:sp>
        <p:nvSpPr>
          <p:cNvPr id="21" name="Rectangle 20"/>
          <p:cNvSpPr/>
          <p:nvPr/>
        </p:nvSpPr>
        <p:spPr>
          <a:xfrm>
            <a:off x="812801" y="4085819"/>
            <a:ext cx="3818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>
                <a:solidFill>
                  <a:schemeClr val="bg1">
                    <a:lumMod val="65000"/>
                  </a:schemeClr>
                </a:solidFill>
              </a:rPr>
              <a:t>Lorem Ipsum is simply dummy text of the printing and typesetting industry.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940801" y="5044679"/>
            <a:ext cx="1117599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65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75</a:t>
            </a:r>
            <a:endParaRPr lang="en-US" sz="5865" b="1">
              <a:solidFill>
                <a:srgbClr val="DE6E00"/>
              </a:solidFill>
              <a:latin typeface="+mj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612730" y="5327142"/>
            <a:ext cx="7276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DE6E00"/>
                </a:solidFill>
                <a:latin typeface="+mj-lt"/>
              </a:rPr>
              <a:t>%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156374" y="5044679"/>
            <a:ext cx="1117599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65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83</a:t>
            </a:r>
            <a:endParaRPr lang="en-US" sz="5865" b="1">
              <a:solidFill>
                <a:srgbClr val="DE6E00"/>
              </a:solidFill>
              <a:latin typeface="+mj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828304" y="5327142"/>
            <a:ext cx="7276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rgbClr val="DE6E00"/>
                </a:solidFill>
                <a:latin typeface="+mj-lt"/>
              </a:rPr>
              <a:t>%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717970" y="2184261"/>
            <a:ext cx="75575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35">
                <a:solidFill>
                  <a:schemeClr val="bg1"/>
                </a:solidFill>
                <a:latin typeface="+mj-lt"/>
              </a:rPr>
              <a:t>55K.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894917" y="2845616"/>
            <a:ext cx="75575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35">
                <a:solidFill>
                  <a:schemeClr val="bg1"/>
                </a:solidFill>
                <a:latin typeface="+mj-lt"/>
              </a:rPr>
              <a:t>18m.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472637" y="2845616"/>
            <a:ext cx="75575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35">
                <a:solidFill>
                  <a:schemeClr val="bg1"/>
                </a:solidFill>
                <a:latin typeface="+mj-lt"/>
              </a:rPr>
              <a:t>09$.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0" grpId="0" animBg="1"/>
      <p:bldP spid="11" grpId="0" animBg="1"/>
      <p:bldP spid="12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>
            <a:extLst>
              <a:ext uri="{FF2B5EF4-FFF2-40B4-BE49-F238E27FC236}">
                <a16:creationId xmlns:a16="http://schemas.microsoft.com/office/drawing/2014/main" id="{FBFCF465-63B0-4317-BEA4-66FE9D965C02}"/>
              </a:ext>
            </a:extLst>
          </p:cNvPr>
          <p:cNvSpPr txBox="1"/>
          <p:nvPr/>
        </p:nvSpPr>
        <p:spPr>
          <a:xfrm>
            <a:off x="4254367" y="1913688"/>
            <a:ext cx="5042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更多实用资料，请关注微信号：精习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8D36FAC-8F70-4EEE-A0BA-D031D80450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838" y="3245696"/>
            <a:ext cx="1736324" cy="1736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09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86"/>
          <p:cNvSpPr/>
          <p:nvPr/>
        </p:nvSpPr>
        <p:spPr bwMode="auto">
          <a:xfrm>
            <a:off x="1422401" y="2463138"/>
            <a:ext cx="1540908" cy="1611177"/>
          </a:xfrm>
          <a:custGeom>
            <a:avLst/>
            <a:gdLst>
              <a:gd name="T0" fmla="*/ 92 w 129"/>
              <a:gd name="T1" fmla="*/ 0 h 135"/>
              <a:gd name="T2" fmla="*/ 113 w 129"/>
              <a:gd name="T3" fmla="*/ 15 h 135"/>
              <a:gd name="T4" fmla="*/ 129 w 129"/>
              <a:gd name="T5" fmla="*/ 33 h 135"/>
              <a:gd name="T6" fmla="*/ 118 w 129"/>
              <a:gd name="T7" fmla="*/ 51 h 135"/>
              <a:gd name="T8" fmla="*/ 111 w 129"/>
              <a:gd name="T9" fmla="*/ 70 h 135"/>
              <a:gd name="T10" fmla="*/ 108 w 129"/>
              <a:gd name="T11" fmla="*/ 59 h 135"/>
              <a:gd name="T12" fmla="*/ 106 w 129"/>
              <a:gd name="T13" fmla="*/ 60 h 135"/>
              <a:gd name="T14" fmla="*/ 105 w 129"/>
              <a:gd name="T15" fmla="*/ 60 h 135"/>
              <a:gd name="T16" fmla="*/ 104 w 129"/>
              <a:gd name="T17" fmla="*/ 61 h 135"/>
              <a:gd name="T18" fmla="*/ 102 w 129"/>
              <a:gd name="T19" fmla="*/ 61 h 135"/>
              <a:gd name="T20" fmla="*/ 99 w 129"/>
              <a:gd name="T21" fmla="*/ 63 h 135"/>
              <a:gd name="T22" fmla="*/ 73 w 129"/>
              <a:gd name="T23" fmla="*/ 80 h 135"/>
              <a:gd name="T24" fmla="*/ 56 w 129"/>
              <a:gd name="T25" fmla="*/ 105 h 135"/>
              <a:gd name="T26" fmla="*/ 50 w 129"/>
              <a:gd name="T27" fmla="*/ 135 h 135"/>
              <a:gd name="T28" fmla="*/ 0 w 129"/>
              <a:gd name="T29" fmla="*/ 135 h 135"/>
              <a:gd name="T30" fmla="*/ 2 w 129"/>
              <a:gd name="T31" fmla="*/ 110 h 135"/>
              <a:gd name="T32" fmla="*/ 10 w 129"/>
              <a:gd name="T33" fmla="*/ 86 h 135"/>
              <a:gd name="T34" fmla="*/ 37 w 129"/>
              <a:gd name="T35" fmla="*/ 44 h 135"/>
              <a:gd name="T36" fmla="*/ 79 w 129"/>
              <a:gd name="T37" fmla="*/ 16 h 135"/>
              <a:gd name="T38" fmla="*/ 85 w 129"/>
              <a:gd name="T39" fmla="*/ 14 h 135"/>
              <a:gd name="T40" fmla="*/ 88 w 129"/>
              <a:gd name="T41" fmla="*/ 13 h 135"/>
              <a:gd name="T42" fmla="*/ 89 w 129"/>
              <a:gd name="T43" fmla="*/ 13 h 135"/>
              <a:gd name="T44" fmla="*/ 91 w 129"/>
              <a:gd name="T45" fmla="*/ 12 h 135"/>
              <a:gd name="T46" fmla="*/ 95 w 129"/>
              <a:gd name="T47" fmla="*/ 11 h 135"/>
              <a:gd name="T48" fmla="*/ 92 w 129"/>
              <a:gd name="T4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9" h="135">
                <a:moveTo>
                  <a:pt x="92" y="0"/>
                </a:moveTo>
                <a:cubicBezTo>
                  <a:pt x="100" y="5"/>
                  <a:pt x="107" y="10"/>
                  <a:pt x="113" y="15"/>
                </a:cubicBezTo>
                <a:cubicBezTo>
                  <a:pt x="119" y="21"/>
                  <a:pt x="124" y="27"/>
                  <a:pt x="129" y="33"/>
                </a:cubicBezTo>
                <a:cubicBezTo>
                  <a:pt x="124" y="39"/>
                  <a:pt x="121" y="45"/>
                  <a:pt x="118" y="51"/>
                </a:cubicBezTo>
                <a:cubicBezTo>
                  <a:pt x="115" y="57"/>
                  <a:pt x="112" y="63"/>
                  <a:pt x="111" y="70"/>
                </a:cubicBezTo>
                <a:cubicBezTo>
                  <a:pt x="108" y="59"/>
                  <a:pt x="108" y="59"/>
                  <a:pt x="108" y="59"/>
                </a:cubicBezTo>
                <a:cubicBezTo>
                  <a:pt x="107" y="60"/>
                  <a:pt x="107" y="60"/>
                  <a:pt x="106" y="60"/>
                </a:cubicBezTo>
                <a:cubicBezTo>
                  <a:pt x="105" y="60"/>
                  <a:pt x="105" y="60"/>
                  <a:pt x="105" y="60"/>
                </a:cubicBezTo>
                <a:cubicBezTo>
                  <a:pt x="104" y="61"/>
                  <a:pt x="104" y="61"/>
                  <a:pt x="104" y="61"/>
                </a:cubicBezTo>
                <a:cubicBezTo>
                  <a:pt x="103" y="61"/>
                  <a:pt x="103" y="61"/>
                  <a:pt x="102" y="61"/>
                </a:cubicBezTo>
                <a:cubicBezTo>
                  <a:pt x="101" y="62"/>
                  <a:pt x="100" y="62"/>
                  <a:pt x="99" y="63"/>
                </a:cubicBezTo>
                <a:cubicBezTo>
                  <a:pt x="89" y="67"/>
                  <a:pt x="80" y="72"/>
                  <a:pt x="73" y="80"/>
                </a:cubicBezTo>
                <a:cubicBezTo>
                  <a:pt x="66" y="87"/>
                  <a:pt x="60" y="96"/>
                  <a:pt x="56" y="105"/>
                </a:cubicBezTo>
                <a:cubicBezTo>
                  <a:pt x="52" y="115"/>
                  <a:pt x="50" y="125"/>
                  <a:pt x="50" y="13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27"/>
                  <a:pt x="1" y="119"/>
                  <a:pt x="2" y="110"/>
                </a:cubicBezTo>
                <a:cubicBezTo>
                  <a:pt x="4" y="102"/>
                  <a:pt x="6" y="94"/>
                  <a:pt x="10" y="86"/>
                </a:cubicBezTo>
                <a:cubicBezTo>
                  <a:pt x="16" y="70"/>
                  <a:pt x="26" y="56"/>
                  <a:pt x="37" y="44"/>
                </a:cubicBezTo>
                <a:cubicBezTo>
                  <a:pt x="49" y="32"/>
                  <a:pt x="64" y="23"/>
                  <a:pt x="79" y="16"/>
                </a:cubicBezTo>
                <a:cubicBezTo>
                  <a:pt x="81" y="15"/>
                  <a:pt x="83" y="15"/>
                  <a:pt x="85" y="14"/>
                </a:cubicBezTo>
                <a:cubicBezTo>
                  <a:pt x="86" y="14"/>
                  <a:pt x="87" y="13"/>
                  <a:pt x="88" y="13"/>
                </a:cubicBezTo>
                <a:cubicBezTo>
                  <a:pt x="89" y="13"/>
                  <a:pt x="89" y="13"/>
                  <a:pt x="89" y="13"/>
                </a:cubicBezTo>
                <a:cubicBezTo>
                  <a:pt x="90" y="12"/>
                  <a:pt x="90" y="12"/>
                  <a:pt x="91" y="12"/>
                </a:cubicBezTo>
                <a:cubicBezTo>
                  <a:pt x="92" y="12"/>
                  <a:pt x="94" y="11"/>
                  <a:pt x="95" y="11"/>
                </a:cubicBezTo>
                <a:lnTo>
                  <a:pt x="92" y="0"/>
                </a:lnTo>
                <a:close/>
              </a:path>
            </a:pathLst>
          </a:custGeom>
          <a:solidFill>
            <a:srgbClr val="DF730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1" name="Freeform 87"/>
          <p:cNvSpPr/>
          <p:nvPr/>
        </p:nvSpPr>
        <p:spPr bwMode="auto">
          <a:xfrm>
            <a:off x="3093809" y="2523369"/>
            <a:ext cx="1611177" cy="1535887"/>
          </a:xfrm>
          <a:custGeom>
            <a:avLst/>
            <a:gdLst>
              <a:gd name="T0" fmla="*/ 135 w 135"/>
              <a:gd name="T1" fmla="*/ 92 h 129"/>
              <a:gd name="T2" fmla="*/ 120 w 135"/>
              <a:gd name="T3" fmla="*/ 113 h 129"/>
              <a:gd name="T4" fmla="*/ 103 w 135"/>
              <a:gd name="T5" fmla="*/ 129 h 129"/>
              <a:gd name="T6" fmla="*/ 85 w 135"/>
              <a:gd name="T7" fmla="*/ 117 h 129"/>
              <a:gd name="T8" fmla="*/ 66 w 135"/>
              <a:gd name="T9" fmla="*/ 111 h 129"/>
              <a:gd name="T10" fmla="*/ 76 w 135"/>
              <a:gd name="T11" fmla="*/ 108 h 129"/>
              <a:gd name="T12" fmla="*/ 75 w 135"/>
              <a:gd name="T13" fmla="*/ 106 h 129"/>
              <a:gd name="T14" fmla="*/ 75 w 135"/>
              <a:gd name="T15" fmla="*/ 104 h 129"/>
              <a:gd name="T16" fmla="*/ 75 w 135"/>
              <a:gd name="T17" fmla="*/ 104 h 129"/>
              <a:gd name="T18" fmla="*/ 74 w 135"/>
              <a:gd name="T19" fmla="*/ 102 h 129"/>
              <a:gd name="T20" fmla="*/ 73 w 135"/>
              <a:gd name="T21" fmla="*/ 98 h 129"/>
              <a:gd name="T22" fmla="*/ 56 w 135"/>
              <a:gd name="T23" fmla="*/ 73 h 129"/>
              <a:gd name="T24" fmla="*/ 30 w 135"/>
              <a:gd name="T25" fmla="*/ 56 h 129"/>
              <a:gd name="T26" fmla="*/ 0 w 135"/>
              <a:gd name="T27" fmla="*/ 50 h 129"/>
              <a:gd name="T28" fmla="*/ 0 w 135"/>
              <a:gd name="T29" fmla="*/ 0 h 129"/>
              <a:gd name="T30" fmla="*/ 25 w 135"/>
              <a:gd name="T31" fmla="*/ 2 h 129"/>
              <a:gd name="T32" fmla="*/ 49 w 135"/>
              <a:gd name="T33" fmla="*/ 9 h 129"/>
              <a:gd name="T34" fmla="*/ 91 w 135"/>
              <a:gd name="T35" fmla="*/ 37 h 129"/>
              <a:gd name="T36" fmla="*/ 119 w 135"/>
              <a:gd name="T37" fmla="*/ 79 h 129"/>
              <a:gd name="T38" fmla="*/ 121 w 135"/>
              <a:gd name="T39" fmla="*/ 85 h 129"/>
              <a:gd name="T40" fmla="*/ 122 w 135"/>
              <a:gd name="T41" fmla="*/ 88 h 129"/>
              <a:gd name="T42" fmla="*/ 123 w 135"/>
              <a:gd name="T43" fmla="*/ 89 h 129"/>
              <a:gd name="T44" fmla="*/ 123 w 135"/>
              <a:gd name="T45" fmla="*/ 91 h 129"/>
              <a:gd name="T46" fmla="*/ 125 w 135"/>
              <a:gd name="T47" fmla="*/ 95 h 129"/>
              <a:gd name="T48" fmla="*/ 135 w 135"/>
              <a:gd name="T49" fmla="*/ 92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5" h="129">
                <a:moveTo>
                  <a:pt x="135" y="92"/>
                </a:moveTo>
                <a:cubicBezTo>
                  <a:pt x="131" y="100"/>
                  <a:pt x="126" y="107"/>
                  <a:pt x="120" y="113"/>
                </a:cubicBezTo>
                <a:cubicBezTo>
                  <a:pt x="115" y="119"/>
                  <a:pt x="109" y="124"/>
                  <a:pt x="103" y="129"/>
                </a:cubicBezTo>
                <a:cubicBezTo>
                  <a:pt x="97" y="124"/>
                  <a:pt x="91" y="120"/>
                  <a:pt x="85" y="117"/>
                </a:cubicBezTo>
                <a:cubicBezTo>
                  <a:pt x="78" y="114"/>
                  <a:pt x="72" y="112"/>
                  <a:pt x="66" y="111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107"/>
                  <a:pt x="76" y="106"/>
                  <a:pt x="75" y="106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5" y="103"/>
                  <a:pt x="74" y="103"/>
                  <a:pt x="74" y="102"/>
                </a:cubicBezTo>
                <a:cubicBezTo>
                  <a:pt x="74" y="101"/>
                  <a:pt x="73" y="100"/>
                  <a:pt x="73" y="98"/>
                </a:cubicBezTo>
                <a:cubicBezTo>
                  <a:pt x="69" y="89"/>
                  <a:pt x="63" y="80"/>
                  <a:pt x="56" y="73"/>
                </a:cubicBezTo>
                <a:cubicBezTo>
                  <a:pt x="48" y="66"/>
                  <a:pt x="40" y="60"/>
                  <a:pt x="30" y="56"/>
                </a:cubicBezTo>
                <a:cubicBezTo>
                  <a:pt x="21" y="52"/>
                  <a:pt x="10" y="50"/>
                  <a:pt x="0" y="50"/>
                </a:cubicBezTo>
                <a:cubicBezTo>
                  <a:pt x="0" y="0"/>
                  <a:pt x="0" y="0"/>
                  <a:pt x="0" y="0"/>
                </a:cubicBezTo>
                <a:cubicBezTo>
                  <a:pt x="8" y="0"/>
                  <a:pt x="17" y="0"/>
                  <a:pt x="25" y="2"/>
                </a:cubicBezTo>
                <a:cubicBezTo>
                  <a:pt x="33" y="4"/>
                  <a:pt x="41" y="6"/>
                  <a:pt x="49" y="9"/>
                </a:cubicBezTo>
                <a:cubicBezTo>
                  <a:pt x="65" y="16"/>
                  <a:pt x="79" y="25"/>
                  <a:pt x="91" y="37"/>
                </a:cubicBezTo>
                <a:cubicBezTo>
                  <a:pt x="103" y="49"/>
                  <a:pt x="113" y="63"/>
                  <a:pt x="119" y="79"/>
                </a:cubicBezTo>
                <a:cubicBezTo>
                  <a:pt x="120" y="81"/>
                  <a:pt x="121" y="83"/>
                  <a:pt x="121" y="85"/>
                </a:cubicBezTo>
                <a:cubicBezTo>
                  <a:pt x="122" y="86"/>
                  <a:pt x="122" y="87"/>
                  <a:pt x="122" y="88"/>
                </a:cubicBezTo>
                <a:cubicBezTo>
                  <a:pt x="123" y="89"/>
                  <a:pt x="123" y="89"/>
                  <a:pt x="123" y="89"/>
                </a:cubicBezTo>
                <a:cubicBezTo>
                  <a:pt x="123" y="90"/>
                  <a:pt x="123" y="90"/>
                  <a:pt x="123" y="91"/>
                </a:cubicBezTo>
                <a:cubicBezTo>
                  <a:pt x="124" y="92"/>
                  <a:pt x="124" y="93"/>
                  <a:pt x="125" y="95"/>
                </a:cubicBezTo>
                <a:lnTo>
                  <a:pt x="135" y="92"/>
                </a:ln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2" name="Freeform 88"/>
          <p:cNvSpPr/>
          <p:nvPr/>
        </p:nvSpPr>
        <p:spPr bwMode="auto">
          <a:xfrm>
            <a:off x="4072559" y="4154624"/>
            <a:ext cx="1535887" cy="1611177"/>
          </a:xfrm>
          <a:custGeom>
            <a:avLst/>
            <a:gdLst>
              <a:gd name="T0" fmla="*/ 92 w 129"/>
              <a:gd name="T1" fmla="*/ 135 h 135"/>
              <a:gd name="T2" fmla="*/ 113 w 129"/>
              <a:gd name="T3" fmla="*/ 120 h 135"/>
              <a:gd name="T4" fmla="*/ 129 w 129"/>
              <a:gd name="T5" fmla="*/ 102 h 135"/>
              <a:gd name="T6" fmla="*/ 118 w 129"/>
              <a:gd name="T7" fmla="*/ 84 h 135"/>
              <a:gd name="T8" fmla="*/ 111 w 129"/>
              <a:gd name="T9" fmla="*/ 65 h 135"/>
              <a:gd name="T10" fmla="*/ 108 w 129"/>
              <a:gd name="T11" fmla="*/ 76 h 135"/>
              <a:gd name="T12" fmla="*/ 106 w 129"/>
              <a:gd name="T13" fmla="*/ 75 h 135"/>
              <a:gd name="T14" fmla="*/ 105 w 129"/>
              <a:gd name="T15" fmla="*/ 75 h 135"/>
              <a:gd name="T16" fmla="*/ 104 w 129"/>
              <a:gd name="T17" fmla="*/ 75 h 135"/>
              <a:gd name="T18" fmla="*/ 102 w 129"/>
              <a:gd name="T19" fmla="*/ 74 h 135"/>
              <a:gd name="T20" fmla="*/ 99 w 129"/>
              <a:gd name="T21" fmla="*/ 73 h 135"/>
              <a:gd name="T22" fmla="*/ 73 w 129"/>
              <a:gd name="T23" fmla="*/ 55 h 135"/>
              <a:gd name="T24" fmla="*/ 56 w 129"/>
              <a:gd name="T25" fmla="*/ 30 h 135"/>
              <a:gd name="T26" fmla="*/ 50 w 129"/>
              <a:gd name="T27" fmla="*/ 0 h 135"/>
              <a:gd name="T28" fmla="*/ 0 w 129"/>
              <a:gd name="T29" fmla="*/ 0 h 135"/>
              <a:gd name="T30" fmla="*/ 3 w 129"/>
              <a:gd name="T31" fmla="*/ 25 h 135"/>
              <a:gd name="T32" fmla="*/ 10 w 129"/>
              <a:gd name="T33" fmla="*/ 49 h 135"/>
              <a:gd name="T34" fmla="*/ 38 w 129"/>
              <a:gd name="T35" fmla="*/ 91 h 135"/>
              <a:gd name="T36" fmla="*/ 80 w 129"/>
              <a:gd name="T37" fmla="*/ 119 h 135"/>
              <a:gd name="T38" fmla="*/ 85 w 129"/>
              <a:gd name="T39" fmla="*/ 121 h 135"/>
              <a:gd name="T40" fmla="*/ 88 w 129"/>
              <a:gd name="T41" fmla="*/ 122 h 135"/>
              <a:gd name="T42" fmla="*/ 89 w 129"/>
              <a:gd name="T43" fmla="*/ 123 h 135"/>
              <a:gd name="T44" fmla="*/ 91 w 129"/>
              <a:gd name="T45" fmla="*/ 123 h 135"/>
              <a:gd name="T46" fmla="*/ 95 w 129"/>
              <a:gd name="T47" fmla="*/ 124 h 135"/>
              <a:gd name="T48" fmla="*/ 92 w 129"/>
              <a:gd name="T49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9" h="135">
                <a:moveTo>
                  <a:pt x="92" y="135"/>
                </a:moveTo>
                <a:cubicBezTo>
                  <a:pt x="100" y="130"/>
                  <a:pt x="107" y="126"/>
                  <a:pt x="113" y="120"/>
                </a:cubicBezTo>
                <a:cubicBezTo>
                  <a:pt x="119" y="115"/>
                  <a:pt x="125" y="109"/>
                  <a:pt x="129" y="102"/>
                </a:cubicBezTo>
                <a:cubicBezTo>
                  <a:pt x="125" y="97"/>
                  <a:pt x="121" y="91"/>
                  <a:pt x="118" y="84"/>
                </a:cubicBezTo>
                <a:cubicBezTo>
                  <a:pt x="115" y="78"/>
                  <a:pt x="113" y="72"/>
                  <a:pt x="111" y="65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108" y="76"/>
                  <a:pt x="107" y="75"/>
                  <a:pt x="106" y="75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04" y="75"/>
                  <a:pt x="104" y="75"/>
                  <a:pt x="104" y="75"/>
                </a:cubicBezTo>
                <a:cubicBezTo>
                  <a:pt x="104" y="74"/>
                  <a:pt x="103" y="74"/>
                  <a:pt x="102" y="74"/>
                </a:cubicBezTo>
                <a:cubicBezTo>
                  <a:pt x="101" y="74"/>
                  <a:pt x="100" y="73"/>
                  <a:pt x="99" y="73"/>
                </a:cubicBezTo>
                <a:cubicBezTo>
                  <a:pt x="89" y="69"/>
                  <a:pt x="81" y="63"/>
                  <a:pt x="73" y="55"/>
                </a:cubicBezTo>
                <a:cubicBezTo>
                  <a:pt x="66" y="48"/>
                  <a:pt x="60" y="39"/>
                  <a:pt x="56" y="30"/>
                </a:cubicBezTo>
                <a:cubicBezTo>
                  <a:pt x="52" y="20"/>
                  <a:pt x="50" y="10"/>
                  <a:pt x="5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1" y="17"/>
                  <a:pt x="3" y="25"/>
                </a:cubicBezTo>
                <a:cubicBezTo>
                  <a:pt x="4" y="33"/>
                  <a:pt x="7" y="41"/>
                  <a:pt x="10" y="49"/>
                </a:cubicBezTo>
                <a:cubicBezTo>
                  <a:pt x="16" y="65"/>
                  <a:pt x="26" y="79"/>
                  <a:pt x="38" y="91"/>
                </a:cubicBezTo>
                <a:cubicBezTo>
                  <a:pt x="50" y="103"/>
                  <a:pt x="64" y="113"/>
                  <a:pt x="80" y="119"/>
                </a:cubicBezTo>
                <a:cubicBezTo>
                  <a:pt x="81" y="120"/>
                  <a:pt x="83" y="121"/>
                  <a:pt x="85" y="121"/>
                </a:cubicBezTo>
                <a:cubicBezTo>
                  <a:pt x="86" y="122"/>
                  <a:pt x="87" y="122"/>
                  <a:pt x="88" y="122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90" y="123"/>
                  <a:pt x="91" y="123"/>
                  <a:pt x="91" y="123"/>
                </a:cubicBezTo>
                <a:cubicBezTo>
                  <a:pt x="93" y="124"/>
                  <a:pt x="94" y="124"/>
                  <a:pt x="95" y="124"/>
                </a:cubicBezTo>
                <a:lnTo>
                  <a:pt x="92" y="135"/>
                </a:lnTo>
                <a:close/>
              </a:path>
            </a:pathLst>
          </a:custGeom>
          <a:solidFill>
            <a:srgbClr val="F3C30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3" name="Freeform 89"/>
          <p:cNvSpPr/>
          <p:nvPr/>
        </p:nvSpPr>
        <p:spPr bwMode="auto">
          <a:xfrm>
            <a:off x="5693776" y="4169679"/>
            <a:ext cx="1611177" cy="1550947"/>
          </a:xfrm>
          <a:custGeom>
            <a:avLst/>
            <a:gdLst>
              <a:gd name="T0" fmla="*/ 135 w 135"/>
              <a:gd name="T1" fmla="*/ 37 h 130"/>
              <a:gd name="T2" fmla="*/ 120 w 135"/>
              <a:gd name="T3" fmla="*/ 17 h 130"/>
              <a:gd name="T4" fmla="*/ 103 w 135"/>
              <a:gd name="T5" fmla="*/ 0 h 130"/>
              <a:gd name="T6" fmla="*/ 85 w 135"/>
              <a:gd name="T7" fmla="*/ 12 h 130"/>
              <a:gd name="T8" fmla="*/ 66 w 135"/>
              <a:gd name="T9" fmla="*/ 18 h 130"/>
              <a:gd name="T10" fmla="*/ 76 w 135"/>
              <a:gd name="T11" fmla="*/ 21 h 130"/>
              <a:gd name="T12" fmla="*/ 76 w 135"/>
              <a:gd name="T13" fmla="*/ 24 h 130"/>
              <a:gd name="T14" fmla="*/ 75 w 135"/>
              <a:gd name="T15" fmla="*/ 25 h 130"/>
              <a:gd name="T16" fmla="*/ 75 w 135"/>
              <a:gd name="T17" fmla="*/ 25 h 130"/>
              <a:gd name="T18" fmla="*/ 74 w 135"/>
              <a:gd name="T19" fmla="*/ 27 h 130"/>
              <a:gd name="T20" fmla="*/ 73 w 135"/>
              <a:gd name="T21" fmla="*/ 31 h 130"/>
              <a:gd name="T22" fmla="*/ 56 w 135"/>
              <a:gd name="T23" fmla="*/ 56 h 130"/>
              <a:gd name="T24" fmla="*/ 30 w 135"/>
              <a:gd name="T25" fmla="*/ 73 h 130"/>
              <a:gd name="T26" fmla="*/ 0 w 135"/>
              <a:gd name="T27" fmla="*/ 79 h 130"/>
              <a:gd name="T28" fmla="*/ 0 w 135"/>
              <a:gd name="T29" fmla="*/ 130 h 130"/>
              <a:gd name="T30" fmla="*/ 25 w 135"/>
              <a:gd name="T31" fmla="*/ 127 h 130"/>
              <a:gd name="T32" fmla="*/ 50 w 135"/>
              <a:gd name="T33" fmla="*/ 120 h 130"/>
              <a:gd name="T34" fmla="*/ 91 w 135"/>
              <a:gd name="T35" fmla="*/ 92 h 130"/>
              <a:gd name="T36" fmla="*/ 119 w 135"/>
              <a:gd name="T37" fmla="*/ 50 h 130"/>
              <a:gd name="T38" fmla="*/ 122 w 135"/>
              <a:gd name="T39" fmla="*/ 44 h 130"/>
              <a:gd name="T40" fmla="*/ 123 w 135"/>
              <a:gd name="T41" fmla="*/ 41 h 130"/>
              <a:gd name="T42" fmla="*/ 123 w 135"/>
              <a:gd name="T43" fmla="*/ 40 h 130"/>
              <a:gd name="T44" fmla="*/ 124 w 135"/>
              <a:gd name="T45" fmla="*/ 38 h 130"/>
              <a:gd name="T46" fmla="*/ 125 w 135"/>
              <a:gd name="T47" fmla="*/ 34 h 130"/>
              <a:gd name="T48" fmla="*/ 135 w 135"/>
              <a:gd name="T49" fmla="*/ 3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5" h="130">
                <a:moveTo>
                  <a:pt x="135" y="37"/>
                </a:moveTo>
                <a:cubicBezTo>
                  <a:pt x="131" y="30"/>
                  <a:pt x="126" y="23"/>
                  <a:pt x="120" y="17"/>
                </a:cubicBezTo>
                <a:cubicBezTo>
                  <a:pt x="115" y="10"/>
                  <a:pt x="109" y="5"/>
                  <a:pt x="103" y="0"/>
                </a:cubicBezTo>
                <a:cubicBezTo>
                  <a:pt x="97" y="5"/>
                  <a:pt x="91" y="9"/>
                  <a:pt x="85" y="12"/>
                </a:cubicBezTo>
                <a:cubicBezTo>
                  <a:pt x="79" y="15"/>
                  <a:pt x="72" y="17"/>
                  <a:pt x="66" y="18"/>
                </a:cubicBezTo>
                <a:cubicBezTo>
                  <a:pt x="76" y="21"/>
                  <a:pt x="76" y="21"/>
                  <a:pt x="76" y="21"/>
                </a:cubicBezTo>
                <a:cubicBezTo>
                  <a:pt x="76" y="22"/>
                  <a:pt x="76" y="23"/>
                  <a:pt x="76" y="24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6"/>
                  <a:pt x="75" y="27"/>
                  <a:pt x="74" y="27"/>
                </a:cubicBezTo>
                <a:cubicBezTo>
                  <a:pt x="74" y="28"/>
                  <a:pt x="74" y="30"/>
                  <a:pt x="73" y="31"/>
                </a:cubicBezTo>
                <a:cubicBezTo>
                  <a:pt x="69" y="40"/>
                  <a:pt x="63" y="49"/>
                  <a:pt x="56" y="56"/>
                </a:cubicBezTo>
                <a:cubicBezTo>
                  <a:pt x="49" y="64"/>
                  <a:pt x="40" y="69"/>
                  <a:pt x="30" y="73"/>
                </a:cubicBezTo>
                <a:cubicBezTo>
                  <a:pt x="21" y="77"/>
                  <a:pt x="11" y="79"/>
                  <a:pt x="0" y="79"/>
                </a:cubicBezTo>
                <a:cubicBezTo>
                  <a:pt x="0" y="130"/>
                  <a:pt x="0" y="130"/>
                  <a:pt x="0" y="130"/>
                </a:cubicBezTo>
                <a:cubicBezTo>
                  <a:pt x="9" y="130"/>
                  <a:pt x="17" y="129"/>
                  <a:pt x="25" y="127"/>
                </a:cubicBezTo>
                <a:cubicBezTo>
                  <a:pt x="34" y="126"/>
                  <a:pt x="42" y="123"/>
                  <a:pt x="50" y="120"/>
                </a:cubicBezTo>
                <a:cubicBezTo>
                  <a:pt x="65" y="113"/>
                  <a:pt x="79" y="104"/>
                  <a:pt x="91" y="92"/>
                </a:cubicBezTo>
                <a:cubicBezTo>
                  <a:pt x="103" y="80"/>
                  <a:pt x="113" y="66"/>
                  <a:pt x="119" y="50"/>
                </a:cubicBezTo>
                <a:cubicBezTo>
                  <a:pt x="120" y="48"/>
                  <a:pt x="121" y="46"/>
                  <a:pt x="122" y="44"/>
                </a:cubicBezTo>
                <a:cubicBezTo>
                  <a:pt x="122" y="43"/>
                  <a:pt x="122" y="42"/>
                  <a:pt x="123" y="41"/>
                </a:cubicBezTo>
                <a:cubicBezTo>
                  <a:pt x="123" y="40"/>
                  <a:pt x="123" y="40"/>
                  <a:pt x="123" y="40"/>
                </a:cubicBezTo>
                <a:cubicBezTo>
                  <a:pt x="123" y="40"/>
                  <a:pt x="123" y="39"/>
                  <a:pt x="124" y="38"/>
                </a:cubicBezTo>
                <a:cubicBezTo>
                  <a:pt x="124" y="37"/>
                  <a:pt x="124" y="36"/>
                  <a:pt x="125" y="34"/>
                </a:cubicBezTo>
                <a:lnTo>
                  <a:pt x="135" y="37"/>
                </a:lnTo>
                <a:close/>
              </a:path>
            </a:pathLst>
          </a:custGeom>
          <a:solidFill>
            <a:srgbClr val="1FD89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5" name="Freeform 88"/>
          <p:cNvSpPr/>
          <p:nvPr/>
        </p:nvSpPr>
        <p:spPr bwMode="auto">
          <a:xfrm flipV="1">
            <a:off x="6695993" y="2391020"/>
            <a:ext cx="1533503" cy="1596117"/>
          </a:xfrm>
          <a:custGeom>
            <a:avLst/>
            <a:gdLst>
              <a:gd name="T0" fmla="*/ 92 w 129"/>
              <a:gd name="T1" fmla="*/ 135 h 135"/>
              <a:gd name="T2" fmla="*/ 113 w 129"/>
              <a:gd name="T3" fmla="*/ 120 h 135"/>
              <a:gd name="T4" fmla="*/ 129 w 129"/>
              <a:gd name="T5" fmla="*/ 102 h 135"/>
              <a:gd name="T6" fmla="*/ 118 w 129"/>
              <a:gd name="T7" fmla="*/ 84 h 135"/>
              <a:gd name="T8" fmla="*/ 111 w 129"/>
              <a:gd name="T9" fmla="*/ 65 h 135"/>
              <a:gd name="T10" fmla="*/ 108 w 129"/>
              <a:gd name="T11" fmla="*/ 76 h 135"/>
              <a:gd name="T12" fmla="*/ 106 w 129"/>
              <a:gd name="T13" fmla="*/ 75 h 135"/>
              <a:gd name="T14" fmla="*/ 105 w 129"/>
              <a:gd name="T15" fmla="*/ 75 h 135"/>
              <a:gd name="T16" fmla="*/ 104 w 129"/>
              <a:gd name="T17" fmla="*/ 75 h 135"/>
              <a:gd name="T18" fmla="*/ 102 w 129"/>
              <a:gd name="T19" fmla="*/ 74 h 135"/>
              <a:gd name="T20" fmla="*/ 99 w 129"/>
              <a:gd name="T21" fmla="*/ 73 h 135"/>
              <a:gd name="T22" fmla="*/ 73 w 129"/>
              <a:gd name="T23" fmla="*/ 55 h 135"/>
              <a:gd name="T24" fmla="*/ 56 w 129"/>
              <a:gd name="T25" fmla="*/ 30 h 135"/>
              <a:gd name="T26" fmla="*/ 50 w 129"/>
              <a:gd name="T27" fmla="*/ 0 h 135"/>
              <a:gd name="T28" fmla="*/ 0 w 129"/>
              <a:gd name="T29" fmla="*/ 0 h 135"/>
              <a:gd name="T30" fmla="*/ 3 w 129"/>
              <a:gd name="T31" fmla="*/ 25 h 135"/>
              <a:gd name="T32" fmla="*/ 10 w 129"/>
              <a:gd name="T33" fmla="*/ 49 h 135"/>
              <a:gd name="T34" fmla="*/ 38 w 129"/>
              <a:gd name="T35" fmla="*/ 91 h 135"/>
              <a:gd name="T36" fmla="*/ 80 w 129"/>
              <a:gd name="T37" fmla="*/ 119 h 135"/>
              <a:gd name="T38" fmla="*/ 85 w 129"/>
              <a:gd name="T39" fmla="*/ 121 h 135"/>
              <a:gd name="T40" fmla="*/ 88 w 129"/>
              <a:gd name="T41" fmla="*/ 122 h 135"/>
              <a:gd name="T42" fmla="*/ 89 w 129"/>
              <a:gd name="T43" fmla="*/ 123 h 135"/>
              <a:gd name="T44" fmla="*/ 91 w 129"/>
              <a:gd name="T45" fmla="*/ 123 h 135"/>
              <a:gd name="T46" fmla="*/ 95 w 129"/>
              <a:gd name="T47" fmla="*/ 124 h 135"/>
              <a:gd name="T48" fmla="*/ 92 w 129"/>
              <a:gd name="T49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9" h="135">
                <a:moveTo>
                  <a:pt x="92" y="135"/>
                </a:moveTo>
                <a:cubicBezTo>
                  <a:pt x="100" y="130"/>
                  <a:pt x="107" y="126"/>
                  <a:pt x="113" y="120"/>
                </a:cubicBezTo>
                <a:cubicBezTo>
                  <a:pt x="119" y="115"/>
                  <a:pt x="125" y="109"/>
                  <a:pt x="129" y="102"/>
                </a:cubicBezTo>
                <a:cubicBezTo>
                  <a:pt x="125" y="97"/>
                  <a:pt x="121" y="91"/>
                  <a:pt x="118" y="84"/>
                </a:cubicBezTo>
                <a:cubicBezTo>
                  <a:pt x="115" y="78"/>
                  <a:pt x="113" y="72"/>
                  <a:pt x="111" y="65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108" y="76"/>
                  <a:pt x="107" y="75"/>
                  <a:pt x="106" y="75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04" y="75"/>
                  <a:pt x="104" y="75"/>
                  <a:pt x="104" y="75"/>
                </a:cubicBezTo>
                <a:cubicBezTo>
                  <a:pt x="104" y="74"/>
                  <a:pt x="103" y="74"/>
                  <a:pt x="102" y="74"/>
                </a:cubicBezTo>
                <a:cubicBezTo>
                  <a:pt x="101" y="74"/>
                  <a:pt x="100" y="73"/>
                  <a:pt x="99" y="73"/>
                </a:cubicBezTo>
                <a:cubicBezTo>
                  <a:pt x="89" y="69"/>
                  <a:pt x="81" y="63"/>
                  <a:pt x="73" y="55"/>
                </a:cubicBezTo>
                <a:cubicBezTo>
                  <a:pt x="66" y="48"/>
                  <a:pt x="60" y="39"/>
                  <a:pt x="56" y="30"/>
                </a:cubicBezTo>
                <a:cubicBezTo>
                  <a:pt x="52" y="20"/>
                  <a:pt x="50" y="10"/>
                  <a:pt x="5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1" y="17"/>
                  <a:pt x="3" y="25"/>
                </a:cubicBezTo>
                <a:cubicBezTo>
                  <a:pt x="4" y="33"/>
                  <a:pt x="7" y="41"/>
                  <a:pt x="10" y="49"/>
                </a:cubicBezTo>
                <a:cubicBezTo>
                  <a:pt x="16" y="65"/>
                  <a:pt x="26" y="79"/>
                  <a:pt x="38" y="91"/>
                </a:cubicBezTo>
                <a:cubicBezTo>
                  <a:pt x="50" y="103"/>
                  <a:pt x="64" y="113"/>
                  <a:pt x="80" y="119"/>
                </a:cubicBezTo>
                <a:cubicBezTo>
                  <a:pt x="81" y="120"/>
                  <a:pt x="83" y="121"/>
                  <a:pt x="85" y="121"/>
                </a:cubicBezTo>
                <a:cubicBezTo>
                  <a:pt x="86" y="122"/>
                  <a:pt x="87" y="122"/>
                  <a:pt x="88" y="122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90" y="123"/>
                  <a:pt x="91" y="123"/>
                  <a:pt x="91" y="123"/>
                </a:cubicBezTo>
                <a:cubicBezTo>
                  <a:pt x="93" y="124"/>
                  <a:pt x="94" y="124"/>
                  <a:pt x="95" y="124"/>
                </a:cubicBezTo>
                <a:lnTo>
                  <a:pt x="92" y="135"/>
                </a:lnTo>
                <a:close/>
              </a:path>
            </a:pathLst>
          </a:custGeom>
          <a:solidFill>
            <a:srgbClr val="13918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6" name="Freeform 89"/>
          <p:cNvSpPr/>
          <p:nvPr/>
        </p:nvSpPr>
        <p:spPr bwMode="auto">
          <a:xfrm flipV="1">
            <a:off x="8314691" y="2435773"/>
            <a:ext cx="1608676" cy="1536449"/>
          </a:xfrm>
          <a:custGeom>
            <a:avLst/>
            <a:gdLst>
              <a:gd name="T0" fmla="*/ 135 w 135"/>
              <a:gd name="T1" fmla="*/ 37 h 130"/>
              <a:gd name="T2" fmla="*/ 120 w 135"/>
              <a:gd name="T3" fmla="*/ 17 h 130"/>
              <a:gd name="T4" fmla="*/ 103 w 135"/>
              <a:gd name="T5" fmla="*/ 0 h 130"/>
              <a:gd name="T6" fmla="*/ 85 w 135"/>
              <a:gd name="T7" fmla="*/ 12 h 130"/>
              <a:gd name="T8" fmla="*/ 66 w 135"/>
              <a:gd name="T9" fmla="*/ 18 h 130"/>
              <a:gd name="T10" fmla="*/ 76 w 135"/>
              <a:gd name="T11" fmla="*/ 21 h 130"/>
              <a:gd name="T12" fmla="*/ 76 w 135"/>
              <a:gd name="T13" fmla="*/ 24 h 130"/>
              <a:gd name="T14" fmla="*/ 75 w 135"/>
              <a:gd name="T15" fmla="*/ 25 h 130"/>
              <a:gd name="T16" fmla="*/ 75 w 135"/>
              <a:gd name="T17" fmla="*/ 25 h 130"/>
              <a:gd name="T18" fmla="*/ 74 w 135"/>
              <a:gd name="T19" fmla="*/ 27 h 130"/>
              <a:gd name="T20" fmla="*/ 73 w 135"/>
              <a:gd name="T21" fmla="*/ 31 h 130"/>
              <a:gd name="T22" fmla="*/ 56 w 135"/>
              <a:gd name="T23" fmla="*/ 56 h 130"/>
              <a:gd name="T24" fmla="*/ 30 w 135"/>
              <a:gd name="T25" fmla="*/ 73 h 130"/>
              <a:gd name="T26" fmla="*/ 0 w 135"/>
              <a:gd name="T27" fmla="*/ 79 h 130"/>
              <a:gd name="T28" fmla="*/ 0 w 135"/>
              <a:gd name="T29" fmla="*/ 130 h 130"/>
              <a:gd name="T30" fmla="*/ 25 w 135"/>
              <a:gd name="T31" fmla="*/ 127 h 130"/>
              <a:gd name="T32" fmla="*/ 50 w 135"/>
              <a:gd name="T33" fmla="*/ 120 h 130"/>
              <a:gd name="T34" fmla="*/ 91 w 135"/>
              <a:gd name="T35" fmla="*/ 92 h 130"/>
              <a:gd name="T36" fmla="*/ 119 w 135"/>
              <a:gd name="T37" fmla="*/ 50 h 130"/>
              <a:gd name="T38" fmla="*/ 122 w 135"/>
              <a:gd name="T39" fmla="*/ 44 h 130"/>
              <a:gd name="T40" fmla="*/ 123 w 135"/>
              <a:gd name="T41" fmla="*/ 41 h 130"/>
              <a:gd name="T42" fmla="*/ 123 w 135"/>
              <a:gd name="T43" fmla="*/ 40 h 130"/>
              <a:gd name="T44" fmla="*/ 124 w 135"/>
              <a:gd name="T45" fmla="*/ 38 h 130"/>
              <a:gd name="T46" fmla="*/ 125 w 135"/>
              <a:gd name="T47" fmla="*/ 34 h 130"/>
              <a:gd name="T48" fmla="*/ 135 w 135"/>
              <a:gd name="T49" fmla="*/ 3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5" h="130">
                <a:moveTo>
                  <a:pt x="135" y="37"/>
                </a:moveTo>
                <a:cubicBezTo>
                  <a:pt x="131" y="30"/>
                  <a:pt x="126" y="23"/>
                  <a:pt x="120" y="17"/>
                </a:cubicBezTo>
                <a:cubicBezTo>
                  <a:pt x="115" y="10"/>
                  <a:pt x="109" y="5"/>
                  <a:pt x="103" y="0"/>
                </a:cubicBezTo>
                <a:cubicBezTo>
                  <a:pt x="97" y="5"/>
                  <a:pt x="91" y="9"/>
                  <a:pt x="85" y="12"/>
                </a:cubicBezTo>
                <a:cubicBezTo>
                  <a:pt x="79" y="15"/>
                  <a:pt x="72" y="17"/>
                  <a:pt x="66" y="18"/>
                </a:cubicBezTo>
                <a:cubicBezTo>
                  <a:pt x="76" y="21"/>
                  <a:pt x="76" y="21"/>
                  <a:pt x="76" y="21"/>
                </a:cubicBezTo>
                <a:cubicBezTo>
                  <a:pt x="76" y="22"/>
                  <a:pt x="76" y="23"/>
                  <a:pt x="76" y="24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6"/>
                  <a:pt x="75" y="27"/>
                  <a:pt x="74" y="27"/>
                </a:cubicBezTo>
                <a:cubicBezTo>
                  <a:pt x="74" y="28"/>
                  <a:pt x="74" y="30"/>
                  <a:pt x="73" y="31"/>
                </a:cubicBezTo>
                <a:cubicBezTo>
                  <a:pt x="69" y="40"/>
                  <a:pt x="63" y="49"/>
                  <a:pt x="56" y="56"/>
                </a:cubicBezTo>
                <a:cubicBezTo>
                  <a:pt x="49" y="64"/>
                  <a:pt x="40" y="69"/>
                  <a:pt x="30" y="73"/>
                </a:cubicBezTo>
                <a:cubicBezTo>
                  <a:pt x="21" y="77"/>
                  <a:pt x="11" y="79"/>
                  <a:pt x="0" y="79"/>
                </a:cubicBezTo>
                <a:cubicBezTo>
                  <a:pt x="0" y="130"/>
                  <a:pt x="0" y="130"/>
                  <a:pt x="0" y="130"/>
                </a:cubicBezTo>
                <a:cubicBezTo>
                  <a:pt x="9" y="130"/>
                  <a:pt x="17" y="129"/>
                  <a:pt x="25" y="127"/>
                </a:cubicBezTo>
                <a:cubicBezTo>
                  <a:pt x="34" y="126"/>
                  <a:pt x="42" y="123"/>
                  <a:pt x="50" y="120"/>
                </a:cubicBezTo>
                <a:cubicBezTo>
                  <a:pt x="65" y="113"/>
                  <a:pt x="79" y="104"/>
                  <a:pt x="91" y="92"/>
                </a:cubicBezTo>
                <a:cubicBezTo>
                  <a:pt x="103" y="80"/>
                  <a:pt x="113" y="66"/>
                  <a:pt x="119" y="50"/>
                </a:cubicBezTo>
                <a:cubicBezTo>
                  <a:pt x="120" y="48"/>
                  <a:pt x="121" y="46"/>
                  <a:pt x="122" y="44"/>
                </a:cubicBezTo>
                <a:cubicBezTo>
                  <a:pt x="122" y="43"/>
                  <a:pt x="122" y="42"/>
                  <a:pt x="123" y="41"/>
                </a:cubicBezTo>
                <a:cubicBezTo>
                  <a:pt x="123" y="40"/>
                  <a:pt x="123" y="40"/>
                  <a:pt x="123" y="40"/>
                </a:cubicBezTo>
                <a:cubicBezTo>
                  <a:pt x="123" y="40"/>
                  <a:pt x="123" y="39"/>
                  <a:pt x="124" y="38"/>
                </a:cubicBezTo>
                <a:cubicBezTo>
                  <a:pt x="124" y="37"/>
                  <a:pt x="124" y="36"/>
                  <a:pt x="125" y="34"/>
                </a:cubicBezTo>
                <a:lnTo>
                  <a:pt x="135" y="37"/>
                </a:lnTo>
                <a:close/>
              </a:path>
            </a:pathLst>
          </a:custGeom>
          <a:solidFill>
            <a:srgbClr val="DF730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8" name="Freeform 88"/>
          <p:cNvSpPr/>
          <p:nvPr/>
        </p:nvSpPr>
        <p:spPr bwMode="auto">
          <a:xfrm>
            <a:off x="9335314" y="4154624"/>
            <a:ext cx="1535887" cy="1611177"/>
          </a:xfrm>
          <a:custGeom>
            <a:avLst/>
            <a:gdLst>
              <a:gd name="T0" fmla="*/ 92 w 129"/>
              <a:gd name="T1" fmla="*/ 135 h 135"/>
              <a:gd name="T2" fmla="*/ 113 w 129"/>
              <a:gd name="T3" fmla="*/ 120 h 135"/>
              <a:gd name="T4" fmla="*/ 129 w 129"/>
              <a:gd name="T5" fmla="*/ 102 h 135"/>
              <a:gd name="T6" fmla="*/ 118 w 129"/>
              <a:gd name="T7" fmla="*/ 84 h 135"/>
              <a:gd name="T8" fmla="*/ 111 w 129"/>
              <a:gd name="T9" fmla="*/ 65 h 135"/>
              <a:gd name="T10" fmla="*/ 108 w 129"/>
              <a:gd name="T11" fmla="*/ 76 h 135"/>
              <a:gd name="T12" fmla="*/ 106 w 129"/>
              <a:gd name="T13" fmla="*/ 75 h 135"/>
              <a:gd name="T14" fmla="*/ 105 w 129"/>
              <a:gd name="T15" fmla="*/ 75 h 135"/>
              <a:gd name="T16" fmla="*/ 104 w 129"/>
              <a:gd name="T17" fmla="*/ 75 h 135"/>
              <a:gd name="T18" fmla="*/ 102 w 129"/>
              <a:gd name="T19" fmla="*/ 74 h 135"/>
              <a:gd name="T20" fmla="*/ 99 w 129"/>
              <a:gd name="T21" fmla="*/ 73 h 135"/>
              <a:gd name="T22" fmla="*/ 73 w 129"/>
              <a:gd name="T23" fmla="*/ 55 h 135"/>
              <a:gd name="T24" fmla="*/ 56 w 129"/>
              <a:gd name="T25" fmla="*/ 30 h 135"/>
              <a:gd name="T26" fmla="*/ 50 w 129"/>
              <a:gd name="T27" fmla="*/ 0 h 135"/>
              <a:gd name="T28" fmla="*/ 0 w 129"/>
              <a:gd name="T29" fmla="*/ 0 h 135"/>
              <a:gd name="T30" fmla="*/ 3 w 129"/>
              <a:gd name="T31" fmla="*/ 25 h 135"/>
              <a:gd name="T32" fmla="*/ 10 w 129"/>
              <a:gd name="T33" fmla="*/ 49 h 135"/>
              <a:gd name="T34" fmla="*/ 38 w 129"/>
              <a:gd name="T35" fmla="*/ 91 h 135"/>
              <a:gd name="T36" fmla="*/ 80 w 129"/>
              <a:gd name="T37" fmla="*/ 119 h 135"/>
              <a:gd name="T38" fmla="*/ 85 w 129"/>
              <a:gd name="T39" fmla="*/ 121 h 135"/>
              <a:gd name="T40" fmla="*/ 88 w 129"/>
              <a:gd name="T41" fmla="*/ 122 h 135"/>
              <a:gd name="T42" fmla="*/ 89 w 129"/>
              <a:gd name="T43" fmla="*/ 123 h 135"/>
              <a:gd name="T44" fmla="*/ 91 w 129"/>
              <a:gd name="T45" fmla="*/ 123 h 135"/>
              <a:gd name="T46" fmla="*/ 95 w 129"/>
              <a:gd name="T47" fmla="*/ 124 h 135"/>
              <a:gd name="T48" fmla="*/ 92 w 129"/>
              <a:gd name="T49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9" h="135">
                <a:moveTo>
                  <a:pt x="92" y="135"/>
                </a:moveTo>
                <a:cubicBezTo>
                  <a:pt x="100" y="130"/>
                  <a:pt x="107" y="126"/>
                  <a:pt x="113" y="120"/>
                </a:cubicBezTo>
                <a:cubicBezTo>
                  <a:pt x="119" y="115"/>
                  <a:pt x="125" y="109"/>
                  <a:pt x="129" y="102"/>
                </a:cubicBezTo>
                <a:cubicBezTo>
                  <a:pt x="125" y="97"/>
                  <a:pt x="121" y="91"/>
                  <a:pt x="118" y="84"/>
                </a:cubicBezTo>
                <a:cubicBezTo>
                  <a:pt x="115" y="78"/>
                  <a:pt x="113" y="72"/>
                  <a:pt x="111" y="65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108" y="76"/>
                  <a:pt x="107" y="75"/>
                  <a:pt x="106" y="75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04" y="75"/>
                  <a:pt x="104" y="75"/>
                  <a:pt x="104" y="75"/>
                </a:cubicBezTo>
                <a:cubicBezTo>
                  <a:pt x="104" y="74"/>
                  <a:pt x="103" y="74"/>
                  <a:pt x="102" y="74"/>
                </a:cubicBezTo>
                <a:cubicBezTo>
                  <a:pt x="101" y="74"/>
                  <a:pt x="100" y="73"/>
                  <a:pt x="99" y="73"/>
                </a:cubicBezTo>
                <a:cubicBezTo>
                  <a:pt x="89" y="69"/>
                  <a:pt x="81" y="63"/>
                  <a:pt x="73" y="55"/>
                </a:cubicBezTo>
                <a:cubicBezTo>
                  <a:pt x="66" y="48"/>
                  <a:pt x="60" y="39"/>
                  <a:pt x="56" y="30"/>
                </a:cubicBezTo>
                <a:cubicBezTo>
                  <a:pt x="52" y="20"/>
                  <a:pt x="50" y="10"/>
                  <a:pt x="5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1" y="17"/>
                  <a:pt x="3" y="25"/>
                </a:cubicBezTo>
                <a:cubicBezTo>
                  <a:pt x="4" y="33"/>
                  <a:pt x="7" y="41"/>
                  <a:pt x="10" y="49"/>
                </a:cubicBezTo>
                <a:cubicBezTo>
                  <a:pt x="16" y="65"/>
                  <a:pt x="26" y="79"/>
                  <a:pt x="38" y="91"/>
                </a:cubicBezTo>
                <a:cubicBezTo>
                  <a:pt x="50" y="103"/>
                  <a:pt x="64" y="113"/>
                  <a:pt x="80" y="119"/>
                </a:cubicBezTo>
                <a:cubicBezTo>
                  <a:pt x="81" y="120"/>
                  <a:pt x="83" y="121"/>
                  <a:pt x="85" y="121"/>
                </a:cubicBezTo>
                <a:cubicBezTo>
                  <a:pt x="86" y="122"/>
                  <a:pt x="87" y="122"/>
                  <a:pt x="88" y="122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90" y="123"/>
                  <a:pt x="91" y="123"/>
                  <a:pt x="91" y="123"/>
                </a:cubicBezTo>
                <a:cubicBezTo>
                  <a:pt x="93" y="124"/>
                  <a:pt x="94" y="124"/>
                  <a:pt x="95" y="124"/>
                </a:cubicBezTo>
                <a:lnTo>
                  <a:pt x="92" y="135"/>
                </a:ln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graphicFrame>
        <p:nvGraphicFramePr>
          <p:cNvPr id="19" name="Diagram 18"/>
          <p:cNvGraphicFramePr/>
          <p:nvPr/>
        </p:nvGraphicFramePr>
        <p:xfrm>
          <a:off x="2336800" y="3479138"/>
          <a:ext cx="1371925" cy="1371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0" name="Diagram 19"/>
          <p:cNvGraphicFramePr/>
          <p:nvPr/>
        </p:nvGraphicFramePr>
        <p:xfrm>
          <a:off x="4978400" y="3373292"/>
          <a:ext cx="1371925" cy="1371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21" name="Diagram 20"/>
          <p:cNvGraphicFramePr/>
          <p:nvPr/>
        </p:nvGraphicFramePr>
        <p:xfrm>
          <a:off x="7568875" y="3479138"/>
          <a:ext cx="1371925" cy="1371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4876801" y="2783495"/>
            <a:ext cx="16179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400">
                <a:solidFill>
                  <a:srgbClr val="DE6E00"/>
                </a:solidFill>
                <a:latin typeface="Bebas Neue"/>
              </a:rPr>
              <a:t>TEXT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15195" y="5003138"/>
            <a:ext cx="16179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400">
                <a:solidFill>
                  <a:srgbClr val="1FD89C"/>
                </a:solidFill>
                <a:latin typeface="Bebas Neue"/>
              </a:rPr>
              <a:t>TEXT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242885" y="5003138"/>
            <a:ext cx="16179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400">
                <a:solidFill>
                  <a:prstClr val="black">
                    <a:lumMod val="65000"/>
                    <a:lumOff val="35000"/>
                  </a:prstClr>
                </a:solidFill>
                <a:latin typeface="Bebas Neue"/>
              </a:rPr>
              <a:t>SAMPLE </a:t>
            </a:r>
            <a:r>
              <a:rPr lang="en-US" sz="2400">
                <a:solidFill>
                  <a:srgbClr val="00C3D9"/>
                </a:solidFill>
                <a:latin typeface="Bebas Neue"/>
              </a:rPr>
              <a:t>TEXT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8" grpId="0" animBg="1"/>
      <p:bldGraphic spid="19" grpId="0">
        <p:bldAsOne/>
      </p:bldGraphic>
      <p:bldGraphic spid="20" grpId="0">
        <p:bldAsOne/>
      </p:bldGraphic>
      <p:bldGraphic spid="21" grpId="0">
        <p:bldAsOne/>
      </p:bldGraphic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 rot="8614108">
            <a:off x="8676703" y="2616476"/>
            <a:ext cx="344291" cy="2311400"/>
          </a:xfrm>
          <a:prstGeom prst="rect">
            <a:avLst/>
          </a:prstGeom>
          <a:solidFill>
            <a:srgbClr val="DF73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1" name="Rectangle 20"/>
          <p:cNvSpPr/>
          <p:nvPr/>
        </p:nvSpPr>
        <p:spPr>
          <a:xfrm rot="6277976">
            <a:off x="6983957" y="1424695"/>
            <a:ext cx="344291" cy="2311400"/>
          </a:xfrm>
          <a:prstGeom prst="rect">
            <a:avLst/>
          </a:prstGeom>
          <a:solidFill>
            <a:srgbClr val="1FD8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0" name="Rectangle 19"/>
          <p:cNvSpPr/>
          <p:nvPr/>
        </p:nvSpPr>
        <p:spPr>
          <a:xfrm rot="4529257">
            <a:off x="4952217" y="1410640"/>
            <a:ext cx="344291" cy="2311400"/>
          </a:xfrm>
          <a:prstGeom prst="rect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9" name="Rectangle 18"/>
          <p:cNvSpPr/>
          <p:nvPr/>
        </p:nvSpPr>
        <p:spPr>
          <a:xfrm rot="2147545">
            <a:off x="3300103" y="2600216"/>
            <a:ext cx="344291" cy="2311400"/>
          </a:xfrm>
          <a:prstGeom prst="rect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7" name="Rectangle 16"/>
          <p:cNvSpPr/>
          <p:nvPr/>
        </p:nvSpPr>
        <p:spPr>
          <a:xfrm>
            <a:off x="2662195" y="4546600"/>
            <a:ext cx="344291" cy="2311400"/>
          </a:xfrm>
          <a:prstGeom prst="rect">
            <a:avLst/>
          </a:prstGeom>
          <a:solidFill>
            <a:srgbClr val="1391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8" name="Rectangle 17"/>
          <p:cNvSpPr/>
          <p:nvPr/>
        </p:nvSpPr>
        <p:spPr>
          <a:xfrm>
            <a:off x="9327455" y="4534929"/>
            <a:ext cx="344291" cy="2323071"/>
          </a:xfrm>
          <a:prstGeom prst="rect">
            <a:avLst/>
          </a:prstGeom>
          <a:solidFill>
            <a:srgbClr val="1391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6" name="Rectangle 15"/>
          <p:cNvSpPr/>
          <p:nvPr/>
        </p:nvSpPr>
        <p:spPr>
          <a:xfrm>
            <a:off x="2692400" y="6578600"/>
            <a:ext cx="6807200" cy="279400"/>
          </a:xfrm>
          <a:prstGeom prst="rect">
            <a:avLst/>
          </a:prstGeom>
          <a:solidFill>
            <a:srgbClr val="1391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aphicFrame>
        <p:nvGraphicFramePr>
          <p:cNvPr id="10" name="Diagram 9"/>
          <p:cNvGraphicFramePr/>
          <p:nvPr/>
        </p:nvGraphicFramePr>
        <p:xfrm>
          <a:off x="3962400" y="3530600"/>
          <a:ext cx="42672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1" name="Diagram 10"/>
          <p:cNvGraphicFramePr/>
          <p:nvPr/>
        </p:nvGraphicFramePr>
        <p:xfrm>
          <a:off x="5308438" y="1498600"/>
          <a:ext cx="1575125" cy="1575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2" name="Diagram 11"/>
          <p:cNvGraphicFramePr/>
          <p:nvPr/>
        </p:nvGraphicFramePr>
        <p:xfrm>
          <a:off x="3292708" y="2057075"/>
          <a:ext cx="1575125" cy="1575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3" name="Diagram 12"/>
          <p:cNvGraphicFramePr/>
          <p:nvPr/>
        </p:nvGraphicFramePr>
        <p:xfrm>
          <a:off x="7416800" y="2057075"/>
          <a:ext cx="1575125" cy="1575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14" name="Diagram 13"/>
          <p:cNvGraphicFramePr/>
          <p:nvPr/>
        </p:nvGraphicFramePr>
        <p:xfrm>
          <a:off x="8686475" y="3784600"/>
          <a:ext cx="1575125" cy="1575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graphicFrame>
        <p:nvGraphicFramePr>
          <p:cNvPr id="15" name="Diagram 14"/>
          <p:cNvGraphicFramePr/>
          <p:nvPr/>
        </p:nvGraphicFramePr>
        <p:xfrm>
          <a:off x="2032000" y="3784600"/>
          <a:ext cx="1575125" cy="1575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8" r:lo="rId29" r:qs="rId30" r:cs="rId31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1253340" y="4306994"/>
            <a:ext cx="777104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35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Andy.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540001" y="2079937"/>
            <a:ext cx="941839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35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TOMMY.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689600" y="1004562"/>
            <a:ext cx="914400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35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Kelly.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940800" y="2079938"/>
            <a:ext cx="914400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35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CHRIS.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261600" y="4306994"/>
            <a:ext cx="914400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35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PAUL.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1" grpId="0" animBg="1"/>
      <p:bldP spid="20" grpId="0" animBg="1"/>
      <p:bldP spid="19" grpId="0" animBg="1"/>
      <p:bldP spid="17" grpId="0" animBg="1"/>
      <p:bldP spid="18" grpId="0" animBg="1"/>
      <p:bldP spid="16" grpId="0" animBg="1"/>
      <p:bldGraphic spid="10" grpId="0">
        <p:bldAsOne/>
      </p:bldGraphic>
      <p:bldGraphic spid="11" grpId="0">
        <p:bldAsOne/>
      </p:bldGraphic>
      <p:bldGraphic spid="12" grpId="0">
        <p:bldAsOne/>
      </p:bldGraphic>
      <p:bldGraphic spid="13" grpId="0">
        <p:bldAsOne/>
      </p:bldGraphic>
      <p:bldGraphic spid="14" grpId="0">
        <p:bldAsOne/>
      </p:bldGraphic>
      <p:bldGraphic spid="15" grpId="0">
        <p:bldAsOne/>
      </p:bldGraphic>
      <p:bldP spid="23" grpId="0"/>
      <p:bldP spid="24" grpId="0"/>
      <p:bldP spid="25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7"/>
          <p:cNvSpPr/>
          <p:nvPr/>
        </p:nvSpPr>
        <p:spPr bwMode="auto">
          <a:xfrm>
            <a:off x="1215155" y="4934394"/>
            <a:ext cx="3864845" cy="1295301"/>
          </a:xfrm>
          <a:custGeom>
            <a:avLst/>
            <a:gdLst>
              <a:gd name="T0" fmla="*/ 0 w 251"/>
              <a:gd name="T1" fmla="*/ 13 h 84"/>
              <a:gd name="T2" fmla="*/ 0 w 251"/>
              <a:gd name="T3" fmla="*/ 71 h 84"/>
              <a:gd name="T4" fmla="*/ 251 w 251"/>
              <a:gd name="T5" fmla="*/ 63 h 84"/>
              <a:gd name="T6" fmla="*/ 251 w 251"/>
              <a:gd name="T7" fmla="*/ 17 h 84"/>
              <a:gd name="T8" fmla="*/ 0 w 251"/>
              <a:gd name="T9" fmla="*/ 1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1" h="84">
                <a:moveTo>
                  <a:pt x="0" y="13"/>
                </a:moveTo>
                <a:cubicBezTo>
                  <a:pt x="0" y="32"/>
                  <a:pt x="0" y="51"/>
                  <a:pt x="0" y="71"/>
                </a:cubicBezTo>
                <a:cubicBezTo>
                  <a:pt x="83" y="84"/>
                  <a:pt x="167" y="49"/>
                  <a:pt x="251" y="63"/>
                </a:cubicBezTo>
                <a:cubicBezTo>
                  <a:pt x="251" y="48"/>
                  <a:pt x="251" y="32"/>
                  <a:pt x="251" y="17"/>
                </a:cubicBezTo>
                <a:cubicBezTo>
                  <a:pt x="167" y="0"/>
                  <a:pt x="83" y="31"/>
                  <a:pt x="0" y="13"/>
                </a:cubicBezTo>
                <a:close/>
              </a:path>
            </a:pathLst>
          </a:custGeom>
          <a:solidFill>
            <a:srgbClr val="13918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1" name="Freeform 58"/>
          <p:cNvSpPr/>
          <p:nvPr/>
        </p:nvSpPr>
        <p:spPr bwMode="auto">
          <a:xfrm>
            <a:off x="969433" y="4183188"/>
            <a:ext cx="3738475" cy="1323384"/>
          </a:xfrm>
          <a:custGeom>
            <a:avLst/>
            <a:gdLst>
              <a:gd name="T0" fmla="*/ 243 w 243"/>
              <a:gd name="T1" fmla="*/ 16 h 86"/>
              <a:gd name="T2" fmla="*/ 243 w 243"/>
              <a:gd name="T3" fmla="*/ 74 h 86"/>
              <a:gd name="T4" fmla="*/ 0 w 243"/>
              <a:gd name="T5" fmla="*/ 66 h 86"/>
              <a:gd name="T6" fmla="*/ 0 w 243"/>
              <a:gd name="T7" fmla="*/ 20 h 86"/>
              <a:gd name="T8" fmla="*/ 243 w 243"/>
              <a:gd name="T9" fmla="*/ 1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3" h="86">
                <a:moveTo>
                  <a:pt x="243" y="16"/>
                </a:moveTo>
                <a:cubicBezTo>
                  <a:pt x="243" y="35"/>
                  <a:pt x="243" y="54"/>
                  <a:pt x="243" y="74"/>
                </a:cubicBezTo>
                <a:cubicBezTo>
                  <a:pt x="162" y="53"/>
                  <a:pt x="81" y="86"/>
                  <a:pt x="0" y="66"/>
                </a:cubicBezTo>
                <a:cubicBezTo>
                  <a:pt x="0" y="51"/>
                  <a:pt x="0" y="35"/>
                  <a:pt x="0" y="20"/>
                </a:cubicBezTo>
                <a:cubicBezTo>
                  <a:pt x="81" y="37"/>
                  <a:pt x="162" y="0"/>
                  <a:pt x="243" y="16"/>
                </a:cubicBezTo>
                <a:close/>
              </a:path>
            </a:pathLst>
          </a:custGeom>
          <a:solidFill>
            <a:srgbClr val="DF730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2" name="Freeform 59"/>
          <p:cNvSpPr/>
          <p:nvPr/>
        </p:nvSpPr>
        <p:spPr bwMode="auto">
          <a:xfrm>
            <a:off x="1215155" y="3442513"/>
            <a:ext cx="3864845" cy="1323384"/>
          </a:xfrm>
          <a:custGeom>
            <a:avLst/>
            <a:gdLst>
              <a:gd name="T0" fmla="*/ 0 w 251"/>
              <a:gd name="T1" fmla="*/ 14 h 86"/>
              <a:gd name="T2" fmla="*/ 0 w 251"/>
              <a:gd name="T3" fmla="*/ 71 h 86"/>
              <a:gd name="T4" fmla="*/ 251 w 251"/>
              <a:gd name="T5" fmla="*/ 63 h 86"/>
              <a:gd name="T6" fmla="*/ 251 w 251"/>
              <a:gd name="T7" fmla="*/ 17 h 86"/>
              <a:gd name="T8" fmla="*/ 0 w 251"/>
              <a:gd name="T9" fmla="*/ 14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1" h="86">
                <a:moveTo>
                  <a:pt x="0" y="14"/>
                </a:moveTo>
                <a:cubicBezTo>
                  <a:pt x="0" y="33"/>
                  <a:pt x="0" y="52"/>
                  <a:pt x="0" y="71"/>
                </a:cubicBezTo>
                <a:cubicBezTo>
                  <a:pt x="83" y="86"/>
                  <a:pt x="167" y="49"/>
                  <a:pt x="251" y="63"/>
                </a:cubicBezTo>
                <a:cubicBezTo>
                  <a:pt x="251" y="48"/>
                  <a:pt x="251" y="32"/>
                  <a:pt x="251" y="17"/>
                </a:cubicBezTo>
                <a:cubicBezTo>
                  <a:pt x="167" y="0"/>
                  <a:pt x="83" y="33"/>
                  <a:pt x="0" y="14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3" name="Freeform 60"/>
          <p:cNvSpPr/>
          <p:nvPr/>
        </p:nvSpPr>
        <p:spPr bwMode="auto">
          <a:xfrm>
            <a:off x="969433" y="2687799"/>
            <a:ext cx="3738475" cy="1263709"/>
          </a:xfrm>
          <a:custGeom>
            <a:avLst/>
            <a:gdLst>
              <a:gd name="T0" fmla="*/ 243 w 243"/>
              <a:gd name="T1" fmla="*/ 14 h 82"/>
              <a:gd name="T2" fmla="*/ 243 w 243"/>
              <a:gd name="T3" fmla="*/ 72 h 82"/>
              <a:gd name="T4" fmla="*/ 0 w 243"/>
              <a:gd name="T5" fmla="*/ 64 h 82"/>
              <a:gd name="T6" fmla="*/ 0 w 243"/>
              <a:gd name="T7" fmla="*/ 18 h 82"/>
              <a:gd name="T8" fmla="*/ 243 w 243"/>
              <a:gd name="T9" fmla="*/ 14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3" h="82">
                <a:moveTo>
                  <a:pt x="243" y="14"/>
                </a:moveTo>
                <a:cubicBezTo>
                  <a:pt x="243" y="33"/>
                  <a:pt x="243" y="52"/>
                  <a:pt x="243" y="72"/>
                </a:cubicBezTo>
                <a:cubicBezTo>
                  <a:pt x="162" y="53"/>
                  <a:pt x="81" y="82"/>
                  <a:pt x="0" y="64"/>
                </a:cubicBezTo>
                <a:cubicBezTo>
                  <a:pt x="0" y="49"/>
                  <a:pt x="0" y="33"/>
                  <a:pt x="0" y="18"/>
                </a:cubicBezTo>
                <a:cubicBezTo>
                  <a:pt x="81" y="33"/>
                  <a:pt x="162" y="0"/>
                  <a:pt x="243" y="14"/>
                </a:cubicBezTo>
                <a:close/>
              </a:path>
            </a:pathLst>
          </a:custGeom>
          <a:solidFill>
            <a:srgbClr val="F4C60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4" name="Freeform 61"/>
          <p:cNvSpPr/>
          <p:nvPr/>
        </p:nvSpPr>
        <p:spPr bwMode="auto">
          <a:xfrm>
            <a:off x="1215155" y="1905001"/>
            <a:ext cx="3864845" cy="1354977"/>
          </a:xfrm>
          <a:custGeom>
            <a:avLst/>
            <a:gdLst>
              <a:gd name="T0" fmla="*/ 0 w 251"/>
              <a:gd name="T1" fmla="*/ 15 h 88"/>
              <a:gd name="T2" fmla="*/ 0 w 251"/>
              <a:gd name="T3" fmla="*/ 72 h 88"/>
              <a:gd name="T4" fmla="*/ 251 w 251"/>
              <a:gd name="T5" fmla="*/ 65 h 88"/>
              <a:gd name="T6" fmla="*/ 251 w 251"/>
              <a:gd name="T7" fmla="*/ 19 h 88"/>
              <a:gd name="T8" fmla="*/ 0 w 251"/>
              <a:gd name="T9" fmla="*/ 1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1" h="88">
                <a:moveTo>
                  <a:pt x="0" y="15"/>
                </a:moveTo>
                <a:cubicBezTo>
                  <a:pt x="0" y="34"/>
                  <a:pt x="0" y="53"/>
                  <a:pt x="0" y="72"/>
                </a:cubicBezTo>
                <a:cubicBezTo>
                  <a:pt x="83" y="88"/>
                  <a:pt x="167" y="49"/>
                  <a:pt x="251" y="65"/>
                </a:cubicBezTo>
                <a:cubicBezTo>
                  <a:pt x="251" y="49"/>
                  <a:pt x="251" y="34"/>
                  <a:pt x="251" y="19"/>
                </a:cubicBezTo>
                <a:cubicBezTo>
                  <a:pt x="167" y="0"/>
                  <a:pt x="83" y="34"/>
                  <a:pt x="0" y="15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grpSp>
        <p:nvGrpSpPr>
          <p:cNvPr id="16" name="Group 15"/>
          <p:cNvGrpSpPr/>
          <p:nvPr/>
        </p:nvGrpSpPr>
        <p:grpSpPr>
          <a:xfrm>
            <a:off x="1579034" y="2379352"/>
            <a:ext cx="479869" cy="448401"/>
            <a:chOff x="2163763" y="828675"/>
            <a:chExt cx="484187" cy="452438"/>
          </a:xfrm>
          <a:solidFill>
            <a:schemeClr val="bg1"/>
          </a:solidFill>
        </p:grpSpPr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2163763" y="981075"/>
              <a:ext cx="484187" cy="300038"/>
            </a:xfrm>
            <a:custGeom>
              <a:avLst/>
              <a:gdLst>
                <a:gd name="T0" fmla="*/ 115 w 129"/>
                <a:gd name="T1" fmla="*/ 0 h 80"/>
                <a:gd name="T2" fmla="*/ 14 w 129"/>
                <a:gd name="T3" fmla="*/ 0 h 80"/>
                <a:gd name="T4" fmla="*/ 0 w 129"/>
                <a:gd name="T5" fmla="*/ 14 h 80"/>
                <a:gd name="T6" fmla="*/ 0 w 129"/>
                <a:gd name="T7" fmla="*/ 66 h 80"/>
                <a:gd name="T8" fmla="*/ 14 w 129"/>
                <a:gd name="T9" fmla="*/ 80 h 80"/>
                <a:gd name="T10" fmla="*/ 115 w 129"/>
                <a:gd name="T11" fmla="*/ 80 h 80"/>
                <a:gd name="T12" fmla="*/ 129 w 129"/>
                <a:gd name="T13" fmla="*/ 66 h 80"/>
                <a:gd name="T14" fmla="*/ 129 w 129"/>
                <a:gd name="T15" fmla="*/ 14 h 80"/>
                <a:gd name="T16" fmla="*/ 115 w 129"/>
                <a:gd name="T17" fmla="*/ 0 h 80"/>
                <a:gd name="T18" fmla="*/ 121 w 129"/>
                <a:gd name="T19" fmla="*/ 66 h 80"/>
                <a:gd name="T20" fmla="*/ 113 w 129"/>
                <a:gd name="T21" fmla="*/ 74 h 80"/>
                <a:gd name="T22" fmla="*/ 17 w 129"/>
                <a:gd name="T23" fmla="*/ 74 h 80"/>
                <a:gd name="T24" fmla="*/ 9 w 129"/>
                <a:gd name="T25" fmla="*/ 66 h 80"/>
                <a:gd name="T26" fmla="*/ 9 w 129"/>
                <a:gd name="T27" fmla="*/ 14 h 80"/>
                <a:gd name="T28" fmla="*/ 17 w 129"/>
                <a:gd name="T29" fmla="*/ 6 h 80"/>
                <a:gd name="T30" fmla="*/ 113 w 129"/>
                <a:gd name="T31" fmla="*/ 6 h 80"/>
                <a:gd name="T32" fmla="*/ 121 w 129"/>
                <a:gd name="T33" fmla="*/ 14 h 80"/>
                <a:gd name="T34" fmla="*/ 121 w 129"/>
                <a:gd name="T35" fmla="*/ 6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80">
                  <a:moveTo>
                    <a:pt x="11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4"/>
                    <a:pt x="6" y="80"/>
                    <a:pt x="14" y="80"/>
                  </a:cubicBezTo>
                  <a:cubicBezTo>
                    <a:pt x="115" y="80"/>
                    <a:pt x="115" y="80"/>
                    <a:pt x="115" y="80"/>
                  </a:cubicBezTo>
                  <a:cubicBezTo>
                    <a:pt x="123" y="80"/>
                    <a:pt x="129" y="74"/>
                    <a:pt x="129" y="66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9" y="6"/>
                    <a:pt x="123" y="0"/>
                    <a:pt x="115" y="0"/>
                  </a:cubicBezTo>
                  <a:close/>
                  <a:moveTo>
                    <a:pt x="121" y="66"/>
                  </a:moveTo>
                  <a:cubicBezTo>
                    <a:pt x="121" y="70"/>
                    <a:pt x="117" y="74"/>
                    <a:pt x="113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2" y="74"/>
                    <a:pt x="9" y="70"/>
                    <a:pt x="9" y="66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0"/>
                    <a:pt x="12" y="6"/>
                    <a:pt x="17" y="6"/>
                  </a:cubicBezTo>
                  <a:cubicBezTo>
                    <a:pt x="113" y="6"/>
                    <a:pt x="113" y="6"/>
                    <a:pt x="113" y="6"/>
                  </a:cubicBezTo>
                  <a:cubicBezTo>
                    <a:pt x="117" y="6"/>
                    <a:pt x="121" y="10"/>
                    <a:pt x="121" y="14"/>
                  </a:cubicBezTo>
                  <a:lnTo>
                    <a:pt x="121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2295525" y="1176338"/>
              <a:ext cx="220662" cy="66675"/>
            </a:xfrm>
            <a:custGeom>
              <a:avLst/>
              <a:gdLst>
                <a:gd name="T0" fmla="*/ 55 w 59"/>
                <a:gd name="T1" fmla="*/ 0 h 18"/>
                <a:gd name="T2" fmla="*/ 4 w 59"/>
                <a:gd name="T3" fmla="*/ 0 h 18"/>
                <a:gd name="T4" fmla="*/ 0 w 59"/>
                <a:gd name="T5" fmla="*/ 4 h 18"/>
                <a:gd name="T6" fmla="*/ 0 w 59"/>
                <a:gd name="T7" fmla="*/ 14 h 18"/>
                <a:gd name="T8" fmla="*/ 4 w 59"/>
                <a:gd name="T9" fmla="*/ 18 h 18"/>
                <a:gd name="T10" fmla="*/ 55 w 59"/>
                <a:gd name="T11" fmla="*/ 18 h 18"/>
                <a:gd name="T12" fmla="*/ 59 w 59"/>
                <a:gd name="T13" fmla="*/ 14 h 18"/>
                <a:gd name="T14" fmla="*/ 59 w 59"/>
                <a:gd name="T15" fmla="*/ 4 h 18"/>
                <a:gd name="T16" fmla="*/ 55 w 59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8">
                  <a:moveTo>
                    <a:pt x="5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8"/>
                    <a:pt x="4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8" y="18"/>
                    <a:pt x="59" y="16"/>
                    <a:pt x="59" y="1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2"/>
                    <a:pt x="58" y="0"/>
                    <a:pt x="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2216150" y="1096963"/>
              <a:ext cx="104775" cy="68263"/>
            </a:xfrm>
            <a:custGeom>
              <a:avLst/>
              <a:gdLst>
                <a:gd name="T0" fmla="*/ 4 w 28"/>
                <a:gd name="T1" fmla="*/ 18 h 18"/>
                <a:gd name="T2" fmla="*/ 24 w 28"/>
                <a:gd name="T3" fmla="*/ 18 h 18"/>
                <a:gd name="T4" fmla="*/ 28 w 28"/>
                <a:gd name="T5" fmla="*/ 14 h 18"/>
                <a:gd name="T6" fmla="*/ 28 w 28"/>
                <a:gd name="T7" fmla="*/ 4 h 18"/>
                <a:gd name="T8" fmla="*/ 24 w 28"/>
                <a:gd name="T9" fmla="*/ 0 h 18"/>
                <a:gd name="T10" fmla="*/ 4 w 28"/>
                <a:gd name="T11" fmla="*/ 0 h 18"/>
                <a:gd name="T12" fmla="*/ 0 w 28"/>
                <a:gd name="T13" fmla="*/ 4 h 18"/>
                <a:gd name="T14" fmla="*/ 0 w 28"/>
                <a:gd name="T15" fmla="*/ 14 h 18"/>
                <a:gd name="T16" fmla="*/ 4 w 28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8">
                  <a:moveTo>
                    <a:pt x="4" y="18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6" y="18"/>
                    <a:pt x="28" y="16"/>
                    <a:pt x="28" y="1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2"/>
                    <a:pt x="26" y="0"/>
                    <a:pt x="2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8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2532063" y="1176338"/>
              <a:ext cx="63500" cy="66675"/>
            </a:xfrm>
            <a:custGeom>
              <a:avLst/>
              <a:gdLst>
                <a:gd name="T0" fmla="*/ 13 w 17"/>
                <a:gd name="T1" fmla="*/ 0 h 18"/>
                <a:gd name="T2" fmla="*/ 4 w 17"/>
                <a:gd name="T3" fmla="*/ 0 h 18"/>
                <a:gd name="T4" fmla="*/ 0 w 17"/>
                <a:gd name="T5" fmla="*/ 4 h 18"/>
                <a:gd name="T6" fmla="*/ 0 w 17"/>
                <a:gd name="T7" fmla="*/ 14 h 18"/>
                <a:gd name="T8" fmla="*/ 4 w 17"/>
                <a:gd name="T9" fmla="*/ 18 h 18"/>
                <a:gd name="T10" fmla="*/ 13 w 17"/>
                <a:gd name="T11" fmla="*/ 18 h 18"/>
                <a:gd name="T12" fmla="*/ 17 w 17"/>
                <a:gd name="T13" fmla="*/ 14 h 18"/>
                <a:gd name="T14" fmla="*/ 17 w 17"/>
                <a:gd name="T15" fmla="*/ 4 h 18"/>
                <a:gd name="T16" fmla="*/ 13 w 17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8">
                  <a:moveTo>
                    <a:pt x="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8"/>
                    <a:pt x="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6" y="18"/>
                    <a:pt x="17" y="16"/>
                    <a:pt x="17" y="1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2"/>
                    <a:pt x="16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2216150" y="1176338"/>
              <a:ext cx="63500" cy="66675"/>
            </a:xfrm>
            <a:custGeom>
              <a:avLst/>
              <a:gdLst>
                <a:gd name="T0" fmla="*/ 14 w 17"/>
                <a:gd name="T1" fmla="*/ 0 h 18"/>
                <a:gd name="T2" fmla="*/ 4 w 17"/>
                <a:gd name="T3" fmla="*/ 0 h 18"/>
                <a:gd name="T4" fmla="*/ 0 w 17"/>
                <a:gd name="T5" fmla="*/ 4 h 18"/>
                <a:gd name="T6" fmla="*/ 0 w 17"/>
                <a:gd name="T7" fmla="*/ 14 h 18"/>
                <a:gd name="T8" fmla="*/ 4 w 17"/>
                <a:gd name="T9" fmla="*/ 18 h 18"/>
                <a:gd name="T10" fmla="*/ 14 w 17"/>
                <a:gd name="T11" fmla="*/ 18 h 18"/>
                <a:gd name="T12" fmla="*/ 17 w 17"/>
                <a:gd name="T13" fmla="*/ 14 h 18"/>
                <a:gd name="T14" fmla="*/ 17 w 17"/>
                <a:gd name="T15" fmla="*/ 4 h 18"/>
                <a:gd name="T16" fmla="*/ 14 w 17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8">
                  <a:moveTo>
                    <a:pt x="1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8"/>
                    <a:pt x="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6" y="18"/>
                    <a:pt x="17" y="16"/>
                    <a:pt x="17" y="1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2"/>
                    <a:pt x="16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2336800" y="1096963"/>
              <a:ext cx="63500" cy="68263"/>
            </a:xfrm>
            <a:custGeom>
              <a:avLst/>
              <a:gdLst>
                <a:gd name="T0" fmla="*/ 3 w 17"/>
                <a:gd name="T1" fmla="*/ 0 h 18"/>
                <a:gd name="T2" fmla="*/ 0 w 17"/>
                <a:gd name="T3" fmla="*/ 4 h 18"/>
                <a:gd name="T4" fmla="*/ 0 w 17"/>
                <a:gd name="T5" fmla="*/ 14 h 18"/>
                <a:gd name="T6" fmla="*/ 3 w 17"/>
                <a:gd name="T7" fmla="*/ 18 h 18"/>
                <a:gd name="T8" fmla="*/ 13 w 17"/>
                <a:gd name="T9" fmla="*/ 18 h 18"/>
                <a:gd name="T10" fmla="*/ 17 w 17"/>
                <a:gd name="T11" fmla="*/ 14 h 18"/>
                <a:gd name="T12" fmla="*/ 17 w 17"/>
                <a:gd name="T13" fmla="*/ 4 h 18"/>
                <a:gd name="T14" fmla="*/ 13 w 17"/>
                <a:gd name="T15" fmla="*/ 0 h 18"/>
                <a:gd name="T16" fmla="*/ 3 w 17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8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5" y="18"/>
                    <a:pt x="17" y="16"/>
                    <a:pt x="17" y="1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2"/>
                    <a:pt x="15" y="0"/>
                    <a:pt x="13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2493963" y="1096963"/>
              <a:ext cx="101600" cy="68263"/>
            </a:xfrm>
            <a:custGeom>
              <a:avLst/>
              <a:gdLst>
                <a:gd name="T0" fmla="*/ 23 w 27"/>
                <a:gd name="T1" fmla="*/ 0 h 18"/>
                <a:gd name="T2" fmla="*/ 3 w 27"/>
                <a:gd name="T3" fmla="*/ 0 h 18"/>
                <a:gd name="T4" fmla="*/ 0 w 27"/>
                <a:gd name="T5" fmla="*/ 4 h 18"/>
                <a:gd name="T6" fmla="*/ 0 w 27"/>
                <a:gd name="T7" fmla="*/ 14 h 18"/>
                <a:gd name="T8" fmla="*/ 3 w 27"/>
                <a:gd name="T9" fmla="*/ 18 h 18"/>
                <a:gd name="T10" fmla="*/ 23 w 27"/>
                <a:gd name="T11" fmla="*/ 18 h 18"/>
                <a:gd name="T12" fmla="*/ 27 w 27"/>
                <a:gd name="T13" fmla="*/ 14 h 18"/>
                <a:gd name="T14" fmla="*/ 27 w 27"/>
                <a:gd name="T15" fmla="*/ 4 h 18"/>
                <a:gd name="T16" fmla="*/ 23 w 27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18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6" y="18"/>
                    <a:pt x="27" y="16"/>
                    <a:pt x="27" y="1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6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2414588" y="1096963"/>
              <a:ext cx="65087" cy="68263"/>
            </a:xfrm>
            <a:custGeom>
              <a:avLst/>
              <a:gdLst>
                <a:gd name="T0" fmla="*/ 3 w 17"/>
                <a:gd name="T1" fmla="*/ 0 h 18"/>
                <a:gd name="T2" fmla="*/ 0 w 17"/>
                <a:gd name="T3" fmla="*/ 4 h 18"/>
                <a:gd name="T4" fmla="*/ 0 w 17"/>
                <a:gd name="T5" fmla="*/ 14 h 18"/>
                <a:gd name="T6" fmla="*/ 3 w 17"/>
                <a:gd name="T7" fmla="*/ 18 h 18"/>
                <a:gd name="T8" fmla="*/ 13 w 17"/>
                <a:gd name="T9" fmla="*/ 18 h 18"/>
                <a:gd name="T10" fmla="*/ 17 w 17"/>
                <a:gd name="T11" fmla="*/ 14 h 18"/>
                <a:gd name="T12" fmla="*/ 17 w 17"/>
                <a:gd name="T13" fmla="*/ 4 h 18"/>
                <a:gd name="T14" fmla="*/ 13 w 17"/>
                <a:gd name="T15" fmla="*/ 0 h 18"/>
                <a:gd name="T16" fmla="*/ 3 w 17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8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5" y="18"/>
                    <a:pt x="17" y="16"/>
                    <a:pt x="17" y="1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2"/>
                    <a:pt x="15" y="0"/>
                    <a:pt x="13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2216150" y="1019175"/>
              <a:ext cx="63500" cy="66675"/>
            </a:xfrm>
            <a:custGeom>
              <a:avLst/>
              <a:gdLst>
                <a:gd name="T0" fmla="*/ 4 w 17"/>
                <a:gd name="T1" fmla="*/ 18 h 18"/>
                <a:gd name="T2" fmla="*/ 14 w 17"/>
                <a:gd name="T3" fmla="*/ 18 h 18"/>
                <a:gd name="T4" fmla="*/ 17 w 17"/>
                <a:gd name="T5" fmla="*/ 14 h 18"/>
                <a:gd name="T6" fmla="*/ 17 w 17"/>
                <a:gd name="T7" fmla="*/ 4 h 18"/>
                <a:gd name="T8" fmla="*/ 14 w 17"/>
                <a:gd name="T9" fmla="*/ 0 h 18"/>
                <a:gd name="T10" fmla="*/ 4 w 17"/>
                <a:gd name="T11" fmla="*/ 0 h 18"/>
                <a:gd name="T12" fmla="*/ 0 w 17"/>
                <a:gd name="T13" fmla="*/ 4 h 18"/>
                <a:gd name="T14" fmla="*/ 0 w 17"/>
                <a:gd name="T15" fmla="*/ 14 h 18"/>
                <a:gd name="T16" fmla="*/ 4 w 17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8">
                  <a:moveTo>
                    <a:pt x="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6" y="18"/>
                    <a:pt x="17" y="16"/>
                    <a:pt x="17" y="1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2"/>
                    <a:pt x="16" y="0"/>
                    <a:pt x="1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8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2295525" y="1019175"/>
              <a:ext cx="63500" cy="66675"/>
            </a:xfrm>
            <a:custGeom>
              <a:avLst/>
              <a:gdLst>
                <a:gd name="T0" fmla="*/ 4 w 17"/>
                <a:gd name="T1" fmla="*/ 18 h 18"/>
                <a:gd name="T2" fmla="*/ 13 w 17"/>
                <a:gd name="T3" fmla="*/ 18 h 18"/>
                <a:gd name="T4" fmla="*/ 17 w 17"/>
                <a:gd name="T5" fmla="*/ 14 h 18"/>
                <a:gd name="T6" fmla="*/ 17 w 17"/>
                <a:gd name="T7" fmla="*/ 4 h 18"/>
                <a:gd name="T8" fmla="*/ 13 w 17"/>
                <a:gd name="T9" fmla="*/ 0 h 18"/>
                <a:gd name="T10" fmla="*/ 4 w 17"/>
                <a:gd name="T11" fmla="*/ 0 h 18"/>
                <a:gd name="T12" fmla="*/ 0 w 17"/>
                <a:gd name="T13" fmla="*/ 4 h 18"/>
                <a:gd name="T14" fmla="*/ 0 w 17"/>
                <a:gd name="T15" fmla="*/ 14 h 18"/>
                <a:gd name="T16" fmla="*/ 4 w 17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8">
                  <a:moveTo>
                    <a:pt x="4" y="18"/>
                  </a:moveTo>
                  <a:cubicBezTo>
                    <a:pt x="13" y="18"/>
                    <a:pt x="13" y="18"/>
                    <a:pt x="13" y="18"/>
                  </a:cubicBezTo>
                  <a:cubicBezTo>
                    <a:pt x="16" y="18"/>
                    <a:pt x="17" y="16"/>
                    <a:pt x="17" y="1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2"/>
                    <a:pt x="16" y="0"/>
                    <a:pt x="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8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2373313" y="1019175"/>
              <a:ext cx="65087" cy="66675"/>
            </a:xfrm>
            <a:custGeom>
              <a:avLst/>
              <a:gdLst>
                <a:gd name="T0" fmla="*/ 4 w 17"/>
                <a:gd name="T1" fmla="*/ 18 h 18"/>
                <a:gd name="T2" fmla="*/ 13 w 17"/>
                <a:gd name="T3" fmla="*/ 18 h 18"/>
                <a:gd name="T4" fmla="*/ 17 w 17"/>
                <a:gd name="T5" fmla="*/ 14 h 18"/>
                <a:gd name="T6" fmla="*/ 17 w 17"/>
                <a:gd name="T7" fmla="*/ 4 h 18"/>
                <a:gd name="T8" fmla="*/ 13 w 17"/>
                <a:gd name="T9" fmla="*/ 0 h 18"/>
                <a:gd name="T10" fmla="*/ 4 w 17"/>
                <a:gd name="T11" fmla="*/ 0 h 18"/>
                <a:gd name="T12" fmla="*/ 0 w 17"/>
                <a:gd name="T13" fmla="*/ 4 h 18"/>
                <a:gd name="T14" fmla="*/ 0 w 17"/>
                <a:gd name="T15" fmla="*/ 14 h 18"/>
                <a:gd name="T16" fmla="*/ 4 w 17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8">
                  <a:moveTo>
                    <a:pt x="4" y="18"/>
                  </a:moveTo>
                  <a:cubicBezTo>
                    <a:pt x="13" y="18"/>
                    <a:pt x="13" y="18"/>
                    <a:pt x="13" y="18"/>
                  </a:cubicBezTo>
                  <a:cubicBezTo>
                    <a:pt x="16" y="18"/>
                    <a:pt x="17" y="16"/>
                    <a:pt x="17" y="1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2"/>
                    <a:pt x="16" y="0"/>
                    <a:pt x="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8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2452688" y="1019175"/>
              <a:ext cx="63500" cy="66675"/>
            </a:xfrm>
            <a:custGeom>
              <a:avLst/>
              <a:gdLst>
                <a:gd name="T0" fmla="*/ 4 w 17"/>
                <a:gd name="T1" fmla="*/ 18 h 18"/>
                <a:gd name="T2" fmla="*/ 13 w 17"/>
                <a:gd name="T3" fmla="*/ 18 h 18"/>
                <a:gd name="T4" fmla="*/ 17 w 17"/>
                <a:gd name="T5" fmla="*/ 14 h 18"/>
                <a:gd name="T6" fmla="*/ 17 w 17"/>
                <a:gd name="T7" fmla="*/ 4 h 18"/>
                <a:gd name="T8" fmla="*/ 13 w 17"/>
                <a:gd name="T9" fmla="*/ 0 h 18"/>
                <a:gd name="T10" fmla="*/ 4 w 17"/>
                <a:gd name="T11" fmla="*/ 0 h 18"/>
                <a:gd name="T12" fmla="*/ 0 w 17"/>
                <a:gd name="T13" fmla="*/ 4 h 18"/>
                <a:gd name="T14" fmla="*/ 0 w 17"/>
                <a:gd name="T15" fmla="*/ 14 h 18"/>
                <a:gd name="T16" fmla="*/ 4 w 17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8">
                  <a:moveTo>
                    <a:pt x="4" y="18"/>
                  </a:moveTo>
                  <a:cubicBezTo>
                    <a:pt x="13" y="18"/>
                    <a:pt x="13" y="18"/>
                    <a:pt x="13" y="18"/>
                  </a:cubicBezTo>
                  <a:cubicBezTo>
                    <a:pt x="16" y="18"/>
                    <a:pt x="17" y="16"/>
                    <a:pt x="17" y="1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2"/>
                    <a:pt x="16" y="0"/>
                    <a:pt x="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8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2532063" y="1019175"/>
              <a:ext cx="63500" cy="66675"/>
            </a:xfrm>
            <a:custGeom>
              <a:avLst/>
              <a:gdLst>
                <a:gd name="T0" fmla="*/ 13 w 17"/>
                <a:gd name="T1" fmla="*/ 0 h 18"/>
                <a:gd name="T2" fmla="*/ 4 w 17"/>
                <a:gd name="T3" fmla="*/ 0 h 18"/>
                <a:gd name="T4" fmla="*/ 0 w 17"/>
                <a:gd name="T5" fmla="*/ 4 h 18"/>
                <a:gd name="T6" fmla="*/ 0 w 17"/>
                <a:gd name="T7" fmla="*/ 14 h 18"/>
                <a:gd name="T8" fmla="*/ 4 w 17"/>
                <a:gd name="T9" fmla="*/ 18 h 18"/>
                <a:gd name="T10" fmla="*/ 13 w 17"/>
                <a:gd name="T11" fmla="*/ 18 h 18"/>
                <a:gd name="T12" fmla="*/ 17 w 17"/>
                <a:gd name="T13" fmla="*/ 14 h 18"/>
                <a:gd name="T14" fmla="*/ 17 w 17"/>
                <a:gd name="T15" fmla="*/ 4 h 18"/>
                <a:gd name="T16" fmla="*/ 13 w 17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8">
                  <a:moveTo>
                    <a:pt x="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8"/>
                    <a:pt x="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6" y="18"/>
                    <a:pt x="17" y="16"/>
                    <a:pt x="17" y="1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2"/>
                    <a:pt x="16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2378075" y="865188"/>
              <a:ext cx="250825" cy="131763"/>
            </a:xfrm>
            <a:custGeom>
              <a:avLst/>
              <a:gdLst>
                <a:gd name="T0" fmla="*/ 11 w 67"/>
                <a:gd name="T1" fmla="*/ 35 h 35"/>
                <a:gd name="T2" fmla="*/ 5 w 67"/>
                <a:gd name="T3" fmla="*/ 35 h 35"/>
                <a:gd name="T4" fmla="*/ 24 w 67"/>
                <a:gd name="T5" fmla="*/ 16 h 35"/>
                <a:gd name="T6" fmla="*/ 48 w 67"/>
                <a:gd name="T7" fmla="*/ 16 h 35"/>
                <a:gd name="T8" fmla="*/ 61 w 67"/>
                <a:gd name="T9" fmla="*/ 11 h 35"/>
                <a:gd name="T10" fmla="*/ 48 w 67"/>
                <a:gd name="T11" fmla="*/ 6 h 35"/>
                <a:gd name="T12" fmla="*/ 0 w 67"/>
                <a:gd name="T13" fmla="*/ 6 h 35"/>
                <a:gd name="T14" fmla="*/ 0 w 67"/>
                <a:gd name="T15" fmla="*/ 0 h 35"/>
                <a:gd name="T16" fmla="*/ 48 w 67"/>
                <a:gd name="T17" fmla="*/ 0 h 35"/>
                <a:gd name="T18" fmla="*/ 67 w 67"/>
                <a:gd name="T19" fmla="*/ 11 h 35"/>
                <a:gd name="T20" fmla="*/ 48 w 67"/>
                <a:gd name="T21" fmla="*/ 22 h 35"/>
                <a:gd name="T22" fmla="*/ 24 w 67"/>
                <a:gd name="T23" fmla="*/ 22 h 35"/>
                <a:gd name="T24" fmla="*/ 11 w 67"/>
                <a:gd name="T2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35">
                  <a:moveTo>
                    <a:pt x="11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28"/>
                    <a:pt x="9" y="16"/>
                    <a:pt x="24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52" y="16"/>
                    <a:pt x="61" y="15"/>
                    <a:pt x="61" y="11"/>
                  </a:cubicBezTo>
                  <a:cubicBezTo>
                    <a:pt x="61" y="7"/>
                    <a:pt x="58" y="6"/>
                    <a:pt x="48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6" y="0"/>
                    <a:pt x="67" y="0"/>
                    <a:pt x="67" y="11"/>
                  </a:cubicBezTo>
                  <a:cubicBezTo>
                    <a:pt x="67" y="22"/>
                    <a:pt x="50" y="22"/>
                    <a:pt x="48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11" y="22"/>
                    <a:pt x="11" y="35"/>
                    <a:pt x="1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2257425" y="828675"/>
              <a:ext cx="120650" cy="92075"/>
            </a:xfrm>
            <a:custGeom>
              <a:avLst/>
              <a:gdLst>
                <a:gd name="T0" fmla="*/ 11 w 32"/>
                <a:gd name="T1" fmla="*/ 6 h 25"/>
                <a:gd name="T2" fmla="*/ 0 w 32"/>
                <a:gd name="T3" fmla="*/ 6 h 25"/>
                <a:gd name="T4" fmla="*/ 0 w 32"/>
                <a:gd name="T5" fmla="*/ 19 h 25"/>
                <a:gd name="T6" fmla="*/ 11 w 32"/>
                <a:gd name="T7" fmla="*/ 19 h 25"/>
                <a:gd name="T8" fmla="*/ 11 w 32"/>
                <a:gd name="T9" fmla="*/ 25 h 25"/>
                <a:gd name="T10" fmla="*/ 28 w 32"/>
                <a:gd name="T11" fmla="*/ 25 h 25"/>
                <a:gd name="T12" fmla="*/ 32 w 32"/>
                <a:gd name="T13" fmla="*/ 21 h 25"/>
                <a:gd name="T14" fmla="*/ 32 w 32"/>
                <a:gd name="T15" fmla="*/ 4 h 25"/>
                <a:gd name="T16" fmla="*/ 28 w 32"/>
                <a:gd name="T17" fmla="*/ 0 h 25"/>
                <a:gd name="T18" fmla="*/ 11 w 32"/>
                <a:gd name="T19" fmla="*/ 0 h 25"/>
                <a:gd name="T20" fmla="*/ 11 w 32"/>
                <a:gd name="T21" fmla="*/ 6 h 25"/>
                <a:gd name="T22" fmla="*/ 5 w 32"/>
                <a:gd name="T23" fmla="*/ 11 h 25"/>
                <a:gd name="T24" fmla="*/ 5 w 32"/>
                <a:gd name="T25" fmla="*/ 8 h 25"/>
                <a:gd name="T26" fmla="*/ 8 w 32"/>
                <a:gd name="T27" fmla="*/ 8 h 25"/>
                <a:gd name="T28" fmla="*/ 8 w 32"/>
                <a:gd name="T29" fmla="*/ 11 h 25"/>
                <a:gd name="T30" fmla="*/ 5 w 32"/>
                <a:gd name="T31" fmla="*/ 11 h 25"/>
                <a:gd name="T32" fmla="*/ 5 w 32"/>
                <a:gd name="T33" fmla="*/ 17 h 25"/>
                <a:gd name="T34" fmla="*/ 5 w 32"/>
                <a:gd name="T35" fmla="*/ 14 h 25"/>
                <a:gd name="T36" fmla="*/ 8 w 32"/>
                <a:gd name="T37" fmla="*/ 14 h 25"/>
                <a:gd name="T38" fmla="*/ 8 w 32"/>
                <a:gd name="T39" fmla="*/ 17 h 25"/>
                <a:gd name="T40" fmla="*/ 5 w 32"/>
                <a:gd name="T41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25">
                  <a:moveTo>
                    <a:pt x="11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30" y="25"/>
                    <a:pt x="32" y="23"/>
                    <a:pt x="32" y="21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11" y="6"/>
                  </a:lnTo>
                  <a:close/>
                  <a:moveTo>
                    <a:pt x="5" y="11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1"/>
                    <a:pt x="8" y="11"/>
                    <a:pt x="8" y="11"/>
                  </a:cubicBezTo>
                  <a:lnTo>
                    <a:pt x="5" y="11"/>
                  </a:lnTo>
                  <a:close/>
                  <a:moveTo>
                    <a:pt x="5" y="17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7"/>
                    <a:pt x="8" y="17"/>
                    <a:pt x="8" y="17"/>
                  </a:cubicBezTo>
                  <a:lnTo>
                    <a:pt x="5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010484" y="3063649"/>
            <a:ext cx="311749" cy="422847"/>
            <a:chOff x="6943725" y="4087813"/>
            <a:chExt cx="371475" cy="506412"/>
          </a:xfrm>
          <a:solidFill>
            <a:schemeClr val="bg1"/>
          </a:solidFill>
        </p:grpSpPr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6943725" y="4087813"/>
              <a:ext cx="371475" cy="506412"/>
            </a:xfrm>
            <a:custGeom>
              <a:avLst/>
              <a:gdLst>
                <a:gd name="T0" fmla="*/ 75 w 99"/>
                <a:gd name="T1" fmla="*/ 0 h 135"/>
                <a:gd name="T2" fmla="*/ 24 w 99"/>
                <a:gd name="T3" fmla="*/ 0 h 135"/>
                <a:gd name="T4" fmla="*/ 0 w 99"/>
                <a:gd name="T5" fmla="*/ 23 h 135"/>
                <a:gd name="T6" fmla="*/ 0 w 99"/>
                <a:gd name="T7" fmla="*/ 111 h 135"/>
                <a:gd name="T8" fmla="*/ 24 w 99"/>
                <a:gd name="T9" fmla="*/ 135 h 135"/>
                <a:gd name="T10" fmla="*/ 75 w 99"/>
                <a:gd name="T11" fmla="*/ 135 h 135"/>
                <a:gd name="T12" fmla="*/ 99 w 99"/>
                <a:gd name="T13" fmla="*/ 111 h 135"/>
                <a:gd name="T14" fmla="*/ 99 w 99"/>
                <a:gd name="T15" fmla="*/ 23 h 135"/>
                <a:gd name="T16" fmla="*/ 75 w 99"/>
                <a:gd name="T17" fmla="*/ 0 h 135"/>
                <a:gd name="T18" fmla="*/ 49 w 99"/>
                <a:gd name="T19" fmla="*/ 126 h 135"/>
                <a:gd name="T20" fmla="*/ 44 w 99"/>
                <a:gd name="T21" fmla="*/ 121 h 135"/>
                <a:gd name="T22" fmla="*/ 49 w 99"/>
                <a:gd name="T23" fmla="*/ 115 h 135"/>
                <a:gd name="T24" fmla="*/ 55 w 99"/>
                <a:gd name="T25" fmla="*/ 121 h 135"/>
                <a:gd name="T26" fmla="*/ 49 w 99"/>
                <a:gd name="T27" fmla="*/ 126 h 135"/>
                <a:gd name="T28" fmla="*/ 81 w 99"/>
                <a:gd name="T29" fmla="*/ 108 h 135"/>
                <a:gd name="T30" fmla="*/ 18 w 99"/>
                <a:gd name="T31" fmla="*/ 108 h 135"/>
                <a:gd name="T32" fmla="*/ 18 w 99"/>
                <a:gd name="T33" fmla="*/ 18 h 135"/>
                <a:gd name="T34" fmla="*/ 81 w 99"/>
                <a:gd name="T35" fmla="*/ 18 h 135"/>
                <a:gd name="T36" fmla="*/ 81 w 99"/>
                <a:gd name="T37" fmla="*/ 10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135">
                  <a:moveTo>
                    <a:pt x="7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24"/>
                    <a:pt x="11" y="135"/>
                    <a:pt x="24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88" y="135"/>
                    <a:pt x="99" y="124"/>
                    <a:pt x="99" y="111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9" y="10"/>
                    <a:pt x="88" y="0"/>
                    <a:pt x="75" y="0"/>
                  </a:cubicBezTo>
                  <a:close/>
                  <a:moveTo>
                    <a:pt x="49" y="126"/>
                  </a:moveTo>
                  <a:cubicBezTo>
                    <a:pt x="47" y="126"/>
                    <a:pt x="44" y="124"/>
                    <a:pt x="44" y="121"/>
                  </a:cubicBezTo>
                  <a:cubicBezTo>
                    <a:pt x="44" y="118"/>
                    <a:pt x="47" y="115"/>
                    <a:pt x="49" y="115"/>
                  </a:cubicBezTo>
                  <a:cubicBezTo>
                    <a:pt x="52" y="115"/>
                    <a:pt x="55" y="118"/>
                    <a:pt x="55" y="121"/>
                  </a:cubicBezTo>
                  <a:cubicBezTo>
                    <a:pt x="55" y="124"/>
                    <a:pt x="52" y="126"/>
                    <a:pt x="49" y="126"/>
                  </a:cubicBezTo>
                  <a:close/>
                  <a:moveTo>
                    <a:pt x="81" y="108"/>
                  </a:moveTo>
                  <a:cubicBezTo>
                    <a:pt x="18" y="108"/>
                    <a:pt x="18" y="108"/>
                    <a:pt x="18" y="10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81" y="18"/>
                    <a:pt x="81" y="18"/>
                    <a:pt x="81" y="18"/>
                  </a:cubicBezTo>
                  <a:lnTo>
                    <a:pt x="81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7097713" y="4200525"/>
              <a:ext cx="63500" cy="242887"/>
            </a:xfrm>
            <a:custGeom>
              <a:avLst/>
              <a:gdLst>
                <a:gd name="T0" fmla="*/ 8 w 17"/>
                <a:gd name="T1" fmla="*/ 65 h 65"/>
                <a:gd name="T2" fmla="*/ 0 w 17"/>
                <a:gd name="T3" fmla="*/ 56 h 65"/>
                <a:gd name="T4" fmla="*/ 9 w 17"/>
                <a:gd name="T5" fmla="*/ 48 h 65"/>
                <a:gd name="T6" fmla="*/ 17 w 17"/>
                <a:gd name="T7" fmla="*/ 56 h 65"/>
                <a:gd name="T8" fmla="*/ 9 w 17"/>
                <a:gd name="T9" fmla="*/ 65 h 65"/>
                <a:gd name="T10" fmla="*/ 8 w 17"/>
                <a:gd name="T11" fmla="*/ 65 h 65"/>
                <a:gd name="T12" fmla="*/ 3 w 17"/>
                <a:gd name="T13" fmla="*/ 43 h 65"/>
                <a:gd name="T14" fmla="*/ 1 w 17"/>
                <a:gd name="T15" fmla="*/ 0 h 65"/>
                <a:gd name="T16" fmla="*/ 16 w 17"/>
                <a:gd name="T17" fmla="*/ 0 h 65"/>
                <a:gd name="T18" fmla="*/ 14 w 17"/>
                <a:gd name="T19" fmla="*/ 43 h 65"/>
                <a:gd name="T20" fmla="*/ 3 w 17"/>
                <a:gd name="T21" fmla="*/ 4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65">
                  <a:moveTo>
                    <a:pt x="8" y="65"/>
                  </a:moveTo>
                  <a:cubicBezTo>
                    <a:pt x="3" y="65"/>
                    <a:pt x="0" y="61"/>
                    <a:pt x="0" y="56"/>
                  </a:cubicBezTo>
                  <a:cubicBezTo>
                    <a:pt x="0" y="51"/>
                    <a:pt x="4" y="48"/>
                    <a:pt x="9" y="48"/>
                  </a:cubicBezTo>
                  <a:cubicBezTo>
                    <a:pt x="14" y="48"/>
                    <a:pt x="17" y="51"/>
                    <a:pt x="17" y="56"/>
                  </a:cubicBezTo>
                  <a:cubicBezTo>
                    <a:pt x="17" y="61"/>
                    <a:pt x="14" y="65"/>
                    <a:pt x="9" y="65"/>
                  </a:cubicBezTo>
                  <a:lnTo>
                    <a:pt x="8" y="65"/>
                  </a:lnTo>
                  <a:close/>
                  <a:moveTo>
                    <a:pt x="3" y="43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43"/>
                    <a:pt x="14" y="43"/>
                    <a:pt x="14" y="43"/>
                  </a:cubicBezTo>
                  <a:lnTo>
                    <a:pt x="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578607" y="3967936"/>
            <a:ext cx="458581" cy="434613"/>
            <a:chOff x="9112250" y="4754562"/>
            <a:chExt cx="455613" cy="431801"/>
          </a:xfrm>
          <a:solidFill>
            <a:schemeClr val="bg1"/>
          </a:solidFill>
        </p:grpSpPr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9291638" y="4754562"/>
              <a:ext cx="107950" cy="146050"/>
            </a:xfrm>
            <a:custGeom>
              <a:avLst/>
              <a:gdLst>
                <a:gd name="T0" fmla="*/ 21 w 29"/>
                <a:gd name="T1" fmla="*/ 2 h 39"/>
                <a:gd name="T2" fmla="*/ 15 w 29"/>
                <a:gd name="T3" fmla="*/ 1 h 39"/>
                <a:gd name="T4" fmla="*/ 3 w 29"/>
                <a:gd name="T5" fmla="*/ 8 h 39"/>
                <a:gd name="T6" fmla="*/ 1 w 29"/>
                <a:gd name="T7" fmla="*/ 27 h 39"/>
                <a:gd name="T8" fmla="*/ 7 w 29"/>
                <a:gd name="T9" fmla="*/ 37 h 39"/>
                <a:gd name="T10" fmla="*/ 12 w 29"/>
                <a:gd name="T11" fmla="*/ 38 h 39"/>
                <a:gd name="T12" fmla="*/ 22 w 29"/>
                <a:gd name="T13" fmla="*/ 32 h 39"/>
                <a:gd name="T14" fmla="*/ 28 w 29"/>
                <a:gd name="T15" fmla="*/ 14 h 39"/>
                <a:gd name="T16" fmla="*/ 21 w 29"/>
                <a:gd name="T17" fmla="*/ 2 h 39"/>
                <a:gd name="T18" fmla="*/ 14 w 29"/>
                <a:gd name="T19" fmla="*/ 18 h 39"/>
                <a:gd name="T20" fmla="*/ 9 w 29"/>
                <a:gd name="T21" fmla="*/ 11 h 39"/>
                <a:gd name="T22" fmla="*/ 17 w 29"/>
                <a:gd name="T23" fmla="*/ 7 h 39"/>
                <a:gd name="T24" fmla="*/ 21 w 29"/>
                <a:gd name="T25" fmla="*/ 14 h 39"/>
                <a:gd name="T26" fmla="*/ 14 w 29"/>
                <a:gd name="T27" fmla="*/ 1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9">
                  <a:moveTo>
                    <a:pt x="21" y="2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0" y="0"/>
                    <a:pt x="4" y="3"/>
                    <a:pt x="3" y="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32"/>
                    <a:pt x="3" y="36"/>
                    <a:pt x="7" y="37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6" y="39"/>
                    <a:pt x="21" y="36"/>
                    <a:pt x="22" y="32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9"/>
                    <a:pt x="26" y="3"/>
                    <a:pt x="21" y="2"/>
                  </a:cubicBezTo>
                  <a:close/>
                  <a:moveTo>
                    <a:pt x="14" y="18"/>
                  </a:moveTo>
                  <a:cubicBezTo>
                    <a:pt x="11" y="18"/>
                    <a:pt x="9" y="14"/>
                    <a:pt x="9" y="11"/>
                  </a:cubicBezTo>
                  <a:cubicBezTo>
                    <a:pt x="10" y="8"/>
                    <a:pt x="13" y="6"/>
                    <a:pt x="17" y="7"/>
                  </a:cubicBezTo>
                  <a:cubicBezTo>
                    <a:pt x="20" y="8"/>
                    <a:pt x="22" y="11"/>
                    <a:pt x="21" y="14"/>
                  </a:cubicBezTo>
                  <a:cubicBezTo>
                    <a:pt x="20" y="17"/>
                    <a:pt x="17" y="19"/>
                    <a:pt x="1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7" name="Freeform 36"/>
            <p:cNvSpPr>
              <a:spLocks noEditPoints="1"/>
            </p:cNvSpPr>
            <p:nvPr/>
          </p:nvSpPr>
          <p:spPr bwMode="auto">
            <a:xfrm>
              <a:off x="9112250" y="4852988"/>
              <a:ext cx="455613" cy="333375"/>
            </a:xfrm>
            <a:custGeom>
              <a:avLst/>
              <a:gdLst>
                <a:gd name="T0" fmla="*/ 102 w 122"/>
                <a:gd name="T1" fmla="*/ 0 h 89"/>
                <a:gd name="T2" fmla="*/ 20 w 122"/>
                <a:gd name="T3" fmla="*/ 0 h 89"/>
                <a:gd name="T4" fmla="*/ 0 w 122"/>
                <a:gd name="T5" fmla="*/ 20 h 89"/>
                <a:gd name="T6" fmla="*/ 0 w 122"/>
                <a:gd name="T7" fmla="*/ 69 h 89"/>
                <a:gd name="T8" fmla="*/ 20 w 122"/>
                <a:gd name="T9" fmla="*/ 89 h 89"/>
                <a:gd name="T10" fmla="*/ 102 w 122"/>
                <a:gd name="T11" fmla="*/ 89 h 89"/>
                <a:gd name="T12" fmla="*/ 122 w 122"/>
                <a:gd name="T13" fmla="*/ 69 h 89"/>
                <a:gd name="T14" fmla="*/ 122 w 122"/>
                <a:gd name="T15" fmla="*/ 20 h 89"/>
                <a:gd name="T16" fmla="*/ 102 w 122"/>
                <a:gd name="T17" fmla="*/ 0 h 89"/>
                <a:gd name="T18" fmla="*/ 63 w 122"/>
                <a:gd name="T19" fmla="*/ 73 h 89"/>
                <a:gd name="T20" fmla="*/ 14 w 122"/>
                <a:gd name="T21" fmla="*/ 73 h 89"/>
                <a:gd name="T22" fmla="*/ 14 w 122"/>
                <a:gd name="T23" fmla="*/ 16 h 89"/>
                <a:gd name="T24" fmla="*/ 63 w 122"/>
                <a:gd name="T25" fmla="*/ 16 h 89"/>
                <a:gd name="T26" fmla="*/ 63 w 122"/>
                <a:gd name="T27" fmla="*/ 73 h 89"/>
                <a:gd name="T28" fmla="*/ 95 w 122"/>
                <a:gd name="T29" fmla="*/ 28 h 89"/>
                <a:gd name="T30" fmla="*/ 73 w 122"/>
                <a:gd name="T31" fmla="*/ 28 h 89"/>
                <a:gd name="T32" fmla="*/ 69 w 122"/>
                <a:gd name="T33" fmla="*/ 23 h 89"/>
                <a:gd name="T34" fmla="*/ 73 w 122"/>
                <a:gd name="T35" fmla="*/ 19 h 89"/>
                <a:gd name="T36" fmla="*/ 95 w 122"/>
                <a:gd name="T37" fmla="*/ 19 h 89"/>
                <a:gd name="T38" fmla="*/ 99 w 122"/>
                <a:gd name="T39" fmla="*/ 23 h 89"/>
                <a:gd name="T40" fmla="*/ 95 w 122"/>
                <a:gd name="T41" fmla="*/ 28 h 89"/>
                <a:gd name="T42" fmla="*/ 115 w 122"/>
                <a:gd name="T43" fmla="*/ 47 h 89"/>
                <a:gd name="T44" fmla="*/ 111 w 122"/>
                <a:gd name="T45" fmla="*/ 51 h 89"/>
                <a:gd name="T46" fmla="*/ 73 w 122"/>
                <a:gd name="T47" fmla="*/ 51 h 89"/>
                <a:gd name="T48" fmla="*/ 69 w 122"/>
                <a:gd name="T49" fmla="*/ 47 h 89"/>
                <a:gd name="T50" fmla="*/ 69 w 122"/>
                <a:gd name="T51" fmla="*/ 47 h 89"/>
                <a:gd name="T52" fmla="*/ 73 w 122"/>
                <a:gd name="T53" fmla="*/ 43 h 89"/>
                <a:gd name="T54" fmla="*/ 111 w 122"/>
                <a:gd name="T55" fmla="*/ 43 h 89"/>
                <a:gd name="T56" fmla="*/ 115 w 122"/>
                <a:gd name="T57" fmla="*/ 47 h 89"/>
                <a:gd name="T58" fmla="*/ 115 w 122"/>
                <a:gd name="T59" fmla="*/ 62 h 89"/>
                <a:gd name="T60" fmla="*/ 111 w 122"/>
                <a:gd name="T61" fmla="*/ 66 h 89"/>
                <a:gd name="T62" fmla="*/ 73 w 122"/>
                <a:gd name="T63" fmla="*/ 66 h 89"/>
                <a:gd name="T64" fmla="*/ 69 w 122"/>
                <a:gd name="T65" fmla="*/ 62 h 89"/>
                <a:gd name="T66" fmla="*/ 69 w 122"/>
                <a:gd name="T67" fmla="*/ 62 h 89"/>
                <a:gd name="T68" fmla="*/ 73 w 122"/>
                <a:gd name="T69" fmla="*/ 59 h 89"/>
                <a:gd name="T70" fmla="*/ 111 w 122"/>
                <a:gd name="T71" fmla="*/ 59 h 89"/>
                <a:gd name="T72" fmla="*/ 115 w 122"/>
                <a:gd name="T73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2" h="89">
                  <a:moveTo>
                    <a:pt x="102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80"/>
                    <a:pt x="9" y="89"/>
                    <a:pt x="20" y="89"/>
                  </a:cubicBezTo>
                  <a:cubicBezTo>
                    <a:pt x="102" y="89"/>
                    <a:pt x="102" y="89"/>
                    <a:pt x="102" y="89"/>
                  </a:cubicBezTo>
                  <a:cubicBezTo>
                    <a:pt x="113" y="89"/>
                    <a:pt x="122" y="80"/>
                    <a:pt x="122" y="69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9"/>
                    <a:pt x="113" y="0"/>
                    <a:pt x="102" y="0"/>
                  </a:cubicBezTo>
                  <a:close/>
                  <a:moveTo>
                    <a:pt x="63" y="73"/>
                  </a:moveTo>
                  <a:cubicBezTo>
                    <a:pt x="14" y="73"/>
                    <a:pt x="14" y="73"/>
                    <a:pt x="14" y="7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63" y="16"/>
                    <a:pt x="63" y="16"/>
                    <a:pt x="63" y="16"/>
                  </a:cubicBezTo>
                  <a:lnTo>
                    <a:pt x="63" y="73"/>
                  </a:lnTo>
                  <a:close/>
                  <a:moveTo>
                    <a:pt x="95" y="28"/>
                  </a:moveTo>
                  <a:cubicBezTo>
                    <a:pt x="73" y="28"/>
                    <a:pt x="73" y="28"/>
                    <a:pt x="73" y="28"/>
                  </a:cubicBezTo>
                  <a:cubicBezTo>
                    <a:pt x="71" y="28"/>
                    <a:pt x="69" y="26"/>
                    <a:pt x="69" y="23"/>
                  </a:cubicBezTo>
                  <a:cubicBezTo>
                    <a:pt x="69" y="21"/>
                    <a:pt x="71" y="19"/>
                    <a:pt x="73" y="19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7" y="19"/>
                    <a:pt x="99" y="21"/>
                    <a:pt x="99" y="23"/>
                  </a:cubicBezTo>
                  <a:cubicBezTo>
                    <a:pt x="99" y="26"/>
                    <a:pt x="97" y="28"/>
                    <a:pt x="95" y="28"/>
                  </a:cubicBezTo>
                  <a:close/>
                  <a:moveTo>
                    <a:pt x="115" y="47"/>
                  </a:moveTo>
                  <a:cubicBezTo>
                    <a:pt x="115" y="49"/>
                    <a:pt x="113" y="51"/>
                    <a:pt x="111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70" y="51"/>
                    <a:pt x="69" y="49"/>
                    <a:pt x="69" y="47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45"/>
                    <a:pt x="70" y="43"/>
                    <a:pt x="73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3" y="43"/>
                    <a:pt x="115" y="45"/>
                    <a:pt x="115" y="47"/>
                  </a:cubicBezTo>
                  <a:close/>
                  <a:moveTo>
                    <a:pt x="115" y="62"/>
                  </a:moveTo>
                  <a:cubicBezTo>
                    <a:pt x="115" y="65"/>
                    <a:pt x="113" y="66"/>
                    <a:pt x="111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0" y="66"/>
                    <a:pt x="69" y="65"/>
                    <a:pt x="69" y="62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0"/>
                    <a:pt x="70" y="59"/>
                    <a:pt x="73" y="59"/>
                  </a:cubicBezTo>
                  <a:cubicBezTo>
                    <a:pt x="111" y="59"/>
                    <a:pt x="111" y="59"/>
                    <a:pt x="111" y="59"/>
                  </a:cubicBezTo>
                  <a:cubicBezTo>
                    <a:pt x="113" y="59"/>
                    <a:pt x="115" y="60"/>
                    <a:pt x="115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9190038" y="5010150"/>
              <a:ext cx="127000" cy="93663"/>
            </a:xfrm>
            <a:custGeom>
              <a:avLst/>
              <a:gdLst>
                <a:gd name="T0" fmla="*/ 33 w 34"/>
                <a:gd name="T1" fmla="*/ 22 h 25"/>
                <a:gd name="T2" fmla="*/ 34 w 34"/>
                <a:gd name="T3" fmla="*/ 7 h 25"/>
                <a:gd name="T4" fmla="*/ 25 w 34"/>
                <a:gd name="T5" fmla="*/ 0 h 25"/>
                <a:gd name="T6" fmla="*/ 20 w 34"/>
                <a:gd name="T7" fmla="*/ 0 h 25"/>
                <a:gd name="T8" fmla="*/ 19 w 34"/>
                <a:gd name="T9" fmla="*/ 3 h 25"/>
                <a:gd name="T10" fmla="*/ 20 w 34"/>
                <a:gd name="T11" fmla="*/ 16 h 25"/>
                <a:gd name="T12" fmla="*/ 17 w 34"/>
                <a:gd name="T13" fmla="*/ 20 h 25"/>
                <a:gd name="T14" fmla="*/ 14 w 34"/>
                <a:gd name="T15" fmla="*/ 16 h 25"/>
                <a:gd name="T16" fmla="*/ 16 w 34"/>
                <a:gd name="T17" fmla="*/ 3 h 25"/>
                <a:gd name="T18" fmla="*/ 15 w 34"/>
                <a:gd name="T19" fmla="*/ 0 h 25"/>
                <a:gd name="T20" fmla="*/ 9 w 34"/>
                <a:gd name="T21" fmla="*/ 0 h 25"/>
                <a:gd name="T22" fmla="*/ 9 w 34"/>
                <a:gd name="T23" fmla="*/ 0 h 25"/>
                <a:gd name="T24" fmla="*/ 1 w 34"/>
                <a:gd name="T25" fmla="*/ 7 h 25"/>
                <a:gd name="T26" fmla="*/ 2 w 34"/>
                <a:gd name="T27" fmla="*/ 22 h 25"/>
                <a:gd name="T28" fmla="*/ 17 w 34"/>
                <a:gd name="T29" fmla="*/ 25 h 25"/>
                <a:gd name="T30" fmla="*/ 33 w 34"/>
                <a:gd name="T31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" h="25">
                  <a:moveTo>
                    <a:pt x="33" y="22"/>
                  </a:moveTo>
                  <a:cubicBezTo>
                    <a:pt x="34" y="7"/>
                    <a:pt x="34" y="7"/>
                    <a:pt x="34" y="7"/>
                  </a:cubicBezTo>
                  <a:cubicBezTo>
                    <a:pt x="34" y="3"/>
                    <a:pt x="30" y="0"/>
                    <a:pt x="2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2"/>
                    <a:pt x="19" y="3"/>
                  </a:cubicBezTo>
                  <a:cubicBezTo>
                    <a:pt x="19" y="3"/>
                    <a:pt x="21" y="13"/>
                    <a:pt x="20" y="16"/>
                  </a:cubicBezTo>
                  <a:cubicBezTo>
                    <a:pt x="20" y="17"/>
                    <a:pt x="19" y="21"/>
                    <a:pt x="17" y="20"/>
                  </a:cubicBezTo>
                  <a:cubicBezTo>
                    <a:pt x="16" y="20"/>
                    <a:pt x="14" y="17"/>
                    <a:pt x="14" y="16"/>
                  </a:cubicBezTo>
                  <a:cubicBezTo>
                    <a:pt x="13" y="13"/>
                    <a:pt x="16" y="3"/>
                    <a:pt x="16" y="3"/>
                  </a:cubicBezTo>
                  <a:cubicBezTo>
                    <a:pt x="15" y="3"/>
                    <a:pt x="15" y="2"/>
                    <a:pt x="1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0" y="3"/>
                    <a:pt x="1" y="7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6" y="25"/>
                    <a:pt x="12" y="25"/>
                    <a:pt x="17" y="25"/>
                  </a:cubicBezTo>
                  <a:cubicBezTo>
                    <a:pt x="23" y="25"/>
                    <a:pt x="29" y="25"/>
                    <a:pt x="3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9" name="Oval 38"/>
            <p:cNvSpPr>
              <a:spLocks noChangeArrowheads="1"/>
            </p:cNvSpPr>
            <p:nvPr/>
          </p:nvSpPr>
          <p:spPr bwMode="auto">
            <a:xfrm>
              <a:off x="9220200" y="4930775"/>
              <a:ext cx="68263" cy="682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907508" y="4604096"/>
            <a:ext cx="462451" cy="487753"/>
            <a:chOff x="8804275" y="3135313"/>
            <a:chExt cx="449263" cy="476250"/>
          </a:xfrm>
          <a:solidFill>
            <a:schemeClr val="bg1"/>
          </a:solidFill>
        </p:grpSpPr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9040813" y="3322638"/>
              <a:ext cx="212725" cy="288925"/>
            </a:xfrm>
            <a:custGeom>
              <a:avLst/>
              <a:gdLst>
                <a:gd name="T0" fmla="*/ 43 w 57"/>
                <a:gd name="T1" fmla="*/ 0 h 77"/>
                <a:gd name="T2" fmla="*/ 14 w 57"/>
                <a:gd name="T3" fmla="*/ 0 h 77"/>
                <a:gd name="T4" fmla="*/ 0 w 57"/>
                <a:gd name="T5" fmla="*/ 13 h 77"/>
                <a:gd name="T6" fmla="*/ 0 w 57"/>
                <a:gd name="T7" fmla="*/ 63 h 77"/>
                <a:gd name="T8" fmla="*/ 14 w 57"/>
                <a:gd name="T9" fmla="*/ 77 h 77"/>
                <a:gd name="T10" fmla="*/ 43 w 57"/>
                <a:gd name="T11" fmla="*/ 77 h 77"/>
                <a:gd name="T12" fmla="*/ 57 w 57"/>
                <a:gd name="T13" fmla="*/ 63 h 77"/>
                <a:gd name="T14" fmla="*/ 57 w 57"/>
                <a:gd name="T15" fmla="*/ 13 h 77"/>
                <a:gd name="T16" fmla="*/ 43 w 57"/>
                <a:gd name="T17" fmla="*/ 0 h 77"/>
                <a:gd name="T18" fmla="*/ 28 w 57"/>
                <a:gd name="T19" fmla="*/ 72 h 77"/>
                <a:gd name="T20" fmla="*/ 25 w 57"/>
                <a:gd name="T21" fmla="*/ 69 h 77"/>
                <a:gd name="T22" fmla="*/ 28 w 57"/>
                <a:gd name="T23" fmla="*/ 66 h 77"/>
                <a:gd name="T24" fmla="*/ 31 w 57"/>
                <a:gd name="T25" fmla="*/ 69 h 77"/>
                <a:gd name="T26" fmla="*/ 28 w 57"/>
                <a:gd name="T27" fmla="*/ 72 h 77"/>
                <a:gd name="T28" fmla="*/ 46 w 57"/>
                <a:gd name="T29" fmla="*/ 61 h 77"/>
                <a:gd name="T30" fmla="*/ 11 w 57"/>
                <a:gd name="T31" fmla="*/ 61 h 77"/>
                <a:gd name="T32" fmla="*/ 11 w 57"/>
                <a:gd name="T33" fmla="*/ 10 h 77"/>
                <a:gd name="T34" fmla="*/ 46 w 57"/>
                <a:gd name="T35" fmla="*/ 10 h 77"/>
                <a:gd name="T36" fmla="*/ 46 w 57"/>
                <a:gd name="T37" fmla="*/ 6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77">
                  <a:moveTo>
                    <a:pt x="43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71"/>
                    <a:pt x="6" y="77"/>
                    <a:pt x="14" y="77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1" y="77"/>
                    <a:pt x="57" y="71"/>
                    <a:pt x="57" y="6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6"/>
                    <a:pt x="51" y="0"/>
                    <a:pt x="43" y="0"/>
                  </a:cubicBezTo>
                  <a:close/>
                  <a:moveTo>
                    <a:pt x="28" y="72"/>
                  </a:moveTo>
                  <a:cubicBezTo>
                    <a:pt x="27" y="72"/>
                    <a:pt x="25" y="70"/>
                    <a:pt x="25" y="69"/>
                  </a:cubicBezTo>
                  <a:cubicBezTo>
                    <a:pt x="25" y="67"/>
                    <a:pt x="27" y="66"/>
                    <a:pt x="28" y="66"/>
                  </a:cubicBezTo>
                  <a:cubicBezTo>
                    <a:pt x="30" y="66"/>
                    <a:pt x="31" y="67"/>
                    <a:pt x="31" y="69"/>
                  </a:cubicBezTo>
                  <a:cubicBezTo>
                    <a:pt x="31" y="70"/>
                    <a:pt x="30" y="72"/>
                    <a:pt x="28" y="72"/>
                  </a:cubicBezTo>
                  <a:close/>
                  <a:moveTo>
                    <a:pt x="46" y="61"/>
                  </a:moveTo>
                  <a:cubicBezTo>
                    <a:pt x="11" y="61"/>
                    <a:pt x="11" y="61"/>
                    <a:pt x="11" y="6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46" y="10"/>
                    <a:pt x="46" y="10"/>
                    <a:pt x="46" y="10"/>
                  </a:cubicBezTo>
                  <a:lnTo>
                    <a:pt x="46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2" name="Freeform 41"/>
            <p:cNvSpPr/>
            <p:nvPr/>
          </p:nvSpPr>
          <p:spPr bwMode="auto">
            <a:xfrm>
              <a:off x="8804275" y="3135313"/>
              <a:ext cx="412750" cy="461963"/>
            </a:xfrm>
            <a:custGeom>
              <a:avLst/>
              <a:gdLst>
                <a:gd name="T0" fmla="*/ 37 w 110"/>
                <a:gd name="T1" fmla="*/ 61 h 123"/>
                <a:gd name="T2" fmla="*/ 76 w 110"/>
                <a:gd name="T3" fmla="*/ 42 h 123"/>
                <a:gd name="T4" fmla="*/ 100 w 110"/>
                <a:gd name="T5" fmla="*/ 42 h 123"/>
                <a:gd name="T6" fmla="*/ 102 w 110"/>
                <a:gd name="T7" fmla="*/ 37 h 123"/>
                <a:gd name="T8" fmla="*/ 106 w 110"/>
                <a:gd name="T9" fmla="*/ 33 h 123"/>
                <a:gd name="T10" fmla="*/ 107 w 110"/>
                <a:gd name="T11" fmla="*/ 20 h 123"/>
                <a:gd name="T12" fmla="*/ 91 w 110"/>
                <a:gd name="T13" fmla="*/ 15 h 123"/>
                <a:gd name="T14" fmla="*/ 85 w 110"/>
                <a:gd name="T15" fmla="*/ 21 h 123"/>
                <a:gd name="T16" fmla="*/ 85 w 110"/>
                <a:gd name="T17" fmla="*/ 21 h 123"/>
                <a:gd name="T18" fmla="*/ 75 w 110"/>
                <a:gd name="T19" fmla="*/ 21 h 123"/>
                <a:gd name="T20" fmla="*/ 73 w 110"/>
                <a:gd name="T21" fmla="*/ 14 h 123"/>
                <a:gd name="T22" fmla="*/ 73 w 110"/>
                <a:gd name="T23" fmla="*/ 8 h 123"/>
                <a:gd name="T24" fmla="*/ 58 w 110"/>
                <a:gd name="T25" fmla="*/ 0 h 123"/>
                <a:gd name="T26" fmla="*/ 50 w 110"/>
                <a:gd name="T27" fmla="*/ 10 h 123"/>
                <a:gd name="T28" fmla="*/ 50 w 110"/>
                <a:gd name="T29" fmla="*/ 16 h 123"/>
                <a:gd name="T30" fmla="*/ 50 w 110"/>
                <a:gd name="T31" fmla="*/ 16 h 123"/>
                <a:gd name="T32" fmla="*/ 50 w 110"/>
                <a:gd name="T33" fmla="*/ 17 h 123"/>
                <a:gd name="T34" fmla="*/ 50 w 110"/>
                <a:gd name="T35" fmla="*/ 17 h 123"/>
                <a:gd name="T36" fmla="*/ 49 w 110"/>
                <a:gd name="T37" fmla="*/ 18 h 123"/>
                <a:gd name="T38" fmla="*/ 49 w 110"/>
                <a:gd name="T39" fmla="*/ 19 h 123"/>
                <a:gd name="T40" fmla="*/ 42 w 110"/>
                <a:gd name="T41" fmla="*/ 23 h 123"/>
                <a:gd name="T42" fmla="*/ 36 w 110"/>
                <a:gd name="T43" fmla="*/ 20 h 123"/>
                <a:gd name="T44" fmla="*/ 32 w 110"/>
                <a:gd name="T45" fmla="*/ 15 h 123"/>
                <a:gd name="T46" fmla="*/ 15 w 110"/>
                <a:gd name="T47" fmla="*/ 20 h 123"/>
                <a:gd name="T48" fmla="*/ 17 w 110"/>
                <a:gd name="T49" fmla="*/ 33 h 123"/>
                <a:gd name="T50" fmla="*/ 21 w 110"/>
                <a:gd name="T51" fmla="*/ 37 h 123"/>
                <a:gd name="T52" fmla="*/ 22 w 110"/>
                <a:gd name="T53" fmla="*/ 38 h 123"/>
                <a:gd name="T54" fmla="*/ 22 w 110"/>
                <a:gd name="T55" fmla="*/ 39 h 123"/>
                <a:gd name="T56" fmla="*/ 22 w 110"/>
                <a:gd name="T57" fmla="*/ 39 h 123"/>
                <a:gd name="T58" fmla="*/ 22 w 110"/>
                <a:gd name="T59" fmla="*/ 40 h 123"/>
                <a:gd name="T60" fmla="*/ 23 w 110"/>
                <a:gd name="T61" fmla="*/ 41 h 123"/>
                <a:gd name="T62" fmla="*/ 23 w 110"/>
                <a:gd name="T63" fmla="*/ 41 h 123"/>
                <a:gd name="T64" fmla="*/ 21 w 110"/>
                <a:gd name="T65" fmla="*/ 48 h 123"/>
                <a:gd name="T66" fmla="*/ 14 w 110"/>
                <a:gd name="T67" fmla="*/ 50 h 123"/>
                <a:gd name="T68" fmla="*/ 8 w 110"/>
                <a:gd name="T69" fmla="*/ 50 h 123"/>
                <a:gd name="T70" fmla="*/ 0 w 110"/>
                <a:gd name="T71" fmla="*/ 65 h 123"/>
                <a:gd name="T72" fmla="*/ 10 w 110"/>
                <a:gd name="T73" fmla="*/ 73 h 123"/>
                <a:gd name="T74" fmla="*/ 17 w 110"/>
                <a:gd name="T75" fmla="*/ 73 h 123"/>
                <a:gd name="T76" fmla="*/ 17 w 110"/>
                <a:gd name="T77" fmla="*/ 73 h 123"/>
                <a:gd name="T78" fmla="*/ 23 w 110"/>
                <a:gd name="T79" fmla="*/ 81 h 123"/>
                <a:gd name="T80" fmla="*/ 20 w 110"/>
                <a:gd name="T81" fmla="*/ 87 h 123"/>
                <a:gd name="T82" fmla="*/ 17 w 110"/>
                <a:gd name="T83" fmla="*/ 89 h 123"/>
                <a:gd name="T84" fmla="*/ 15 w 110"/>
                <a:gd name="T85" fmla="*/ 102 h 123"/>
                <a:gd name="T86" fmla="*/ 32 w 110"/>
                <a:gd name="T87" fmla="*/ 107 h 123"/>
                <a:gd name="T88" fmla="*/ 37 w 110"/>
                <a:gd name="T89" fmla="*/ 102 h 123"/>
                <a:gd name="T90" fmla="*/ 38 w 110"/>
                <a:gd name="T91" fmla="*/ 102 h 123"/>
                <a:gd name="T92" fmla="*/ 38 w 110"/>
                <a:gd name="T93" fmla="*/ 101 h 123"/>
                <a:gd name="T94" fmla="*/ 39 w 110"/>
                <a:gd name="T95" fmla="*/ 101 h 123"/>
                <a:gd name="T96" fmla="*/ 40 w 110"/>
                <a:gd name="T97" fmla="*/ 100 h 123"/>
                <a:gd name="T98" fmla="*/ 40 w 110"/>
                <a:gd name="T99" fmla="*/ 100 h 123"/>
                <a:gd name="T100" fmla="*/ 41 w 110"/>
                <a:gd name="T101" fmla="*/ 100 h 123"/>
                <a:gd name="T102" fmla="*/ 41 w 110"/>
                <a:gd name="T103" fmla="*/ 100 h 123"/>
                <a:gd name="T104" fmla="*/ 48 w 110"/>
                <a:gd name="T105" fmla="*/ 102 h 123"/>
                <a:gd name="T106" fmla="*/ 50 w 110"/>
                <a:gd name="T107" fmla="*/ 109 h 123"/>
                <a:gd name="T108" fmla="*/ 50 w 110"/>
                <a:gd name="T109" fmla="*/ 115 h 123"/>
                <a:gd name="T110" fmla="*/ 58 w 110"/>
                <a:gd name="T111" fmla="*/ 123 h 123"/>
                <a:gd name="T112" fmla="*/ 56 w 110"/>
                <a:gd name="T113" fmla="*/ 8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0" h="123">
                  <a:moveTo>
                    <a:pt x="56" y="85"/>
                  </a:moveTo>
                  <a:cubicBezTo>
                    <a:pt x="45" y="82"/>
                    <a:pt x="37" y="73"/>
                    <a:pt x="37" y="61"/>
                  </a:cubicBezTo>
                  <a:cubicBezTo>
                    <a:pt x="37" y="48"/>
                    <a:pt x="48" y="37"/>
                    <a:pt x="61" y="37"/>
                  </a:cubicBezTo>
                  <a:cubicBezTo>
                    <a:pt x="67" y="37"/>
                    <a:pt x="72" y="39"/>
                    <a:pt x="76" y="42"/>
                  </a:cubicBezTo>
                  <a:cubicBezTo>
                    <a:pt x="76" y="42"/>
                    <a:pt x="77" y="42"/>
                    <a:pt x="77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100" y="40"/>
                    <a:pt x="100" y="40"/>
                  </a:cubicBezTo>
                  <a:cubicBezTo>
                    <a:pt x="101" y="39"/>
                    <a:pt x="101" y="38"/>
                    <a:pt x="102" y="37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10" y="28"/>
                    <a:pt x="110" y="24"/>
                    <a:pt x="107" y="20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99" y="13"/>
                    <a:pt x="95" y="13"/>
                    <a:pt x="91" y="15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3"/>
                    <a:pt x="80" y="23"/>
                    <a:pt x="77" y="22"/>
                  </a:cubicBezTo>
                  <a:cubicBezTo>
                    <a:pt x="77" y="22"/>
                    <a:pt x="76" y="21"/>
                    <a:pt x="75" y="21"/>
                  </a:cubicBezTo>
                  <a:cubicBezTo>
                    <a:pt x="74" y="19"/>
                    <a:pt x="73" y="18"/>
                    <a:pt x="73" y="16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4"/>
                    <a:pt x="69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4" y="0"/>
                    <a:pt x="50" y="4"/>
                    <a:pt x="50" y="8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0"/>
                    <a:pt x="48" y="20"/>
                    <a:pt x="47" y="21"/>
                  </a:cubicBezTo>
                  <a:cubicBezTo>
                    <a:pt x="46" y="22"/>
                    <a:pt x="44" y="23"/>
                    <a:pt x="42" y="23"/>
                  </a:cubicBezTo>
                  <a:cubicBezTo>
                    <a:pt x="40" y="23"/>
                    <a:pt x="39" y="22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28" y="13"/>
                    <a:pt x="24" y="13"/>
                    <a:pt x="20" y="15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3" y="24"/>
                    <a:pt x="13" y="28"/>
                    <a:pt x="15" y="3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8"/>
                    <a:pt x="21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4"/>
                    <a:pt x="22" y="46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9"/>
                    <a:pt x="18" y="50"/>
                    <a:pt x="16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54"/>
                    <a:pt x="0" y="58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9"/>
                    <a:pt x="4" y="72"/>
                    <a:pt x="8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21" y="74"/>
                    <a:pt x="23" y="77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2"/>
                    <a:pt x="22" y="84"/>
                    <a:pt x="21" y="85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3" y="94"/>
                    <a:pt x="13" y="99"/>
                    <a:pt x="15" y="102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4" y="110"/>
                    <a:pt x="28" y="110"/>
                    <a:pt x="32" y="107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8" y="102"/>
                    <a:pt x="38" y="102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1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2" y="100"/>
                    <a:pt x="42" y="100"/>
                  </a:cubicBezTo>
                  <a:cubicBezTo>
                    <a:pt x="44" y="100"/>
                    <a:pt x="46" y="101"/>
                    <a:pt x="48" y="102"/>
                  </a:cubicBezTo>
                  <a:cubicBezTo>
                    <a:pt x="49" y="103"/>
                    <a:pt x="50" y="105"/>
                    <a:pt x="50" y="107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50" y="115"/>
                    <a:pt x="50" y="115"/>
                    <a:pt x="50" y="115"/>
                  </a:cubicBezTo>
                  <a:cubicBezTo>
                    <a:pt x="50" y="119"/>
                    <a:pt x="54" y="122"/>
                    <a:pt x="58" y="123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56" y="120"/>
                    <a:pt x="56" y="117"/>
                    <a:pt x="56" y="113"/>
                  </a:cubicBezTo>
                  <a:lnTo>
                    <a:pt x="56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572101" y="5471869"/>
            <a:ext cx="493732" cy="396264"/>
            <a:chOff x="10575925" y="5006975"/>
            <a:chExt cx="490538" cy="393701"/>
          </a:xfrm>
          <a:solidFill>
            <a:schemeClr val="bg1"/>
          </a:solidFill>
        </p:grpSpPr>
        <p:sp>
          <p:nvSpPr>
            <p:cNvPr id="44" name="Freeform 43"/>
            <p:cNvSpPr/>
            <p:nvPr/>
          </p:nvSpPr>
          <p:spPr bwMode="auto">
            <a:xfrm>
              <a:off x="10579100" y="5186363"/>
              <a:ext cx="487363" cy="214313"/>
            </a:xfrm>
            <a:custGeom>
              <a:avLst/>
              <a:gdLst>
                <a:gd name="T0" fmla="*/ 116 w 130"/>
                <a:gd name="T1" fmla="*/ 18 h 57"/>
                <a:gd name="T2" fmla="*/ 102 w 130"/>
                <a:gd name="T3" fmla="*/ 25 h 57"/>
                <a:gd name="T4" fmla="*/ 87 w 130"/>
                <a:gd name="T5" fmla="*/ 33 h 57"/>
                <a:gd name="T6" fmla="*/ 59 w 130"/>
                <a:gd name="T7" fmla="*/ 29 h 57"/>
                <a:gd name="T8" fmla="*/ 53 w 130"/>
                <a:gd name="T9" fmla="*/ 22 h 57"/>
                <a:gd name="T10" fmla="*/ 53 w 130"/>
                <a:gd name="T11" fmla="*/ 19 h 57"/>
                <a:gd name="T12" fmla="*/ 57 w 130"/>
                <a:gd name="T13" fmla="*/ 18 h 57"/>
                <a:gd name="T14" fmla="*/ 82 w 130"/>
                <a:gd name="T15" fmla="*/ 22 h 57"/>
                <a:gd name="T16" fmla="*/ 82 w 130"/>
                <a:gd name="T17" fmla="*/ 22 h 57"/>
                <a:gd name="T18" fmla="*/ 88 w 130"/>
                <a:gd name="T19" fmla="*/ 21 h 57"/>
                <a:gd name="T20" fmla="*/ 90 w 130"/>
                <a:gd name="T21" fmla="*/ 19 h 57"/>
                <a:gd name="T22" fmla="*/ 90 w 130"/>
                <a:gd name="T23" fmla="*/ 17 h 57"/>
                <a:gd name="T24" fmla="*/ 85 w 130"/>
                <a:gd name="T25" fmla="*/ 10 h 57"/>
                <a:gd name="T26" fmla="*/ 75 w 130"/>
                <a:gd name="T27" fmla="*/ 8 h 57"/>
                <a:gd name="T28" fmla="*/ 45 w 130"/>
                <a:gd name="T29" fmla="*/ 2 h 57"/>
                <a:gd name="T30" fmla="*/ 34 w 130"/>
                <a:gd name="T31" fmla="*/ 4 h 57"/>
                <a:gd name="T32" fmla="*/ 0 w 130"/>
                <a:gd name="T33" fmla="*/ 22 h 57"/>
                <a:gd name="T34" fmla="*/ 18 w 130"/>
                <a:gd name="T35" fmla="*/ 57 h 57"/>
                <a:gd name="T36" fmla="*/ 29 w 130"/>
                <a:gd name="T37" fmla="*/ 51 h 57"/>
                <a:gd name="T38" fmla="*/ 39 w 130"/>
                <a:gd name="T39" fmla="*/ 50 h 57"/>
                <a:gd name="T40" fmla="*/ 65 w 130"/>
                <a:gd name="T41" fmla="*/ 54 h 57"/>
                <a:gd name="T42" fmla="*/ 84 w 130"/>
                <a:gd name="T43" fmla="*/ 54 h 57"/>
                <a:gd name="T44" fmla="*/ 124 w 130"/>
                <a:gd name="T45" fmla="*/ 33 h 57"/>
                <a:gd name="T46" fmla="*/ 128 w 130"/>
                <a:gd name="T47" fmla="*/ 21 h 57"/>
                <a:gd name="T48" fmla="*/ 116 w 130"/>
                <a:gd name="T49" fmla="*/ 1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0" h="57">
                  <a:moveTo>
                    <a:pt x="116" y="18"/>
                  </a:moveTo>
                  <a:cubicBezTo>
                    <a:pt x="102" y="25"/>
                    <a:pt x="102" y="25"/>
                    <a:pt x="102" y="25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7" y="33"/>
                    <a:pt x="66" y="31"/>
                    <a:pt x="59" y="29"/>
                  </a:cubicBezTo>
                  <a:cubicBezTo>
                    <a:pt x="57" y="28"/>
                    <a:pt x="54" y="26"/>
                    <a:pt x="53" y="22"/>
                  </a:cubicBezTo>
                  <a:cubicBezTo>
                    <a:pt x="53" y="21"/>
                    <a:pt x="53" y="22"/>
                    <a:pt x="53" y="19"/>
                  </a:cubicBezTo>
                  <a:cubicBezTo>
                    <a:pt x="53" y="16"/>
                    <a:pt x="57" y="18"/>
                    <a:pt x="57" y="18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4" y="23"/>
                    <a:pt x="86" y="22"/>
                    <a:pt x="88" y="21"/>
                  </a:cubicBezTo>
                  <a:cubicBezTo>
                    <a:pt x="89" y="20"/>
                    <a:pt x="89" y="20"/>
                    <a:pt x="90" y="19"/>
                  </a:cubicBezTo>
                  <a:cubicBezTo>
                    <a:pt x="90" y="18"/>
                    <a:pt x="90" y="18"/>
                    <a:pt x="90" y="17"/>
                  </a:cubicBezTo>
                  <a:cubicBezTo>
                    <a:pt x="91" y="14"/>
                    <a:pt x="89" y="10"/>
                    <a:pt x="85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39" y="0"/>
                    <a:pt x="34" y="4"/>
                    <a:pt x="34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33" y="49"/>
                    <a:pt x="39" y="50"/>
                    <a:pt x="39" y="50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80" y="56"/>
                    <a:pt x="84" y="54"/>
                    <a:pt x="84" y="54"/>
                  </a:cubicBezTo>
                  <a:cubicBezTo>
                    <a:pt x="124" y="33"/>
                    <a:pt x="124" y="33"/>
                    <a:pt x="124" y="33"/>
                  </a:cubicBezTo>
                  <a:cubicBezTo>
                    <a:pt x="128" y="30"/>
                    <a:pt x="130" y="25"/>
                    <a:pt x="128" y="21"/>
                  </a:cubicBezTo>
                  <a:cubicBezTo>
                    <a:pt x="126" y="17"/>
                    <a:pt x="120" y="15"/>
                    <a:pt x="11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5" name="Freeform 44"/>
            <p:cNvSpPr/>
            <p:nvPr/>
          </p:nvSpPr>
          <p:spPr bwMode="auto">
            <a:xfrm>
              <a:off x="10575925" y="5006975"/>
              <a:ext cx="490538" cy="206375"/>
            </a:xfrm>
            <a:custGeom>
              <a:avLst/>
              <a:gdLst>
                <a:gd name="T0" fmla="*/ 127 w 131"/>
                <a:gd name="T1" fmla="*/ 42 h 55"/>
                <a:gd name="T2" fmla="*/ 109 w 131"/>
                <a:gd name="T3" fmla="*/ 29 h 55"/>
                <a:gd name="T4" fmla="*/ 109 w 131"/>
                <a:gd name="T5" fmla="*/ 10 h 55"/>
                <a:gd name="T6" fmla="*/ 106 w 131"/>
                <a:gd name="T7" fmla="*/ 7 h 55"/>
                <a:gd name="T8" fmla="*/ 92 w 131"/>
                <a:gd name="T9" fmla="*/ 7 h 55"/>
                <a:gd name="T10" fmla="*/ 89 w 131"/>
                <a:gd name="T11" fmla="*/ 10 h 55"/>
                <a:gd name="T12" fmla="*/ 89 w 131"/>
                <a:gd name="T13" fmla="*/ 15 h 55"/>
                <a:gd name="T14" fmla="*/ 69 w 131"/>
                <a:gd name="T15" fmla="*/ 1 h 55"/>
                <a:gd name="T16" fmla="*/ 65 w 131"/>
                <a:gd name="T17" fmla="*/ 0 h 55"/>
                <a:gd name="T18" fmla="*/ 61 w 131"/>
                <a:gd name="T19" fmla="*/ 1 h 55"/>
                <a:gd name="T20" fmla="*/ 3 w 131"/>
                <a:gd name="T21" fmla="*/ 42 h 55"/>
                <a:gd name="T22" fmla="*/ 2 w 131"/>
                <a:gd name="T23" fmla="*/ 51 h 55"/>
                <a:gd name="T24" fmla="*/ 11 w 131"/>
                <a:gd name="T25" fmla="*/ 53 h 55"/>
                <a:gd name="T26" fmla="*/ 65 w 131"/>
                <a:gd name="T27" fmla="*/ 14 h 55"/>
                <a:gd name="T28" fmla="*/ 120 w 131"/>
                <a:gd name="T29" fmla="*/ 53 h 55"/>
                <a:gd name="T30" fmla="*/ 129 w 131"/>
                <a:gd name="T31" fmla="*/ 51 h 55"/>
                <a:gd name="T32" fmla="*/ 127 w 131"/>
                <a:gd name="T33" fmla="*/ 4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1" h="55">
                  <a:moveTo>
                    <a:pt x="127" y="42"/>
                  </a:moveTo>
                  <a:cubicBezTo>
                    <a:pt x="109" y="29"/>
                    <a:pt x="109" y="29"/>
                    <a:pt x="109" y="29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09" y="8"/>
                    <a:pt x="107" y="7"/>
                    <a:pt x="106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1" y="7"/>
                    <a:pt x="89" y="8"/>
                    <a:pt x="89" y="10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8" y="0"/>
                    <a:pt x="67" y="0"/>
                    <a:pt x="65" y="0"/>
                  </a:cubicBezTo>
                  <a:cubicBezTo>
                    <a:pt x="64" y="0"/>
                    <a:pt x="63" y="0"/>
                    <a:pt x="61" y="1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0" y="44"/>
                    <a:pt x="0" y="48"/>
                    <a:pt x="2" y="51"/>
                  </a:cubicBezTo>
                  <a:cubicBezTo>
                    <a:pt x="4" y="54"/>
                    <a:pt x="8" y="55"/>
                    <a:pt x="11" y="53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5"/>
                    <a:pt x="127" y="54"/>
                    <a:pt x="129" y="51"/>
                  </a:cubicBezTo>
                  <a:cubicBezTo>
                    <a:pt x="131" y="48"/>
                    <a:pt x="130" y="44"/>
                    <a:pt x="127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sp>
        <p:nvSpPr>
          <p:cNvPr id="46" name="TextBox 45"/>
          <p:cNvSpPr txBox="1"/>
          <p:nvPr/>
        </p:nvSpPr>
        <p:spPr>
          <a:xfrm rot="21225577">
            <a:off x="2748066" y="2163864"/>
            <a:ext cx="1375301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35">
                <a:solidFill>
                  <a:schemeClr val="bg1"/>
                </a:solidFill>
                <a:latin typeface="+mj-lt"/>
              </a:rPr>
              <a:t>SAMPLE TEXT</a:t>
            </a:r>
          </a:p>
        </p:txBody>
      </p:sp>
      <p:sp>
        <p:nvSpPr>
          <p:cNvPr id="47" name="TextBox 46"/>
          <p:cNvSpPr txBox="1"/>
          <p:nvPr/>
        </p:nvSpPr>
        <p:spPr>
          <a:xfrm rot="21191916">
            <a:off x="2079962" y="2974224"/>
            <a:ext cx="1375301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35">
                <a:solidFill>
                  <a:schemeClr val="bg1"/>
                </a:solidFill>
                <a:latin typeface="+mj-lt"/>
              </a:rPr>
              <a:t>SAMPLE TEXT</a:t>
            </a:r>
          </a:p>
        </p:txBody>
      </p:sp>
      <p:sp>
        <p:nvSpPr>
          <p:cNvPr id="48" name="TextBox 47"/>
          <p:cNvSpPr txBox="1"/>
          <p:nvPr/>
        </p:nvSpPr>
        <p:spPr>
          <a:xfrm rot="21225577">
            <a:off x="2743954" y="3710660"/>
            <a:ext cx="1375301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35">
                <a:solidFill>
                  <a:schemeClr val="bg1"/>
                </a:solidFill>
                <a:latin typeface="+mj-lt"/>
              </a:rPr>
              <a:t>SAMPLE TEXT</a:t>
            </a:r>
          </a:p>
        </p:txBody>
      </p:sp>
      <p:sp>
        <p:nvSpPr>
          <p:cNvPr id="49" name="TextBox 48"/>
          <p:cNvSpPr txBox="1"/>
          <p:nvPr/>
        </p:nvSpPr>
        <p:spPr>
          <a:xfrm rot="21225577">
            <a:off x="2737663" y="5218684"/>
            <a:ext cx="1375301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35">
                <a:solidFill>
                  <a:schemeClr val="bg1"/>
                </a:solidFill>
                <a:latin typeface="+mj-lt"/>
              </a:rPr>
              <a:t>SAMPLE TEXT</a:t>
            </a:r>
          </a:p>
        </p:txBody>
      </p:sp>
      <p:sp>
        <p:nvSpPr>
          <p:cNvPr id="50" name="TextBox 49"/>
          <p:cNvSpPr txBox="1"/>
          <p:nvPr/>
        </p:nvSpPr>
        <p:spPr>
          <a:xfrm rot="21191916">
            <a:off x="2078875" y="4535251"/>
            <a:ext cx="1375301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35">
                <a:solidFill>
                  <a:schemeClr val="bg1"/>
                </a:solidFill>
                <a:latin typeface="+mj-lt"/>
              </a:rPr>
              <a:t>SAMPLE TEXT</a:t>
            </a:r>
          </a:p>
        </p:txBody>
      </p:sp>
      <p:graphicFrame>
        <p:nvGraphicFramePr>
          <p:cNvPr id="53" name="Diagram 52"/>
          <p:cNvGraphicFramePr/>
          <p:nvPr/>
        </p:nvGraphicFramePr>
        <p:xfrm>
          <a:off x="5974556" y="2198621"/>
          <a:ext cx="2715731" cy="18399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4" name="Diagram 53"/>
          <p:cNvGraphicFramePr/>
          <p:nvPr/>
        </p:nvGraphicFramePr>
        <p:xfrm>
          <a:off x="8561869" y="2198621"/>
          <a:ext cx="2715731" cy="18399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55" name="Diagram 54"/>
          <p:cNvGraphicFramePr/>
          <p:nvPr/>
        </p:nvGraphicFramePr>
        <p:xfrm>
          <a:off x="5974556" y="4027421"/>
          <a:ext cx="2715731" cy="18399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56" name="Diagram 55"/>
          <p:cNvGraphicFramePr/>
          <p:nvPr/>
        </p:nvGraphicFramePr>
        <p:xfrm>
          <a:off x="8561869" y="4027421"/>
          <a:ext cx="2715731" cy="18399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000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46" grpId="0"/>
      <p:bldP spid="47" grpId="0"/>
      <p:bldP spid="48" grpId="0"/>
      <p:bldP spid="49" grpId="0"/>
      <p:bldP spid="50" grpId="0"/>
      <p:bldGraphic spid="53" grpId="0">
        <p:bldAsOne/>
      </p:bldGraphic>
      <p:bldGraphic spid="54" grpId="0">
        <p:bldAsOne/>
      </p:bldGraphic>
      <p:bldGraphic spid="55" grpId="0">
        <p:bldAsOne/>
      </p:bldGraphic>
      <p:bldGraphic spid="56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8"/>
          <p:cNvSpPr/>
          <p:nvPr/>
        </p:nvSpPr>
        <p:spPr bwMode="auto">
          <a:xfrm>
            <a:off x="3944799" y="1836817"/>
            <a:ext cx="1457604" cy="1365787"/>
          </a:xfrm>
          <a:custGeom>
            <a:avLst/>
            <a:gdLst>
              <a:gd name="T0" fmla="*/ 238 w 254"/>
              <a:gd name="T1" fmla="*/ 94 h 238"/>
              <a:gd name="T2" fmla="*/ 238 w 254"/>
              <a:gd name="T3" fmla="*/ 0 h 238"/>
              <a:gd name="T4" fmla="*/ 0 w 254"/>
              <a:gd name="T5" fmla="*/ 0 h 238"/>
              <a:gd name="T6" fmla="*/ 0 w 254"/>
              <a:gd name="T7" fmla="*/ 238 h 238"/>
              <a:gd name="T8" fmla="*/ 238 w 254"/>
              <a:gd name="T9" fmla="*/ 238 h 238"/>
              <a:gd name="T10" fmla="*/ 238 w 254"/>
              <a:gd name="T11" fmla="*/ 139 h 238"/>
              <a:gd name="T12" fmla="*/ 254 w 254"/>
              <a:gd name="T13" fmla="*/ 119 h 238"/>
              <a:gd name="T14" fmla="*/ 238 w 254"/>
              <a:gd name="T15" fmla="*/ 94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4" h="238">
                <a:moveTo>
                  <a:pt x="238" y="94"/>
                </a:moveTo>
                <a:lnTo>
                  <a:pt x="238" y="0"/>
                </a:lnTo>
                <a:lnTo>
                  <a:pt x="0" y="0"/>
                </a:lnTo>
                <a:lnTo>
                  <a:pt x="0" y="238"/>
                </a:lnTo>
                <a:lnTo>
                  <a:pt x="238" y="238"/>
                </a:lnTo>
                <a:lnTo>
                  <a:pt x="238" y="139"/>
                </a:lnTo>
                <a:lnTo>
                  <a:pt x="254" y="119"/>
                </a:lnTo>
                <a:lnTo>
                  <a:pt x="238" y="94"/>
                </a:ln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1" name="Freeform 69"/>
          <p:cNvSpPr/>
          <p:nvPr/>
        </p:nvSpPr>
        <p:spPr bwMode="auto">
          <a:xfrm>
            <a:off x="5391698" y="1836817"/>
            <a:ext cx="1457604" cy="1365787"/>
          </a:xfrm>
          <a:custGeom>
            <a:avLst/>
            <a:gdLst>
              <a:gd name="T0" fmla="*/ 242 w 254"/>
              <a:gd name="T1" fmla="*/ 94 h 238"/>
              <a:gd name="T2" fmla="*/ 242 w 254"/>
              <a:gd name="T3" fmla="*/ 0 h 238"/>
              <a:gd name="T4" fmla="*/ 0 w 254"/>
              <a:gd name="T5" fmla="*/ 0 h 238"/>
              <a:gd name="T6" fmla="*/ 0 w 254"/>
              <a:gd name="T7" fmla="*/ 94 h 238"/>
              <a:gd name="T8" fmla="*/ 16 w 254"/>
              <a:gd name="T9" fmla="*/ 119 h 238"/>
              <a:gd name="T10" fmla="*/ 0 w 254"/>
              <a:gd name="T11" fmla="*/ 139 h 238"/>
              <a:gd name="T12" fmla="*/ 0 w 254"/>
              <a:gd name="T13" fmla="*/ 238 h 238"/>
              <a:gd name="T14" fmla="*/ 242 w 254"/>
              <a:gd name="T15" fmla="*/ 238 h 238"/>
              <a:gd name="T16" fmla="*/ 242 w 254"/>
              <a:gd name="T17" fmla="*/ 139 h 238"/>
              <a:gd name="T18" fmla="*/ 254 w 254"/>
              <a:gd name="T19" fmla="*/ 119 h 238"/>
              <a:gd name="T20" fmla="*/ 242 w 254"/>
              <a:gd name="T21" fmla="*/ 94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4" h="238">
                <a:moveTo>
                  <a:pt x="242" y="94"/>
                </a:moveTo>
                <a:lnTo>
                  <a:pt x="242" y="0"/>
                </a:lnTo>
                <a:lnTo>
                  <a:pt x="0" y="0"/>
                </a:lnTo>
                <a:lnTo>
                  <a:pt x="0" y="94"/>
                </a:lnTo>
                <a:lnTo>
                  <a:pt x="16" y="119"/>
                </a:lnTo>
                <a:lnTo>
                  <a:pt x="0" y="139"/>
                </a:lnTo>
                <a:lnTo>
                  <a:pt x="0" y="238"/>
                </a:lnTo>
                <a:lnTo>
                  <a:pt x="242" y="238"/>
                </a:lnTo>
                <a:lnTo>
                  <a:pt x="242" y="139"/>
                </a:lnTo>
                <a:lnTo>
                  <a:pt x="254" y="119"/>
                </a:lnTo>
                <a:lnTo>
                  <a:pt x="242" y="94"/>
                </a:lnTo>
                <a:close/>
              </a:path>
            </a:pathLst>
          </a:custGeom>
          <a:solidFill>
            <a:srgbClr val="F4C60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2" name="Freeform 70"/>
          <p:cNvSpPr/>
          <p:nvPr/>
        </p:nvSpPr>
        <p:spPr bwMode="auto">
          <a:xfrm>
            <a:off x="5322835" y="4738231"/>
            <a:ext cx="1457604" cy="1365787"/>
          </a:xfrm>
          <a:custGeom>
            <a:avLst/>
            <a:gdLst>
              <a:gd name="T0" fmla="*/ 12 w 254"/>
              <a:gd name="T1" fmla="*/ 139 h 238"/>
              <a:gd name="T2" fmla="*/ 12 w 254"/>
              <a:gd name="T3" fmla="*/ 238 h 238"/>
              <a:gd name="T4" fmla="*/ 254 w 254"/>
              <a:gd name="T5" fmla="*/ 238 h 238"/>
              <a:gd name="T6" fmla="*/ 254 w 254"/>
              <a:gd name="T7" fmla="*/ 139 h 238"/>
              <a:gd name="T8" fmla="*/ 237 w 254"/>
              <a:gd name="T9" fmla="*/ 119 h 238"/>
              <a:gd name="T10" fmla="*/ 254 w 254"/>
              <a:gd name="T11" fmla="*/ 94 h 238"/>
              <a:gd name="T12" fmla="*/ 254 w 254"/>
              <a:gd name="T13" fmla="*/ 0 h 238"/>
              <a:gd name="T14" fmla="*/ 12 w 254"/>
              <a:gd name="T15" fmla="*/ 0 h 238"/>
              <a:gd name="T16" fmla="*/ 12 w 254"/>
              <a:gd name="T17" fmla="*/ 94 h 238"/>
              <a:gd name="T18" fmla="*/ 0 w 254"/>
              <a:gd name="T19" fmla="*/ 119 h 238"/>
              <a:gd name="T20" fmla="*/ 12 w 254"/>
              <a:gd name="T21" fmla="*/ 139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4" h="238">
                <a:moveTo>
                  <a:pt x="12" y="139"/>
                </a:moveTo>
                <a:lnTo>
                  <a:pt x="12" y="238"/>
                </a:lnTo>
                <a:lnTo>
                  <a:pt x="254" y="238"/>
                </a:lnTo>
                <a:lnTo>
                  <a:pt x="254" y="139"/>
                </a:lnTo>
                <a:lnTo>
                  <a:pt x="237" y="119"/>
                </a:lnTo>
                <a:lnTo>
                  <a:pt x="254" y="94"/>
                </a:lnTo>
                <a:lnTo>
                  <a:pt x="254" y="0"/>
                </a:lnTo>
                <a:lnTo>
                  <a:pt x="12" y="0"/>
                </a:lnTo>
                <a:lnTo>
                  <a:pt x="12" y="94"/>
                </a:lnTo>
                <a:lnTo>
                  <a:pt x="0" y="119"/>
                </a:lnTo>
                <a:lnTo>
                  <a:pt x="12" y="139"/>
                </a:ln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3" name="Freeform 71"/>
          <p:cNvSpPr/>
          <p:nvPr/>
        </p:nvSpPr>
        <p:spPr bwMode="auto">
          <a:xfrm>
            <a:off x="6858463" y="3281930"/>
            <a:ext cx="1388740" cy="1457604"/>
          </a:xfrm>
          <a:custGeom>
            <a:avLst/>
            <a:gdLst>
              <a:gd name="T0" fmla="*/ 144 w 242"/>
              <a:gd name="T1" fmla="*/ 238 h 254"/>
              <a:gd name="T2" fmla="*/ 242 w 242"/>
              <a:gd name="T3" fmla="*/ 238 h 254"/>
              <a:gd name="T4" fmla="*/ 242 w 242"/>
              <a:gd name="T5" fmla="*/ 0 h 254"/>
              <a:gd name="T6" fmla="*/ 144 w 242"/>
              <a:gd name="T7" fmla="*/ 0 h 254"/>
              <a:gd name="T8" fmla="*/ 119 w 242"/>
              <a:gd name="T9" fmla="*/ 12 h 254"/>
              <a:gd name="T10" fmla="*/ 98 w 242"/>
              <a:gd name="T11" fmla="*/ 0 h 254"/>
              <a:gd name="T12" fmla="*/ 0 w 242"/>
              <a:gd name="T13" fmla="*/ 0 h 254"/>
              <a:gd name="T14" fmla="*/ 0 w 242"/>
              <a:gd name="T15" fmla="*/ 238 h 254"/>
              <a:gd name="T16" fmla="*/ 98 w 242"/>
              <a:gd name="T17" fmla="*/ 238 h 254"/>
              <a:gd name="T18" fmla="*/ 119 w 242"/>
              <a:gd name="T19" fmla="*/ 254 h 254"/>
              <a:gd name="T20" fmla="*/ 144 w 242"/>
              <a:gd name="T21" fmla="*/ 238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2" h="254">
                <a:moveTo>
                  <a:pt x="144" y="238"/>
                </a:moveTo>
                <a:lnTo>
                  <a:pt x="242" y="238"/>
                </a:lnTo>
                <a:lnTo>
                  <a:pt x="242" y="0"/>
                </a:lnTo>
                <a:lnTo>
                  <a:pt x="144" y="0"/>
                </a:lnTo>
                <a:lnTo>
                  <a:pt x="119" y="12"/>
                </a:lnTo>
                <a:lnTo>
                  <a:pt x="98" y="0"/>
                </a:lnTo>
                <a:lnTo>
                  <a:pt x="0" y="0"/>
                </a:lnTo>
                <a:lnTo>
                  <a:pt x="0" y="238"/>
                </a:lnTo>
                <a:lnTo>
                  <a:pt x="98" y="238"/>
                </a:lnTo>
                <a:lnTo>
                  <a:pt x="119" y="254"/>
                </a:lnTo>
                <a:lnTo>
                  <a:pt x="144" y="238"/>
                </a:lnTo>
                <a:close/>
              </a:path>
            </a:pathLst>
          </a:custGeom>
          <a:solidFill>
            <a:srgbClr val="DF730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4" name="Freeform 72"/>
          <p:cNvSpPr/>
          <p:nvPr/>
        </p:nvSpPr>
        <p:spPr bwMode="auto">
          <a:xfrm>
            <a:off x="6858463" y="1836818"/>
            <a:ext cx="1388740" cy="1457604"/>
          </a:xfrm>
          <a:custGeom>
            <a:avLst/>
            <a:gdLst>
              <a:gd name="T0" fmla="*/ 0 w 242"/>
              <a:gd name="T1" fmla="*/ 0 h 254"/>
              <a:gd name="T2" fmla="*/ 0 w 242"/>
              <a:gd name="T3" fmla="*/ 94 h 254"/>
              <a:gd name="T4" fmla="*/ 16 w 242"/>
              <a:gd name="T5" fmla="*/ 119 h 254"/>
              <a:gd name="T6" fmla="*/ 0 w 242"/>
              <a:gd name="T7" fmla="*/ 139 h 254"/>
              <a:gd name="T8" fmla="*/ 0 w 242"/>
              <a:gd name="T9" fmla="*/ 238 h 254"/>
              <a:gd name="T10" fmla="*/ 98 w 242"/>
              <a:gd name="T11" fmla="*/ 238 h 254"/>
              <a:gd name="T12" fmla="*/ 119 w 242"/>
              <a:gd name="T13" fmla="*/ 254 h 254"/>
              <a:gd name="T14" fmla="*/ 144 w 242"/>
              <a:gd name="T15" fmla="*/ 238 h 254"/>
              <a:gd name="T16" fmla="*/ 242 w 242"/>
              <a:gd name="T17" fmla="*/ 238 h 254"/>
              <a:gd name="T18" fmla="*/ 242 w 242"/>
              <a:gd name="T19" fmla="*/ 0 h 254"/>
              <a:gd name="T20" fmla="*/ 0 w 242"/>
              <a:gd name="T21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2" h="254">
                <a:moveTo>
                  <a:pt x="0" y="0"/>
                </a:moveTo>
                <a:lnTo>
                  <a:pt x="0" y="94"/>
                </a:lnTo>
                <a:lnTo>
                  <a:pt x="16" y="119"/>
                </a:lnTo>
                <a:lnTo>
                  <a:pt x="0" y="139"/>
                </a:lnTo>
                <a:lnTo>
                  <a:pt x="0" y="238"/>
                </a:lnTo>
                <a:lnTo>
                  <a:pt x="98" y="238"/>
                </a:lnTo>
                <a:lnTo>
                  <a:pt x="119" y="254"/>
                </a:lnTo>
                <a:lnTo>
                  <a:pt x="144" y="238"/>
                </a:lnTo>
                <a:lnTo>
                  <a:pt x="242" y="238"/>
                </a:lnTo>
                <a:lnTo>
                  <a:pt x="242" y="0"/>
                </a:lnTo>
                <a:lnTo>
                  <a:pt x="0" y="0"/>
                </a:ln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5" name="Freeform 73"/>
          <p:cNvSpPr/>
          <p:nvPr/>
        </p:nvSpPr>
        <p:spPr bwMode="auto">
          <a:xfrm>
            <a:off x="6789599" y="4738231"/>
            <a:ext cx="1457604" cy="1365787"/>
          </a:xfrm>
          <a:custGeom>
            <a:avLst/>
            <a:gdLst>
              <a:gd name="T0" fmla="*/ 254 w 254"/>
              <a:gd name="T1" fmla="*/ 0 h 238"/>
              <a:gd name="T2" fmla="*/ 156 w 254"/>
              <a:gd name="T3" fmla="*/ 0 h 238"/>
              <a:gd name="T4" fmla="*/ 131 w 254"/>
              <a:gd name="T5" fmla="*/ 12 h 238"/>
              <a:gd name="T6" fmla="*/ 110 w 254"/>
              <a:gd name="T7" fmla="*/ 0 h 238"/>
              <a:gd name="T8" fmla="*/ 12 w 254"/>
              <a:gd name="T9" fmla="*/ 0 h 238"/>
              <a:gd name="T10" fmla="*/ 12 w 254"/>
              <a:gd name="T11" fmla="*/ 94 h 238"/>
              <a:gd name="T12" fmla="*/ 0 w 254"/>
              <a:gd name="T13" fmla="*/ 119 h 238"/>
              <a:gd name="T14" fmla="*/ 12 w 254"/>
              <a:gd name="T15" fmla="*/ 139 h 238"/>
              <a:gd name="T16" fmla="*/ 12 w 254"/>
              <a:gd name="T17" fmla="*/ 238 h 238"/>
              <a:gd name="T18" fmla="*/ 254 w 254"/>
              <a:gd name="T19" fmla="*/ 238 h 238"/>
              <a:gd name="T20" fmla="*/ 254 w 254"/>
              <a:gd name="T21" fmla="*/ 0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4" h="238">
                <a:moveTo>
                  <a:pt x="254" y="0"/>
                </a:moveTo>
                <a:lnTo>
                  <a:pt x="156" y="0"/>
                </a:lnTo>
                <a:lnTo>
                  <a:pt x="131" y="12"/>
                </a:lnTo>
                <a:lnTo>
                  <a:pt x="110" y="0"/>
                </a:lnTo>
                <a:lnTo>
                  <a:pt x="12" y="0"/>
                </a:lnTo>
                <a:lnTo>
                  <a:pt x="12" y="94"/>
                </a:lnTo>
                <a:lnTo>
                  <a:pt x="0" y="119"/>
                </a:lnTo>
                <a:lnTo>
                  <a:pt x="12" y="139"/>
                </a:lnTo>
                <a:lnTo>
                  <a:pt x="12" y="238"/>
                </a:lnTo>
                <a:lnTo>
                  <a:pt x="254" y="238"/>
                </a:lnTo>
                <a:lnTo>
                  <a:pt x="254" y="0"/>
                </a:lnTo>
                <a:close/>
              </a:path>
            </a:pathLst>
          </a:custGeom>
          <a:solidFill>
            <a:srgbClr val="028985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6" name="Freeform 74"/>
          <p:cNvSpPr/>
          <p:nvPr/>
        </p:nvSpPr>
        <p:spPr bwMode="auto">
          <a:xfrm>
            <a:off x="3944799" y="4640678"/>
            <a:ext cx="1365787" cy="1463340"/>
          </a:xfrm>
          <a:custGeom>
            <a:avLst/>
            <a:gdLst>
              <a:gd name="T0" fmla="*/ 238 w 238"/>
              <a:gd name="T1" fmla="*/ 255 h 255"/>
              <a:gd name="T2" fmla="*/ 238 w 238"/>
              <a:gd name="T3" fmla="*/ 156 h 255"/>
              <a:gd name="T4" fmla="*/ 225 w 238"/>
              <a:gd name="T5" fmla="*/ 136 h 255"/>
              <a:gd name="T6" fmla="*/ 238 w 238"/>
              <a:gd name="T7" fmla="*/ 111 h 255"/>
              <a:gd name="T8" fmla="*/ 238 w 238"/>
              <a:gd name="T9" fmla="*/ 17 h 255"/>
              <a:gd name="T10" fmla="*/ 143 w 238"/>
              <a:gd name="T11" fmla="*/ 17 h 255"/>
              <a:gd name="T12" fmla="*/ 119 w 238"/>
              <a:gd name="T13" fmla="*/ 0 h 255"/>
              <a:gd name="T14" fmla="*/ 98 w 238"/>
              <a:gd name="T15" fmla="*/ 17 h 255"/>
              <a:gd name="T16" fmla="*/ 0 w 238"/>
              <a:gd name="T17" fmla="*/ 17 h 255"/>
              <a:gd name="T18" fmla="*/ 0 w 238"/>
              <a:gd name="T19" fmla="*/ 255 h 255"/>
              <a:gd name="T20" fmla="*/ 238 w 238"/>
              <a:gd name="T21" fmla="*/ 255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8" h="255">
                <a:moveTo>
                  <a:pt x="238" y="255"/>
                </a:moveTo>
                <a:lnTo>
                  <a:pt x="238" y="156"/>
                </a:lnTo>
                <a:lnTo>
                  <a:pt x="225" y="136"/>
                </a:lnTo>
                <a:lnTo>
                  <a:pt x="238" y="111"/>
                </a:lnTo>
                <a:lnTo>
                  <a:pt x="238" y="17"/>
                </a:lnTo>
                <a:lnTo>
                  <a:pt x="143" y="17"/>
                </a:lnTo>
                <a:lnTo>
                  <a:pt x="119" y="0"/>
                </a:lnTo>
                <a:lnTo>
                  <a:pt x="98" y="17"/>
                </a:lnTo>
                <a:lnTo>
                  <a:pt x="0" y="17"/>
                </a:lnTo>
                <a:lnTo>
                  <a:pt x="0" y="255"/>
                </a:lnTo>
                <a:lnTo>
                  <a:pt x="238" y="255"/>
                </a:lnTo>
                <a:close/>
              </a:path>
            </a:pathLst>
          </a:custGeom>
          <a:solidFill>
            <a:srgbClr val="F4C60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7" name="Freeform 75"/>
          <p:cNvSpPr/>
          <p:nvPr/>
        </p:nvSpPr>
        <p:spPr bwMode="auto">
          <a:xfrm>
            <a:off x="3944799" y="3281929"/>
            <a:ext cx="1365787" cy="1365787"/>
          </a:xfrm>
          <a:custGeom>
            <a:avLst/>
            <a:gdLst>
              <a:gd name="T0" fmla="*/ 0 w 238"/>
              <a:gd name="T1" fmla="*/ 0 h 238"/>
              <a:gd name="T2" fmla="*/ 0 w 238"/>
              <a:gd name="T3" fmla="*/ 238 h 238"/>
              <a:gd name="T4" fmla="*/ 98 w 238"/>
              <a:gd name="T5" fmla="*/ 238 h 238"/>
              <a:gd name="T6" fmla="*/ 119 w 238"/>
              <a:gd name="T7" fmla="*/ 221 h 238"/>
              <a:gd name="T8" fmla="*/ 143 w 238"/>
              <a:gd name="T9" fmla="*/ 238 h 238"/>
              <a:gd name="T10" fmla="*/ 238 w 238"/>
              <a:gd name="T11" fmla="*/ 238 h 238"/>
              <a:gd name="T12" fmla="*/ 238 w 238"/>
              <a:gd name="T13" fmla="*/ 0 h 238"/>
              <a:gd name="T14" fmla="*/ 0 w 238"/>
              <a:gd name="T15" fmla="*/ 0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8" h="238">
                <a:moveTo>
                  <a:pt x="0" y="0"/>
                </a:moveTo>
                <a:lnTo>
                  <a:pt x="0" y="238"/>
                </a:lnTo>
                <a:lnTo>
                  <a:pt x="98" y="238"/>
                </a:lnTo>
                <a:lnTo>
                  <a:pt x="119" y="221"/>
                </a:lnTo>
                <a:lnTo>
                  <a:pt x="143" y="238"/>
                </a:lnTo>
                <a:lnTo>
                  <a:pt x="238" y="238"/>
                </a:lnTo>
                <a:lnTo>
                  <a:pt x="238" y="0"/>
                </a:lnTo>
                <a:lnTo>
                  <a:pt x="0" y="0"/>
                </a:ln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grpSp>
        <p:nvGrpSpPr>
          <p:cNvPr id="19" name="Group 18"/>
          <p:cNvGrpSpPr/>
          <p:nvPr/>
        </p:nvGrpSpPr>
        <p:grpSpPr>
          <a:xfrm>
            <a:off x="5606548" y="3595146"/>
            <a:ext cx="890177" cy="739353"/>
            <a:chOff x="4578350" y="3367088"/>
            <a:chExt cx="2014538" cy="16732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5321300" y="4859338"/>
              <a:ext cx="531813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4578350" y="3367088"/>
              <a:ext cx="2014538" cy="1458913"/>
            </a:xfrm>
            <a:custGeom>
              <a:avLst/>
              <a:gdLst>
                <a:gd name="T0" fmla="*/ 524 w 537"/>
                <a:gd name="T1" fmla="*/ 0 h 389"/>
                <a:gd name="T2" fmla="*/ 14 w 537"/>
                <a:gd name="T3" fmla="*/ 0 h 389"/>
                <a:gd name="T4" fmla="*/ 0 w 537"/>
                <a:gd name="T5" fmla="*/ 13 h 389"/>
                <a:gd name="T6" fmla="*/ 0 w 537"/>
                <a:gd name="T7" fmla="*/ 376 h 389"/>
                <a:gd name="T8" fmla="*/ 14 w 537"/>
                <a:gd name="T9" fmla="*/ 389 h 389"/>
                <a:gd name="T10" fmla="*/ 524 w 537"/>
                <a:gd name="T11" fmla="*/ 389 h 389"/>
                <a:gd name="T12" fmla="*/ 537 w 537"/>
                <a:gd name="T13" fmla="*/ 376 h 389"/>
                <a:gd name="T14" fmla="*/ 537 w 537"/>
                <a:gd name="T15" fmla="*/ 13 h 389"/>
                <a:gd name="T16" fmla="*/ 524 w 537"/>
                <a:gd name="T17" fmla="*/ 0 h 389"/>
                <a:gd name="T18" fmla="*/ 504 w 537"/>
                <a:gd name="T19" fmla="*/ 304 h 389"/>
                <a:gd name="T20" fmla="*/ 34 w 537"/>
                <a:gd name="T21" fmla="*/ 304 h 389"/>
                <a:gd name="T22" fmla="*/ 34 w 537"/>
                <a:gd name="T23" fmla="*/ 32 h 389"/>
                <a:gd name="T24" fmla="*/ 504 w 537"/>
                <a:gd name="T25" fmla="*/ 32 h 389"/>
                <a:gd name="T26" fmla="*/ 504 w 537"/>
                <a:gd name="T27" fmla="*/ 30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7" h="389">
                  <a:moveTo>
                    <a:pt x="52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3"/>
                    <a:pt x="6" y="389"/>
                    <a:pt x="14" y="389"/>
                  </a:cubicBezTo>
                  <a:cubicBezTo>
                    <a:pt x="524" y="389"/>
                    <a:pt x="524" y="389"/>
                    <a:pt x="524" y="389"/>
                  </a:cubicBezTo>
                  <a:cubicBezTo>
                    <a:pt x="531" y="389"/>
                    <a:pt x="537" y="383"/>
                    <a:pt x="537" y="376"/>
                  </a:cubicBezTo>
                  <a:cubicBezTo>
                    <a:pt x="537" y="13"/>
                    <a:pt x="537" y="13"/>
                    <a:pt x="537" y="13"/>
                  </a:cubicBezTo>
                  <a:cubicBezTo>
                    <a:pt x="537" y="6"/>
                    <a:pt x="531" y="0"/>
                    <a:pt x="524" y="0"/>
                  </a:cubicBezTo>
                  <a:close/>
                  <a:moveTo>
                    <a:pt x="504" y="304"/>
                  </a:moveTo>
                  <a:cubicBezTo>
                    <a:pt x="34" y="304"/>
                    <a:pt x="34" y="304"/>
                    <a:pt x="34" y="304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504" y="32"/>
                    <a:pt x="504" y="32"/>
                    <a:pt x="504" y="32"/>
                  </a:cubicBezTo>
                  <a:lnTo>
                    <a:pt x="504" y="3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5156200" y="4991101"/>
              <a:ext cx="858838" cy="49213"/>
            </a:xfrm>
            <a:custGeom>
              <a:avLst/>
              <a:gdLst>
                <a:gd name="T0" fmla="*/ 219 w 229"/>
                <a:gd name="T1" fmla="*/ 0 h 13"/>
                <a:gd name="T2" fmla="*/ 10 w 229"/>
                <a:gd name="T3" fmla="*/ 0 h 13"/>
                <a:gd name="T4" fmla="*/ 0 w 229"/>
                <a:gd name="T5" fmla="*/ 10 h 13"/>
                <a:gd name="T6" fmla="*/ 0 w 229"/>
                <a:gd name="T7" fmla="*/ 13 h 13"/>
                <a:gd name="T8" fmla="*/ 229 w 229"/>
                <a:gd name="T9" fmla="*/ 13 h 13"/>
                <a:gd name="T10" fmla="*/ 229 w 229"/>
                <a:gd name="T11" fmla="*/ 10 h 13"/>
                <a:gd name="T12" fmla="*/ 219 w 229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13">
                  <a:moveTo>
                    <a:pt x="21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9" y="13"/>
                    <a:pt x="229" y="13"/>
                    <a:pt x="229" y="13"/>
                  </a:cubicBezTo>
                  <a:cubicBezTo>
                    <a:pt x="229" y="10"/>
                    <a:pt x="229" y="10"/>
                    <a:pt x="229" y="10"/>
                  </a:cubicBezTo>
                  <a:cubicBezTo>
                    <a:pt x="229" y="4"/>
                    <a:pt x="225" y="0"/>
                    <a:pt x="2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5054600" y="3598863"/>
              <a:ext cx="382588" cy="769938"/>
            </a:xfrm>
            <a:custGeom>
              <a:avLst/>
              <a:gdLst>
                <a:gd name="T0" fmla="*/ 28 w 102"/>
                <a:gd name="T1" fmla="*/ 133 h 205"/>
                <a:gd name="T2" fmla="*/ 51 w 102"/>
                <a:gd name="T3" fmla="*/ 158 h 205"/>
                <a:gd name="T4" fmla="*/ 73 w 102"/>
                <a:gd name="T5" fmla="*/ 137 h 205"/>
                <a:gd name="T6" fmla="*/ 49 w 102"/>
                <a:gd name="T7" fmla="*/ 114 h 205"/>
                <a:gd name="T8" fmla="*/ 17 w 102"/>
                <a:gd name="T9" fmla="*/ 101 h 205"/>
                <a:gd name="T10" fmla="*/ 0 w 102"/>
                <a:gd name="T11" fmla="*/ 66 h 205"/>
                <a:gd name="T12" fmla="*/ 38 w 102"/>
                <a:gd name="T13" fmla="*/ 23 h 205"/>
                <a:gd name="T14" fmla="*/ 38 w 102"/>
                <a:gd name="T15" fmla="*/ 0 h 205"/>
                <a:gd name="T16" fmla="*/ 61 w 102"/>
                <a:gd name="T17" fmla="*/ 0 h 205"/>
                <a:gd name="T18" fmla="*/ 61 w 102"/>
                <a:gd name="T19" fmla="*/ 26 h 205"/>
                <a:gd name="T20" fmla="*/ 74 w 102"/>
                <a:gd name="T21" fmla="*/ 34 h 205"/>
                <a:gd name="T22" fmla="*/ 74 w 102"/>
                <a:gd name="T23" fmla="*/ 24 h 205"/>
                <a:gd name="T24" fmla="*/ 94 w 102"/>
                <a:gd name="T25" fmla="*/ 24 h 205"/>
                <a:gd name="T26" fmla="*/ 94 w 102"/>
                <a:gd name="T27" fmla="*/ 67 h 205"/>
                <a:gd name="T28" fmla="*/ 70 w 102"/>
                <a:gd name="T29" fmla="*/ 67 h 205"/>
                <a:gd name="T30" fmla="*/ 49 w 102"/>
                <a:gd name="T31" fmla="*/ 47 h 205"/>
                <a:gd name="T32" fmla="*/ 29 w 102"/>
                <a:gd name="T33" fmla="*/ 66 h 205"/>
                <a:gd name="T34" fmla="*/ 50 w 102"/>
                <a:gd name="T35" fmla="*/ 86 h 205"/>
                <a:gd name="T36" fmla="*/ 84 w 102"/>
                <a:gd name="T37" fmla="*/ 99 h 205"/>
                <a:gd name="T38" fmla="*/ 102 w 102"/>
                <a:gd name="T39" fmla="*/ 135 h 205"/>
                <a:gd name="T40" fmla="*/ 61 w 102"/>
                <a:gd name="T41" fmla="*/ 183 h 205"/>
                <a:gd name="T42" fmla="*/ 61 w 102"/>
                <a:gd name="T43" fmla="*/ 205 h 205"/>
                <a:gd name="T44" fmla="*/ 38 w 102"/>
                <a:gd name="T45" fmla="*/ 205 h 205"/>
                <a:gd name="T46" fmla="*/ 38 w 102"/>
                <a:gd name="T47" fmla="*/ 179 h 205"/>
                <a:gd name="T48" fmla="*/ 37 w 102"/>
                <a:gd name="T49" fmla="*/ 179 h 205"/>
                <a:gd name="T50" fmla="*/ 24 w 102"/>
                <a:gd name="T51" fmla="*/ 170 h 205"/>
                <a:gd name="T52" fmla="*/ 24 w 102"/>
                <a:gd name="T53" fmla="*/ 179 h 205"/>
                <a:gd name="T54" fmla="*/ 2 w 102"/>
                <a:gd name="T55" fmla="*/ 179 h 205"/>
                <a:gd name="T56" fmla="*/ 2 w 102"/>
                <a:gd name="T57" fmla="*/ 133 h 205"/>
                <a:gd name="T58" fmla="*/ 28 w 102"/>
                <a:gd name="T59" fmla="*/ 13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2" h="205">
                  <a:moveTo>
                    <a:pt x="28" y="133"/>
                  </a:moveTo>
                  <a:cubicBezTo>
                    <a:pt x="27" y="147"/>
                    <a:pt x="37" y="158"/>
                    <a:pt x="51" y="158"/>
                  </a:cubicBezTo>
                  <a:cubicBezTo>
                    <a:pt x="63" y="158"/>
                    <a:pt x="73" y="149"/>
                    <a:pt x="73" y="137"/>
                  </a:cubicBezTo>
                  <a:cubicBezTo>
                    <a:pt x="73" y="122"/>
                    <a:pt x="61" y="117"/>
                    <a:pt x="49" y="114"/>
                  </a:cubicBezTo>
                  <a:cubicBezTo>
                    <a:pt x="39" y="111"/>
                    <a:pt x="26" y="108"/>
                    <a:pt x="17" y="101"/>
                  </a:cubicBezTo>
                  <a:cubicBezTo>
                    <a:pt x="6" y="93"/>
                    <a:pt x="0" y="80"/>
                    <a:pt x="0" y="66"/>
                  </a:cubicBezTo>
                  <a:cubicBezTo>
                    <a:pt x="0" y="45"/>
                    <a:pt x="17" y="26"/>
                    <a:pt x="38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6" y="26"/>
                    <a:pt x="70" y="29"/>
                    <a:pt x="74" y="3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70" y="67"/>
                    <a:pt x="70" y="67"/>
                    <a:pt x="70" y="67"/>
                  </a:cubicBezTo>
                  <a:cubicBezTo>
                    <a:pt x="69" y="55"/>
                    <a:pt x="61" y="47"/>
                    <a:pt x="49" y="47"/>
                  </a:cubicBezTo>
                  <a:cubicBezTo>
                    <a:pt x="38" y="47"/>
                    <a:pt x="29" y="54"/>
                    <a:pt x="29" y="66"/>
                  </a:cubicBezTo>
                  <a:cubicBezTo>
                    <a:pt x="29" y="79"/>
                    <a:pt x="39" y="83"/>
                    <a:pt x="50" y="86"/>
                  </a:cubicBezTo>
                  <a:cubicBezTo>
                    <a:pt x="61" y="89"/>
                    <a:pt x="74" y="93"/>
                    <a:pt x="84" y="99"/>
                  </a:cubicBezTo>
                  <a:cubicBezTo>
                    <a:pt x="96" y="108"/>
                    <a:pt x="102" y="120"/>
                    <a:pt x="102" y="135"/>
                  </a:cubicBezTo>
                  <a:cubicBezTo>
                    <a:pt x="102" y="160"/>
                    <a:pt x="85" y="179"/>
                    <a:pt x="61" y="183"/>
                  </a:cubicBezTo>
                  <a:cubicBezTo>
                    <a:pt x="61" y="205"/>
                    <a:pt x="61" y="205"/>
                    <a:pt x="61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179"/>
                    <a:pt x="38" y="179"/>
                    <a:pt x="38" y="179"/>
                  </a:cubicBezTo>
                  <a:cubicBezTo>
                    <a:pt x="37" y="179"/>
                    <a:pt x="37" y="179"/>
                    <a:pt x="37" y="179"/>
                  </a:cubicBezTo>
                  <a:cubicBezTo>
                    <a:pt x="30" y="176"/>
                    <a:pt x="28" y="175"/>
                    <a:pt x="24" y="170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" y="179"/>
                    <a:pt x="2" y="179"/>
                    <a:pt x="2" y="179"/>
                  </a:cubicBezTo>
                  <a:cubicBezTo>
                    <a:pt x="2" y="133"/>
                    <a:pt x="2" y="133"/>
                    <a:pt x="2" y="133"/>
                  </a:cubicBezTo>
                  <a:lnTo>
                    <a:pt x="28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5662613" y="3749676"/>
              <a:ext cx="550863" cy="550863"/>
            </a:xfrm>
            <a:custGeom>
              <a:avLst/>
              <a:gdLst>
                <a:gd name="T0" fmla="*/ 345 w 347"/>
                <a:gd name="T1" fmla="*/ 260 h 347"/>
                <a:gd name="T2" fmla="*/ 260 w 347"/>
                <a:gd name="T3" fmla="*/ 345 h 347"/>
                <a:gd name="T4" fmla="*/ 151 w 347"/>
                <a:gd name="T5" fmla="*/ 236 h 347"/>
                <a:gd name="T6" fmla="*/ 90 w 347"/>
                <a:gd name="T7" fmla="*/ 347 h 347"/>
                <a:gd name="T8" fmla="*/ 0 w 347"/>
                <a:gd name="T9" fmla="*/ 0 h 347"/>
                <a:gd name="T10" fmla="*/ 347 w 347"/>
                <a:gd name="T11" fmla="*/ 90 h 347"/>
                <a:gd name="T12" fmla="*/ 236 w 347"/>
                <a:gd name="T13" fmla="*/ 151 h 347"/>
                <a:gd name="T14" fmla="*/ 345 w 347"/>
                <a:gd name="T15" fmla="*/ 26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7" h="347">
                  <a:moveTo>
                    <a:pt x="345" y="260"/>
                  </a:moveTo>
                  <a:lnTo>
                    <a:pt x="260" y="345"/>
                  </a:lnTo>
                  <a:lnTo>
                    <a:pt x="151" y="236"/>
                  </a:lnTo>
                  <a:lnTo>
                    <a:pt x="90" y="347"/>
                  </a:lnTo>
                  <a:lnTo>
                    <a:pt x="0" y="0"/>
                  </a:lnTo>
                  <a:lnTo>
                    <a:pt x="347" y="90"/>
                  </a:lnTo>
                  <a:lnTo>
                    <a:pt x="236" y="151"/>
                  </a:lnTo>
                  <a:lnTo>
                    <a:pt x="345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aphicFrame>
        <p:nvGraphicFramePr>
          <p:cNvPr id="26" name="Diagram 25"/>
          <p:cNvGraphicFramePr/>
          <p:nvPr/>
        </p:nvGraphicFramePr>
        <p:xfrm>
          <a:off x="1049863" y="1809137"/>
          <a:ext cx="1775600" cy="1203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1128706" y="2993638"/>
            <a:ext cx="1617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</a:t>
            </a:r>
            <a:r>
              <a:rPr lang="en-US" dirty="0">
                <a:solidFill>
                  <a:srgbClr val="00C3D9"/>
                </a:solidFill>
                <a:latin typeface="+mj-lt"/>
              </a:rPr>
              <a:t>TEXT</a:t>
            </a:r>
          </a:p>
        </p:txBody>
      </p:sp>
      <p:sp>
        <p:nvSpPr>
          <p:cNvPr id="28" name="Rectangle 27"/>
          <p:cNvSpPr/>
          <p:nvPr/>
        </p:nvSpPr>
        <p:spPr>
          <a:xfrm>
            <a:off x="930876" y="3333521"/>
            <a:ext cx="2013573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65">
                <a:solidFill>
                  <a:schemeClr val="bg1">
                    <a:lumMod val="65000"/>
                  </a:schemeClr>
                </a:solidFill>
              </a:rPr>
              <a:t>Lorem Ipsum make simply dummy text.</a:t>
            </a:r>
          </a:p>
        </p:txBody>
      </p:sp>
      <p:graphicFrame>
        <p:nvGraphicFramePr>
          <p:cNvPr id="29" name="Diagram 28"/>
          <p:cNvGraphicFramePr/>
          <p:nvPr/>
        </p:nvGraphicFramePr>
        <p:xfrm>
          <a:off x="1033387" y="4073300"/>
          <a:ext cx="1775600" cy="1203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1112230" y="5257801"/>
            <a:ext cx="1617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</a:t>
            </a:r>
            <a:r>
              <a:rPr lang="en-US">
                <a:solidFill>
                  <a:srgbClr val="F4C60E"/>
                </a:solidFill>
                <a:latin typeface="+mj-lt"/>
              </a:rPr>
              <a:t>TEXT</a:t>
            </a:r>
          </a:p>
        </p:txBody>
      </p:sp>
      <p:sp>
        <p:nvSpPr>
          <p:cNvPr id="31" name="Rectangle 30"/>
          <p:cNvSpPr/>
          <p:nvPr/>
        </p:nvSpPr>
        <p:spPr>
          <a:xfrm>
            <a:off x="914400" y="5597684"/>
            <a:ext cx="2013573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65">
                <a:solidFill>
                  <a:schemeClr val="bg1">
                    <a:lumMod val="65000"/>
                  </a:schemeClr>
                </a:solidFill>
              </a:rPr>
              <a:t>Lorem Ipsum make simply dummy text.</a:t>
            </a:r>
          </a:p>
        </p:txBody>
      </p:sp>
      <p:graphicFrame>
        <p:nvGraphicFramePr>
          <p:cNvPr id="32" name="Diagram 31"/>
          <p:cNvGraphicFramePr/>
          <p:nvPr/>
        </p:nvGraphicFramePr>
        <p:xfrm>
          <a:off x="9281413" y="1803400"/>
          <a:ext cx="1775600" cy="1203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9360257" y="2987901"/>
            <a:ext cx="1617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</a:t>
            </a:r>
            <a:r>
              <a:rPr lang="en-US">
                <a:solidFill>
                  <a:srgbClr val="DF7307"/>
                </a:solidFill>
                <a:latin typeface="+mj-lt"/>
              </a:rPr>
              <a:t>TEXT</a:t>
            </a:r>
          </a:p>
        </p:txBody>
      </p:sp>
      <p:sp>
        <p:nvSpPr>
          <p:cNvPr id="34" name="Rectangle 33"/>
          <p:cNvSpPr/>
          <p:nvPr/>
        </p:nvSpPr>
        <p:spPr>
          <a:xfrm>
            <a:off x="9162427" y="3327784"/>
            <a:ext cx="2013573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65">
                <a:solidFill>
                  <a:schemeClr val="bg1">
                    <a:lumMod val="65000"/>
                  </a:schemeClr>
                </a:solidFill>
              </a:rPr>
              <a:t>Lorem Ipsum make simply dummy text.</a:t>
            </a:r>
          </a:p>
        </p:txBody>
      </p:sp>
      <p:graphicFrame>
        <p:nvGraphicFramePr>
          <p:cNvPr id="35" name="Diagram 34"/>
          <p:cNvGraphicFramePr/>
          <p:nvPr/>
        </p:nvGraphicFramePr>
        <p:xfrm>
          <a:off x="9262987" y="4140200"/>
          <a:ext cx="1775600" cy="1203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9341830" y="5324701"/>
            <a:ext cx="1617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</a:t>
            </a:r>
            <a:r>
              <a:rPr lang="en-US">
                <a:solidFill>
                  <a:srgbClr val="01D48F"/>
                </a:solidFill>
                <a:latin typeface="+mj-lt"/>
              </a:rPr>
              <a:t>TEXT</a:t>
            </a:r>
          </a:p>
        </p:txBody>
      </p:sp>
      <p:sp>
        <p:nvSpPr>
          <p:cNvPr id="37" name="Rectangle 36"/>
          <p:cNvSpPr/>
          <p:nvPr/>
        </p:nvSpPr>
        <p:spPr>
          <a:xfrm>
            <a:off x="9144000" y="5664584"/>
            <a:ext cx="2013573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65">
                <a:solidFill>
                  <a:schemeClr val="bg1">
                    <a:lumMod val="65000"/>
                  </a:schemeClr>
                </a:solidFill>
              </a:rPr>
              <a:t>Lorem Ipsum make simply dummy text.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120786" y="2314526"/>
            <a:ext cx="1013813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5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068911" y="3802427"/>
            <a:ext cx="1013813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5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572594" y="5215939"/>
            <a:ext cx="1013813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5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5861885" y="2293134"/>
            <a:ext cx="499408" cy="428063"/>
            <a:chOff x="6238875" y="3305175"/>
            <a:chExt cx="511176" cy="438150"/>
          </a:xfrm>
          <a:solidFill>
            <a:schemeClr val="bg1"/>
          </a:solidFill>
        </p:grpSpPr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6367463" y="3305175"/>
              <a:ext cx="382588" cy="377825"/>
            </a:xfrm>
            <a:custGeom>
              <a:avLst/>
              <a:gdLst>
                <a:gd name="T0" fmla="*/ 97 w 102"/>
                <a:gd name="T1" fmla="*/ 97 h 101"/>
                <a:gd name="T2" fmla="*/ 88 w 102"/>
                <a:gd name="T3" fmla="*/ 101 h 101"/>
                <a:gd name="T4" fmla="*/ 79 w 102"/>
                <a:gd name="T5" fmla="*/ 97 h 101"/>
                <a:gd name="T6" fmla="*/ 59 w 102"/>
                <a:gd name="T7" fmla="*/ 77 h 101"/>
                <a:gd name="T8" fmla="*/ 41 w 102"/>
                <a:gd name="T9" fmla="*/ 82 h 101"/>
                <a:gd name="T10" fmla="*/ 0 w 102"/>
                <a:gd name="T11" fmla="*/ 41 h 101"/>
                <a:gd name="T12" fmla="*/ 41 w 102"/>
                <a:gd name="T13" fmla="*/ 0 h 101"/>
                <a:gd name="T14" fmla="*/ 82 w 102"/>
                <a:gd name="T15" fmla="*/ 41 h 101"/>
                <a:gd name="T16" fmla="*/ 77 w 102"/>
                <a:gd name="T17" fmla="*/ 59 h 101"/>
                <a:gd name="T18" fmla="*/ 97 w 102"/>
                <a:gd name="T19" fmla="*/ 79 h 101"/>
                <a:gd name="T20" fmla="*/ 97 w 102"/>
                <a:gd name="T21" fmla="*/ 97 h 101"/>
                <a:gd name="T22" fmla="*/ 41 w 102"/>
                <a:gd name="T23" fmla="*/ 63 h 101"/>
                <a:gd name="T24" fmla="*/ 63 w 102"/>
                <a:gd name="T25" fmla="*/ 41 h 101"/>
                <a:gd name="T26" fmla="*/ 41 w 102"/>
                <a:gd name="T27" fmla="*/ 19 h 101"/>
                <a:gd name="T28" fmla="*/ 19 w 102"/>
                <a:gd name="T29" fmla="*/ 41 h 101"/>
                <a:gd name="T30" fmla="*/ 41 w 102"/>
                <a:gd name="T31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01">
                  <a:moveTo>
                    <a:pt x="97" y="97"/>
                  </a:moveTo>
                  <a:cubicBezTo>
                    <a:pt x="94" y="99"/>
                    <a:pt x="91" y="101"/>
                    <a:pt x="88" y="101"/>
                  </a:cubicBezTo>
                  <a:cubicBezTo>
                    <a:pt x="85" y="101"/>
                    <a:pt x="81" y="99"/>
                    <a:pt x="79" y="9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4" y="80"/>
                    <a:pt x="47" y="82"/>
                    <a:pt x="41" y="82"/>
                  </a:cubicBezTo>
                  <a:cubicBezTo>
                    <a:pt x="18" y="82"/>
                    <a:pt x="0" y="63"/>
                    <a:pt x="0" y="41"/>
                  </a:cubicBezTo>
                  <a:cubicBezTo>
                    <a:pt x="0" y="18"/>
                    <a:pt x="18" y="0"/>
                    <a:pt x="41" y="0"/>
                  </a:cubicBezTo>
                  <a:cubicBezTo>
                    <a:pt x="63" y="0"/>
                    <a:pt x="82" y="18"/>
                    <a:pt x="82" y="41"/>
                  </a:cubicBezTo>
                  <a:cubicBezTo>
                    <a:pt x="82" y="47"/>
                    <a:pt x="80" y="54"/>
                    <a:pt x="77" y="59"/>
                  </a:cubicBezTo>
                  <a:cubicBezTo>
                    <a:pt x="97" y="79"/>
                    <a:pt x="97" y="79"/>
                    <a:pt x="97" y="79"/>
                  </a:cubicBezTo>
                  <a:cubicBezTo>
                    <a:pt x="102" y="84"/>
                    <a:pt x="102" y="92"/>
                    <a:pt x="97" y="97"/>
                  </a:cubicBezTo>
                  <a:close/>
                  <a:moveTo>
                    <a:pt x="41" y="63"/>
                  </a:moveTo>
                  <a:cubicBezTo>
                    <a:pt x="53" y="63"/>
                    <a:pt x="63" y="53"/>
                    <a:pt x="63" y="41"/>
                  </a:cubicBezTo>
                  <a:cubicBezTo>
                    <a:pt x="63" y="28"/>
                    <a:pt x="53" y="19"/>
                    <a:pt x="41" y="19"/>
                  </a:cubicBezTo>
                  <a:cubicBezTo>
                    <a:pt x="28" y="19"/>
                    <a:pt x="19" y="28"/>
                    <a:pt x="19" y="41"/>
                  </a:cubicBezTo>
                  <a:cubicBezTo>
                    <a:pt x="19" y="53"/>
                    <a:pt x="28" y="63"/>
                    <a:pt x="4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6238875" y="3473450"/>
              <a:ext cx="285750" cy="269875"/>
            </a:xfrm>
            <a:custGeom>
              <a:avLst/>
              <a:gdLst>
                <a:gd name="T0" fmla="*/ 66 w 76"/>
                <a:gd name="T1" fmla="*/ 44 h 72"/>
                <a:gd name="T2" fmla="*/ 66 w 76"/>
                <a:gd name="T3" fmla="*/ 46 h 72"/>
                <a:gd name="T4" fmla="*/ 59 w 76"/>
                <a:gd name="T5" fmla="*/ 53 h 72"/>
                <a:gd name="T6" fmla="*/ 52 w 76"/>
                <a:gd name="T7" fmla="*/ 46 h 72"/>
                <a:gd name="T8" fmla="*/ 55 w 76"/>
                <a:gd name="T9" fmla="*/ 41 h 72"/>
                <a:gd name="T10" fmla="*/ 35 w 76"/>
                <a:gd name="T11" fmla="*/ 25 h 72"/>
                <a:gd name="T12" fmla="*/ 21 w 76"/>
                <a:gd name="T13" fmla="*/ 25 h 72"/>
                <a:gd name="T14" fmla="*/ 16 w 76"/>
                <a:gd name="T15" fmla="*/ 25 h 72"/>
                <a:gd name="T16" fmla="*/ 12 w 76"/>
                <a:gd name="T17" fmla="*/ 21 h 72"/>
                <a:gd name="T18" fmla="*/ 12 w 76"/>
                <a:gd name="T19" fmla="*/ 16 h 72"/>
                <a:gd name="T20" fmla="*/ 21 w 76"/>
                <a:gd name="T21" fmla="*/ 6 h 72"/>
                <a:gd name="T22" fmla="*/ 26 w 76"/>
                <a:gd name="T23" fmla="*/ 6 h 72"/>
                <a:gd name="T24" fmla="*/ 26 w 76"/>
                <a:gd name="T25" fmla="*/ 0 h 72"/>
                <a:gd name="T26" fmla="*/ 25 w 76"/>
                <a:gd name="T27" fmla="*/ 0 h 72"/>
                <a:gd name="T28" fmla="*/ 6 w 76"/>
                <a:gd name="T29" fmla="*/ 15 h 72"/>
                <a:gd name="T30" fmla="*/ 0 w 76"/>
                <a:gd name="T31" fmla="*/ 21 h 72"/>
                <a:gd name="T32" fmla="*/ 6 w 76"/>
                <a:gd name="T33" fmla="*/ 27 h 72"/>
                <a:gd name="T34" fmla="*/ 6 w 76"/>
                <a:gd name="T35" fmla="*/ 27 h 72"/>
                <a:gd name="T36" fmla="*/ 0 w 76"/>
                <a:gd name="T37" fmla="*/ 37 h 72"/>
                <a:gd name="T38" fmla="*/ 0 w 76"/>
                <a:gd name="T39" fmla="*/ 48 h 72"/>
                <a:gd name="T40" fmla="*/ 6 w 76"/>
                <a:gd name="T41" fmla="*/ 60 h 72"/>
                <a:gd name="T42" fmla="*/ 6 w 76"/>
                <a:gd name="T43" fmla="*/ 64 h 72"/>
                <a:gd name="T44" fmla="*/ 15 w 76"/>
                <a:gd name="T45" fmla="*/ 72 h 72"/>
                <a:gd name="T46" fmla="*/ 18 w 76"/>
                <a:gd name="T47" fmla="*/ 72 h 72"/>
                <a:gd name="T48" fmla="*/ 26 w 76"/>
                <a:gd name="T49" fmla="*/ 64 h 72"/>
                <a:gd name="T50" fmla="*/ 26 w 76"/>
                <a:gd name="T51" fmla="*/ 64 h 72"/>
                <a:gd name="T52" fmla="*/ 49 w 76"/>
                <a:gd name="T53" fmla="*/ 64 h 72"/>
                <a:gd name="T54" fmla="*/ 50 w 76"/>
                <a:gd name="T55" fmla="*/ 64 h 72"/>
                <a:gd name="T56" fmla="*/ 58 w 76"/>
                <a:gd name="T57" fmla="*/ 72 h 72"/>
                <a:gd name="T58" fmla="*/ 61 w 76"/>
                <a:gd name="T59" fmla="*/ 72 h 72"/>
                <a:gd name="T60" fmla="*/ 70 w 76"/>
                <a:gd name="T61" fmla="*/ 64 h 72"/>
                <a:gd name="T62" fmla="*/ 70 w 76"/>
                <a:gd name="T63" fmla="*/ 60 h 72"/>
                <a:gd name="T64" fmla="*/ 76 w 76"/>
                <a:gd name="T65" fmla="*/ 48 h 72"/>
                <a:gd name="T66" fmla="*/ 76 w 76"/>
                <a:gd name="T67" fmla="*/ 45 h 72"/>
                <a:gd name="T68" fmla="*/ 75 w 76"/>
                <a:gd name="T69" fmla="*/ 45 h 72"/>
                <a:gd name="T70" fmla="*/ 66 w 76"/>
                <a:gd name="T71" fmla="*/ 44 h 72"/>
                <a:gd name="T72" fmla="*/ 17 w 76"/>
                <a:gd name="T73" fmla="*/ 53 h 72"/>
                <a:gd name="T74" fmla="*/ 10 w 76"/>
                <a:gd name="T75" fmla="*/ 46 h 72"/>
                <a:gd name="T76" fmla="*/ 17 w 76"/>
                <a:gd name="T77" fmla="*/ 39 h 72"/>
                <a:gd name="T78" fmla="*/ 24 w 76"/>
                <a:gd name="T79" fmla="*/ 46 h 72"/>
                <a:gd name="T80" fmla="*/ 17 w 76"/>
                <a:gd name="T81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6" h="72">
                  <a:moveTo>
                    <a:pt x="66" y="44"/>
                  </a:moveTo>
                  <a:cubicBezTo>
                    <a:pt x="66" y="45"/>
                    <a:pt x="66" y="46"/>
                    <a:pt x="66" y="46"/>
                  </a:cubicBezTo>
                  <a:cubicBezTo>
                    <a:pt x="66" y="50"/>
                    <a:pt x="63" y="53"/>
                    <a:pt x="59" y="53"/>
                  </a:cubicBezTo>
                  <a:cubicBezTo>
                    <a:pt x="55" y="53"/>
                    <a:pt x="52" y="50"/>
                    <a:pt x="52" y="46"/>
                  </a:cubicBezTo>
                  <a:cubicBezTo>
                    <a:pt x="52" y="44"/>
                    <a:pt x="53" y="42"/>
                    <a:pt x="55" y="41"/>
                  </a:cubicBezTo>
                  <a:cubicBezTo>
                    <a:pt x="47" y="37"/>
                    <a:pt x="40" y="32"/>
                    <a:pt x="35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4" y="25"/>
                    <a:pt x="12" y="23"/>
                    <a:pt x="12" y="21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0"/>
                    <a:pt x="16" y="6"/>
                    <a:pt x="21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4"/>
                    <a:pt x="26" y="2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4" y="0"/>
                    <a:pt x="6" y="7"/>
                    <a:pt x="6" y="15"/>
                  </a:cubicBezTo>
                  <a:cubicBezTo>
                    <a:pt x="3" y="15"/>
                    <a:pt x="0" y="18"/>
                    <a:pt x="0" y="21"/>
                  </a:cubicBezTo>
                  <a:cubicBezTo>
                    <a:pt x="0" y="24"/>
                    <a:pt x="3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2" y="30"/>
                    <a:pt x="0" y="33"/>
                    <a:pt x="0" y="3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3"/>
                    <a:pt x="2" y="58"/>
                    <a:pt x="6" y="60"/>
                  </a:cubicBezTo>
                  <a:cubicBezTo>
                    <a:pt x="6" y="63"/>
                    <a:pt x="6" y="63"/>
                    <a:pt x="6" y="64"/>
                  </a:cubicBezTo>
                  <a:cubicBezTo>
                    <a:pt x="6" y="68"/>
                    <a:pt x="10" y="72"/>
                    <a:pt x="15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22" y="72"/>
                    <a:pt x="26" y="68"/>
                    <a:pt x="26" y="64"/>
                  </a:cubicBezTo>
                  <a:cubicBezTo>
                    <a:pt x="26" y="63"/>
                    <a:pt x="26" y="65"/>
                    <a:pt x="26" y="64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50" y="65"/>
                    <a:pt x="50" y="63"/>
                    <a:pt x="50" y="64"/>
                  </a:cubicBezTo>
                  <a:cubicBezTo>
                    <a:pt x="50" y="68"/>
                    <a:pt x="53" y="72"/>
                    <a:pt x="58" y="72"/>
                  </a:cubicBezTo>
                  <a:cubicBezTo>
                    <a:pt x="61" y="72"/>
                    <a:pt x="61" y="72"/>
                    <a:pt x="61" y="72"/>
                  </a:cubicBezTo>
                  <a:cubicBezTo>
                    <a:pt x="66" y="72"/>
                    <a:pt x="70" y="68"/>
                    <a:pt x="70" y="64"/>
                  </a:cubicBezTo>
                  <a:cubicBezTo>
                    <a:pt x="70" y="63"/>
                    <a:pt x="70" y="63"/>
                    <a:pt x="70" y="60"/>
                  </a:cubicBezTo>
                  <a:cubicBezTo>
                    <a:pt x="73" y="58"/>
                    <a:pt x="76" y="53"/>
                    <a:pt x="76" y="48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2" y="45"/>
                    <a:pt x="69" y="45"/>
                    <a:pt x="66" y="44"/>
                  </a:cubicBezTo>
                  <a:close/>
                  <a:moveTo>
                    <a:pt x="17" y="53"/>
                  </a:moveTo>
                  <a:cubicBezTo>
                    <a:pt x="13" y="53"/>
                    <a:pt x="10" y="50"/>
                    <a:pt x="10" y="46"/>
                  </a:cubicBezTo>
                  <a:cubicBezTo>
                    <a:pt x="10" y="42"/>
                    <a:pt x="13" y="39"/>
                    <a:pt x="17" y="39"/>
                  </a:cubicBezTo>
                  <a:cubicBezTo>
                    <a:pt x="21" y="39"/>
                    <a:pt x="24" y="42"/>
                    <a:pt x="24" y="46"/>
                  </a:cubicBezTo>
                  <a:cubicBezTo>
                    <a:pt x="24" y="50"/>
                    <a:pt x="21" y="53"/>
                    <a:pt x="1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7288609" y="5224527"/>
            <a:ext cx="459583" cy="401781"/>
            <a:chOff x="4279900" y="5773738"/>
            <a:chExt cx="517525" cy="452437"/>
          </a:xfrm>
          <a:solidFill>
            <a:schemeClr val="bg1"/>
          </a:solidFill>
        </p:grpSpPr>
        <p:sp>
          <p:nvSpPr>
            <p:cNvPr id="45" name="Freeform 44"/>
            <p:cNvSpPr>
              <a:spLocks noEditPoints="1"/>
            </p:cNvSpPr>
            <p:nvPr/>
          </p:nvSpPr>
          <p:spPr bwMode="auto">
            <a:xfrm>
              <a:off x="4376738" y="5773738"/>
              <a:ext cx="323850" cy="452437"/>
            </a:xfrm>
            <a:custGeom>
              <a:avLst/>
              <a:gdLst>
                <a:gd name="T0" fmla="*/ 86 w 86"/>
                <a:gd name="T1" fmla="*/ 17 h 121"/>
                <a:gd name="T2" fmla="*/ 86 w 86"/>
                <a:gd name="T3" fmla="*/ 121 h 121"/>
                <a:gd name="T4" fmla="*/ 0 w 86"/>
                <a:gd name="T5" fmla="*/ 121 h 121"/>
                <a:gd name="T6" fmla="*/ 0 w 86"/>
                <a:gd name="T7" fmla="*/ 17 h 121"/>
                <a:gd name="T8" fmla="*/ 12 w 86"/>
                <a:gd name="T9" fmla="*/ 17 h 121"/>
                <a:gd name="T10" fmla="*/ 18 w 86"/>
                <a:gd name="T11" fmla="*/ 5 h 121"/>
                <a:gd name="T12" fmla="*/ 26 w 86"/>
                <a:gd name="T13" fmla="*/ 0 h 121"/>
                <a:gd name="T14" fmla="*/ 60 w 86"/>
                <a:gd name="T15" fmla="*/ 0 h 121"/>
                <a:gd name="T16" fmla="*/ 68 w 86"/>
                <a:gd name="T17" fmla="*/ 5 h 121"/>
                <a:gd name="T18" fmla="*/ 74 w 86"/>
                <a:gd name="T19" fmla="*/ 17 h 121"/>
                <a:gd name="T20" fmla="*/ 86 w 86"/>
                <a:gd name="T21" fmla="*/ 17 h 121"/>
                <a:gd name="T22" fmla="*/ 78 w 86"/>
                <a:gd name="T23" fmla="*/ 44 h 121"/>
                <a:gd name="T24" fmla="*/ 45 w 86"/>
                <a:gd name="T25" fmla="*/ 33 h 121"/>
                <a:gd name="T26" fmla="*/ 39 w 86"/>
                <a:gd name="T27" fmla="*/ 49 h 121"/>
                <a:gd name="T28" fmla="*/ 72 w 86"/>
                <a:gd name="T29" fmla="*/ 60 h 121"/>
                <a:gd name="T30" fmla="*/ 78 w 86"/>
                <a:gd name="T31" fmla="*/ 44 h 121"/>
                <a:gd name="T32" fmla="*/ 26 w 86"/>
                <a:gd name="T33" fmla="*/ 58 h 121"/>
                <a:gd name="T34" fmla="*/ 15 w 86"/>
                <a:gd name="T35" fmla="*/ 69 h 121"/>
                <a:gd name="T36" fmla="*/ 26 w 86"/>
                <a:gd name="T37" fmla="*/ 79 h 121"/>
                <a:gd name="T38" fmla="*/ 36 w 86"/>
                <a:gd name="T39" fmla="*/ 69 h 121"/>
                <a:gd name="T40" fmla="*/ 26 w 86"/>
                <a:gd name="T41" fmla="*/ 58 h 121"/>
                <a:gd name="T42" fmla="*/ 61 w 86"/>
                <a:gd name="T43" fmla="*/ 87 h 121"/>
                <a:gd name="T44" fmla="*/ 71 w 86"/>
                <a:gd name="T45" fmla="*/ 85 h 121"/>
                <a:gd name="T46" fmla="*/ 64 w 86"/>
                <a:gd name="T47" fmla="*/ 78 h 121"/>
                <a:gd name="T48" fmla="*/ 66 w 86"/>
                <a:gd name="T49" fmla="*/ 69 h 121"/>
                <a:gd name="T50" fmla="*/ 57 w 86"/>
                <a:gd name="T51" fmla="*/ 73 h 121"/>
                <a:gd name="T52" fmla="*/ 48 w 86"/>
                <a:gd name="T53" fmla="*/ 69 h 121"/>
                <a:gd name="T54" fmla="*/ 50 w 86"/>
                <a:gd name="T55" fmla="*/ 78 h 121"/>
                <a:gd name="T56" fmla="*/ 43 w 86"/>
                <a:gd name="T57" fmla="*/ 85 h 121"/>
                <a:gd name="T58" fmla="*/ 53 w 86"/>
                <a:gd name="T59" fmla="*/ 87 h 121"/>
                <a:gd name="T60" fmla="*/ 57 w 86"/>
                <a:gd name="T61" fmla="*/ 95 h 121"/>
                <a:gd name="T62" fmla="*/ 61 w 86"/>
                <a:gd name="T63" fmla="*/ 8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121">
                  <a:moveTo>
                    <a:pt x="86" y="17"/>
                  </a:moveTo>
                  <a:cubicBezTo>
                    <a:pt x="86" y="121"/>
                    <a:pt x="86" y="121"/>
                    <a:pt x="86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2"/>
                    <a:pt x="22" y="0"/>
                    <a:pt x="2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3" y="0"/>
                    <a:pt x="66" y="2"/>
                    <a:pt x="68" y="5"/>
                  </a:cubicBezTo>
                  <a:cubicBezTo>
                    <a:pt x="74" y="17"/>
                    <a:pt x="74" y="17"/>
                    <a:pt x="74" y="17"/>
                  </a:cubicBezTo>
                  <a:lnTo>
                    <a:pt x="86" y="17"/>
                  </a:lnTo>
                  <a:close/>
                  <a:moveTo>
                    <a:pt x="78" y="44"/>
                  </a:moveTo>
                  <a:cubicBezTo>
                    <a:pt x="45" y="33"/>
                    <a:pt x="45" y="33"/>
                    <a:pt x="45" y="3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72" y="60"/>
                    <a:pt x="72" y="60"/>
                    <a:pt x="72" y="60"/>
                  </a:cubicBezTo>
                  <a:lnTo>
                    <a:pt x="78" y="44"/>
                  </a:lnTo>
                  <a:close/>
                  <a:moveTo>
                    <a:pt x="26" y="58"/>
                  </a:moveTo>
                  <a:cubicBezTo>
                    <a:pt x="20" y="58"/>
                    <a:pt x="15" y="63"/>
                    <a:pt x="15" y="69"/>
                  </a:cubicBezTo>
                  <a:cubicBezTo>
                    <a:pt x="15" y="74"/>
                    <a:pt x="20" y="79"/>
                    <a:pt x="26" y="79"/>
                  </a:cubicBezTo>
                  <a:cubicBezTo>
                    <a:pt x="31" y="79"/>
                    <a:pt x="36" y="74"/>
                    <a:pt x="36" y="69"/>
                  </a:cubicBezTo>
                  <a:cubicBezTo>
                    <a:pt x="36" y="63"/>
                    <a:pt x="31" y="58"/>
                    <a:pt x="26" y="58"/>
                  </a:cubicBezTo>
                  <a:close/>
                  <a:moveTo>
                    <a:pt x="61" y="87"/>
                  </a:moveTo>
                  <a:cubicBezTo>
                    <a:pt x="71" y="85"/>
                    <a:pt x="71" y="85"/>
                    <a:pt x="71" y="85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7" y="95"/>
                    <a:pt x="57" y="95"/>
                    <a:pt x="57" y="95"/>
                  </a:cubicBezTo>
                  <a:lnTo>
                    <a:pt x="61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6" name="Freeform 45"/>
            <p:cNvSpPr/>
            <p:nvPr/>
          </p:nvSpPr>
          <p:spPr bwMode="auto">
            <a:xfrm>
              <a:off x="4279900" y="5837238"/>
              <a:ext cx="63500" cy="388937"/>
            </a:xfrm>
            <a:custGeom>
              <a:avLst/>
              <a:gdLst>
                <a:gd name="T0" fmla="*/ 16 w 17"/>
                <a:gd name="T1" fmla="*/ 0 h 104"/>
                <a:gd name="T2" fmla="*/ 0 w 17"/>
                <a:gd name="T3" fmla="*/ 16 h 104"/>
                <a:gd name="T4" fmla="*/ 0 w 17"/>
                <a:gd name="T5" fmla="*/ 87 h 104"/>
                <a:gd name="T6" fmla="*/ 16 w 17"/>
                <a:gd name="T7" fmla="*/ 104 h 104"/>
                <a:gd name="T8" fmla="*/ 17 w 17"/>
                <a:gd name="T9" fmla="*/ 104 h 104"/>
                <a:gd name="T10" fmla="*/ 17 w 17"/>
                <a:gd name="T11" fmla="*/ 0 h 104"/>
                <a:gd name="T12" fmla="*/ 16 w 17"/>
                <a:gd name="T1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4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6"/>
                    <a:pt x="7" y="104"/>
                    <a:pt x="16" y="104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7" name="Freeform 46"/>
            <p:cNvSpPr/>
            <p:nvPr/>
          </p:nvSpPr>
          <p:spPr bwMode="auto">
            <a:xfrm>
              <a:off x="4733925" y="5837238"/>
              <a:ext cx="63500" cy="388937"/>
            </a:xfrm>
            <a:custGeom>
              <a:avLst/>
              <a:gdLst>
                <a:gd name="T0" fmla="*/ 1 w 17"/>
                <a:gd name="T1" fmla="*/ 0 h 104"/>
                <a:gd name="T2" fmla="*/ 0 w 17"/>
                <a:gd name="T3" fmla="*/ 0 h 104"/>
                <a:gd name="T4" fmla="*/ 0 w 17"/>
                <a:gd name="T5" fmla="*/ 104 h 104"/>
                <a:gd name="T6" fmla="*/ 1 w 17"/>
                <a:gd name="T7" fmla="*/ 104 h 104"/>
                <a:gd name="T8" fmla="*/ 17 w 17"/>
                <a:gd name="T9" fmla="*/ 87 h 104"/>
                <a:gd name="T10" fmla="*/ 17 w 17"/>
                <a:gd name="T11" fmla="*/ 16 h 104"/>
                <a:gd name="T12" fmla="*/ 1 w 17"/>
                <a:gd name="T1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4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0" y="104"/>
                    <a:pt x="17" y="96"/>
                    <a:pt x="17" y="8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7"/>
                    <a:pt x="1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438767" y="5133977"/>
            <a:ext cx="429067" cy="476740"/>
            <a:chOff x="3295650" y="2890838"/>
            <a:chExt cx="442913" cy="492125"/>
          </a:xfrm>
          <a:solidFill>
            <a:schemeClr val="bg1"/>
          </a:solidFill>
        </p:grpSpPr>
        <p:sp>
          <p:nvSpPr>
            <p:cNvPr id="49" name="Freeform 48"/>
            <p:cNvSpPr>
              <a:spLocks noEditPoints="1"/>
            </p:cNvSpPr>
            <p:nvPr/>
          </p:nvSpPr>
          <p:spPr bwMode="auto">
            <a:xfrm>
              <a:off x="3295650" y="2890838"/>
              <a:ext cx="442913" cy="147638"/>
            </a:xfrm>
            <a:custGeom>
              <a:avLst/>
              <a:gdLst>
                <a:gd name="T0" fmla="*/ 96 w 118"/>
                <a:gd name="T1" fmla="*/ 14 h 39"/>
                <a:gd name="T2" fmla="*/ 92 w 118"/>
                <a:gd name="T3" fmla="*/ 14 h 39"/>
                <a:gd name="T4" fmla="*/ 92 w 118"/>
                <a:gd name="T5" fmla="*/ 9 h 39"/>
                <a:gd name="T6" fmla="*/ 84 w 118"/>
                <a:gd name="T7" fmla="*/ 0 h 39"/>
                <a:gd name="T8" fmla="*/ 76 w 118"/>
                <a:gd name="T9" fmla="*/ 9 h 39"/>
                <a:gd name="T10" fmla="*/ 76 w 118"/>
                <a:gd name="T11" fmla="*/ 14 h 39"/>
                <a:gd name="T12" fmla="*/ 42 w 118"/>
                <a:gd name="T13" fmla="*/ 14 h 39"/>
                <a:gd name="T14" fmla="*/ 42 w 118"/>
                <a:gd name="T15" fmla="*/ 9 h 39"/>
                <a:gd name="T16" fmla="*/ 33 w 118"/>
                <a:gd name="T17" fmla="*/ 0 h 39"/>
                <a:gd name="T18" fmla="*/ 25 w 118"/>
                <a:gd name="T19" fmla="*/ 9 h 39"/>
                <a:gd name="T20" fmla="*/ 25 w 118"/>
                <a:gd name="T21" fmla="*/ 14 h 39"/>
                <a:gd name="T22" fmla="*/ 22 w 118"/>
                <a:gd name="T23" fmla="*/ 14 h 39"/>
                <a:gd name="T24" fmla="*/ 0 w 118"/>
                <a:gd name="T25" fmla="*/ 36 h 39"/>
                <a:gd name="T26" fmla="*/ 0 w 118"/>
                <a:gd name="T27" fmla="*/ 39 h 39"/>
                <a:gd name="T28" fmla="*/ 118 w 118"/>
                <a:gd name="T29" fmla="*/ 39 h 39"/>
                <a:gd name="T30" fmla="*/ 118 w 118"/>
                <a:gd name="T31" fmla="*/ 36 h 39"/>
                <a:gd name="T32" fmla="*/ 96 w 118"/>
                <a:gd name="T33" fmla="*/ 14 h 39"/>
                <a:gd name="T34" fmla="*/ 33 w 118"/>
                <a:gd name="T35" fmla="*/ 30 h 39"/>
                <a:gd name="T36" fmla="*/ 25 w 118"/>
                <a:gd name="T37" fmla="*/ 21 h 39"/>
                <a:gd name="T38" fmla="*/ 25 w 118"/>
                <a:gd name="T39" fmla="*/ 20 h 39"/>
                <a:gd name="T40" fmla="*/ 33 w 118"/>
                <a:gd name="T41" fmla="*/ 25 h 39"/>
                <a:gd name="T42" fmla="*/ 42 w 118"/>
                <a:gd name="T43" fmla="*/ 20 h 39"/>
                <a:gd name="T44" fmla="*/ 42 w 118"/>
                <a:gd name="T45" fmla="*/ 21 h 39"/>
                <a:gd name="T46" fmla="*/ 33 w 118"/>
                <a:gd name="T47" fmla="*/ 30 h 39"/>
                <a:gd name="T48" fmla="*/ 84 w 118"/>
                <a:gd name="T49" fmla="*/ 30 h 39"/>
                <a:gd name="T50" fmla="*/ 76 w 118"/>
                <a:gd name="T51" fmla="*/ 21 h 39"/>
                <a:gd name="T52" fmla="*/ 76 w 118"/>
                <a:gd name="T53" fmla="*/ 20 h 39"/>
                <a:gd name="T54" fmla="*/ 84 w 118"/>
                <a:gd name="T55" fmla="*/ 25 h 39"/>
                <a:gd name="T56" fmla="*/ 92 w 118"/>
                <a:gd name="T57" fmla="*/ 20 h 39"/>
                <a:gd name="T58" fmla="*/ 92 w 118"/>
                <a:gd name="T59" fmla="*/ 21 h 39"/>
                <a:gd name="T60" fmla="*/ 84 w 118"/>
                <a:gd name="T61" fmla="*/ 3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8" h="39">
                  <a:moveTo>
                    <a:pt x="96" y="14"/>
                  </a:moveTo>
                  <a:cubicBezTo>
                    <a:pt x="92" y="14"/>
                    <a:pt x="92" y="14"/>
                    <a:pt x="92" y="14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2" y="4"/>
                    <a:pt x="89" y="0"/>
                    <a:pt x="84" y="0"/>
                  </a:cubicBezTo>
                  <a:cubicBezTo>
                    <a:pt x="79" y="0"/>
                    <a:pt x="76" y="4"/>
                    <a:pt x="76" y="9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4"/>
                    <a:pt x="38" y="0"/>
                    <a:pt x="33" y="0"/>
                  </a:cubicBezTo>
                  <a:cubicBezTo>
                    <a:pt x="29" y="0"/>
                    <a:pt x="25" y="4"/>
                    <a:pt x="25" y="9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10" y="14"/>
                    <a:pt x="0" y="23"/>
                    <a:pt x="0" y="3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8" y="39"/>
                    <a:pt x="118" y="39"/>
                    <a:pt x="118" y="39"/>
                  </a:cubicBezTo>
                  <a:cubicBezTo>
                    <a:pt x="118" y="36"/>
                    <a:pt x="118" y="36"/>
                    <a:pt x="118" y="36"/>
                  </a:cubicBezTo>
                  <a:cubicBezTo>
                    <a:pt x="118" y="23"/>
                    <a:pt x="108" y="14"/>
                    <a:pt x="96" y="14"/>
                  </a:cubicBezTo>
                  <a:close/>
                  <a:moveTo>
                    <a:pt x="33" y="30"/>
                  </a:moveTo>
                  <a:cubicBezTo>
                    <a:pt x="29" y="30"/>
                    <a:pt x="25" y="26"/>
                    <a:pt x="25" y="21"/>
                  </a:cubicBezTo>
                  <a:cubicBezTo>
                    <a:pt x="25" y="21"/>
                    <a:pt x="25" y="20"/>
                    <a:pt x="25" y="20"/>
                  </a:cubicBezTo>
                  <a:cubicBezTo>
                    <a:pt x="27" y="23"/>
                    <a:pt x="30" y="25"/>
                    <a:pt x="33" y="25"/>
                  </a:cubicBezTo>
                  <a:cubicBezTo>
                    <a:pt x="37" y="25"/>
                    <a:pt x="40" y="23"/>
                    <a:pt x="42" y="20"/>
                  </a:cubicBezTo>
                  <a:cubicBezTo>
                    <a:pt x="42" y="20"/>
                    <a:pt x="42" y="21"/>
                    <a:pt x="42" y="21"/>
                  </a:cubicBezTo>
                  <a:cubicBezTo>
                    <a:pt x="42" y="26"/>
                    <a:pt x="38" y="30"/>
                    <a:pt x="33" y="30"/>
                  </a:cubicBezTo>
                  <a:close/>
                  <a:moveTo>
                    <a:pt x="84" y="30"/>
                  </a:moveTo>
                  <a:cubicBezTo>
                    <a:pt x="80" y="30"/>
                    <a:pt x="76" y="26"/>
                    <a:pt x="76" y="21"/>
                  </a:cubicBezTo>
                  <a:cubicBezTo>
                    <a:pt x="76" y="21"/>
                    <a:pt x="76" y="20"/>
                    <a:pt x="76" y="20"/>
                  </a:cubicBezTo>
                  <a:cubicBezTo>
                    <a:pt x="77" y="23"/>
                    <a:pt x="80" y="25"/>
                    <a:pt x="84" y="25"/>
                  </a:cubicBezTo>
                  <a:cubicBezTo>
                    <a:pt x="88" y="25"/>
                    <a:pt x="91" y="23"/>
                    <a:pt x="92" y="20"/>
                  </a:cubicBezTo>
                  <a:cubicBezTo>
                    <a:pt x="92" y="20"/>
                    <a:pt x="92" y="21"/>
                    <a:pt x="92" y="21"/>
                  </a:cubicBezTo>
                  <a:cubicBezTo>
                    <a:pt x="92" y="26"/>
                    <a:pt x="89" y="30"/>
                    <a:pt x="8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50" name="Freeform 49"/>
            <p:cNvSpPr>
              <a:spLocks noEditPoints="1"/>
            </p:cNvSpPr>
            <p:nvPr/>
          </p:nvSpPr>
          <p:spPr bwMode="auto">
            <a:xfrm>
              <a:off x="3295650" y="3068638"/>
              <a:ext cx="442913" cy="314325"/>
            </a:xfrm>
            <a:custGeom>
              <a:avLst/>
              <a:gdLst>
                <a:gd name="T0" fmla="*/ 21 w 118"/>
                <a:gd name="T1" fmla="*/ 0 h 84"/>
                <a:gd name="T2" fmla="*/ 0 w 118"/>
                <a:gd name="T3" fmla="*/ 0 h 84"/>
                <a:gd name="T4" fmla="*/ 0 w 118"/>
                <a:gd name="T5" fmla="*/ 62 h 84"/>
                <a:gd name="T6" fmla="*/ 22 w 118"/>
                <a:gd name="T7" fmla="*/ 84 h 84"/>
                <a:gd name="T8" fmla="*/ 96 w 118"/>
                <a:gd name="T9" fmla="*/ 84 h 84"/>
                <a:gd name="T10" fmla="*/ 118 w 118"/>
                <a:gd name="T11" fmla="*/ 62 h 84"/>
                <a:gd name="T12" fmla="*/ 118 w 118"/>
                <a:gd name="T13" fmla="*/ 0 h 84"/>
                <a:gd name="T14" fmla="*/ 97 w 118"/>
                <a:gd name="T15" fmla="*/ 0 h 84"/>
                <a:gd name="T16" fmla="*/ 21 w 118"/>
                <a:gd name="T17" fmla="*/ 0 h 84"/>
                <a:gd name="T18" fmla="*/ 7 w 118"/>
                <a:gd name="T19" fmla="*/ 64 h 84"/>
                <a:gd name="T20" fmla="*/ 7 w 118"/>
                <a:gd name="T21" fmla="*/ 7 h 84"/>
                <a:gd name="T22" fmla="*/ 18 w 118"/>
                <a:gd name="T23" fmla="*/ 7 h 84"/>
                <a:gd name="T24" fmla="*/ 99 w 118"/>
                <a:gd name="T25" fmla="*/ 7 h 84"/>
                <a:gd name="T26" fmla="*/ 110 w 118"/>
                <a:gd name="T27" fmla="*/ 7 h 84"/>
                <a:gd name="T28" fmla="*/ 110 w 118"/>
                <a:gd name="T29" fmla="*/ 64 h 84"/>
                <a:gd name="T30" fmla="*/ 98 w 118"/>
                <a:gd name="T31" fmla="*/ 76 h 84"/>
                <a:gd name="T32" fmla="*/ 19 w 118"/>
                <a:gd name="T33" fmla="*/ 76 h 84"/>
                <a:gd name="T34" fmla="*/ 7 w 118"/>
                <a:gd name="T35" fmla="*/ 6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8" h="84">
                  <a:moveTo>
                    <a:pt x="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74"/>
                    <a:pt x="10" y="84"/>
                    <a:pt x="22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108" y="84"/>
                    <a:pt x="118" y="74"/>
                    <a:pt x="118" y="62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97" y="0"/>
                    <a:pt x="97" y="0"/>
                    <a:pt x="97" y="0"/>
                  </a:cubicBezTo>
                  <a:lnTo>
                    <a:pt x="21" y="0"/>
                  </a:lnTo>
                  <a:close/>
                  <a:moveTo>
                    <a:pt x="7" y="64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10" y="71"/>
                    <a:pt x="105" y="76"/>
                    <a:pt x="9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3" y="76"/>
                    <a:pt x="7" y="71"/>
                    <a:pt x="7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51" name="Freeform 50"/>
            <p:cNvSpPr/>
            <p:nvPr/>
          </p:nvSpPr>
          <p:spPr bwMode="auto">
            <a:xfrm>
              <a:off x="3476625" y="3157538"/>
              <a:ext cx="80963" cy="57150"/>
            </a:xfrm>
            <a:custGeom>
              <a:avLst/>
              <a:gdLst>
                <a:gd name="T0" fmla="*/ 22 w 22"/>
                <a:gd name="T1" fmla="*/ 13 h 15"/>
                <a:gd name="T2" fmla="*/ 20 w 22"/>
                <a:gd name="T3" fmla="*/ 15 h 15"/>
                <a:gd name="T4" fmla="*/ 1 w 22"/>
                <a:gd name="T5" fmla="*/ 15 h 15"/>
                <a:gd name="T6" fmla="*/ 0 w 22"/>
                <a:gd name="T7" fmla="*/ 13 h 15"/>
                <a:gd name="T8" fmla="*/ 0 w 22"/>
                <a:gd name="T9" fmla="*/ 2 h 15"/>
                <a:gd name="T10" fmla="*/ 1 w 22"/>
                <a:gd name="T11" fmla="*/ 0 h 15"/>
                <a:gd name="T12" fmla="*/ 20 w 22"/>
                <a:gd name="T13" fmla="*/ 0 h 15"/>
                <a:gd name="T14" fmla="*/ 22 w 22"/>
                <a:gd name="T15" fmla="*/ 2 h 15"/>
                <a:gd name="T16" fmla="*/ 22 w 22"/>
                <a:gd name="T1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5">
                  <a:moveTo>
                    <a:pt x="22" y="13"/>
                  </a:moveTo>
                  <a:cubicBezTo>
                    <a:pt x="22" y="14"/>
                    <a:pt x="21" y="15"/>
                    <a:pt x="2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2"/>
                  </a:cubicBezTo>
                  <a:lnTo>
                    <a:pt x="2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52" name="Freeform 51"/>
            <p:cNvSpPr/>
            <p:nvPr/>
          </p:nvSpPr>
          <p:spPr bwMode="auto">
            <a:xfrm>
              <a:off x="3584575" y="3157538"/>
              <a:ext cx="82550" cy="57150"/>
            </a:xfrm>
            <a:custGeom>
              <a:avLst/>
              <a:gdLst>
                <a:gd name="T0" fmla="*/ 22 w 22"/>
                <a:gd name="T1" fmla="*/ 13 h 15"/>
                <a:gd name="T2" fmla="*/ 20 w 22"/>
                <a:gd name="T3" fmla="*/ 15 h 15"/>
                <a:gd name="T4" fmla="*/ 2 w 22"/>
                <a:gd name="T5" fmla="*/ 15 h 15"/>
                <a:gd name="T6" fmla="*/ 0 w 22"/>
                <a:gd name="T7" fmla="*/ 13 h 15"/>
                <a:gd name="T8" fmla="*/ 0 w 22"/>
                <a:gd name="T9" fmla="*/ 2 h 15"/>
                <a:gd name="T10" fmla="*/ 2 w 22"/>
                <a:gd name="T11" fmla="*/ 0 h 15"/>
                <a:gd name="T12" fmla="*/ 20 w 22"/>
                <a:gd name="T13" fmla="*/ 0 h 15"/>
                <a:gd name="T14" fmla="*/ 22 w 22"/>
                <a:gd name="T15" fmla="*/ 2 h 15"/>
                <a:gd name="T16" fmla="*/ 22 w 22"/>
                <a:gd name="T1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5">
                  <a:moveTo>
                    <a:pt x="22" y="13"/>
                  </a:moveTo>
                  <a:cubicBezTo>
                    <a:pt x="22" y="14"/>
                    <a:pt x="21" y="15"/>
                    <a:pt x="20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2"/>
                  </a:cubicBezTo>
                  <a:lnTo>
                    <a:pt x="2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53" name="Freeform 52"/>
            <p:cNvSpPr/>
            <p:nvPr/>
          </p:nvSpPr>
          <p:spPr bwMode="auto">
            <a:xfrm>
              <a:off x="3584575" y="3240088"/>
              <a:ext cx="82550" cy="57150"/>
            </a:xfrm>
            <a:custGeom>
              <a:avLst/>
              <a:gdLst>
                <a:gd name="T0" fmla="*/ 22 w 22"/>
                <a:gd name="T1" fmla="*/ 13 h 15"/>
                <a:gd name="T2" fmla="*/ 20 w 22"/>
                <a:gd name="T3" fmla="*/ 15 h 15"/>
                <a:gd name="T4" fmla="*/ 2 w 22"/>
                <a:gd name="T5" fmla="*/ 15 h 15"/>
                <a:gd name="T6" fmla="*/ 0 w 22"/>
                <a:gd name="T7" fmla="*/ 13 h 15"/>
                <a:gd name="T8" fmla="*/ 0 w 22"/>
                <a:gd name="T9" fmla="*/ 2 h 15"/>
                <a:gd name="T10" fmla="*/ 2 w 22"/>
                <a:gd name="T11" fmla="*/ 0 h 15"/>
                <a:gd name="T12" fmla="*/ 20 w 22"/>
                <a:gd name="T13" fmla="*/ 0 h 15"/>
                <a:gd name="T14" fmla="*/ 22 w 22"/>
                <a:gd name="T15" fmla="*/ 2 h 15"/>
                <a:gd name="T16" fmla="*/ 22 w 22"/>
                <a:gd name="T1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5">
                  <a:moveTo>
                    <a:pt x="22" y="13"/>
                  </a:moveTo>
                  <a:cubicBezTo>
                    <a:pt x="22" y="14"/>
                    <a:pt x="21" y="15"/>
                    <a:pt x="20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2"/>
                  </a:cubicBezTo>
                  <a:lnTo>
                    <a:pt x="2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54" name="Freeform 53"/>
            <p:cNvSpPr/>
            <p:nvPr/>
          </p:nvSpPr>
          <p:spPr bwMode="auto">
            <a:xfrm>
              <a:off x="3476625" y="3240088"/>
              <a:ext cx="80963" cy="57150"/>
            </a:xfrm>
            <a:custGeom>
              <a:avLst/>
              <a:gdLst>
                <a:gd name="T0" fmla="*/ 22 w 22"/>
                <a:gd name="T1" fmla="*/ 13 h 15"/>
                <a:gd name="T2" fmla="*/ 20 w 22"/>
                <a:gd name="T3" fmla="*/ 15 h 15"/>
                <a:gd name="T4" fmla="*/ 1 w 22"/>
                <a:gd name="T5" fmla="*/ 15 h 15"/>
                <a:gd name="T6" fmla="*/ 0 w 22"/>
                <a:gd name="T7" fmla="*/ 13 h 15"/>
                <a:gd name="T8" fmla="*/ 0 w 22"/>
                <a:gd name="T9" fmla="*/ 2 h 15"/>
                <a:gd name="T10" fmla="*/ 1 w 22"/>
                <a:gd name="T11" fmla="*/ 0 h 15"/>
                <a:gd name="T12" fmla="*/ 20 w 22"/>
                <a:gd name="T13" fmla="*/ 0 h 15"/>
                <a:gd name="T14" fmla="*/ 22 w 22"/>
                <a:gd name="T15" fmla="*/ 2 h 15"/>
                <a:gd name="T16" fmla="*/ 22 w 22"/>
                <a:gd name="T1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5">
                  <a:moveTo>
                    <a:pt x="22" y="13"/>
                  </a:moveTo>
                  <a:cubicBezTo>
                    <a:pt x="22" y="14"/>
                    <a:pt x="21" y="15"/>
                    <a:pt x="2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2"/>
                  </a:cubicBezTo>
                  <a:lnTo>
                    <a:pt x="2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55" name="Freeform 54"/>
            <p:cNvSpPr/>
            <p:nvPr/>
          </p:nvSpPr>
          <p:spPr bwMode="auto">
            <a:xfrm>
              <a:off x="3363913" y="3240088"/>
              <a:ext cx="82550" cy="57150"/>
            </a:xfrm>
            <a:custGeom>
              <a:avLst/>
              <a:gdLst>
                <a:gd name="T0" fmla="*/ 22 w 22"/>
                <a:gd name="T1" fmla="*/ 13 h 15"/>
                <a:gd name="T2" fmla="*/ 20 w 22"/>
                <a:gd name="T3" fmla="*/ 15 h 15"/>
                <a:gd name="T4" fmla="*/ 2 w 22"/>
                <a:gd name="T5" fmla="*/ 15 h 15"/>
                <a:gd name="T6" fmla="*/ 0 w 22"/>
                <a:gd name="T7" fmla="*/ 13 h 15"/>
                <a:gd name="T8" fmla="*/ 0 w 22"/>
                <a:gd name="T9" fmla="*/ 2 h 15"/>
                <a:gd name="T10" fmla="*/ 2 w 22"/>
                <a:gd name="T11" fmla="*/ 0 h 15"/>
                <a:gd name="T12" fmla="*/ 20 w 22"/>
                <a:gd name="T13" fmla="*/ 0 h 15"/>
                <a:gd name="T14" fmla="*/ 22 w 22"/>
                <a:gd name="T15" fmla="*/ 2 h 15"/>
                <a:gd name="T16" fmla="*/ 22 w 22"/>
                <a:gd name="T1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5">
                  <a:moveTo>
                    <a:pt x="22" y="13"/>
                  </a:moveTo>
                  <a:cubicBezTo>
                    <a:pt x="22" y="14"/>
                    <a:pt x="21" y="15"/>
                    <a:pt x="20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2"/>
                  </a:cubicBezTo>
                  <a:lnTo>
                    <a:pt x="2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Graphic spid="26" grpId="0">
        <p:bldAsOne/>
      </p:bldGraphic>
      <p:bldP spid="27" grpId="0"/>
      <p:bldP spid="28" grpId="0"/>
      <p:bldGraphic spid="29" grpId="0">
        <p:bldAsOne/>
      </p:bldGraphic>
      <p:bldP spid="30" grpId="0"/>
      <p:bldP spid="31" grpId="0"/>
      <p:bldGraphic spid="32" grpId="0">
        <p:bldAsOne/>
      </p:bldGraphic>
      <p:bldP spid="33" grpId="0"/>
      <p:bldP spid="34" grpId="0"/>
      <p:bldGraphic spid="35" grpId="0">
        <p:bldAsOne/>
      </p:bldGraphic>
      <p:bldP spid="36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32"/>
          <p:cNvSpPr/>
          <p:nvPr/>
        </p:nvSpPr>
        <p:spPr bwMode="auto">
          <a:xfrm>
            <a:off x="3027487" y="1905001"/>
            <a:ext cx="6107379" cy="4090121"/>
          </a:xfrm>
          <a:custGeom>
            <a:avLst/>
            <a:gdLst>
              <a:gd name="T0" fmla="*/ 310 w 310"/>
              <a:gd name="T1" fmla="*/ 198 h 209"/>
              <a:gd name="T2" fmla="*/ 299 w 310"/>
              <a:gd name="T3" fmla="*/ 209 h 209"/>
              <a:gd name="T4" fmla="*/ 11 w 310"/>
              <a:gd name="T5" fmla="*/ 209 h 209"/>
              <a:gd name="T6" fmla="*/ 0 w 310"/>
              <a:gd name="T7" fmla="*/ 198 h 209"/>
              <a:gd name="T8" fmla="*/ 0 w 310"/>
              <a:gd name="T9" fmla="*/ 11 h 209"/>
              <a:gd name="T10" fmla="*/ 11 w 310"/>
              <a:gd name="T11" fmla="*/ 0 h 209"/>
              <a:gd name="T12" fmla="*/ 299 w 310"/>
              <a:gd name="T13" fmla="*/ 0 h 209"/>
              <a:gd name="T14" fmla="*/ 310 w 310"/>
              <a:gd name="T15" fmla="*/ 11 h 209"/>
              <a:gd name="T16" fmla="*/ 310 w 310"/>
              <a:gd name="T17" fmla="*/ 198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0" h="209">
                <a:moveTo>
                  <a:pt x="310" y="198"/>
                </a:moveTo>
                <a:cubicBezTo>
                  <a:pt x="310" y="204"/>
                  <a:pt x="305" y="209"/>
                  <a:pt x="299" y="209"/>
                </a:cubicBezTo>
                <a:cubicBezTo>
                  <a:pt x="11" y="209"/>
                  <a:pt x="11" y="209"/>
                  <a:pt x="11" y="209"/>
                </a:cubicBezTo>
                <a:cubicBezTo>
                  <a:pt x="5" y="209"/>
                  <a:pt x="0" y="204"/>
                  <a:pt x="0" y="19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299" y="0"/>
                  <a:pt x="299" y="0"/>
                  <a:pt x="299" y="0"/>
                </a:cubicBezTo>
                <a:cubicBezTo>
                  <a:pt x="305" y="0"/>
                  <a:pt x="310" y="5"/>
                  <a:pt x="310" y="11"/>
                </a:cubicBezTo>
                <a:lnTo>
                  <a:pt x="310" y="19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2" name="Rectangle 34"/>
          <p:cNvSpPr>
            <a:spLocks noChangeArrowheads="1"/>
          </p:cNvSpPr>
          <p:nvPr/>
        </p:nvSpPr>
        <p:spPr bwMode="auto">
          <a:xfrm>
            <a:off x="3223676" y="3899819"/>
            <a:ext cx="1922225" cy="18198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3" name="Freeform 35"/>
          <p:cNvSpPr/>
          <p:nvPr/>
        </p:nvSpPr>
        <p:spPr bwMode="auto">
          <a:xfrm>
            <a:off x="4559825" y="3899819"/>
            <a:ext cx="2486891" cy="1819899"/>
          </a:xfrm>
          <a:custGeom>
            <a:avLst/>
            <a:gdLst>
              <a:gd name="T0" fmla="*/ 12 w 130"/>
              <a:gd name="T1" fmla="*/ 35 h 93"/>
              <a:gd name="T2" fmla="*/ 20 w 130"/>
              <a:gd name="T3" fmla="*/ 37 h 93"/>
              <a:gd name="T4" fmla="*/ 20 w 130"/>
              <a:gd name="T5" fmla="*/ 37 h 93"/>
              <a:gd name="T6" fmla="*/ 31 w 130"/>
              <a:gd name="T7" fmla="*/ 40 h 93"/>
              <a:gd name="T8" fmla="*/ 31 w 130"/>
              <a:gd name="T9" fmla="*/ 0 h 93"/>
              <a:gd name="T10" fmla="*/ 130 w 130"/>
              <a:gd name="T11" fmla="*/ 0 h 93"/>
              <a:gd name="T12" fmla="*/ 130 w 130"/>
              <a:gd name="T13" fmla="*/ 93 h 93"/>
              <a:gd name="T14" fmla="*/ 31 w 130"/>
              <a:gd name="T15" fmla="*/ 93 h 93"/>
              <a:gd name="T16" fmla="*/ 31 w 130"/>
              <a:gd name="T17" fmla="*/ 53 h 93"/>
              <a:gd name="T18" fmla="*/ 20 w 130"/>
              <a:gd name="T19" fmla="*/ 56 h 93"/>
              <a:gd name="T20" fmla="*/ 20 w 130"/>
              <a:gd name="T21" fmla="*/ 56 h 93"/>
              <a:gd name="T22" fmla="*/ 12 w 130"/>
              <a:gd name="T23" fmla="*/ 58 h 93"/>
              <a:gd name="T24" fmla="*/ 0 w 130"/>
              <a:gd name="T25" fmla="*/ 46 h 93"/>
              <a:gd name="T26" fmla="*/ 12 w 130"/>
              <a:gd name="T27" fmla="*/ 35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0" h="93">
                <a:moveTo>
                  <a:pt x="12" y="35"/>
                </a:moveTo>
                <a:cubicBezTo>
                  <a:pt x="15" y="35"/>
                  <a:pt x="18" y="35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4" y="40"/>
                  <a:pt x="27" y="41"/>
                  <a:pt x="31" y="40"/>
                </a:cubicBezTo>
                <a:cubicBezTo>
                  <a:pt x="31" y="0"/>
                  <a:pt x="31" y="0"/>
                  <a:pt x="31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30" y="93"/>
                  <a:pt x="130" y="93"/>
                  <a:pt x="130" y="93"/>
                </a:cubicBezTo>
                <a:cubicBezTo>
                  <a:pt x="31" y="93"/>
                  <a:pt x="31" y="93"/>
                  <a:pt x="31" y="93"/>
                </a:cubicBezTo>
                <a:cubicBezTo>
                  <a:pt x="31" y="53"/>
                  <a:pt x="31" y="53"/>
                  <a:pt x="31" y="53"/>
                </a:cubicBezTo>
                <a:cubicBezTo>
                  <a:pt x="27" y="52"/>
                  <a:pt x="24" y="52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18" y="57"/>
                  <a:pt x="15" y="58"/>
                  <a:pt x="12" y="58"/>
                </a:cubicBezTo>
                <a:cubicBezTo>
                  <a:pt x="6" y="58"/>
                  <a:pt x="0" y="53"/>
                  <a:pt x="0" y="46"/>
                </a:cubicBezTo>
                <a:cubicBezTo>
                  <a:pt x="0" y="40"/>
                  <a:pt x="6" y="35"/>
                  <a:pt x="12" y="35"/>
                </a:cubicBezTo>
                <a:close/>
              </a:path>
            </a:pathLst>
          </a:custGeom>
          <a:solidFill>
            <a:srgbClr val="028985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4" name="Freeform 36"/>
          <p:cNvSpPr/>
          <p:nvPr/>
        </p:nvSpPr>
        <p:spPr bwMode="auto">
          <a:xfrm>
            <a:off x="6440085" y="3918640"/>
            <a:ext cx="2523296" cy="1819899"/>
          </a:xfrm>
          <a:custGeom>
            <a:avLst/>
            <a:gdLst>
              <a:gd name="T0" fmla="*/ 12 w 129"/>
              <a:gd name="T1" fmla="*/ 35 h 93"/>
              <a:gd name="T2" fmla="*/ 19 w 129"/>
              <a:gd name="T3" fmla="*/ 37 h 93"/>
              <a:gd name="T4" fmla="*/ 19 w 129"/>
              <a:gd name="T5" fmla="*/ 37 h 93"/>
              <a:gd name="T6" fmla="*/ 31 w 129"/>
              <a:gd name="T7" fmla="*/ 40 h 93"/>
              <a:gd name="T8" fmla="*/ 31 w 129"/>
              <a:gd name="T9" fmla="*/ 0 h 93"/>
              <a:gd name="T10" fmla="*/ 129 w 129"/>
              <a:gd name="T11" fmla="*/ 0 h 93"/>
              <a:gd name="T12" fmla="*/ 129 w 129"/>
              <a:gd name="T13" fmla="*/ 93 h 93"/>
              <a:gd name="T14" fmla="*/ 31 w 129"/>
              <a:gd name="T15" fmla="*/ 93 h 93"/>
              <a:gd name="T16" fmla="*/ 31 w 129"/>
              <a:gd name="T17" fmla="*/ 53 h 93"/>
              <a:gd name="T18" fmla="*/ 19 w 129"/>
              <a:gd name="T19" fmla="*/ 56 h 93"/>
              <a:gd name="T20" fmla="*/ 19 w 129"/>
              <a:gd name="T21" fmla="*/ 56 h 93"/>
              <a:gd name="T22" fmla="*/ 12 w 129"/>
              <a:gd name="T23" fmla="*/ 58 h 93"/>
              <a:gd name="T24" fmla="*/ 0 w 129"/>
              <a:gd name="T25" fmla="*/ 46 h 93"/>
              <a:gd name="T26" fmla="*/ 12 w 129"/>
              <a:gd name="T27" fmla="*/ 35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9" h="93">
                <a:moveTo>
                  <a:pt x="12" y="35"/>
                </a:moveTo>
                <a:cubicBezTo>
                  <a:pt x="15" y="35"/>
                  <a:pt x="17" y="35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24" y="40"/>
                  <a:pt x="27" y="41"/>
                  <a:pt x="31" y="40"/>
                </a:cubicBezTo>
                <a:cubicBezTo>
                  <a:pt x="31" y="0"/>
                  <a:pt x="31" y="0"/>
                  <a:pt x="31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29" y="93"/>
                  <a:pt x="129" y="93"/>
                  <a:pt x="129" y="93"/>
                </a:cubicBezTo>
                <a:cubicBezTo>
                  <a:pt x="31" y="93"/>
                  <a:pt x="31" y="93"/>
                  <a:pt x="31" y="93"/>
                </a:cubicBezTo>
                <a:cubicBezTo>
                  <a:pt x="31" y="53"/>
                  <a:pt x="31" y="53"/>
                  <a:pt x="31" y="53"/>
                </a:cubicBezTo>
                <a:cubicBezTo>
                  <a:pt x="27" y="52"/>
                  <a:pt x="24" y="52"/>
                  <a:pt x="19" y="56"/>
                </a:cubicBezTo>
                <a:cubicBezTo>
                  <a:pt x="19" y="56"/>
                  <a:pt x="19" y="56"/>
                  <a:pt x="19" y="56"/>
                </a:cubicBezTo>
                <a:cubicBezTo>
                  <a:pt x="17" y="57"/>
                  <a:pt x="15" y="58"/>
                  <a:pt x="12" y="58"/>
                </a:cubicBezTo>
                <a:cubicBezTo>
                  <a:pt x="5" y="58"/>
                  <a:pt x="0" y="53"/>
                  <a:pt x="0" y="46"/>
                </a:cubicBezTo>
                <a:cubicBezTo>
                  <a:pt x="0" y="40"/>
                  <a:pt x="5" y="35"/>
                  <a:pt x="12" y="35"/>
                </a:cubicBezTo>
                <a:close/>
              </a:path>
            </a:pathLst>
          </a:custGeom>
          <a:solidFill>
            <a:srgbClr val="DF730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5" name="Freeform 37"/>
          <p:cNvSpPr/>
          <p:nvPr/>
        </p:nvSpPr>
        <p:spPr bwMode="auto">
          <a:xfrm>
            <a:off x="7046717" y="2113413"/>
            <a:ext cx="1916664" cy="2366987"/>
          </a:xfrm>
          <a:custGeom>
            <a:avLst/>
            <a:gdLst>
              <a:gd name="T0" fmla="*/ 98 w 98"/>
              <a:gd name="T1" fmla="*/ 92 h 121"/>
              <a:gd name="T2" fmla="*/ 98 w 98"/>
              <a:gd name="T3" fmla="*/ 0 h 121"/>
              <a:gd name="T4" fmla="*/ 0 w 98"/>
              <a:gd name="T5" fmla="*/ 0 h 121"/>
              <a:gd name="T6" fmla="*/ 0 w 98"/>
              <a:gd name="T7" fmla="*/ 92 h 121"/>
              <a:gd name="T8" fmla="*/ 42 w 98"/>
              <a:gd name="T9" fmla="*/ 92 h 121"/>
              <a:gd name="T10" fmla="*/ 39 w 98"/>
              <a:gd name="T11" fmla="*/ 103 h 121"/>
              <a:gd name="T12" fmla="*/ 39 w 98"/>
              <a:gd name="T13" fmla="*/ 103 h 121"/>
              <a:gd name="T14" fmla="*/ 37 w 98"/>
              <a:gd name="T15" fmla="*/ 109 h 121"/>
              <a:gd name="T16" fmla="*/ 49 w 98"/>
              <a:gd name="T17" fmla="*/ 121 h 121"/>
              <a:gd name="T18" fmla="*/ 61 w 98"/>
              <a:gd name="T19" fmla="*/ 109 h 121"/>
              <a:gd name="T20" fmla="*/ 59 w 98"/>
              <a:gd name="T21" fmla="*/ 103 h 121"/>
              <a:gd name="T22" fmla="*/ 59 w 98"/>
              <a:gd name="T23" fmla="*/ 103 h 121"/>
              <a:gd name="T24" fmla="*/ 56 w 98"/>
              <a:gd name="T25" fmla="*/ 92 h 121"/>
              <a:gd name="T26" fmla="*/ 98 w 98"/>
              <a:gd name="T27" fmla="*/ 92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8" h="121">
                <a:moveTo>
                  <a:pt x="98" y="92"/>
                </a:moveTo>
                <a:cubicBezTo>
                  <a:pt x="98" y="0"/>
                  <a:pt x="98" y="0"/>
                  <a:pt x="9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2"/>
                  <a:pt x="0" y="92"/>
                  <a:pt x="0" y="92"/>
                </a:cubicBezTo>
                <a:cubicBezTo>
                  <a:pt x="42" y="92"/>
                  <a:pt x="42" y="92"/>
                  <a:pt x="42" y="92"/>
                </a:cubicBezTo>
                <a:cubicBezTo>
                  <a:pt x="44" y="96"/>
                  <a:pt x="43" y="98"/>
                  <a:pt x="39" y="103"/>
                </a:cubicBezTo>
                <a:cubicBezTo>
                  <a:pt x="39" y="103"/>
                  <a:pt x="39" y="103"/>
                  <a:pt x="39" y="103"/>
                </a:cubicBezTo>
                <a:cubicBezTo>
                  <a:pt x="38" y="105"/>
                  <a:pt x="37" y="107"/>
                  <a:pt x="37" y="109"/>
                </a:cubicBezTo>
                <a:cubicBezTo>
                  <a:pt x="37" y="116"/>
                  <a:pt x="42" y="121"/>
                  <a:pt x="49" y="121"/>
                </a:cubicBezTo>
                <a:cubicBezTo>
                  <a:pt x="56" y="121"/>
                  <a:pt x="61" y="116"/>
                  <a:pt x="61" y="109"/>
                </a:cubicBezTo>
                <a:cubicBezTo>
                  <a:pt x="61" y="107"/>
                  <a:pt x="61" y="105"/>
                  <a:pt x="59" y="103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6" y="98"/>
                  <a:pt x="55" y="96"/>
                  <a:pt x="56" y="92"/>
                </a:cubicBezTo>
                <a:lnTo>
                  <a:pt x="98" y="92"/>
                </a:ln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6" name="Freeform 38"/>
          <p:cNvSpPr/>
          <p:nvPr/>
        </p:nvSpPr>
        <p:spPr bwMode="auto">
          <a:xfrm>
            <a:off x="5132895" y="2113413"/>
            <a:ext cx="2523296" cy="1797568"/>
          </a:xfrm>
          <a:custGeom>
            <a:avLst/>
            <a:gdLst>
              <a:gd name="T0" fmla="*/ 116 w 129"/>
              <a:gd name="T1" fmla="*/ 34 h 92"/>
              <a:gd name="T2" fmla="*/ 109 w 129"/>
              <a:gd name="T3" fmla="*/ 37 h 92"/>
              <a:gd name="T4" fmla="*/ 109 w 129"/>
              <a:gd name="T5" fmla="*/ 37 h 92"/>
              <a:gd name="T6" fmla="*/ 98 w 129"/>
              <a:gd name="T7" fmla="*/ 39 h 92"/>
              <a:gd name="T8" fmla="*/ 98 w 129"/>
              <a:gd name="T9" fmla="*/ 0 h 92"/>
              <a:gd name="T10" fmla="*/ 0 w 129"/>
              <a:gd name="T11" fmla="*/ 0 h 92"/>
              <a:gd name="T12" fmla="*/ 0 w 129"/>
              <a:gd name="T13" fmla="*/ 92 h 92"/>
              <a:gd name="T14" fmla="*/ 98 w 129"/>
              <a:gd name="T15" fmla="*/ 92 h 92"/>
              <a:gd name="T16" fmla="*/ 98 w 129"/>
              <a:gd name="T17" fmla="*/ 53 h 92"/>
              <a:gd name="T18" fmla="*/ 109 w 129"/>
              <a:gd name="T19" fmla="*/ 55 h 92"/>
              <a:gd name="T20" fmla="*/ 109 w 129"/>
              <a:gd name="T21" fmla="*/ 55 h 92"/>
              <a:gd name="T22" fmla="*/ 116 w 129"/>
              <a:gd name="T23" fmla="*/ 57 h 92"/>
              <a:gd name="T24" fmla="*/ 129 w 129"/>
              <a:gd name="T25" fmla="*/ 46 h 92"/>
              <a:gd name="T26" fmla="*/ 116 w 129"/>
              <a:gd name="T27" fmla="*/ 34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9" h="92">
                <a:moveTo>
                  <a:pt x="116" y="34"/>
                </a:moveTo>
                <a:cubicBezTo>
                  <a:pt x="114" y="34"/>
                  <a:pt x="111" y="35"/>
                  <a:pt x="109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5" y="40"/>
                  <a:pt x="102" y="41"/>
                  <a:pt x="98" y="39"/>
                </a:cubicBezTo>
                <a:cubicBezTo>
                  <a:pt x="98" y="0"/>
                  <a:pt x="98" y="0"/>
                  <a:pt x="9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2"/>
                  <a:pt x="0" y="92"/>
                  <a:pt x="0" y="92"/>
                </a:cubicBezTo>
                <a:cubicBezTo>
                  <a:pt x="98" y="92"/>
                  <a:pt x="98" y="92"/>
                  <a:pt x="98" y="92"/>
                </a:cubicBezTo>
                <a:cubicBezTo>
                  <a:pt x="98" y="53"/>
                  <a:pt x="98" y="53"/>
                  <a:pt x="98" y="53"/>
                </a:cubicBezTo>
                <a:cubicBezTo>
                  <a:pt x="102" y="51"/>
                  <a:pt x="105" y="52"/>
                  <a:pt x="109" y="55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111" y="57"/>
                  <a:pt x="114" y="57"/>
                  <a:pt x="116" y="57"/>
                </a:cubicBezTo>
                <a:cubicBezTo>
                  <a:pt x="123" y="57"/>
                  <a:pt x="129" y="52"/>
                  <a:pt x="129" y="46"/>
                </a:cubicBezTo>
                <a:cubicBezTo>
                  <a:pt x="129" y="40"/>
                  <a:pt x="123" y="34"/>
                  <a:pt x="116" y="34"/>
                </a:cubicBezTo>
                <a:close/>
              </a:path>
            </a:pathLst>
          </a:custGeom>
          <a:solidFill>
            <a:srgbClr val="F4C60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7" name="Freeform 39"/>
          <p:cNvSpPr/>
          <p:nvPr/>
        </p:nvSpPr>
        <p:spPr bwMode="auto">
          <a:xfrm>
            <a:off x="3231117" y="2113415"/>
            <a:ext cx="2523296" cy="1797568"/>
          </a:xfrm>
          <a:custGeom>
            <a:avLst/>
            <a:gdLst>
              <a:gd name="T0" fmla="*/ 116 w 129"/>
              <a:gd name="T1" fmla="*/ 34 h 92"/>
              <a:gd name="T2" fmla="*/ 109 w 129"/>
              <a:gd name="T3" fmla="*/ 37 h 92"/>
              <a:gd name="T4" fmla="*/ 109 w 129"/>
              <a:gd name="T5" fmla="*/ 37 h 92"/>
              <a:gd name="T6" fmla="*/ 98 w 129"/>
              <a:gd name="T7" fmla="*/ 39 h 92"/>
              <a:gd name="T8" fmla="*/ 98 w 129"/>
              <a:gd name="T9" fmla="*/ 0 h 92"/>
              <a:gd name="T10" fmla="*/ 0 w 129"/>
              <a:gd name="T11" fmla="*/ 0 h 92"/>
              <a:gd name="T12" fmla="*/ 0 w 129"/>
              <a:gd name="T13" fmla="*/ 92 h 92"/>
              <a:gd name="T14" fmla="*/ 98 w 129"/>
              <a:gd name="T15" fmla="*/ 92 h 92"/>
              <a:gd name="T16" fmla="*/ 98 w 129"/>
              <a:gd name="T17" fmla="*/ 53 h 92"/>
              <a:gd name="T18" fmla="*/ 109 w 129"/>
              <a:gd name="T19" fmla="*/ 55 h 92"/>
              <a:gd name="T20" fmla="*/ 109 w 129"/>
              <a:gd name="T21" fmla="*/ 55 h 92"/>
              <a:gd name="T22" fmla="*/ 116 w 129"/>
              <a:gd name="T23" fmla="*/ 57 h 92"/>
              <a:gd name="T24" fmla="*/ 129 w 129"/>
              <a:gd name="T25" fmla="*/ 46 h 92"/>
              <a:gd name="T26" fmla="*/ 116 w 129"/>
              <a:gd name="T27" fmla="*/ 34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9" h="92">
                <a:moveTo>
                  <a:pt x="116" y="34"/>
                </a:moveTo>
                <a:cubicBezTo>
                  <a:pt x="114" y="34"/>
                  <a:pt x="111" y="35"/>
                  <a:pt x="109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4" y="40"/>
                  <a:pt x="101" y="41"/>
                  <a:pt x="98" y="39"/>
                </a:cubicBezTo>
                <a:cubicBezTo>
                  <a:pt x="98" y="0"/>
                  <a:pt x="98" y="0"/>
                  <a:pt x="9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2"/>
                  <a:pt x="0" y="92"/>
                  <a:pt x="0" y="92"/>
                </a:cubicBezTo>
                <a:cubicBezTo>
                  <a:pt x="98" y="92"/>
                  <a:pt x="98" y="92"/>
                  <a:pt x="98" y="92"/>
                </a:cubicBezTo>
                <a:cubicBezTo>
                  <a:pt x="98" y="53"/>
                  <a:pt x="98" y="53"/>
                  <a:pt x="98" y="53"/>
                </a:cubicBezTo>
                <a:cubicBezTo>
                  <a:pt x="101" y="51"/>
                  <a:pt x="104" y="52"/>
                  <a:pt x="109" y="55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111" y="57"/>
                  <a:pt x="114" y="57"/>
                  <a:pt x="116" y="57"/>
                </a:cubicBezTo>
                <a:cubicBezTo>
                  <a:pt x="123" y="57"/>
                  <a:pt x="129" y="52"/>
                  <a:pt x="129" y="46"/>
                </a:cubicBezTo>
                <a:cubicBezTo>
                  <a:pt x="129" y="40"/>
                  <a:pt x="123" y="34"/>
                  <a:pt x="116" y="34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8" name="Rectangle 40"/>
          <p:cNvSpPr>
            <a:spLocks noChangeArrowheads="1"/>
          </p:cNvSpPr>
          <p:nvPr/>
        </p:nvSpPr>
        <p:spPr bwMode="auto">
          <a:xfrm>
            <a:off x="2540001" y="5894978"/>
            <a:ext cx="7082351" cy="17491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9" name="Freeform 41"/>
          <p:cNvSpPr/>
          <p:nvPr/>
        </p:nvSpPr>
        <p:spPr bwMode="auto">
          <a:xfrm>
            <a:off x="2540001" y="6051288"/>
            <a:ext cx="7082351" cy="78155"/>
          </a:xfrm>
          <a:custGeom>
            <a:avLst/>
            <a:gdLst>
              <a:gd name="T0" fmla="*/ 1903 w 1903"/>
              <a:gd name="T1" fmla="*/ 0 h 21"/>
              <a:gd name="T2" fmla="*/ 0 w 1903"/>
              <a:gd name="T3" fmla="*/ 0 h 21"/>
              <a:gd name="T4" fmla="*/ 100 w 1903"/>
              <a:gd name="T5" fmla="*/ 21 h 21"/>
              <a:gd name="T6" fmla="*/ 1787 w 1903"/>
              <a:gd name="T7" fmla="*/ 21 h 21"/>
              <a:gd name="T8" fmla="*/ 1903 w 1903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03" h="21">
                <a:moveTo>
                  <a:pt x="1903" y="0"/>
                </a:moveTo>
                <a:lnTo>
                  <a:pt x="0" y="0"/>
                </a:lnTo>
                <a:lnTo>
                  <a:pt x="100" y="21"/>
                </a:lnTo>
                <a:lnTo>
                  <a:pt x="1787" y="21"/>
                </a:lnTo>
                <a:lnTo>
                  <a:pt x="1903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2" name="Freeform 21"/>
          <p:cNvSpPr>
            <a:spLocks noEditPoints="1"/>
          </p:cNvSpPr>
          <p:nvPr/>
        </p:nvSpPr>
        <p:spPr bwMode="auto">
          <a:xfrm>
            <a:off x="3816748" y="2674285"/>
            <a:ext cx="737048" cy="664664"/>
          </a:xfrm>
          <a:custGeom>
            <a:avLst/>
            <a:gdLst>
              <a:gd name="T0" fmla="*/ 476 w 496"/>
              <a:gd name="T1" fmla="*/ 233 h 447"/>
              <a:gd name="T2" fmla="*/ 496 w 496"/>
              <a:gd name="T3" fmla="*/ 183 h 447"/>
              <a:gd name="T4" fmla="*/ 476 w 496"/>
              <a:gd name="T5" fmla="*/ 134 h 447"/>
              <a:gd name="T6" fmla="*/ 476 w 496"/>
              <a:gd name="T7" fmla="*/ 233 h 447"/>
              <a:gd name="T8" fmla="*/ 57 w 496"/>
              <a:gd name="T9" fmla="*/ 138 h 447"/>
              <a:gd name="T10" fmla="*/ 31 w 496"/>
              <a:gd name="T11" fmla="*/ 127 h 447"/>
              <a:gd name="T12" fmla="*/ 22 w 496"/>
              <a:gd name="T13" fmla="*/ 131 h 447"/>
              <a:gd name="T14" fmla="*/ 18 w 496"/>
              <a:gd name="T15" fmla="*/ 150 h 447"/>
              <a:gd name="T16" fmla="*/ 67 w 496"/>
              <a:gd name="T17" fmla="*/ 162 h 447"/>
              <a:gd name="T18" fmla="*/ 68 w 496"/>
              <a:gd name="T19" fmla="*/ 160 h 447"/>
              <a:gd name="T20" fmla="*/ 57 w 496"/>
              <a:gd name="T21" fmla="*/ 138 h 447"/>
              <a:gd name="T22" fmla="*/ 113 w 496"/>
              <a:gd name="T23" fmla="*/ 167 h 447"/>
              <a:gd name="T24" fmla="*/ 112 w 496"/>
              <a:gd name="T25" fmla="*/ 153 h 447"/>
              <a:gd name="T26" fmla="*/ 125 w 496"/>
              <a:gd name="T27" fmla="*/ 142 h 447"/>
              <a:gd name="T28" fmla="*/ 444 w 496"/>
              <a:gd name="T29" fmla="*/ 26 h 447"/>
              <a:gd name="T30" fmla="*/ 452 w 496"/>
              <a:gd name="T31" fmla="*/ 29 h 447"/>
              <a:gd name="T32" fmla="*/ 449 w 496"/>
              <a:gd name="T33" fmla="*/ 62 h 447"/>
              <a:gd name="T34" fmla="*/ 113 w 496"/>
              <a:gd name="T35" fmla="*/ 167 h 447"/>
              <a:gd name="T36" fmla="*/ 64 w 496"/>
              <a:gd name="T37" fmla="*/ 126 h 447"/>
              <a:gd name="T38" fmla="*/ 77 w 496"/>
              <a:gd name="T39" fmla="*/ 151 h 447"/>
              <a:gd name="T40" fmla="*/ 77 w 496"/>
              <a:gd name="T41" fmla="*/ 216 h 447"/>
              <a:gd name="T42" fmla="*/ 64 w 496"/>
              <a:gd name="T43" fmla="*/ 240 h 447"/>
              <a:gd name="T44" fmla="*/ 24 w 496"/>
              <a:gd name="T45" fmla="*/ 257 h 447"/>
              <a:gd name="T46" fmla="*/ 14 w 496"/>
              <a:gd name="T47" fmla="*/ 253 h 447"/>
              <a:gd name="T48" fmla="*/ 14 w 496"/>
              <a:gd name="T49" fmla="*/ 114 h 447"/>
              <a:gd name="T50" fmla="*/ 24 w 496"/>
              <a:gd name="T51" fmla="*/ 110 h 447"/>
              <a:gd name="T52" fmla="*/ 64 w 496"/>
              <a:gd name="T53" fmla="*/ 126 h 447"/>
              <a:gd name="T54" fmla="*/ 470 w 496"/>
              <a:gd name="T55" fmla="*/ 363 h 447"/>
              <a:gd name="T56" fmla="*/ 470 w 496"/>
              <a:gd name="T57" fmla="*/ 3 h 447"/>
              <a:gd name="T58" fmla="*/ 462 w 496"/>
              <a:gd name="T59" fmla="*/ 1 h 447"/>
              <a:gd name="T60" fmla="*/ 243 w 496"/>
              <a:gd name="T61" fmla="*/ 96 h 447"/>
              <a:gd name="T62" fmla="*/ 100 w 496"/>
              <a:gd name="T63" fmla="*/ 131 h 447"/>
              <a:gd name="T64" fmla="*/ 100 w 496"/>
              <a:gd name="T65" fmla="*/ 235 h 447"/>
              <a:gd name="T66" fmla="*/ 462 w 496"/>
              <a:gd name="T67" fmla="*/ 366 h 447"/>
              <a:gd name="T68" fmla="*/ 470 w 496"/>
              <a:gd name="T69" fmla="*/ 363 h 447"/>
              <a:gd name="T70" fmla="*/ 190 w 496"/>
              <a:gd name="T71" fmla="*/ 287 h 447"/>
              <a:gd name="T72" fmla="*/ 196 w 496"/>
              <a:gd name="T73" fmla="*/ 433 h 447"/>
              <a:gd name="T74" fmla="*/ 192 w 496"/>
              <a:gd name="T75" fmla="*/ 441 h 447"/>
              <a:gd name="T76" fmla="*/ 102 w 496"/>
              <a:gd name="T77" fmla="*/ 267 h 447"/>
              <a:gd name="T78" fmla="*/ 105 w 496"/>
              <a:gd name="T79" fmla="*/ 259 h 447"/>
              <a:gd name="T80" fmla="*/ 112 w 496"/>
              <a:gd name="T81" fmla="*/ 257 h 447"/>
              <a:gd name="T82" fmla="*/ 184 w 496"/>
              <a:gd name="T83" fmla="*/ 274 h 447"/>
              <a:gd name="T84" fmla="*/ 190 w 496"/>
              <a:gd name="T85" fmla="*/ 279 h 447"/>
              <a:gd name="T86" fmla="*/ 190 w 496"/>
              <a:gd name="T87" fmla="*/ 287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96" h="447">
                <a:moveTo>
                  <a:pt x="476" y="233"/>
                </a:moveTo>
                <a:cubicBezTo>
                  <a:pt x="489" y="220"/>
                  <a:pt x="496" y="203"/>
                  <a:pt x="496" y="183"/>
                </a:cubicBezTo>
                <a:cubicBezTo>
                  <a:pt x="496" y="164"/>
                  <a:pt x="489" y="146"/>
                  <a:pt x="476" y="134"/>
                </a:cubicBezTo>
                <a:cubicBezTo>
                  <a:pt x="476" y="167"/>
                  <a:pt x="476" y="200"/>
                  <a:pt x="476" y="233"/>
                </a:cubicBezTo>
                <a:close/>
                <a:moveTo>
                  <a:pt x="57" y="138"/>
                </a:moveTo>
                <a:cubicBezTo>
                  <a:pt x="45" y="133"/>
                  <a:pt x="38" y="131"/>
                  <a:pt x="31" y="127"/>
                </a:cubicBezTo>
                <a:cubicBezTo>
                  <a:pt x="28" y="125"/>
                  <a:pt x="24" y="127"/>
                  <a:pt x="22" y="131"/>
                </a:cubicBezTo>
                <a:cubicBezTo>
                  <a:pt x="21" y="136"/>
                  <a:pt x="19" y="142"/>
                  <a:pt x="18" y="150"/>
                </a:cubicBezTo>
                <a:cubicBezTo>
                  <a:pt x="31" y="154"/>
                  <a:pt x="47" y="156"/>
                  <a:pt x="67" y="162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69" y="150"/>
                  <a:pt x="64" y="141"/>
                  <a:pt x="57" y="138"/>
                </a:cubicBezTo>
                <a:close/>
                <a:moveTo>
                  <a:pt x="113" y="167"/>
                </a:moveTo>
                <a:cubicBezTo>
                  <a:pt x="113" y="161"/>
                  <a:pt x="112" y="157"/>
                  <a:pt x="112" y="153"/>
                </a:cubicBezTo>
                <a:cubicBezTo>
                  <a:pt x="112" y="146"/>
                  <a:pt x="113" y="145"/>
                  <a:pt x="125" y="142"/>
                </a:cubicBezTo>
                <a:cubicBezTo>
                  <a:pt x="256" y="114"/>
                  <a:pt x="320" y="91"/>
                  <a:pt x="444" y="26"/>
                </a:cubicBezTo>
                <a:cubicBezTo>
                  <a:pt x="446" y="25"/>
                  <a:pt x="452" y="27"/>
                  <a:pt x="452" y="29"/>
                </a:cubicBezTo>
                <a:cubicBezTo>
                  <a:pt x="450" y="50"/>
                  <a:pt x="450" y="39"/>
                  <a:pt x="449" y="62"/>
                </a:cubicBezTo>
                <a:cubicBezTo>
                  <a:pt x="295" y="139"/>
                  <a:pt x="276" y="131"/>
                  <a:pt x="113" y="167"/>
                </a:cubicBezTo>
                <a:close/>
                <a:moveTo>
                  <a:pt x="64" y="126"/>
                </a:moveTo>
                <a:cubicBezTo>
                  <a:pt x="73" y="130"/>
                  <a:pt x="78" y="140"/>
                  <a:pt x="77" y="151"/>
                </a:cubicBezTo>
                <a:cubicBezTo>
                  <a:pt x="75" y="169"/>
                  <a:pt x="75" y="198"/>
                  <a:pt x="77" y="216"/>
                </a:cubicBezTo>
                <a:cubicBezTo>
                  <a:pt x="78" y="227"/>
                  <a:pt x="72" y="237"/>
                  <a:pt x="64" y="240"/>
                </a:cubicBezTo>
                <a:cubicBezTo>
                  <a:pt x="49" y="247"/>
                  <a:pt x="33" y="253"/>
                  <a:pt x="24" y="257"/>
                </a:cubicBezTo>
                <a:cubicBezTo>
                  <a:pt x="20" y="259"/>
                  <a:pt x="16" y="257"/>
                  <a:pt x="14" y="253"/>
                </a:cubicBezTo>
                <a:cubicBezTo>
                  <a:pt x="0" y="222"/>
                  <a:pt x="4" y="141"/>
                  <a:pt x="14" y="114"/>
                </a:cubicBezTo>
                <a:cubicBezTo>
                  <a:pt x="16" y="110"/>
                  <a:pt x="20" y="108"/>
                  <a:pt x="24" y="110"/>
                </a:cubicBezTo>
                <a:cubicBezTo>
                  <a:pt x="33" y="114"/>
                  <a:pt x="50" y="120"/>
                  <a:pt x="64" y="126"/>
                </a:cubicBezTo>
                <a:close/>
                <a:moveTo>
                  <a:pt x="470" y="363"/>
                </a:moveTo>
                <a:cubicBezTo>
                  <a:pt x="458" y="256"/>
                  <a:pt x="458" y="111"/>
                  <a:pt x="470" y="3"/>
                </a:cubicBezTo>
                <a:cubicBezTo>
                  <a:pt x="470" y="1"/>
                  <a:pt x="464" y="0"/>
                  <a:pt x="462" y="1"/>
                </a:cubicBezTo>
                <a:cubicBezTo>
                  <a:pt x="367" y="51"/>
                  <a:pt x="312" y="75"/>
                  <a:pt x="243" y="96"/>
                </a:cubicBezTo>
                <a:cubicBezTo>
                  <a:pt x="203" y="108"/>
                  <a:pt x="159" y="118"/>
                  <a:pt x="100" y="131"/>
                </a:cubicBezTo>
                <a:cubicBezTo>
                  <a:pt x="91" y="133"/>
                  <a:pt x="91" y="233"/>
                  <a:pt x="100" y="235"/>
                </a:cubicBezTo>
                <a:cubicBezTo>
                  <a:pt x="262" y="270"/>
                  <a:pt x="312" y="287"/>
                  <a:pt x="462" y="366"/>
                </a:cubicBezTo>
                <a:cubicBezTo>
                  <a:pt x="464" y="367"/>
                  <a:pt x="470" y="365"/>
                  <a:pt x="470" y="363"/>
                </a:cubicBezTo>
                <a:close/>
                <a:moveTo>
                  <a:pt x="190" y="287"/>
                </a:moveTo>
                <a:cubicBezTo>
                  <a:pt x="180" y="368"/>
                  <a:pt x="186" y="385"/>
                  <a:pt x="196" y="433"/>
                </a:cubicBezTo>
                <a:cubicBezTo>
                  <a:pt x="196" y="436"/>
                  <a:pt x="195" y="440"/>
                  <a:pt x="192" y="441"/>
                </a:cubicBezTo>
                <a:cubicBezTo>
                  <a:pt x="112" y="447"/>
                  <a:pt x="102" y="318"/>
                  <a:pt x="102" y="267"/>
                </a:cubicBezTo>
                <a:cubicBezTo>
                  <a:pt x="102" y="264"/>
                  <a:pt x="103" y="261"/>
                  <a:pt x="105" y="259"/>
                </a:cubicBezTo>
                <a:cubicBezTo>
                  <a:pt x="107" y="258"/>
                  <a:pt x="110" y="257"/>
                  <a:pt x="112" y="257"/>
                </a:cubicBezTo>
                <a:cubicBezTo>
                  <a:pt x="137" y="263"/>
                  <a:pt x="166" y="268"/>
                  <a:pt x="184" y="274"/>
                </a:cubicBezTo>
                <a:cubicBezTo>
                  <a:pt x="187" y="275"/>
                  <a:pt x="188" y="277"/>
                  <a:pt x="190" y="279"/>
                </a:cubicBezTo>
                <a:cubicBezTo>
                  <a:pt x="191" y="282"/>
                  <a:pt x="190" y="284"/>
                  <a:pt x="190" y="2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4" name="TextBox 23"/>
          <p:cNvSpPr txBox="1"/>
          <p:nvPr/>
        </p:nvSpPr>
        <p:spPr>
          <a:xfrm rot="16200000">
            <a:off x="7442224" y="2549757"/>
            <a:ext cx="13123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25" name="TextBox 24"/>
          <p:cNvSpPr txBox="1"/>
          <p:nvPr/>
        </p:nvSpPr>
        <p:spPr>
          <a:xfrm rot="5400000">
            <a:off x="5338098" y="4508577"/>
            <a:ext cx="13123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26" name="Freeform 25"/>
          <p:cNvSpPr>
            <a:spLocks noEditPoints="1"/>
          </p:cNvSpPr>
          <p:nvPr/>
        </p:nvSpPr>
        <p:spPr bwMode="auto">
          <a:xfrm>
            <a:off x="7706485" y="4777589"/>
            <a:ext cx="597129" cy="468164"/>
          </a:xfrm>
          <a:custGeom>
            <a:avLst/>
            <a:gdLst>
              <a:gd name="T0" fmla="*/ 172 w 482"/>
              <a:gd name="T1" fmla="*/ 35 h 378"/>
              <a:gd name="T2" fmla="*/ 172 w 482"/>
              <a:gd name="T3" fmla="*/ 51 h 378"/>
              <a:gd name="T4" fmla="*/ 149 w 482"/>
              <a:gd name="T5" fmla="*/ 51 h 378"/>
              <a:gd name="T6" fmla="*/ 149 w 482"/>
              <a:gd name="T7" fmla="*/ 32 h 378"/>
              <a:gd name="T8" fmla="*/ 181 w 482"/>
              <a:gd name="T9" fmla="*/ 0 h 378"/>
              <a:gd name="T10" fmla="*/ 300 w 482"/>
              <a:gd name="T11" fmla="*/ 0 h 378"/>
              <a:gd name="T12" fmla="*/ 332 w 482"/>
              <a:gd name="T13" fmla="*/ 32 h 378"/>
              <a:gd name="T14" fmla="*/ 332 w 482"/>
              <a:gd name="T15" fmla="*/ 51 h 378"/>
              <a:gd name="T16" fmla="*/ 310 w 482"/>
              <a:gd name="T17" fmla="*/ 51 h 378"/>
              <a:gd name="T18" fmla="*/ 310 w 482"/>
              <a:gd name="T19" fmla="*/ 35 h 378"/>
              <a:gd name="T20" fmla="*/ 297 w 482"/>
              <a:gd name="T21" fmla="*/ 23 h 378"/>
              <a:gd name="T22" fmla="*/ 184 w 482"/>
              <a:gd name="T23" fmla="*/ 23 h 378"/>
              <a:gd name="T24" fmla="*/ 172 w 482"/>
              <a:gd name="T25" fmla="*/ 35 h 378"/>
              <a:gd name="T26" fmla="*/ 482 w 482"/>
              <a:gd name="T27" fmla="*/ 274 h 378"/>
              <a:gd name="T28" fmla="*/ 482 w 482"/>
              <a:gd name="T29" fmla="*/ 96 h 378"/>
              <a:gd name="T30" fmla="*/ 450 w 482"/>
              <a:gd name="T31" fmla="*/ 65 h 378"/>
              <a:gd name="T32" fmla="*/ 32 w 482"/>
              <a:gd name="T33" fmla="*/ 65 h 378"/>
              <a:gd name="T34" fmla="*/ 0 w 482"/>
              <a:gd name="T35" fmla="*/ 96 h 378"/>
              <a:gd name="T36" fmla="*/ 0 w 482"/>
              <a:gd name="T37" fmla="*/ 274 h 378"/>
              <a:gd name="T38" fmla="*/ 5 w 482"/>
              <a:gd name="T39" fmla="*/ 279 h 378"/>
              <a:gd name="T40" fmla="*/ 201 w 482"/>
              <a:gd name="T41" fmla="*/ 279 h 378"/>
              <a:gd name="T42" fmla="*/ 201 w 482"/>
              <a:gd name="T43" fmla="*/ 269 h 378"/>
              <a:gd name="T44" fmla="*/ 214 w 482"/>
              <a:gd name="T45" fmla="*/ 257 h 378"/>
              <a:gd name="T46" fmla="*/ 268 w 482"/>
              <a:gd name="T47" fmla="*/ 257 h 378"/>
              <a:gd name="T48" fmla="*/ 280 w 482"/>
              <a:gd name="T49" fmla="*/ 269 h 378"/>
              <a:gd name="T50" fmla="*/ 280 w 482"/>
              <a:gd name="T51" fmla="*/ 279 h 378"/>
              <a:gd name="T52" fmla="*/ 477 w 482"/>
              <a:gd name="T53" fmla="*/ 279 h 378"/>
              <a:gd name="T54" fmla="*/ 482 w 482"/>
              <a:gd name="T55" fmla="*/ 274 h 378"/>
              <a:gd name="T56" fmla="*/ 280 w 482"/>
              <a:gd name="T57" fmla="*/ 293 h 378"/>
              <a:gd name="T58" fmla="*/ 280 w 482"/>
              <a:gd name="T59" fmla="*/ 302 h 378"/>
              <a:gd name="T60" fmla="*/ 268 w 482"/>
              <a:gd name="T61" fmla="*/ 315 h 378"/>
              <a:gd name="T62" fmla="*/ 214 w 482"/>
              <a:gd name="T63" fmla="*/ 315 h 378"/>
              <a:gd name="T64" fmla="*/ 201 w 482"/>
              <a:gd name="T65" fmla="*/ 302 h 378"/>
              <a:gd name="T66" fmla="*/ 201 w 482"/>
              <a:gd name="T67" fmla="*/ 293 h 378"/>
              <a:gd name="T68" fmla="*/ 5 w 482"/>
              <a:gd name="T69" fmla="*/ 293 h 378"/>
              <a:gd name="T70" fmla="*/ 0 w 482"/>
              <a:gd name="T71" fmla="*/ 298 h 378"/>
              <a:gd name="T72" fmla="*/ 0 w 482"/>
              <a:gd name="T73" fmla="*/ 346 h 378"/>
              <a:gd name="T74" fmla="*/ 32 w 482"/>
              <a:gd name="T75" fmla="*/ 378 h 378"/>
              <a:gd name="T76" fmla="*/ 450 w 482"/>
              <a:gd name="T77" fmla="*/ 378 h 378"/>
              <a:gd name="T78" fmla="*/ 482 w 482"/>
              <a:gd name="T79" fmla="*/ 346 h 378"/>
              <a:gd name="T80" fmla="*/ 482 w 482"/>
              <a:gd name="T81" fmla="*/ 298 h 378"/>
              <a:gd name="T82" fmla="*/ 477 w 482"/>
              <a:gd name="T83" fmla="*/ 293 h 378"/>
              <a:gd name="T84" fmla="*/ 280 w 482"/>
              <a:gd name="T85" fmla="*/ 293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2" h="378">
                <a:moveTo>
                  <a:pt x="172" y="35"/>
                </a:moveTo>
                <a:cubicBezTo>
                  <a:pt x="172" y="51"/>
                  <a:pt x="172" y="51"/>
                  <a:pt x="172" y="51"/>
                </a:cubicBezTo>
                <a:cubicBezTo>
                  <a:pt x="149" y="51"/>
                  <a:pt x="149" y="51"/>
                  <a:pt x="149" y="51"/>
                </a:cubicBezTo>
                <a:cubicBezTo>
                  <a:pt x="149" y="32"/>
                  <a:pt x="149" y="32"/>
                  <a:pt x="149" y="32"/>
                </a:cubicBezTo>
                <a:cubicBezTo>
                  <a:pt x="149" y="15"/>
                  <a:pt x="164" y="0"/>
                  <a:pt x="181" y="0"/>
                </a:cubicBezTo>
                <a:cubicBezTo>
                  <a:pt x="300" y="0"/>
                  <a:pt x="300" y="0"/>
                  <a:pt x="300" y="0"/>
                </a:cubicBezTo>
                <a:cubicBezTo>
                  <a:pt x="318" y="0"/>
                  <a:pt x="332" y="15"/>
                  <a:pt x="332" y="32"/>
                </a:cubicBezTo>
                <a:cubicBezTo>
                  <a:pt x="332" y="51"/>
                  <a:pt x="332" y="51"/>
                  <a:pt x="332" y="51"/>
                </a:cubicBezTo>
                <a:cubicBezTo>
                  <a:pt x="310" y="51"/>
                  <a:pt x="310" y="51"/>
                  <a:pt x="310" y="51"/>
                </a:cubicBezTo>
                <a:cubicBezTo>
                  <a:pt x="310" y="35"/>
                  <a:pt x="310" y="35"/>
                  <a:pt x="310" y="35"/>
                </a:cubicBezTo>
                <a:cubicBezTo>
                  <a:pt x="310" y="28"/>
                  <a:pt x="304" y="23"/>
                  <a:pt x="297" y="23"/>
                </a:cubicBezTo>
                <a:cubicBezTo>
                  <a:pt x="184" y="23"/>
                  <a:pt x="184" y="23"/>
                  <a:pt x="184" y="23"/>
                </a:cubicBezTo>
                <a:cubicBezTo>
                  <a:pt x="177" y="23"/>
                  <a:pt x="172" y="28"/>
                  <a:pt x="172" y="35"/>
                </a:cubicBezTo>
                <a:close/>
                <a:moveTo>
                  <a:pt x="482" y="274"/>
                </a:moveTo>
                <a:cubicBezTo>
                  <a:pt x="482" y="96"/>
                  <a:pt x="482" y="96"/>
                  <a:pt x="482" y="96"/>
                </a:cubicBezTo>
                <a:cubicBezTo>
                  <a:pt x="482" y="79"/>
                  <a:pt x="467" y="65"/>
                  <a:pt x="450" y="65"/>
                </a:cubicBezTo>
                <a:cubicBezTo>
                  <a:pt x="32" y="65"/>
                  <a:pt x="32" y="65"/>
                  <a:pt x="32" y="65"/>
                </a:cubicBezTo>
                <a:cubicBezTo>
                  <a:pt x="14" y="65"/>
                  <a:pt x="0" y="79"/>
                  <a:pt x="0" y="96"/>
                </a:cubicBezTo>
                <a:cubicBezTo>
                  <a:pt x="0" y="274"/>
                  <a:pt x="0" y="274"/>
                  <a:pt x="0" y="274"/>
                </a:cubicBezTo>
                <a:cubicBezTo>
                  <a:pt x="0" y="277"/>
                  <a:pt x="2" y="279"/>
                  <a:pt x="5" y="279"/>
                </a:cubicBezTo>
                <a:cubicBezTo>
                  <a:pt x="201" y="279"/>
                  <a:pt x="201" y="279"/>
                  <a:pt x="201" y="279"/>
                </a:cubicBezTo>
                <a:cubicBezTo>
                  <a:pt x="201" y="269"/>
                  <a:pt x="201" y="269"/>
                  <a:pt x="201" y="269"/>
                </a:cubicBezTo>
                <a:cubicBezTo>
                  <a:pt x="201" y="263"/>
                  <a:pt x="207" y="257"/>
                  <a:pt x="214" y="257"/>
                </a:cubicBezTo>
                <a:cubicBezTo>
                  <a:pt x="268" y="257"/>
                  <a:pt x="268" y="257"/>
                  <a:pt x="268" y="257"/>
                </a:cubicBezTo>
                <a:cubicBezTo>
                  <a:pt x="275" y="257"/>
                  <a:pt x="280" y="263"/>
                  <a:pt x="280" y="269"/>
                </a:cubicBezTo>
                <a:cubicBezTo>
                  <a:pt x="280" y="279"/>
                  <a:pt x="280" y="279"/>
                  <a:pt x="280" y="279"/>
                </a:cubicBezTo>
                <a:cubicBezTo>
                  <a:pt x="477" y="279"/>
                  <a:pt x="477" y="279"/>
                  <a:pt x="477" y="279"/>
                </a:cubicBezTo>
                <a:cubicBezTo>
                  <a:pt x="479" y="279"/>
                  <a:pt x="482" y="277"/>
                  <a:pt x="482" y="274"/>
                </a:cubicBezTo>
                <a:close/>
                <a:moveTo>
                  <a:pt x="280" y="293"/>
                </a:moveTo>
                <a:cubicBezTo>
                  <a:pt x="280" y="302"/>
                  <a:pt x="280" y="302"/>
                  <a:pt x="280" y="302"/>
                </a:cubicBezTo>
                <a:cubicBezTo>
                  <a:pt x="280" y="309"/>
                  <a:pt x="275" y="315"/>
                  <a:pt x="268" y="315"/>
                </a:cubicBezTo>
                <a:cubicBezTo>
                  <a:pt x="214" y="315"/>
                  <a:pt x="214" y="315"/>
                  <a:pt x="214" y="315"/>
                </a:cubicBezTo>
                <a:cubicBezTo>
                  <a:pt x="207" y="315"/>
                  <a:pt x="201" y="309"/>
                  <a:pt x="201" y="302"/>
                </a:cubicBezTo>
                <a:cubicBezTo>
                  <a:pt x="201" y="293"/>
                  <a:pt x="201" y="293"/>
                  <a:pt x="201" y="293"/>
                </a:cubicBezTo>
                <a:cubicBezTo>
                  <a:pt x="5" y="293"/>
                  <a:pt x="5" y="293"/>
                  <a:pt x="5" y="293"/>
                </a:cubicBezTo>
                <a:cubicBezTo>
                  <a:pt x="2" y="293"/>
                  <a:pt x="0" y="295"/>
                  <a:pt x="0" y="298"/>
                </a:cubicBezTo>
                <a:cubicBezTo>
                  <a:pt x="0" y="346"/>
                  <a:pt x="0" y="346"/>
                  <a:pt x="0" y="346"/>
                </a:cubicBezTo>
                <a:cubicBezTo>
                  <a:pt x="0" y="363"/>
                  <a:pt x="14" y="378"/>
                  <a:pt x="32" y="378"/>
                </a:cubicBezTo>
                <a:cubicBezTo>
                  <a:pt x="450" y="378"/>
                  <a:pt x="450" y="378"/>
                  <a:pt x="450" y="378"/>
                </a:cubicBezTo>
                <a:cubicBezTo>
                  <a:pt x="467" y="378"/>
                  <a:pt x="482" y="363"/>
                  <a:pt x="482" y="346"/>
                </a:cubicBezTo>
                <a:cubicBezTo>
                  <a:pt x="482" y="298"/>
                  <a:pt x="482" y="298"/>
                  <a:pt x="482" y="298"/>
                </a:cubicBezTo>
                <a:cubicBezTo>
                  <a:pt x="482" y="295"/>
                  <a:pt x="479" y="293"/>
                  <a:pt x="477" y="293"/>
                </a:cubicBezTo>
                <a:lnTo>
                  <a:pt x="280" y="2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graphicFrame>
        <p:nvGraphicFramePr>
          <p:cNvPr id="27" name="Diagram 26"/>
          <p:cNvGraphicFramePr/>
          <p:nvPr/>
        </p:nvGraphicFramePr>
        <p:xfrm>
          <a:off x="609600" y="4178403"/>
          <a:ext cx="2188429" cy="1482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8" name="Diagram 27"/>
          <p:cNvGraphicFramePr/>
          <p:nvPr/>
        </p:nvGraphicFramePr>
        <p:xfrm>
          <a:off x="609600" y="2187685"/>
          <a:ext cx="2188429" cy="1482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29" name="Diagram 28"/>
          <p:cNvGraphicFramePr/>
          <p:nvPr/>
        </p:nvGraphicFramePr>
        <p:xfrm>
          <a:off x="9347200" y="4178403"/>
          <a:ext cx="2188429" cy="1482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30" name="Diagram 29"/>
          <p:cNvGraphicFramePr/>
          <p:nvPr/>
        </p:nvGraphicFramePr>
        <p:xfrm>
          <a:off x="9347200" y="2187685"/>
          <a:ext cx="2188429" cy="1482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sp>
        <p:nvSpPr>
          <p:cNvPr id="31" name="Oval 30"/>
          <p:cNvSpPr/>
          <p:nvPr/>
        </p:nvSpPr>
        <p:spPr>
          <a:xfrm>
            <a:off x="1449815" y="3312696"/>
            <a:ext cx="508000" cy="508000"/>
          </a:xfrm>
          <a:prstGeom prst="ellipse">
            <a:avLst/>
          </a:prstGeom>
          <a:solidFill>
            <a:srgbClr val="DF73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2" name="Oval 31"/>
          <p:cNvSpPr/>
          <p:nvPr/>
        </p:nvSpPr>
        <p:spPr>
          <a:xfrm>
            <a:off x="1449815" y="5326271"/>
            <a:ext cx="508000" cy="508000"/>
          </a:xfrm>
          <a:prstGeom prst="ellipse">
            <a:avLst/>
          </a:prstGeom>
          <a:solidFill>
            <a:srgbClr val="1FD8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3" name="Oval 32"/>
          <p:cNvSpPr/>
          <p:nvPr/>
        </p:nvSpPr>
        <p:spPr>
          <a:xfrm>
            <a:off x="10187415" y="3320701"/>
            <a:ext cx="508000" cy="508000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4" name="Oval 33"/>
          <p:cNvSpPr/>
          <p:nvPr/>
        </p:nvSpPr>
        <p:spPr>
          <a:xfrm>
            <a:off x="10187415" y="5334276"/>
            <a:ext cx="508000" cy="508000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0"/>
                            </p:stCondLst>
                            <p:childTnLst>
                              <p:par>
                                <p:cTn id="9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2" grpId="0" animBg="1"/>
      <p:bldP spid="24" grpId="0"/>
      <p:bldP spid="25" grpId="0"/>
      <p:bldP spid="26" grpId="0" animBg="1"/>
      <p:bldGraphic spid="27" grpId="0">
        <p:bldAsOne/>
      </p:bldGraphic>
      <p:bldGraphic spid="28" grpId="0">
        <p:bldAsOne/>
      </p:bldGraphic>
      <p:bldGraphic spid="29" grpId="0">
        <p:bldAsOne/>
      </p:bldGraphic>
      <p:bldGraphic spid="30" grpId="0">
        <p:bldAsOne/>
      </p:bldGraphic>
      <p:bldP spid="31" grpId="0" animBg="1"/>
      <p:bldP spid="32" grpId="0" animBg="1"/>
      <p:bldP spid="33" grpId="0" animBg="1"/>
      <p:bldP spid="34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-Special">
      <a:majorFont>
        <a:latin typeface="Bebas Neue"/>
        <a:ea typeface=""/>
        <a:cs typeface=""/>
      </a:majorFont>
      <a:minorFont>
        <a:latin typeface="Rockwel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1286</Words>
  <Application>Microsoft Office PowerPoint</Application>
  <PresentationFormat>宽屏</PresentationFormat>
  <Paragraphs>359</Paragraphs>
  <Slides>41</Slides>
  <Notes>40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Bebas Neue</vt:lpstr>
      <vt:lpstr>等线</vt:lpstr>
      <vt:lpstr>等线 Light</vt:lpstr>
      <vt:lpstr>Arial</vt:lpstr>
      <vt:lpstr>Rockwell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</dc:title>
  <dc:creator>少东</dc:creator>
  <cp:lastModifiedBy>杨 康弘</cp:lastModifiedBy>
  <cp:revision>15</cp:revision>
  <dcterms:created xsi:type="dcterms:W3CDTF">2017-12-21T16:41:00Z</dcterms:created>
  <dcterms:modified xsi:type="dcterms:W3CDTF">2020-05-25T09:46:10Z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