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5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980" autoAdjust="0"/>
    <p:restoredTop sz="96238" autoAdjust="0"/>
  </p:normalViewPr>
  <p:slideViewPr>
    <p:cSldViewPr snapToGrid="0">
      <p:cViewPr varScale="1">
        <p:scale>
          <a:sx n="110" d="100"/>
          <a:sy n="110" d="100"/>
        </p:scale>
        <p:origin x="516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85F79F6-7C92-448C-940E-29616A716097}" type="datetimeFigureOut">
              <a:rPr lang="zh-CN" altLang="en-US" smtClean="0"/>
              <a:t>2018/4/28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A61E4B5-8948-4022-B7CC-6F92501EAF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52717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77760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DC015B7-38AA-4B20-BB4D-7C35CD61FAE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77760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69172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77760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DC015B7-38AA-4B20-BB4D-7C35CD61FAE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77760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565476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77760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DC015B7-38AA-4B20-BB4D-7C35CD61FAE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77760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1279517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77760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DC015B7-38AA-4B20-BB4D-7C35CD61FAE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77760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1895723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77760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DC015B7-38AA-4B20-BB4D-7C35CD61FAE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77760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279504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77760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DC015B7-38AA-4B20-BB4D-7C35CD61FAE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77760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7091245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77760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DC015B7-38AA-4B20-BB4D-7C35CD61FAE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77760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4965624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77760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DC015B7-38AA-4B20-BB4D-7C35CD61FAE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77760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8167862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77760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DC015B7-38AA-4B20-BB4D-7C35CD61FAE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77760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05978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4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9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5" indent="0" algn="ctr">
              <a:buNone/>
              <a:defRPr sz="2000"/>
            </a:lvl2pPr>
            <a:lvl3pPr marL="914370" indent="0" algn="ctr">
              <a:buNone/>
              <a:defRPr sz="1801"/>
            </a:lvl3pPr>
            <a:lvl4pPr marL="1371555" indent="0" algn="ctr">
              <a:buNone/>
              <a:defRPr sz="1600"/>
            </a:lvl4pPr>
            <a:lvl5pPr marL="1828741" indent="0" algn="ctr">
              <a:buNone/>
              <a:defRPr sz="1600"/>
            </a:lvl5pPr>
            <a:lvl6pPr marL="2285926" indent="0" algn="ctr">
              <a:buNone/>
              <a:defRPr sz="1600"/>
            </a:lvl6pPr>
            <a:lvl7pPr marL="2743111" indent="0" algn="ctr">
              <a:buNone/>
              <a:defRPr sz="1600"/>
            </a:lvl7pPr>
            <a:lvl8pPr marL="3200296" indent="0" algn="ctr">
              <a:buNone/>
              <a:defRPr sz="1600"/>
            </a:lvl8pPr>
            <a:lvl9pPr marL="3657481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09789-FCD6-481A-9923-32E656DF23CB}" type="datetimeFigureOut">
              <a:rPr lang="zh-CN" altLang="en-US" smtClean="0"/>
              <a:pPr/>
              <a:t>2018/4/28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9288B-7458-47DA-BB60-683206BA417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14815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09789-FCD6-481A-9923-32E656DF23CB}" type="datetimeFigureOut">
              <a:rPr lang="zh-CN" altLang="en-US" smtClean="0"/>
              <a:pPr/>
              <a:t>2018/4/28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9288B-7458-47DA-BB60-683206BA417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55463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7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7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09789-FCD6-481A-9923-32E656DF23CB}" type="datetimeFigureOut">
              <a:rPr lang="zh-CN" altLang="en-US" smtClean="0"/>
              <a:pPr/>
              <a:t>2018/4/28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9288B-7458-47DA-BB60-683206BA417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65411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09789-FCD6-481A-9923-32E656DF23CB}" type="datetimeFigureOut">
              <a:rPr lang="zh-CN" altLang="en-US" smtClean="0"/>
              <a:pPr/>
              <a:t>2018/4/28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9288B-7458-47DA-BB60-683206BA417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27689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85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0" indent="0">
              <a:buNone/>
              <a:defRPr sz="1801">
                <a:solidFill>
                  <a:schemeClr val="tx1">
                    <a:tint val="75000"/>
                  </a:schemeClr>
                </a:solidFill>
              </a:defRPr>
            </a:lvl3pPr>
            <a:lvl4pPr marL="137155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4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2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1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29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48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09789-FCD6-481A-9923-32E656DF23CB}" type="datetimeFigureOut">
              <a:rPr lang="zh-CN" altLang="en-US" smtClean="0"/>
              <a:pPr/>
              <a:t>2018/4/28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9288B-7458-47DA-BB60-683206BA417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42381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1" y="1825626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1" y="1825626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09789-FCD6-481A-9923-32E656DF23CB}" type="datetimeFigureOut">
              <a:rPr lang="zh-CN" altLang="en-US" smtClean="0"/>
              <a:pPr/>
              <a:t>2018/4/28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9288B-7458-47DA-BB60-683206BA417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78730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365126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90" y="1681164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5" indent="0">
              <a:buNone/>
              <a:defRPr sz="2000" b="1"/>
            </a:lvl2pPr>
            <a:lvl3pPr marL="914370" indent="0">
              <a:buNone/>
              <a:defRPr sz="1801" b="1"/>
            </a:lvl3pPr>
            <a:lvl4pPr marL="1371555" indent="0">
              <a:buNone/>
              <a:defRPr sz="1600" b="1"/>
            </a:lvl4pPr>
            <a:lvl5pPr marL="1828741" indent="0">
              <a:buNone/>
              <a:defRPr sz="1600" b="1"/>
            </a:lvl5pPr>
            <a:lvl6pPr marL="2285926" indent="0">
              <a:buNone/>
              <a:defRPr sz="1600" b="1"/>
            </a:lvl6pPr>
            <a:lvl7pPr marL="2743111" indent="0">
              <a:buNone/>
              <a:defRPr sz="1600" b="1"/>
            </a:lvl7pPr>
            <a:lvl8pPr marL="3200296" indent="0">
              <a:buNone/>
              <a:defRPr sz="1600" b="1"/>
            </a:lvl8pPr>
            <a:lvl9pPr marL="3657481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90" y="2505076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4"/>
            <a:ext cx="5183189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5" indent="0">
              <a:buNone/>
              <a:defRPr sz="2000" b="1"/>
            </a:lvl2pPr>
            <a:lvl3pPr marL="914370" indent="0">
              <a:buNone/>
              <a:defRPr sz="1801" b="1"/>
            </a:lvl3pPr>
            <a:lvl4pPr marL="1371555" indent="0">
              <a:buNone/>
              <a:defRPr sz="1600" b="1"/>
            </a:lvl4pPr>
            <a:lvl5pPr marL="1828741" indent="0">
              <a:buNone/>
              <a:defRPr sz="1600" b="1"/>
            </a:lvl5pPr>
            <a:lvl6pPr marL="2285926" indent="0">
              <a:buNone/>
              <a:defRPr sz="1600" b="1"/>
            </a:lvl6pPr>
            <a:lvl7pPr marL="2743111" indent="0">
              <a:buNone/>
              <a:defRPr sz="1600" b="1"/>
            </a:lvl7pPr>
            <a:lvl8pPr marL="3200296" indent="0">
              <a:buNone/>
              <a:defRPr sz="1600" b="1"/>
            </a:lvl8pPr>
            <a:lvl9pPr marL="3657481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6"/>
            <a:ext cx="5183189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09789-FCD6-481A-9923-32E656DF23CB}" type="datetimeFigureOut">
              <a:rPr lang="zh-CN" altLang="en-US" smtClean="0"/>
              <a:pPr/>
              <a:t>2018/4/28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9288B-7458-47DA-BB60-683206BA417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0015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09789-FCD6-481A-9923-32E656DF23CB}" type="datetimeFigureOut">
              <a:rPr lang="zh-CN" altLang="en-US" smtClean="0"/>
              <a:pPr/>
              <a:t>2018/4/28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9288B-7458-47DA-BB60-683206BA417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57591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09789-FCD6-481A-9923-32E656DF23CB}" type="datetimeFigureOut">
              <a:rPr lang="zh-CN" altLang="en-US" smtClean="0"/>
              <a:pPr/>
              <a:t>2018/4/28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9288B-7458-47DA-BB60-683206BA417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63901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1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7" y="987425"/>
            <a:ext cx="6172201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399"/>
            <a:ext cx="3932237" cy="3811589"/>
          </a:xfrm>
        </p:spPr>
        <p:txBody>
          <a:bodyPr/>
          <a:lstStyle>
            <a:lvl1pPr marL="0" indent="0">
              <a:buNone/>
              <a:defRPr sz="1600"/>
            </a:lvl1pPr>
            <a:lvl2pPr marL="457185" indent="0">
              <a:buNone/>
              <a:defRPr sz="1401"/>
            </a:lvl2pPr>
            <a:lvl3pPr marL="914370" indent="0">
              <a:buNone/>
              <a:defRPr sz="1200"/>
            </a:lvl3pPr>
            <a:lvl4pPr marL="1371555" indent="0">
              <a:buNone/>
              <a:defRPr sz="1001"/>
            </a:lvl4pPr>
            <a:lvl5pPr marL="1828741" indent="0">
              <a:buNone/>
              <a:defRPr sz="1001"/>
            </a:lvl5pPr>
            <a:lvl6pPr marL="2285926" indent="0">
              <a:buNone/>
              <a:defRPr sz="1001"/>
            </a:lvl6pPr>
            <a:lvl7pPr marL="2743111" indent="0">
              <a:buNone/>
              <a:defRPr sz="1001"/>
            </a:lvl7pPr>
            <a:lvl8pPr marL="3200296" indent="0">
              <a:buNone/>
              <a:defRPr sz="1001"/>
            </a:lvl8pPr>
            <a:lvl9pPr marL="3657481" indent="0">
              <a:buNone/>
              <a:defRPr sz="100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09789-FCD6-481A-9923-32E656DF23CB}" type="datetimeFigureOut">
              <a:rPr lang="zh-CN" altLang="en-US" smtClean="0"/>
              <a:pPr/>
              <a:t>2018/4/28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9288B-7458-47DA-BB60-683206BA417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3000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1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7" y="987425"/>
            <a:ext cx="6172201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185" indent="0">
              <a:buNone/>
              <a:defRPr sz="2800"/>
            </a:lvl2pPr>
            <a:lvl3pPr marL="914370" indent="0">
              <a:buNone/>
              <a:defRPr sz="2400"/>
            </a:lvl3pPr>
            <a:lvl4pPr marL="1371555" indent="0">
              <a:buNone/>
              <a:defRPr sz="2000"/>
            </a:lvl4pPr>
            <a:lvl5pPr marL="1828741" indent="0">
              <a:buNone/>
              <a:defRPr sz="2000"/>
            </a:lvl5pPr>
            <a:lvl6pPr marL="2285926" indent="0">
              <a:buNone/>
              <a:defRPr sz="2000"/>
            </a:lvl6pPr>
            <a:lvl7pPr marL="2743111" indent="0">
              <a:buNone/>
              <a:defRPr sz="2000"/>
            </a:lvl7pPr>
            <a:lvl8pPr marL="3200296" indent="0">
              <a:buNone/>
              <a:defRPr sz="2000"/>
            </a:lvl8pPr>
            <a:lvl9pPr marL="3657481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399"/>
            <a:ext cx="3932237" cy="3811589"/>
          </a:xfrm>
        </p:spPr>
        <p:txBody>
          <a:bodyPr/>
          <a:lstStyle>
            <a:lvl1pPr marL="0" indent="0">
              <a:buNone/>
              <a:defRPr sz="1600"/>
            </a:lvl1pPr>
            <a:lvl2pPr marL="457185" indent="0">
              <a:buNone/>
              <a:defRPr sz="1401"/>
            </a:lvl2pPr>
            <a:lvl3pPr marL="914370" indent="0">
              <a:buNone/>
              <a:defRPr sz="1200"/>
            </a:lvl3pPr>
            <a:lvl4pPr marL="1371555" indent="0">
              <a:buNone/>
              <a:defRPr sz="1001"/>
            </a:lvl4pPr>
            <a:lvl5pPr marL="1828741" indent="0">
              <a:buNone/>
              <a:defRPr sz="1001"/>
            </a:lvl5pPr>
            <a:lvl6pPr marL="2285926" indent="0">
              <a:buNone/>
              <a:defRPr sz="1001"/>
            </a:lvl6pPr>
            <a:lvl7pPr marL="2743111" indent="0">
              <a:buNone/>
              <a:defRPr sz="1001"/>
            </a:lvl7pPr>
            <a:lvl8pPr marL="3200296" indent="0">
              <a:buNone/>
              <a:defRPr sz="1001"/>
            </a:lvl8pPr>
            <a:lvl9pPr marL="3657481" indent="0">
              <a:buNone/>
              <a:defRPr sz="100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09789-FCD6-481A-9923-32E656DF23CB}" type="datetimeFigureOut">
              <a:rPr lang="zh-CN" altLang="en-US" smtClean="0"/>
              <a:pPr/>
              <a:t>2018/4/28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9288B-7458-47DA-BB60-683206BA417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68716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1" y="3651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1" y="1825626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1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309789-FCD6-481A-9923-32E656DF23CB}" type="datetimeFigureOut">
              <a:rPr lang="zh-CN" altLang="en-US" smtClean="0"/>
              <a:pPr/>
              <a:t>2018/4/28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1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1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99288B-7458-47DA-BB60-683206BA417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33407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37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3" indent="-228593" algn="l" defTabSz="914370" rtl="0" eaLnBrk="1" latinLnBrk="0" hangingPunct="1">
        <a:lnSpc>
          <a:spcPct val="90000"/>
        </a:lnSpc>
        <a:spcBef>
          <a:spcPts val="1001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78" indent="-228593" algn="l" defTabSz="91437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63" indent="-228593" algn="l" defTabSz="91437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49" indent="-228593" algn="l" defTabSz="91437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1" kern="1200">
          <a:solidFill>
            <a:schemeClr val="tx1"/>
          </a:solidFill>
          <a:latin typeface="+mn-lt"/>
          <a:ea typeface="+mn-ea"/>
          <a:cs typeface="+mn-cs"/>
        </a:defRPr>
      </a:lvl4pPr>
      <a:lvl5pPr marL="2057334" indent="-228593" algn="l" defTabSz="91437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1" kern="1200">
          <a:solidFill>
            <a:schemeClr val="tx1"/>
          </a:solidFill>
          <a:latin typeface="+mn-lt"/>
          <a:ea typeface="+mn-ea"/>
          <a:cs typeface="+mn-cs"/>
        </a:defRPr>
      </a:lvl5pPr>
      <a:lvl6pPr marL="2514519" indent="-228593" algn="l" defTabSz="91437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1" kern="1200">
          <a:solidFill>
            <a:schemeClr val="tx1"/>
          </a:solidFill>
          <a:latin typeface="+mn-lt"/>
          <a:ea typeface="+mn-ea"/>
          <a:cs typeface="+mn-cs"/>
        </a:defRPr>
      </a:lvl6pPr>
      <a:lvl7pPr marL="2971704" indent="-228593" algn="l" defTabSz="91437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1" kern="1200">
          <a:solidFill>
            <a:schemeClr val="tx1"/>
          </a:solidFill>
          <a:latin typeface="+mn-lt"/>
          <a:ea typeface="+mn-ea"/>
          <a:cs typeface="+mn-cs"/>
        </a:defRPr>
      </a:lvl7pPr>
      <a:lvl8pPr marL="3428889" indent="-228593" algn="l" defTabSz="91437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1" kern="1200">
          <a:solidFill>
            <a:schemeClr val="tx1"/>
          </a:solidFill>
          <a:latin typeface="+mn-lt"/>
          <a:ea typeface="+mn-ea"/>
          <a:cs typeface="+mn-cs"/>
        </a:defRPr>
      </a:lvl8pPr>
      <a:lvl9pPr marL="3886074" indent="-228593" algn="l" defTabSz="91437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0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1pPr>
      <a:lvl2pPr marL="457185" algn="l" defTabSz="914370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2pPr>
      <a:lvl3pPr marL="914370" algn="l" defTabSz="914370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3pPr>
      <a:lvl4pPr marL="1371555" algn="l" defTabSz="914370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4pPr>
      <a:lvl5pPr marL="1828741" algn="l" defTabSz="914370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5pPr>
      <a:lvl6pPr marL="2285926" algn="l" defTabSz="914370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6pPr>
      <a:lvl7pPr marL="2743111" algn="l" defTabSz="914370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7pPr>
      <a:lvl8pPr marL="3200296" algn="l" defTabSz="914370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8pPr>
      <a:lvl9pPr marL="3657481" algn="l" defTabSz="914370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31.jpeg"/><Relationship Id="rId4" Type="http://schemas.microsoft.com/office/2007/relationships/hdphoto" Target="../media/hdphoto5.wd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microsoft.com/office/2007/relationships/hdphoto" Target="../media/hdphoto2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jpeg"/><Relationship Id="rId4" Type="http://schemas.microsoft.com/office/2007/relationships/hdphoto" Target="../media/hdphoto2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7" Type="http://schemas.openxmlformats.org/officeDocument/2006/relationships/image" Target="../media/image1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12.png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0.jpeg"/><Relationship Id="rId7" Type="http://schemas.openxmlformats.org/officeDocument/2006/relationships/image" Target="../media/image16.png"/><Relationship Id="rId12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11" Type="http://schemas.openxmlformats.org/officeDocument/2006/relationships/image" Target="../media/image20.jpeg"/><Relationship Id="rId5" Type="http://schemas.microsoft.com/office/2007/relationships/hdphoto" Target="../media/hdphoto3.wdp"/><Relationship Id="rId10" Type="http://schemas.openxmlformats.org/officeDocument/2006/relationships/image" Target="../media/image19.png"/><Relationship Id="rId4" Type="http://schemas.openxmlformats.org/officeDocument/2006/relationships/image" Target="../media/image14.png"/><Relationship Id="rId9" Type="http://schemas.openxmlformats.org/officeDocument/2006/relationships/image" Target="../media/image1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4" Type="http://schemas.microsoft.com/office/2007/relationships/hdphoto" Target="../media/hdphoto2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2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7" Type="http://schemas.openxmlformats.org/officeDocument/2006/relationships/image" Target="../media/image2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26.png"/><Relationship Id="rId4" Type="http://schemas.openxmlformats.org/officeDocument/2006/relationships/image" Target="../media/image2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261"/>
          <a:stretch/>
        </p:blipFill>
        <p:spPr>
          <a:xfrm flipH="1">
            <a:off x="5902575" y="1"/>
            <a:ext cx="6295625" cy="6857999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261"/>
          <a:stretch/>
        </p:blipFill>
        <p:spPr>
          <a:xfrm>
            <a:off x="2" y="0"/>
            <a:ext cx="6384834" cy="6858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602" b="96991" l="100" r="99700">
                        <a14:foregroundMark x1="53100" y1="602" x2="8900" y2="33200"/>
                        <a14:foregroundMark x1="11200" y1="32197" x2="100" y2="39920"/>
                        <a14:foregroundMark x1="3700" y1="67101" x2="8700" y2="71715"/>
                        <a14:foregroundMark x1="57800" y1="7322" x2="62000" y2="7523"/>
                        <a14:foregroundMark x1="93300" y1="38415" x2="99700" y2="42828"/>
                        <a14:foregroundMark x1="7200" y1="41825" x2="7600" y2="86760"/>
                        <a14:foregroundMark x1="28300" y1="48746" x2="500" y2="72919"/>
                        <a14:foregroundMark x1="11800" y1="78435" x2="34500" y2="94684"/>
                        <a14:foregroundMark x1="86600" y1="84654" x2="59100" y2="96991"/>
                        <a14:foregroundMark x1="92000" y1="76530" x2="98700" y2="6128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0544" y="1094227"/>
            <a:ext cx="4513699" cy="4500157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076247" y="1849417"/>
            <a:ext cx="1225764" cy="31498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87404"/>
            <a:r>
              <a:rPr lang="zh-CN" altLang="en-US" sz="9934" dirty="0">
                <a:solidFill>
                  <a:prstClr val="black"/>
                </a:solidFill>
                <a:latin typeface="经典繁方篆" panose="02010609000101010101" pitchFamily="49" charset="-122"/>
                <a:ea typeface="经典繁方篆" panose="02010609000101010101" pitchFamily="49" charset="-122"/>
                <a:cs typeface="经典繁方篆" panose="02010609000101010101" pitchFamily="49" charset="-122"/>
              </a:rPr>
              <a:t>古风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6440993" y="2526375"/>
            <a:ext cx="879600" cy="226130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defTabSz="987404"/>
            <a:r>
              <a:rPr lang="zh-CN" altLang="en-US" sz="2258" dirty="0">
                <a:solidFill>
                  <a:prstClr val="black"/>
                </a:solidFill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请输入文本内容</a:t>
            </a:r>
            <a:endParaRPr lang="en-US" altLang="zh-CN" sz="2258" dirty="0">
              <a:solidFill>
                <a:prstClr val="black"/>
              </a:solidFill>
              <a:latin typeface="叶根友毛笔行书2.0版" panose="02010601030101010101" pitchFamily="2" charset="-122"/>
              <a:ea typeface="叶根友毛笔行书2.0版" panose="02010601030101010101" pitchFamily="2" charset="-122"/>
            </a:endParaRPr>
          </a:p>
          <a:p>
            <a:pPr defTabSz="987404"/>
            <a:r>
              <a:rPr lang="zh-CN" altLang="en-US" sz="2258" dirty="0">
                <a:solidFill>
                  <a:prstClr val="black"/>
                </a:solidFill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请输入文本内容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7926426" y="3912956"/>
            <a:ext cx="469063" cy="50937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defTabSz="987404"/>
            <a:r>
              <a:rPr lang="zh-CN" altLang="en-US" sz="2710" dirty="0">
                <a:solidFill>
                  <a:srgbClr val="FF0000"/>
                </a:solidFill>
                <a:latin typeface="经典繁方篆" panose="02010609000101010101" pitchFamily="49" charset="-122"/>
                <a:ea typeface="经典繁方篆" panose="02010609000101010101" pitchFamily="49" charset="-122"/>
                <a:cs typeface="经典繁方篆" panose="02010609000101010101" pitchFamily="49" charset="-122"/>
              </a:rPr>
              <a:t>章</a:t>
            </a:r>
          </a:p>
        </p:txBody>
      </p:sp>
    </p:spTree>
    <p:extLst>
      <p:ext uri="{BB962C8B-B14F-4D97-AF65-F5344CB8AC3E}">
        <p14:creationId xmlns:p14="http://schemas.microsoft.com/office/powerpoint/2010/main" val="1229249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3846" r="90385">
                        <a14:foregroundMark x1="86538" y1="843" x2="86538" y2="95663"/>
                        <a14:foregroundMark x1="27692" y1="38916" x2="14038" y2="42410"/>
                        <a14:foregroundMark x1="49038" y1="47711" x2="35769" y2="49880"/>
                        <a14:foregroundMark x1="46538" y1="23735" x2="45192" y2="21807"/>
                        <a14:foregroundMark x1="63846" y1="11446" x2="56154" y2="15783"/>
                        <a14:foregroundMark x1="69038" y1="2169" x2="71538" y2="9036"/>
                        <a14:foregroundMark x1="72500" y1="26386" x2="71538" y2="34699"/>
                        <a14:foregroundMark x1="75769" y1="62892" x2="76154" y2="71205"/>
                        <a14:foregroundMark x1="32500" y1="10964" x2="29038" y2="13855"/>
                        <a14:foregroundMark x1="33654" y1="16506" x2="35385" y2="20723"/>
                        <a14:foregroundMark x1="40000" y1="21566" x2="31154" y2="21807"/>
                        <a14:foregroundMark x1="24808" y1="27952" x2="23077" y2="31687"/>
                        <a14:foregroundMark x1="30385" y1="27952" x2="45577" y2="35783"/>
                        <a14:foregroundMark x1="47692" y1="25904" x2="49038" y2="29518"/>
                        <a14:foregroundMark x1="69423" y1="6145" x2="77115" y2="91928"/>
                        <a14:foregroundMark x1="69423" y1="13012" x2="70192" y2="36988"/>
                        <a14:foregroundMark x1="60000" y1="9277" x2="53654" y2="4578"/>
                        <a14:foregroundMark x1="65577" y1="7711" x2="63846" y2="482"/>
                        <a14:foregroundMark x1="14038" y1="42169" x2="6923" y2="45904"/>
                        <a14:foregroundMark x1="45577" y1="42410" x2="37115" y2="4373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3690"/>
          <a:stretch/>
        </p:blipFill>
        <p:spPr>
          <a:xfrm>
            <a:off x="8128681" y="380552"/>
            <a:ext cx="3966089" cy="6096897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861"/>
          <a:stretch/>
        </p:blipFill>
        <p:spPr>
          <a:xfrm>
            <a:off x="1142126" y="3296561"/>
            <a:ext cx="3147867" cy="2406262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1946735" y="3758079"/>
            <a:ext cx="1225764" cy="1621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87404"/>
            <a:r>
              <a:rPr lang="zh-CN" altLang="en-US" sz="9934" dirty="0">
                <a:solidFill>
                  <a:prstClr val="white"/>
                </a:solidFill>
                <a:latin typeface="经典繁方篆" panose="02010609000101010101" pitchFamily="49" charset="-122"/>
                <a:ea typeface="经典繁方篆" panose="02010609000101010101" pitchFamily="49" charset="-122"/>
                <a:cs typeface="经典繁方篆" panose="02010609000101010101" pitchFamily="49" charset="-122"/>
              </a:rPr>
              <a:t>三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4067982" y="4033802"/>
            <a:ext cx="879600" cy="226130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defTabSz="987404"/>
            <a:r>
              <a:rPr lang="zh-CN" altLang="en-US" sz="2258" dirty="0">
                <a:solidFill>
                  <a:prstClr val="black"/>
                </a:solidFill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请输入文本内容</a:t>
            </a:r>
            <a:endParaRPr lang="en-US" altLang="zh-CN" sz="2258" dirty="0">
              <a:solidFill>
                <a:prstClr val="black"/>
              </a:solidFill>
              <a:latin typeface="叶根友毛笔行书2.0版" panose="02010601030101010101" pitchFamily="2" charset="-122"/>
              <a:ea typeface="叶根友毛笔行书2.0版" panose="02010601030101010101" pitchFamily="2" charset="-122"/>
            </a:endParaRPr>
          </a:p>
          <a:p>
            <a:pPr defTabSz="987404"/>
            <a:r>
              <a:rPr lang="zh-CN" altLang="en-US" sz="2258" dirty="0">
                <a:solidFill>
                  <a:prstClr val="black"/>
                </a:solidFill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请输入文本内容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594705" y="3682874"/>
            <a:ext cx="469063" cy="50937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defTabSz="987404"/>
            <a:r>
              <a:rPr lang="zh-CN" altLang="en-US" sz="2710" dirty="0">
                <a:solidFill>
                  <a:srgbClr val="FF0000"/>
                </a:solidFill>
                <a:latin typeface="经典繁方篆" panose="02010609000101010101" pitchFamily="49" charset="-122"/>
                <a:ea typeface="经典繁方篆" panose="02010609000101010101" pitchFamily="49" charset="-122"/>
                <a:cs typeface="经典繁方篆" panose="02010609000101010101" pitchFamily="49" charset="-122"/>
              </a:rPr>
              <a:t>章</a:t>
            </a:r>
          </a:p>
        </p:txBody>
      </p:sp>
    </p:spTree>
    <p:extLst>
      <p:ext uri="{BB962C8B-B14F-4D97-AF65-F5344CB8AC3E}">
        <p14:creationId xmlns:p14="http://schemas.microsoft.com/office/powerpoint/2010/main" val="38254632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2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 uiExpand="1" build="p"/>
      <p:bldP spid="1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407" y="1792522"/>
            <a:ext cx="3575117" cy="3575117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1525" y="1792522"/>
            <a:ext cx="3575117" cy="3575117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8270" y="1792522"/>
            <a:ext cx="3575117" cy="3575117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1946732" y="3040576"/>
            <a:ext cx="1225764" cy="648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87404"/>
            <a:r>
              <a:rPr lang="zh-CN" altLang="en-US" sz="3613" dirty="0">
                <a:solidFill>
                  <a:prstClr val="white"/>
                </a:solidFill>
                <a:latin typeface="叶根友毛笔行书2.0版" panose="02010601030101010101" pitchFamily="2" charset="-122"/>
                <a:ea typeface="叶根友毛笔行书2.0版" panose="02010601030101010101" pitchFamily="2" charset="-122"/>
                <a:cs typeface="经典繁方篆" panose="02010609000101010101" pitchFamily="49" charset="-122"/>
              </a:rPr>
              <a:t>标题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5521849" y="3040576"/>
            <a:ext cx="1225764" cy="648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87404"/>
            <a:r>
              <a:rPr lang="zh-CN" altLang="en-US" sz="3613" dirty="0">
                <a:solidFill>
                  <a:prstClr val="white"/>
                </a:solidFill>
                <a:latin typeface="叶根友毛笔行书2.0版" panose="02010601030101010101" pitchFamily="2" charset="-122"/>
                <a:ea typeface="叶根友毛笔行书2.0版" panose="02010601030101010101" pitchFamily="2" charset="-122"/>
                <a:cs typeface="经典繁方篆" panose="02010609000101010101" pitchFamily="49" charset="-122"/>
              </a:rPr>
              <a:t>标题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9329215" y="3040576"/>
            <a:ext cx="1225764" cy="648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87404"/>
            <a:r>
              <a:rPr lang="zh-CN" altLang="en-US" sz="3613" dirty="0">
                <a:solidFill>
                  <a:prstClr val="white"/>
                </a:solidFill>
                <a:latin typeface="叶根友毛笔行书2.0版" panose="02010601030101010101" pitchFamily="2" charset="-122"/>
                <a:ea typeface="叶根友毛笔行书2.0版" panose="02010601030101010101" pitchFamily="2" charset="-122"/>
                <a:cs typeface="经典繁方篆" panose="02010609000101010101" pitchFamily="49" charset="-122"/>
              </a:rPr>
              <a:t>标题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1375130" y="5136896"/>
            <a:ext cx="3196391" cy="926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87404"/>
            <a:r>
              <a:rPr lang="zh-CN" altLang="en-US" sz="2710" dirty="0">
                <a:solidFill>
                  <a:prstClr val="black"/>
                </a:solidFill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请输入文本内容</a:t>
            </a:r>
            <a:endParaRPr lang="en-US" altLang="zh-CN" sz="2710" dirty="0">
              <a:solidFill>
                <a:prstClr val="black"/>
              </a:solidFill>
              <a:latin typeface="叶根友毛笔行书2.0版" panose="02010601030101010101" pitchFamily="2" charset="-122"/>
              <a:ea typeface="叶根友毛笔行书2.0版" panose="02010601030101010101" pitchFamily="2" charset="-122"/>
            </a:endParaRPr>
          </a:p>
          <a:p>
            <a:pPr defTabSz="987404"/>
            <a:r>
              <a:rPr lang="zh-CN" altLang="en-US" sz="2710" dirty="0">
                <a:solidFill>
                  <a:prstClr val="black"/>
                </a:solidFill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请输入文本内容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4950248" y="5136896"/>
            <a:ext cx="3196391" cy="926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87404"/>
            <a:r>
              <a:rPr lang="zh-CN" altLang="en-US" sz="2710" dirty="0">
                <a:solidFill>
                  <a:prstClr val="black"/>
                </a:solidFill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请输入文本内容</a:t>
            </a:r>
            <a:endParaRPr lang="en-US" altLang="zh-CN" sz="2710" dirty="0">
              <a:solidFill>
                <a:prstClr val="black"/>
              </a:solidFill>
              <a:latin typeface="叶根友毛笔行书2.0版" panose="02010601030101010101" pitchFamily="2" charset="-122"/>
              <a:ea typeface="叶根友毛笔行书2.0版" panose="02010601030101010101" pitchFamily="2" charset="-122"/>
            </a:endParaRPr>
          </a:p>
          <a:p>
            <a:pPr defTabSz="987404"/>
            <a:r>
              <a:rPr lang="zh-CN" altLang="en-US" sz="2710" dirty="0">
                <a:solidFill>
                  <a:prstClr val="black"/>
                </a:solidFill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请输入文本内容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8788622" y="5136896"/>
            <a:ext cx="3196391" cy="926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87404"/>
            <a:r>
              <a:rPr lang="zh-CN" altLang="en-US" sz="2710" dirty="0">
                <a:solidFill>
                  <a:prstClr val="black"/>
                </a:solidFill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请输入文本内容</a:t>
            </a:r>
            <a:endParaRPr lang="en-US" altLang="zh-CN" sz="2710" dirty="0">
              <a:solidFill>
                <a:prstClr val="black"/>
              </a:solidFill>
              <a:latin typeface="叶根友毛笔行书2.0版" panose="02010601030101010101" pitchFamily="2" charset="-122"/>
              <a:ea typeface="叶根友毛笔行书2.0版" panose="02010601030101010101" pitchFamily="2" charset="-122"/>
            </a:endParaRPr>
          </a:p>
          <a:p>
            <a:pPr defTabSz="987404"/>
            <a:r>
              <a:rPr lang="zh-CN" altLang="en-US" sz="2710" dirty="0">
                <a:solidFill>
                  <a:prstClr val="black"/>
                </a:solidFill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请输入文本内容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7990605" y="802829"/>
            <a:ext cx="3504650" cy="57874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defTabSz="987404"/>
            <a:r>
              <a:rPr lang="zh-CN" altLang="en-US" sz="3161" dirty="0">
                <a:solidFill>
                  <a:prstClr val="black"/>
                </a:solidFill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请输入文本内容</a:t>
            </a:r>
            <a:endParaRPr lang="en-US" altLang="zh-CN" sz="3161" dirty="0">
              <a:solidFill>
                <a:prstClr val="black"/>
              </a:solidFill>
              <a:latin typeface="叶根友毛笔行书2.0版" panose="02010601030101010101" pitchFamily="2" charset="-122"/>
              <a:ea typeface="叶根友毛笔行书2.0版" panose="02010601030101010101" pitchFamily="2" charset="-122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297" b="28895"/>
          <a:stretch/>
        </p:blipFill>
        <p:spPr>
          <a:xfrm flipV="1">
            <a:off x="10987916" y="476995"/>
            <a:ext cx="1227440" cy="1033996"/>
          </a:xfrm>
          <a:prstGeom prst="rect">
            <a:avLst/>
          </a:prstGeom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val="380436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6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23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13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12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 build="p"/>
      <p:bldP spid="21" grpId="0" uiExpand="1" build="p"/>
      <p:bldP spid="22" grpId="0" uiExpand="1" build="p"/>
      <p:bldP spid="2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804" b="92157" l="3000" r="95800">
                        <a14:foregroundMark x1="33200" y1="49673" x2="3000" y2="49020"/>
                        <a14:foregroundMark x1="30600" y1="14379" x2="63000" y2="14379"/>
                        <a14:foregroundMark x1="92000" y1="32026" x2="95800" y2="33333"/>
                        <a14:foregroundMark x1="81000" y1="17647" x2="81800" y2="18954"/>
                        <a14:foregroundMark x1="72600" y1="13725" x2="69800" y2="11111"/>
                        <a14:foregroundMark x1="38400" y1="75163" x2="37400" y2="9215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8154" y="1719336"/>
            <a:ext cx="2665243" cy="815564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2255076" y="1797037"/>
            <a:ext cx="1225764" cy="648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87404"/>
            <a:r>
              <a:rPr lang="zh-CN" altLang="en-US" sz="3613" dirty="0">
                <a:solidFill>
                  <a:prstClr val="white"/>
                </a:solidFill>
                <a:latin typeface="叶根友毛笔行书2.0版" panose="02010601030101010101" pitchFamily="2" charset="-122"/>
                <a:ea typeface="叶根友毛笔行书2.0版" panose="02010601030101010101" pitchFamily="2" charset="-122"/>
                <a:cs typeface="经典繁方篆" panose="02010609000101010101" pitchFamily="49" charset="-122"/>
              </a:rPr>
              <a:t>标题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4520490" y="1936016"/>
            <a:ext cx="5507360" cy="5093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87404"/>
            <a:r>
              <a:rPr lang="zh-CN" altLang="en-US" sz="2710" dirty="0">
                <a:solidFill>
                  <a:prstClr val="black"/>
                </a:solidFill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请输入文本内容请输入文本内容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4520490" y="2575459"/>
            <a:ext cx="5507360" cy="5093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87404"/>
            <a:r>
              <a:rPr lang="zh-CN" altLang="en-US" sz="2710" dirty="0">
                <a:solidFill>
                  <a:prstClr val="black"/>
                </a:solidFill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请输入文本内容请输入文本内容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4520490" y="3214900"/>
            <a:ext cx="5507360" cy="5093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87404"/>
            <a:r>
              <a:rPr lang="zh-CN" altLang="en-US" sz="2710" dirty="0">
                <a:solidFill>
                  <a:prstClr val="black"/>
                </a:solidFill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请输入文本内容请输入文本内容</a:t>
            </a: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804" b="92157" l="3000" r="95800">
                        <a14:foregroundMark x1="33200" y1="49673" x2="3000" y2="49020"/>
                        <a14:foregroundMark x1="30600" y1="14379" x2="63000" y2="14379"/>
                        <a14:foregroundMark x1="92000" y1="32026" x2="95800" y2="33333"/>
                        <a14:foregroundMark x1="81000" y1="17647" x2="81800" y2="18954"/>
                        <a14:foregroundMark x1="72600" y1="13725" x2="69800" y2="11111"/>
                        <a14:foregroundMark x1="38400" y1="75163" x2="37400" y2="9215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8154" y="3854682"/>
            <a:ext cx="2665243" cy="815564"/>
          </a:xfrm>
          <a:prstGeom prst="rect">
            <a:avLst/>
          </a:prstGeom>
        </p:spPr>
      </p:pic>
      <p:sp>
        <p:nvSpPr>
          <p:cNvPr id="24" name="文本框 23"/>
          <p:cNvSpPr txBox="1"/>
          <p:nvPr/>
        </p:nvSpPr>
        <p:spPr>
          <a:xfrm>
            <a:off x="2255076" y="3932383"/>
            <a:ext cx="1225764" cy="648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87404"/>
            <a:r>
              <a:rPr lang="zh-CN" altLang="en-US" sz="3613" dirty="0">
                <a:solidFill>
                  <a:prstClr val="white"/>
                </a:solidFill>
                <a:latin typeface="叶根友毛笔行书2.0版" panose="02010601030101010101" pitchFamily="2" charset="-122"/>
                <a:ea typeface="叶根友毛笔行书2.0版" panose="02010601030101010101" pitchFamily="2" charset="-122"/>
                <a:cs typeface="经典繁方篆" panose="02010609000101010101" pitchFamily="49" charset="-122"/>
              </a:rPr>
              <a:t>标题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4520490" y="4071362"/>
            <a:ext cx="5507360" cy="5093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87404"/>
            <a:r>
              <a:rPr lang="zh-CN" altLang="en-US" sz="2710" dirty="0">
                <a:solidFill>
                  <a:prstClr val="black"/>
                </a:solidFill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请输入文本内容请输入文本内容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4520490" y="4710805"/>
            <a:ext cx="5507360" cy="5093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87404"/>
            <a:r>
              <a:rPr lang="zh-CN" altLang="en-US" sz="2710" dirty="0">
                <a:solidFill>
                  <a:prstClr val="black"/>
                </a:solidFill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请输入文本内容请输入文本内容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4520490" y="5350246"/>
            <a:ext cx="5507360" cy="5093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87404"/>
            <a:r>
              <a:rPr lang="zh-CN" altLang="en-US" sz="2710" dirty="0">
                <a:solidFill>
                  <a:prstClr val="black"/>
                </a:solidFill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请输入文本内容请输入文本内容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9339" y="3722372"/>
            <a:ext cx="2716822" cy="2716822"/>
          </a:xfrm>
          <a:prstGeom prst="rect">
            <a:avLst/>
          </a:prstGeom>
        </p:spPr>
      </p:pic>
      <p:sp>
        <p:nvSpPr>
          <p:cNvPr id="33" name="文本框 32"/>
          <p:cNvSpPr txBox="1"/>
          <p:nvPr/>
        </p:nvSpPr>
        <p:spPr>
          <a:xfrm>
            <a:off x="7990605" y="802829"/>
            <a:ext cx="3504650" cy="57874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defTabSz="987404"/>
            <a:r>
              <a:rPr lang="zh-CN" altLang="en-US" sz="3161" dirty="0">
                <a:solidFill>
                  <a:prstClr val="black"/>
                </a:solidFill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请输入文本内容</a:t>
            </a:r>
            <a:endParaRPr lang="en-US" altLang="zh-CN" sz="3161" dirty="0">
              <a:solidFill>
                <a:prstClr val="black"/>
              </a:solidFill>
              <a:latin typeface="叶根友毛笔行书2.0版" panose="02010601030101010101" pitchFamily="2" charset="-122"/>
              <a:ea typeface="叶根友毛笔行书2.0版" panose="02010601030101010101" pitchFamily="2" charset="-122"/>
            </a:endParaRPr>
          </a:p>
        </p:txBody>
      </p:sp>
      <p:pic>
        <p:nvPicPr>
          <p:cNvPr id="34" name="图片 33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297" b="28895"/>
          <a:stretch/>
        </p:blipFill>
        <p:spPr>
          <a:xfrm flipV="1">
            <a:off x="10987916" y="476995"/>
            <a:ext cx="1227440" cy="1033996"/>
          </a:xfrm>
          <a:prstGeom prst="rect">
            <a:avLst/>
          </a:prstGeom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val="133168027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6" grpId="0"/>
      <p:bldP spid="21" grpId="0"/>
      <p:bldP spid="22" grpId="0"/>
      <p:bldP spid="24" grpId="0"/>
      <p:bldP spid="25" grpId="0"/>
      <p:bldP spid="26" grpId="0"/>
      <p:bldP spid="27" grpId="0"/>
      <p:bldP spid="3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654" y="2605271"/>
            <a:ext cx="2313476" cy="2274919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>
            <a:clrChange>
              <a:clrFrom>
                <a:srgbClr val="F4F0ED"/>
              </a:clrFrom>
              <a:clrTo>
                <a:srgbClr val="F4F0E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4578" y="604101"/>
            <a:ext cx="8307426" cy="5873351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539387" y="3065198"/>
            <a:ext cx="1476316" cy="1342803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defTabSz="987404"/>
            <a:r>
              <a:rPr lang="zh-CN" altLang="en-US" sz="4063" dirty="0">
                <a:solidFill>
                  <a:prstClr val="white"/>
                </a:solidFill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谢谢收看</a:t>
            </a:r>
            <a:endParaRPr lang="en-US" altLang="zh-CN" sz="4063" dirty="0">
              <a:solidFill>
                <a:prstClr val="white"/>
              </a:solidFill>
              <a:latin typeface="叶根友毛笔行书2.0版" panose="02010601030101010101" pitchFamily="2" charset="-122"/>
              <a:ea typeface="叶根友毛笔行书2.0版" panose="0201060103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318893" y="2804608"/>
            <a:ext cx="469063" cy="50937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defTabSz="987404"/>
            <a:r>
              <a:rPr lang="zh-CN" altLang="en-US" sz="2710" dirty="0">
                <a:solidFill>
                  <a:srgbClr val="FF0000"/>
                </a:solidFill>
                <a:latin typeface="经典繁方篆" panose="02010609000101010101" pitchFamily="49" charset="-122"/>
                <a:ea typeface="经典繁方篆" panose="02010609000101010101" pitchFamily="49" charset="-122"/>
                <a:cs typeface="经典繁方篆" panose="02010609000101010101" pitchFamily="49" charset="-122"/>
              </a:rPr>
              <a:t>章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3188945" y="1101055"/>
            <a:ext cx="879600" cy="226130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defTabSz="987404"/>
            <a:r>
              <a:rPr lang="zh-CN" altLang="en-US" sz="2258" dirty="0">
                <a:solidFill>
                  <a:prstClr val="black"/>
                </a:solidFill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请输入文本内容</a:t>
            </a:r>
            <a:endParaRPr lang="en-US" altLang="zh-CN" sz="2258" dirty="0">
              <a:solidFill>
                <a:prstClr val="black"/>
              </a:solidFill>
              <a:latin typeface="叶根友毛笔行书2.0版" panose="02010601030101010101" pitchFamily="2" charset="-122"/>
              <a:ea typeface="叶根友毛笔行书2.0版" panose="02010601030101010101" pitchFamily="2" charset="-122"/>
            </a:endParaRPr>
          </a:p>
          <a:p>
            <a:pPr defTabSz="987404"/>
            <a:r>
              <a:rPr lang="zh-CN" altLang="en-US" sz="2258" dirty="0">
                <a:solidFill>
                  <a:prstClr val="black"/>
                </a:solidFill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请输入文本内容</a:t>
            </a:r>
          </a:p>
        </p:txBody>
      </p:sp>
    </p:spTree>
    <p:extLst>
      <p:ext uri="{BB962C8B-B14F-4D97-AF65-F5344CB8AC3E}">
        <p14:creationId xmlns:p14="http://schemas.microsoft.com/office/powerpoint/2010/main" val="1523713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13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6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3" grpId="0" animBg="1"/>
      <p:bldP spid="14" grpId="0" uiExpand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://a.hiphotos.baidu.com/zhidao/pic/item/58ee3d6d55fbb2fb73dc69d64d4a20a44723dc7a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918"/>
          <a:stretch/>
        </p:blipFill>
        <p:spPr bwMode="auto">
          <a:xfrm>
            <a:off x="0" y="701395"/>
            <a:ext cx="6232861" cy="42267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416" b="98587" l="699" r="97203">
                        <a14:foregroundMark x1="26474" y1="76207" x2="43257" y2="93404"/>
                        <a14:foregroundMark x1="97203" y1="45347" x2="84715" y2="81508"/>
                        <a14:foregroundMark x1="90909" y1="14134" x2="94605" y2="57008"/>
                        <a14:foregroundMark x1="8492" y1="76207" x2="4196" y2="69965"/>
                        <a14:foregroundMark x1="91908" y1="8716" x2="88811" y2="3416"/>
                        <a14:foregroundMark x1="7892" y1="17903" x2="7493" y2="20377"/>
                        <a14:foregroundMark x1="3197" y1="66549" x2="699" y2="59717"/>
                        <a14:foregroundMark x1="8292" y1="22850" x2="7493" y2="26031"/>
                        <a14:backgroundMark x1="43257" y1="5771" x2="44156" y2="78210"/>
                        <a14:backgroundMark x1="78721" y1="43227" x2="79520" y2="62426"/>
                        <a14:backgroundMark x1="89411" y1="46879" x2="88412" y2="53121"/>
                        <a14:backgroundMark x1="87812" y1="54181" x2="86913" y2="58304"/>
                        <a14:backgroundMark x1="86314" y1="59717" x2="84116" y2="63840"/>
                        <a14:backgroundMark x1="4396" y1="52886" x2="5395" y2="56537"/>
                        <a14:backgroundMark x1="6494" y1="54888" x2="6893" y2="57715"/>
                        <a14:backgroundMark x1="4595" y1="61720" x2="5994" y2="63840"/>
                        <a14:backgroundMark x1="6893" y1="62662" x2="8492" y2="66078"/>
                        <a14:backgroundMark x1="14885" y1="83039" x2="12887" y2="80565"/>
                        <a14:backgroundMark x1="10589" y1="18728" x2="9990" y2="2084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4324" y="3602936"/>
            <a:ext cx="1201674" cy="1019201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5977983" y="3712709"/>
            <a:ext cx="602498" cy="648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87404"/>
            <a:r>
              <a:rPr lang="zh-CN" altLang="en-US" sz="3613" dirty="0">
                <a:solidFill>
                  <a:prstClr val="black"/>
                </a:solidFill>
                <a:latin typeface="经典繁方篆" panose="02010609000101010101" pitchFamily="49" charset="-122"/>
                <a:ea typeface="经典繁方篆" panose="02010609000101010101" pitchFamily="49" charset="-122"/>
                <a:cs typeface="经典繁方篆" panose="02010609000101010101" pitchFamily="49" charset="-122"/>
              </a:rPr>
              <a:t>壹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5320135" y="4731909"/>
            <a:ext cx="2030044" cy="7177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87404"/>
            <a:r>
              <a:rPr lang="zh-CN" altLang="en-US" sz="2032" dirty="0">
                <a:solidFill>
                  <a:prstClr val="black"/>
                </a:solidFill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请输入文本内容</a:t>
            </a:r>
            <a:endParaRPr lang="en-US" altLang="zh-CN" sz="2032" dirty="0">
              <a:solidFill>
                <a:prstClr val="black"/>
              </a:solidFill>
              <a:latin typeface="叶根友毛笔行书2.0版" panose="02010601030101010101" pitchFamily="2" charset="-122"/>
              <a:ea typeface="叶根友毛笔行书2.0版" panose="02010601030101010101" pitchFamily="2" charset="-122"/>
            </a:endParaRPr>
          </a:p>
          <a:p>
            <a:pPr defTabSz="987404"/>
            <a:r>
              <a:rPr lang="zh-CN" altLang="en-US" sz="2032" dirty="0">
                <a:solidFill>
                  <a:prstClr val="black"/>
                </a:solidFill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请输入文本内容</a:t>
            </a: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8025" y="3602936"/>
            <a:ext cx="1201674" cy="1019201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8251684" y="3712709"/>
            <a:ext cx="602498" cy="648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87404"/>
            <a:r>
              <a:rPr lang="zh-CN" altLang="en-US" sz="3613" dirty="0">
                <a:solidFill>
                  <a:prstClr val="black"/>
                </a:solidFill>
                <a:latin typeface="经典繁方篆" panose="02010609000101010101" pitchFamily="49" charset="-122"/>
                <a:ea typeface="经典繁方篆" panose="02010609000101010101" pitchFamily="49" charset="-122"/>
                <a:cs typeface="经典繁方篆" panose="02010609000101010101" pitchFamily="49" charset="-122"/>
              </a:rPr>
              <a:t>贰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7593838" y="4731909"/>
            <a:ext cx="2030044" cy="7177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87404"/>
            <a:r>
              <a:rPr lang="zh-CN" altLang="en-US" sz="2032" dirty="0">
                <a:solidFill>
                  <a:prstClr val="black"/>
                </a:solidFill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请输入文本内容</a:t>
            </a:r>
            <a:endParaRPr lang="en-US" altLang="zh-CN" sz="2032" dirty="0">
              <a:solidFill>
                <a:prstClr val="black"/>
              </a:solidFill>
              <a:latin typeface="叶根友毛笔行书2.0版" panose="02010601030101010101" pitchFamily="2" charset="-122"/>
              <a:ea typeface="叶根友毛笔行书2.0版" panose="02010601030101010101" pitchFamily="2" charset="-122"/>
            </a:endParaRPr>
          </a:p>
          <a:p>
            <a:pPr defTabSz="987404"/>
            <a:r>
              <a:rPr lang="zh-CN" altLang="en-US" sz="2032" dirty="0">
                <a:solidFill>
                  <a:prstClr val="black"/>
                </a:solidFill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请输入文本内容</a:t>
            </a: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27723" y="3602936"/>
            <a:ext cx="1201674" cy="1019201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10471382" y="3712709"/>
            <a:ext cx="602498" cy="648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87404"/>
            <a:r>
              <a:rPr lang="zh-CN" altLang="en-US" sz="3613" dirty="0">
                <a:solidFill>
                  <a:prstClr val="black"/>
                </a:solidFill>
                <a:latin typeface="经典繁方篆" panose="02010609000101010101" pitchFamily="49" charset="-122"/>
                <a:ea typeface="经典繁方篆" panose="02010609000101010101" pitchFamily="49" charset="-122"/>
                <a:cs typeface="经典繁方篆" panose="02010609000101010101" pitchFamily="49" charset="-122"/>
              </a:rPr>
              <a:t>三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9813534" y="4731909"/>
            <a:ext cx="2030044" cy="7177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87404"/>
            <a:r>
              <a:rPr lang="zh-CN" altLang="en-US" sz="2032" dirty="0">
                <a:solidFill>
                  <a:prstClr val="black"/>
                </a:solidFill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请输入文本内容</a:t>
            </a:r>
            <a:endParaRPr lang="en-US" altLang="zh-CN" sz="2032" dirty="0">
              <a:solidFill>
                <a:prstClr val="black"/>
              </a:solidFill>
              <a:latin typeface="叶根友毛笔行书2.0版" panose="02010601030101010101" pitchFamily="2" charset="-122"/>
              <a:ea typeface="叶根友毛笔行书2.0版" panose="02010601030101010101" pitchFamily="2" charset="-122"/>
            </a:endParaRPr>
          </a:p>
          <a:p>
            <a:pPr defTabSz="987404"/>
            <a:r>
              <a:rPr lang="zh-CN" altLang="en-US" sz="2032" dirty="0">
                <a:solidFill>
                  <a:prstClr val="black"/>
                </a:solidFill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请输入文本内容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11409780" y="2130877"/>
            <a:ext cx="469063" cy="43980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defTabSz="987404"/>
            <a:r>
              <a:rPr lang="zh-CN" altLang="en-US" sz="2258" dirty="0">
                <a:solidFill>
                  <a:srgbClr val="FF0000"/>
                </a:solidFill>
                <a:latin typeface="经典繁方篆" panose="02010609000101010101" pitchFamily="49" charset="-122"/>
                <a:ea typeface="经典繁方篆" panose="02010609000101010101" pitchFamily="49" charset="-122"/>
                <a:cs typeface="经典繁方篆" panose="02010609000101010101" pitchFamily="49" charset="-122"/>
              </a:rPr>
              <a:t>章</a:t>
            </a: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297" b="28895"/>
          <a:stretch/>
        </p:blipFill>
        <p:spPr>
          <a:xfrm flipV="1">
            <a:off x="10987916" y="476995"/>
            <a:ext cx="1227440" cy="1033996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24" name="文本框 23"/>
          <p:cNvSpPr txBox="1"/>
          <p:nvPr/>
        </p:nvSpPr>
        <p:spPr>
          <a:xfrm>
            <a:off x="10837262" y="1023392"/>
            <a:ext cx="705068" cy="12043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87404"/>
            <a:r>
              <a:rPr lang="zh-CN" altLang="en-US" sz="3613" dirty="0">
                <a:solidFill>
                  <a:prstClr val="black"/>
                </a:solidFill>
                <a:latin typeface="叶根友毛笔行书2.0版" panose="02010601030101010101" pitchFamily="2" charset="-122"/>
                <a:ea typeface="叶根友毛笔行书2.0版" panose="02010601030101010101" pitchFamily="2" charset="-122"/>
                <a:cs typeface="经典繁方篆" panose="02010609000101010101" pitchFamily="49" charset="-122"/>
              </a:rPr>
              <a:t>扉</a:t>
            </a:r>
            <a:endParaRPr lang="en-US" altLang="zh-CN" sz="3613" dirty="0">
              <a:solidFill>
                <a:prstClr val="black"/>
              </a:solidFill>
              <a:latin typeface="叶根友毛笔行书2.0版" panose="02010601030101010101" pitchFamily="2" charset="-122"/>
              <a:ea typeface="叶根友毛笔行书2.0版" panose="02010601030101010101" pitchFamily="2" charset="-122"/>
              <a:cs typeface="经典繁方篆" panose="02010609000101010101" pitchFamily="49" charset="-122"/>
            </a:endParaRPr>
          </a:p>
          <a:p>
            <a:pPr defTabSz="987404"/>
            <a:r>
              <a:rPr lang="zh-CN" altLang="en-US" sz="3613" dirty="0">
                <a:solidFill>
                  <a:prstClr val="black"/>
                </a:solidFill>
                <a:latin typeface="叶根友毛笔行书2.0版" panose="02010601030101010101" pitchFamily="2" charset="-122"/>
                <a:ea typeface="叶根友毛笔行书2.0版" panose="02010601030101010101" pitchFamily="2" charset="-122"/>
                <a:cs typeface="经典繁方篆" panose="02010609000101010101" pitchFamily="49" charset="-122"/>
              </a:rPr>
              <a:t>页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7872867" y="1269409"/>
            <a:ext cx="2964401" cy="165180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defTabSz="987404"/>
            <a:r>
              <a:rPr lang="zh-CN" altLang="en-US" sz="2258" dirty="0">
                <a:solidFill>
                  <a:prstClr val="black">
                    <a:lumMod val="85000"/>
                    <a:lumOff val="15000"/>
                  </a:prstClr>
                </a:solidFill>
                <a:latin typeface="叶根友毛笔行书2.0版" panose="02010601030101010101" pitchFamily="2" charset="-122"/>
                <a:ea typeface="叶根友毛笔行书2.0版" panose="02010601030101010101" pitchFamily="2" charset="-122"/>
                <a:cs typeface="经典繁方篆" panose="02010609000101010101" pitchFamily="49" charset="-122"/>
              </a:rPr>
              <a:t>万木冻欲折孤根暖独回 前村深雪里昨夜一枝开 </a:t>
            </a:r>
          </a:p>
          <a:p>
            <a:pPr defTabSz="987404"/>
            <a:r>
              <a:rPr lang="zh-CN" altLang="en-US" sz="2258" dirty="0">
                <a:solidFill>
                  <a:prstClr val="black">
                    <a:lumMod val="85000"/>
                    <a:lumOff val="15000"/>
                  </a:prstClr>
                </a:solidFill>
                <a:latin typeface="叶根友毛笔行书2.0版" panose="02010601030101010101" pitchFamily="2" charset="-122"/>
                <a:ea typeface="叶根友毛笔行书2.0版" panose="02010601030101010101" pitchFamily="2" charset="-122"/>
                <a:cs typeface="经典繁方篆" panose="02010609000101010101" pitchFamily="49" charset="-122"/>
              </a:rPr>
              <a:t>风递幽香出禽窥素艳来 明年如应律先发映春台</a:t>
            </a:r>
            <a:endParaRPr lang="en-US" altLang="zh-CN" sz="2258" dirty="0">
              <a:solidFill>
                <a:prstClr val="black">
                  <a:lumMod val="85000"/>
                  <a:lumOff val="15000"/>
                </a:prstClr>
              </a:solidFill>
              <a:latin typeface="叶根友毛笔行书2.0版" panose="02010601030101010101" pitchFamily="2" charset="-122"/>
              <a:ea typeface="叶根友毛笔行书2.0版" panose="02010601030101010101" pitchFamily="2" charset="-122"/>
              <a:cs typeface="经典繁方篆" panose="0201060900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3473455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27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1" presetClass="entr" presetSubtype="1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54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54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60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1" presetClass="entr" presetSubtype="1" fill="hold" nodeType="withEffect">
                                  <p:stCondLst>
                                    <p:cond delay="68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9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88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88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94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3" grpId="0" uiExpand="1" build="p"/>
      <p:bldP spid="17" grpId="0"/>
      <p:bldP spid="18" grpId="0" uiExpand="1" build="p"/>
      <p:bldP spid="20" grpId="0"/>
      <p:bldP spid="21" grpId="0" uiExpand="1" build="p"/>
      <p:bldP spid="23" grpId="0" animBg="1"/>
      <p:bldP spid="24" grpId="0"/>
      <p:bldP spid="15" grpId="0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416" b="98587" l="699" r="97203">
                        <a14:foregroundMark x1="26474" y1="76207" x2="43257" y2="93404"/>
                        <a14:foregroundMark x1="97203" y1="45347" x2="84715" y2="81508"/>
                        <a14:foregroundMark x1="90909" y1="14134" x2="94605" y2="57008"/>
                        <a14:foregroundMark x1="8492" y1="76207" x2="4196" y2="69965"/>
                        <a14:foregroundMark x1="91908" y1="8716" x2="88811" y2="3416"/>
                        <a14:foregroundMark x1="7892" y1="17903" x2="7493" y2="20377"/>
                        <a14:foregroundMark x1="3197" y1="66549" x2="699" y2="59717"/>
                        <a14:foregroundMark x1="8292" y1="22850" x2="7493" y2="26031"/>
                        <a14:backgroundMark x1="43257" y1="5771" x2="44156" y2="78210"/>
                        <a14:backgroundMark x1="78721" y1="43227" x2="79520" y2="62426"/>
                        <a14:backgroundMark x1="89411" y1="46879" x2="88412" y2="53121"/>
                        <a14:backgroundMark x1="87812" y1="54181" x2="86913" y2="58304"/>
                        <a14:backgroundMark x1="86314" y1="59717" x2="84116" y2="63840"/>
                        <a14:backgroundMark x1="4396" y1="52886" x2="5395" y2="56537"/>
                        <a14:backgroundMark x1="6494" y1="54888" x2="6893" y2="57715"/>
                        <a14:backgroundMark x1="4595" y1="61720" x2="5994" y2="63840"/>
                        <a14:backgroundMark x1="6893" y1="62662" x2="8492" y2="66078"/>
                        <a14:backgroundMark x1="14885" y1="83039" x2="12887" y2="80565"/>
                        <a14:backgroundMark x1="10589" y1="18728" x2="9990" y2="2084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13484" y="2952074"/>
            <a:ext cx="2511166" cy="212985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9757849" y="2952071"/>
            <a:ext cx="1225764" cy="1621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87404"/>
            <a:r>
              <a:rPr lang="zh-CN" altLang="en-US" sz="9934" dirty="0">
                <a:solidFill>
                  <a:prstClr val="black"/>
                </a:solidFill>
                <a:latin typeface="经典繁方篆" panose="02010609000101010101" pitchFamily="49" charset="-122"/>
                <a:ea typeface="经典繁方篆" panose="02010609000101010101" pitchFamily="49" charset="-122"/>
                <a:cs typeface="经典繁方篆" panose="02010609000101010101" pitchFamily="49" charset="-122"/>
              </a:rPr>
              <a:t>壹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8283954" y="3651688"/>
            <a:ext cx="879600" cy="226130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defTabSz="987404"/>
            <a:r>
              <a:rPr lang="zh-CN" altLang="en-US" sz="2258" dirty="0">
                <a:solidFill>
                  <a:prstClr val="black"/>
                </a:solidFill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请输入文本内容</a:t>
            </a:r>
            <a:endParaRPr lang="en-US" altLang="zh-CN" sz="2258" dirty="0">
              <a:solidFill>
                <a:prstClr val="black"/>
              </a:solidFill>
              <a:latin typeface="叶根友毛笔行书2.0版" panose="02010601030101010101" pitchFamily="2" charset="-122"/>
              <a:ea typeface="叶根友毛笔行书2.0版" panose="02010601030101010101" pitchFamily="2" charset="-122"/>
            </a:endParaRPr>
          </a:p>
          <a:p>
            <a:pPr defTabSz="987404"/>
            <a:r>
              <a:rPr lang="zh-CN" altLang="en-US" sz="2258" dirty="0">
                <a:solidFill>
                  <a:prstClr val="black"/>
                </a:solidFill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请输入文本内容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1540045" y="4585100"/>
            <a:ext cx="469063" cy="50937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defTabSz="987404"/>
            <a:r>
              <a:rPr lang="zh-CN" altLang="en-US" sz="2710" dirty="0">
                <a:solidFill>
                  <a:srgbClr val="FF0000"/>
                </a:solidFill>
                <a:latin typeface="经典繁方篆" panose="02010609000101010101" pitchFamily="49" charset="-122"/>
                <a:ea typeface="经典繁方篆" panose="02010609000101010101" pitchFamily="49" charset="-122"/>
                <a:cs typeface="经典繁方篆" panose="02010609000101010101" pitchFamily="49" charset="-122"/>
              </a:rPr>
              <a:t>章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951" r="1919"/>
          <a:stretch/>
        </p:blipFill>
        <p:spPr>
          <a:xfrm flipH="1">
            <a:off x="-214500" y="1845034"/>
            <a:ext cx="6863981" cy="4866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274447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23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uiExpand="1" build="p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2241822"/>
            <a:ext cx="4879982" cy="5188438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7990605" y="802829"/>
            <a:ext cx="3504650" cy="57874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defTabSz="987404"/>
            <a:r>
              <a:rPr lang="zh-CN" altLang="en-US" sz="3161" dirty="0">
                <a:solidFill>
                  <a:prstClr val="black"/>
                </a:solidFill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请输入文本内容</a:t>
            </a:r>
            <a:endParaRPr lang="en-US" altLang="zh-CN" sz="3161" dirty="0">
              <a:solidFill>
                <a:prstClr val="black"/>
              </a:solidFill>
              <a:latin typeface="叶根友毛笔行书2.0版" panose="02010601030101010101" pitchFamily="2" charset="-122"/>
              <a:ea typeface="叶根友毛笔行书2.0版" panose="02010601030101010101" pitchFamily="2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297" b="28895"/>
          <a:stretch/>
        </p:blipFill>
        <p:spPr>
          <a:xfrm flipV="1">
            <a:off x="10987916" y="476995"/>
            <a:ext cx="1227440" cy="1033996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18293" y="2241826"/>
            <a:ext cx="1769620" cy="1769620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9801854" y="2693175"/>
            <a:ext cx="602498" cy="648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87404"/>
            <a:r>
              <a:rPr lang="zh-CN" altLang="en-US" sz="3613" dirty="0">
                <a:solidFill>
                  <a:prstClr val="black"/>
                </a:solidFill>
                <a:latin typeface="经典繁方篆" panose="02010609000101010101" pitchFamily="49" charset="-122"/>
                <a:ea typeface="经典繁方篆" panose="02010609000101010101" pitchFamily="49" charset="-122"/>
                <a:cs typeface="经典繁方篆" panose="02010609000101010101" pitchFamily="49" charset="-122"/>
              </a:rPr>
              <a:t>三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9088078" y="3975675"/>
            <a:ext cx="2030044" cy="7177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87404"/>
            <a:r>
              <a:rPr lang="zh-CN" altLang="en-US" sz="2032" dirty="0">
                <a:solidFill>
                  <a:prstClr val="black"/>
                </a:solidFill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请输入文本内容</a:t>
            </a:r>
            <a:endParaRPr lang="en-US" altLang="zh-CN" sz="2032" dirty="0">
              <a:solidFill>
                <a:prstClr val="black"/>
              </a:solidFill>
              <a:latin typeface="叶根友毛笔行书2.0版" panose="02010601030101010101" pitchFamily="2" charset="-122"/>
              <a:ea typeface="叶根友毛笔行书2.0版" panose="02010601030101010101" pitchFamily="2" charset="-122"/>
            </a:endParaRPr>
          </a:p>
          <a:p>
            <a:pPr defTabSz="987404"/>
            <a:r>
              <a:rPr lang="zh-CN" altLang="en-US" sz="2032" dirty="0">
                <a:solidFill>
                  <a:prstClr val="black"/>
                </a:solidFill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请输入文本内容</a:t>
            </a: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1954" y="3820518"/>
            <a:ext cx="1769620" cy="1769620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7505515" y="4271867"/>
            <a:ext cx="602498" cy="648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87404"/>
            <a:r>
              <a:rPr lang="zh-CN" altLang="en-US" sz="3613" dirty="0">
                <a:solidFill>
                  <a:prstClr val="black"/>
                </a:solidFill>
                <a:latin typeface="经典繁方篆" panose="02010609000101010101" pitchFamily="49" charset="-122"/>
                <a:ea typeface="经典繁方篆" panose="02010609000101010101" pitchFamily="49" charset="-122"/>
                <a:cs typeface="经典繁方篆" panose="02010609000101010101" pitchFamily="49" charset="-122"/>
              </a:rPr>
              <a:t>贰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6791739" y="5554369"/>
            <a:ext cx="2030044" cy="7177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87404"/>
            <a:r>
              <a:rPr lang="zh-CN" altLang="en-US" sz="2032" dirty="0">
                <a:solidFill>
                  <a:prstClr val="black"/>
                </a:solidFill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请输入文本内容</a:t>
            </a:r>
            <a:endParaRPr lang="en-US" altLang="zh-CN" sz="2032" dirty="0">
              <a:solidFill>
                <a:prstClr val="black"/>
              </a:solidFill>
              <a:latin typeface="叶根友毛笔行书2.0版" panose="02010601030101010101" pitchFamily="2" charset="-122"/>
              <a:ea typeface="叶根友毛笔行书2.0版" panose="02010601030101010101" pitchFamily="2" charset="-122"/>
            </a:endParaRPr>
          </a:p>
          <a:p>
            <a:pPr defTabSz="987404"/>
            <a:r>
              <a:rPr lang="zh-CN" altLang="en-US" sz="2032" dirty="0">
                <a:solidFill>
                  <a:prstClr val="black"/>
                </a:solidFill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请输入文本内容</a:t>
            </a: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3872" y="2606651"/>
            <a:ext cx="1769620" cy="1769620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5407433" y="3058000"/>
            <a:ext cx="602498" cy="648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87404"/>
            <a:r>
              <a:rPr lang="zh-CN" altLang="en-US" sz="3613" dirty="0">
                <a:solidFill>
                  <a:prstClr val="black"/>
                </a:solidFill>
                <a:latin typeface="经典繁方篆" panose="02010609000101010101" pitchFamily="49" charset="-122"/>
                <a:ea typeface="经典繁方篆" panose="02010609000101010101" pitchFamily="49" charset="-122"/>
                <a:cs typeface="经典繁方篆" panose="02010609000101010101" pitchFamily="49" charset="-122"/>
              </a:rPr>
              <a:t>壹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4693656" y="4340501"/>
            <a:ext cx="2030044" cy="7177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87404"/>
            <a:r>
              <a:rPr lang="zh-CN" altLang="en-US" sz="2032" dirty="0">
                <a:solidFill>
                  <a:prstClr val="black"/>
                </a:solidFill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请输入文本内容</a:t>
            </a:r>
            <a:endParaRPr lang="en-US" altLang="zh-CN" sz="2032" dirty="0">
              <a:solidFill>
                <a:prstClr val="black"/>
              </a:solidFill>
              <a:latin typeface="叶根友毛笔行书2.0版" panose="02010601030101010101" pitchFamily="2" charset="-122"/>
              <a:ea typeface="叶根友毛笔行书2.0版" panose="02010601030101010101" pitchFamily="2" charset="-122"/>
            </a:endParaRPr>
          </a:p>
          <a:p>
            <a:pPr defTabSz="987404"/>
            <a:r>
              <a:rPr lang="zh-CN" altLang="en-US" sz="2032" dirty="0">
                <a:solidFill>
                  <a:prstClr val="black"/>
                </a:solidFill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请输入文本内容</a:t>
            </a:r>
          </a:p>
        </p:txBody>
      </p:sp>
    </p:spTree>
    <p:extLst>
      <p:ext uri="{BB962C8B-B14F-4D97-AF65-F5344CB8AC3E}">
        <p14:creationId xmlns:p14="http://schemas.microsoft.com/office/powerpoint/2010/main" val="60768983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32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39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24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5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16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22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4" grpId="0"/>
      <p:bldP spid="15" grpId="0" build="p"/>
      <p:bldP spid="17" grpId="0"/>
      <p:bldP spid="18" grpId="0" uiExpand="1" build="p"/>
      <p:bldP spid="20" grpId="0"/>
      <p:bldP spid="21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752"/>
          <a:stretch/>
        </p:blipFill>
        <p:spPr>
          <a:xfrm>
            <a:off x="3" y="3901616"/>
            <a:ext cx="12192000" cy="2575835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373" y="1719333"/>
            <a:ext cx="3414441" cy="3357534"/>
          </a:xfrm>
          <a:prstGeom prst="rect">
            <a:avLst/>
          </a:prstGeom>
        </p:spPr>
      </p:pic>
      <p:sp>
        <p:nvSpPr>
          <p:cNvPr id="28" name="椭圆 27"/>
          <p:cNvSpPr/>
          <p:nvPr/>
        </p:nvSpPr>
        <p:spPr>
          <a:xfrm>
            <a:off x="1345085" y="2485122"/>
            <a:ext cx="2102290" cy="2102290"/>
          </a:xfrm>
          <a:prstGeom prst="ellipse">
            <a:avLst/>
          </a:prstGeom>
          <a:blipFill>
            <a:blip r:embed="rId5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87404"/>
            <a:endParaRPr lang="zh-CN" altLang="en-US" sz="1728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1455699" y="5076869"/>
            <a:ext cx="10145935" cy="92640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defTabSz="987404"/>
            <a:r>
              <a:rPr lang="zh-CN" altLang="en-US" sz="2710" dirty="0">
                <a:solidFill>
                  <a:prstClr val="black"/>
                </a:solidFill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请输入文本内容请输入文本内请输入文本内容请输入文本内容</a:t>
            </a:r>
            <a:endParaRPr lang="en-US" altLang="zh-CN" sz="2710" dirty="0">
              <a:solidFill>
                <a:prstClr val="black"/>
              </a:solidFill>
              <a:latin typeface="叶根友毛笔行书2.0版" panose="02010601030101010101" pitchFamily="2" charset="-122"/>
              <a:ea typeface="叶根友毛笔行书2.0版" panose="02010601030101010101" pitchFamily="2" charset="-122"/>
            </a:endParaRPr>
          </a:p>
          <a:p>
            <a:pPr defTabSz="987404"/>
            <a:r>
              <a:rPr lang="zh-CN" altLang="en-US" sz="2710" dirty="0">
                <a:solidFill>
                  <a:prstClr val="black"/>
                </a:solidFill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请输入文本内容请输入文本内请输入文本内容请输入文本内容</a:t>
            </a:r>
            <a:endParaRPr lang="en-US" altLang="zh-CN" sz="2710" dirty="0">
              <a:solidFill>
                <a:prstClr val="black"/>
              </a:solidFill>
              <a:latin typeface="叶根友毛笔行书2.0版" panose="02010601030101010101" pitchFamily="2" charset="-122"/>
              <a:ea typeface="叶根友毛笔行书2.0版" panose="02010601030101010101" pitchFamily="2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7990605" y="802829"/>
            <a:ext cx="3504650" cy="57874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defTabSz="987404"/>
            <a:r>
              <a:rPr lang="zh-CN" altLang="en-US" sz="3161" dirty="0">
                <a:solidFill>
                  <a:prstClr val="black"/>
                </a:solidFill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请输入文本内容</a:t>
            </a:r>
            <a:endParaRPr lang="en-US" altLang="zh-CN" sz="3161" dirty="0">
              <a:solidFill>
                <a:prstClr val="black"/>
              </a:solidFill>
              <a:latin typeface="叶根友毛笔行书2.0版" panose="02010601030101010101" pitchFamily="2" charset="-122"/>
              <a:ea typeface="叶根友毛笔行书2.0版" panose="02010601030101010101" pitchFamily="2" charset="-122"/>
            </a:endParaRPr>
          </a:p>
        </p:txBody>
      </p:sp>
      <p:pic>
        <p:nvPicPr>
          <p:cNvPr id="35" name="图片 34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297" b="28895"/>
          <a:stretch/>
        </p:blipFill>
        <p:spPr>
          <a:xfrm flipV="1">
            <a:off x="10987916" y="476995"/>
            <a:ext cx="1227440" cy="1033996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6161" y="1719333"/>
            <a:ext cx="3414441" cy="3357534"/>
          </a:xfrm>
          <a:prstGeom prst="rect">
            <a:avLst/>
          </a:prstGeom>
        </p:spPr>
      </p:pic>
      <p:sp>
        <p:nvSpPr>
          <p:cNvPr id="37" name="椭圆 36"/>
          <p:cNvSpPr/>
          <p:nvPr/>
        </p:nvSpPr>
        <p:spPr>
          <a:xfrm>
            <a:off x="5212873" y="2485122"/>
            <a:ext cx="2102290" cy="2102290"/>
          </a:xfrm>
          <a:prstGeom prst="ellipse">
            <a:avLst/>
          </a:prstGeom>
          <a:blipFill>
            <a:blip r:embed="rId7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87404"/>
            <a:endParaRPr lang="zh-CN" altLang="en-US" sz="1728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pic>
        <p:nvPicPr>
          <p:cNvPr id="38" name="图片 37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7191" y="1719333"/>
            <a:ext cx="3414441" cy="3357534"/>
          </a:xfrm>
          <a:prstGeom prst="rect">
            <a:avLst/>
          </a:prstGeom>
        </p:spPr>
      </p:pic>
      <p:sp>
        <p:nvSpPr>
          <p:cNvPr id="39" name="椭圆 38"/>
          <p:cNvSpPr/>
          <p:nvPr/>
        </p:nvSpPr>
        <p:spPr>
          <a:xfrm>
            <a:off x="8823903" y="2485122"/>
            <a:ext cx="2102290" cy="2102290"/>
          </a:xfrm>
          <a:prstGeom prst="ellipse">
            <a:avLst/>
          </a:prstGeom>
          <a:blipFill>
            <a:blip r:embed="rId5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87404"/>
            <a:endParaRPr lang="zh-CN" altLang="en-US" sz="1728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1146203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13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33" grpId="0" uiExpand="1" build="p"/>
      <p:bldP spid="34" grpId="0"/>
      <p:bldP spid="37" grpId="0" animBg="1"/>
      <p:bldP spid="3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752"/>
          <a:stretch/>
        </p:blipFill>
        <p:spPr>
          <a:xfrm>
            <a:off x="3" y="3901616"/>
            <a:ext cx="12192000" cy="257583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887" b="96017" l="5000" r="96000">
                        <a14:foregroundMark x1="31800" y1="73585" x2="57600" y2="96436"/>
                        <a14:foregroundMark x1="53200" y1="10692" x2="53200" y2="10692"/>
                        <a14:backgroundMark x1="75200" y1="28302" x2="78200" y2="31866"/>
                        <a14:backgroundMark x1="69800" y1="71698" x2="66200" y2="73375"/>
                        <a14:backgroundMark x1="80000" y1="80084" x2="78200" y2="8092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7794" y="1836826"/>
            <a:ext cx="2845943" cy="271503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042" y="3682196"/>
            <a:ext cx="2188058" cy="2087408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897" y="2127798"/>
            <a:ext cx="1324349" cy="1263430"/>
          </a:xfrm>
          <a:prstGeom prst="rect">
            <a:avLst/>
          </a:prstGeom>
        </p:spPr>
      </p:pic>
      <p:sp>
        <p:nvSpPr>
          <p:cNvPr id="23" name="椭圆 22"/>
          <p:cNvSpPr/>
          <p:nvPr/>
        </p:nvSpPr>
        <p:spPr>
          <a:xfrm>
            <a:off x="2890475" y="2499822"/>
            <a:ext cx="1389031" cy="1389031"/>
          </a:xfrm>
          <a:prstGeom prst="ellipse">
            <a:avLst/>
          </a:prstGeom>
          <a:blipFill>
            <a:blip r:embed="rId8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87404"/>
            <a:endParaRPr lang="zh-CN" altLang="en-US" sz="1728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1018136" y="4161252"/>
            <a:ext cx="1168109" cy="1168109"/>
          </a:xfrm>
          <a:prstGeom prst="ellipse">
            <a:avLst/>
          </a:prstGeom>
          <a:blipFill>
            <a:blip r:embed="rId9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87404"/>
            <a:endParaRPr lang="zh-CN" altLang="en-US" sz="1728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1200683" y="2436121"/>
            <a:ext cx="646781" cy="646781"/>
          </a:xfrm>
          <a:prstGeom prst="ellipse">
            <a:avLst/>
          </a:prstGeom>
          <a:blipFill>
            <a:blip r:embed="rId10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87404"/>
            <a:endParaRPr lang="zh-CN" altLang="en-US" sz="1728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6813559" y="2249003"/>
            <a:ext cx="5378444" cy="50937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defTabSz="987404"/>
            <a:r>
              <a:rPr lang="zh-CN" altLang="en-US" sz="2710" dirty="0">
                <a:solidFill>
                  <a:prstClr val="black"/>
                </a:solidFill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请输入文本内容请输入文本内容</a:t>
            </a:r>
            <a:endParaRPr lang="en-US" altLang="zh-CN" sz="2710" dirty="0">
              <a:solidFill>
                <a:prstClr val="black"/>
              </a:solidFill>
              <a:latin typeface="叶根友毛笔行书2.0版" panose="02010601030101010101" pitchFamily="2" charset="-122"/>
              <a:ea typeface="叶根友毛笔行书2.0版" panose="02010601030101010101" pitchFamily="2" charset="-122"/>
            </a:endParaRPr>
          </a:p>
        </p:txBody>
      </p:sp>
      <p:pic>
        <p:nvPicPr>
          <p:cNvPr id="50" name="图片 49"/>
          <p:cNvPicPr>
            <a:picLocks noChangeAspect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0022" y="1730404"/>
            <a:ext cx="1619217" cy="1515863"/>
          </a:xfrm>
          <a:prstGeom prst="rect">
            <a:avLst/>
          </a:prstGeom>
        </p:spPr>
      </p:pic>
      <p:sp>
        <p:nvSpPr>
          <p:cNvPr id="51" name="文本框 50"/>
          <p:cNvSpPr txBox="1"/>
          <p:nvPr/>
        </p:nvSpPr>
        <p:spPr>
          <a:xfrm>
            <a:off x="5705703" y="2118759"/>
            <a:ext cx="1107857" cy="57874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defTabSz="987404"/>
            <a:r>
              <a:rPr lang="zh-CN" altLang="en-US" sz="3161" dirty="0">
                <a:solidFill>
                  <a:prstClr val="white"/>
                </a:solidFill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标题</a:t>
            </a:r>
            <a:endParaRPr lang="en-US" altLang="zh-CN" sz="3161" dirty="0">
              <a:solidFill>
                <a:prstClr val="white"/>
              </a:solidFill>
              <a:latin typeface="叶根友毛笔行书2.0版" panose="02010601030101010101" pitchFamily="2" charset="-122"/>
              <a:ea typeface="叶根友毛笔行书2.0版" panose="02010601030101010101" pitchFamily="2" charset="-122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6813559" y="3572419"/>
            <a:ext cx="5378444" cy="50937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defTabSz="987404"/>
            <a:r>
              <a:rPr lang="zh-CN" altLang="en-US" sz="2710" dirty="0">
                <a:solidFill>
                  <a:prstClr val="black"/>
                </a:solidFill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请输入文本内容请输入文本内容</a:t>
            </a:r>
            <a:endParaRPr lang="en-US" altLang="zh-CN" sz="2710" dirty="0">
              <a:solidFill>
                <a:prstClr val="black"/>
              </a:solidFill>
              <a:latin typeface="叶根友毛笔行书2.0版" panose="02010601030101010101" pitchFamily="2" charset="-122"/>
              <a:ea typeface="叶根友毛笔行书2.0版" panose="02010601030101010101" pitchFamily="2" charset="-122"/>
            </a:endParaRPr>
          </a:p>
        </p:txBody>
      </p:sp>
      <p:pic>
        <p:nvPicPr>
          <p:cNvPr id="62" name="图片 61"/>
          <p:cNvPicPr>
            <a:picLocks noChangeAspect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0022" y="3053822"/>
            <a:ext cx="1619217" cy="1515863"/>
          </a:xfrm>
          <a:prstGeom prst="rect">
            <a:avLst/>
          </a:prstGeom>
        </p:spPr>
      </p:pic>
      <p:sp>
        <p:nvSpPr>
          <p:cNvPr id="63" name="文本框 62"/>
          <p:cNvSpPr txBox="1"/>
          <p:nvPr/>
        </p:nvSpPr>
        <p:spPr>
          <a:xfrm>
            <a:off x="5705703" y="3442175"/>
            <a:ext cx="1107857" cy="57874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defTabSz="987404"/>
            <a:r>
              <a:rPr lang="zh-CN" altLang="en-US" sz="3161" dirty="0">
                <a:solidFill>
                  <a:prstClr val="white"/>
                </a:solidFill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标题</a:t>
            </a:r>
            <a:endParaRPr lang="en-US" altLang="zh-CN" sz="3161" dirty="0">
              <a:solidFill>
                <a:prstClr val="white"/>
              </a:solidFill>
              <a:latin typeface="叶根友毛笔行书2.0版" panose="02010601030101010101" pitchFamily="2" charset="-122"/>
              <a:ea typeface="叶根友毛笔行书2.0版" panose="02010601030101010101" pitchFamily="2" charset="-122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6813557" y="4904574"/>
            <a:ext cx="5225227" cy="50937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defTabSz="987404"/>
            <a:r>
              <a:rPr lang="zh-CN" altLang="en-US" sz="2710" dirty="0">
                <a:solidFill>
                  <a:prstClr val="black"/>
                </a:solidFill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请输入文本内容请输入文本内容</a:t>
            </a:r>
            <a:endParaRPr lang="en-US" altLang="zh-CN" sz="2710" dirty="0">
              <a:solidFill>
                <a:prstClr val="black"/>
              </a:solidFill>
              <a:latin typeface="叶根友毛笔行书2.0版" panose="02010601030101010101" pitchFamily="2" charset="-122"/>
              <a:ea typeface="叶根友毛笔行书2.0版" panose="02010601030101010101" pitchFamily="2" charset="-122"/>
            </a:endParaRPr>
          </a:p>
        </p:txBody>
      </p:sp>
      <p:pic>
        <p:nvPicPr>
          <p:cNvPr id="65" name="图片 64"/>
          <p:cNvPicPr>
            <a:picLocks noChangeAspect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0022" y="4406437"/>
            <a:ext cx="1619217" cy="1515863"/>
          </a:xfrm>
          <a:prstGeom prst="rect">
            <a:avLst/>
          </a:prstGeom>
        </p:spPr>
      </p:pic>
      <p:sp>
        <p:nvSpPr>
          <p:cNvPr id="66" name="文本框 65"/>
          <p:cNvSpPr txBox="1"/>
          <p:nvPr/>
        </p:nvSpPr>
        <p:spPr>
          <a:xfrm>
            <a:off x="5705703" y="4794791"/>
            <a:ext cx="1107857" cy="57874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defTabSz="987404"/>
            <a:r>
              <a:rPr lang="zh-CN" altLang="en-US" sz="3161" dirty="0">
                <a:solidFill>
                  <a:prstClr val="white"/>
                </a:solidFill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标题</a:t>
            </a:r>
            <a:endParaRPr lang="en-US" altLang="zh-CN" sz="3161" dirty="0">
              <a:solidFill>
                <a:prstClr val="white"/>
              </a:solidFill>
              <a:latin typeface="叶根友毛笔行书2.0版" panose="02010601030101010101" pitchFamily="2" charset="-122"/>
              <a:ea typeface="叶根友毛笔行书2.0版" panose="02010601030101010101" pitchFamily="2" charset="-122"/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7990605" y="802829"/>
            <a:ext cx="3504650" cy="57874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defTabSz="987404"/>
            <a:r>
              <a:rPr lang="zh-CN" altLang="en-US" sz="3161" dirty="0">
                <a:solidFill>
                  <a:prstClr val="black"/>
                </a:solidFill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请输入文本内容</a:t>
            </a:r>
            <a:endParaRPr lang="en-US" altLang="zh-CN" sz="3161" dirty="0">
              <a:solidFill>
                <a:prstClr val="black"/>
              </a:solidFill>
              <a:latin typeface="叶根友毛笔行书2.0版" panose="02010601030101010101" pitchFamily="2" charset="-122"/>
              <a:ea typeface="叶根友毛笔行书2.0版" panose="02010601030101010101" pitchFamily="2" charset="-122"/>
            </a:endParaRPr>
          </a:p>
        </p:txBody>
      </p:sp>
      <p:pic>
        <p:nvPicPr>
          <p:cNvPr id="68" name="图片 67"/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297" b="28895"/>
          <a:stretch/>
        </p:blipFill>
        <p:spPr>
          <a:xfrm flipV="1">
            <a:off x="10987916" y="476995"/>
            <a:ext cx="1227440" cy="1033996"/>
          </a:xfrm>
          <a:prstGeom prst="rect">
            <a:avLst/>
          </a:prstGeom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val="422592955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  <p:bldP spid="25" grpId="0" animBg="1"/>
      <p:bldP spid="35" grpId="0"/>
      <p:bldP spid="51" grpId="0"/>
      <p:bldP spid="61" grpId="0"/>
      <p:bldP spid="63" grpId="0"/>
      <p:bldP spid="64" grpId="0"/>
      <p:bldP spid="66" grpId="0"/>
      <p:bldP spid="6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0553"/>
            <a:ext cx="6096897" cy="6096897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416" b="98587" l="699" r="97203">
                        <a14:foregroundMark x1="26474" y1="76207" x2="43257" y2="93404"/>
                        <a14:foregroundMark x1="97203" y1="45347" x2="84715" y2="81508"/>
                        <a14:foregroundMark x1="90909" y1="14134" x2="94605" y2="57008"/>
                        <a14:foregroundMark x1="8492" y1="76207" x2="4196" y2="69965"/>
                        <a14:foregroundMark x1="91908" y1="8716" x2="88811" y2="3416"/>
                        <a14:foregroundMark x1="7892" y1="17903" x2="7493" y2="20377"/>
                        <a14:foregroundMark x1="3197" y1="66549" x2="699" y2="59717"/>
                        <a14:foregroundMark x1="8292" y1="22850" x2="7493" y2="26031"/>
                        <a14:backgroundMark x1="43257" y1="5771" x2="44156" y2="78210"/>
                        <a14:backgroundMark x1="78721" y1="43227" x2="79520" y2="62426"/>
                        <a14:backgroundMark x1="89411" y1="46879" x2="88412" y2="53121"/>
                        <a14:backgroundMark x1="87812" y1="54181" x2="86913" y2="58304"/>
                        <a14:backgroundMark x1="86314" y1="59717" x2="84116" y2="63840"/>
                        <a14:backgroundMark x1="4396" y1="52886" x2="5395" y2="56537"/>
                        <a14:backgroundMark x1="6494" y1="54888" x2="6893" y2="57715"/>
                        <a14:backgroundMark x1="4595" y1="61720" x2="5994" y2="63840"/>
                        <a14:backgroundMark x1="6893" y1="62662" x2="8492" y2="66078"/>
                        <a14:backgroundMark x1="14885" y1="83039" x2="12887" y2="80565"/>
                        <a14:backgroundMark x1="10589" y1="18728" x2="9990" y2="2084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13484" y="2952074"/>
            <a:ext cx="2511166" cy="2129850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9757849" y="2952071"/>
            <a:ext cx="1225764" cy="1621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87404"/>
            <a:r>
              <a:rPr lang="zh-CN" altLang="en-US" sz="9934" dirty="0">
                <a:solidFill>
                  <a:prstClr val="black"/>
                </a:solidFill>
                <a:latin typeface="经典繁方篆" panose="02010609000101010101" pitchFamily="49" charset="-122"/>
                <a:ea typeface="经典繁方篆" panose="02010609000101010101" pitchFamily="49" charset="-122"/>
                <a:cs typeface="经典繁方篆" panose="02010609000101010101" pitchFamily="49" charset="-122"/>
              </a:rPr>
              <a:t>贰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8283954" y="3651688"/>
            <a:ext cx="879600" cy="226130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defTabSz="987404"/>
            <a:r>
              <a:rPr lang="zh-CN" altLang="en-US" sz="2258" dirty="0">
                <a:solidFill>
                  <a:prstClr val="black"/>
                </a:solidFill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请输入文本内容</a:t>
            </a:r>
            <a:endParaRPr lang="en-US" altLang="zh-CN" sz="2258" dirty="0">
              <a:solidFill>
                <a:prstClr val="black"/>
              </a:solidFill>
              <a:latin typeface="叶根友毛笔行书2.0版" panose="02010601030101010101" pitchFamily="2" charset="-122"/>
              <a:ea typeface="叶根友毛笔行书2.0版" panose="02010601030101010101" pitchFamily="2" charset="-122"/>
            </a:endParaRPr>
          </a:p>
          <a:p>
            <a:pPr defTabSz="987404"/>
            <a:r>
              <a:rPr lang="zh-CN" altLang="en-US" sz="2258" dirty="0">
                <a:solidFill>
                  <a:prstClr val="black"/>
                </a:solidFill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请输入文本内容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11540045" y="4585100"/>
            <a:ext cx="469063" cy="50937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defTabSz="987404"/>
            <a:r>
              <a:rPr lang="zh-CN" altLang="en-US" sz="2710" dirty="0">
                <a:solidFill>
                  <a:srgbClr val="FF0000"/>
                </a:solidFill>
                <a:latin typeface="经典繁方篆" panose="02010609000101010101" pitchFamily="49" charset="-122"/>
                <a:ea typeface="经典繁方篆" panose="02010609000101010101" pitchFamily="49" charset="-122"/>
                <a:cs typeface="经典繁方篆" panose="02010609000101010101" pitchFamily="49" charset="-122"/>
              </a:rPr>
              <a:t>章</a:t>
            </a:r>
          </a:p>
        </p:txBody>
      </p:sp>
    </p:spTree>
    <p:extLst>
      <p:ext uri="{BB962C8B-B14F-4D97-AF65-F5344CB8AC3E}">
        <p14:creationId xmlns:p14="http://schemas.microsoft.com/office/powerpoint/2010/main" val="340393388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23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 build="p"/>
      <p:bldP spid="1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214" b="24139"/>
          <a:stretch/>
        </p:blipFill>
        <p:spPr>
          <a:xfrm>
            <a:off x="1" y="1955223"/>
            <a:ext cx="7203691" cy="4152432"/>
          </a:xfrm>
          <a:prstGeom prst="rect">
            <a:avLst/>
          </a:prstGeom>
        </p:spPr>
      </p:pic>
      <p:sp>
        <p:nvSpPr>
          <p:cNvPr id="27" name="文本框 26"/>
          <p:cNvSpPr txBox="1"/>
          <p:nvPr/>
        </p:nvSpPr>
        <p:spPr>
          <a:xfrm>
            <a:off x="8298861" y="2147308"/>
            <a:ext cx="3196391" cy="926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87404"/>
            <a:r>
              <a:rPr lang="zh-CN" altLang="en-US" sz="2710" dirty="0">
                <a:solidFill>
                  <a:prstClr val="black"/>
                </a:solidFill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请输入文本内容</a:t>
            </a:r>
            <a:endParaRPr lang="en-US" altLang="zh-CN" sz="2710" dirty="0">
              <a:solidFill>
                <a:prstClr val="black"/>
              </a:solidFill>
              <a:latin typeface="叶根友毛笔行书2.0版" panose="02010601030101010101" pitchFamily="2" charset="-122"/>
              <a:ea typeface="叶根友毛笔行书2.0版" panose="02010601030101010101" pitchFamily="2" charset="-122"/>
            </a:endParaRPr>
          </a:p>
          <a:p>
            <a:pPr defTabSz="987404"/>
            <a:r>
              <a:rPr lang="zh-CN" altLang="en-US" sz="2710" dirty="0">
                <a:solidFill>
                  <a:prstClr val="black"/>
                </a:solidFill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请输入文本内容</a:t>
            </a:r>
          </a:p>
        </p:txBody>
      </p:sp>
      <p:sp>
        <p:nvSpPr>
          <p:cNvPr id="38" name="文本框 37"/>
          <p:cNvSpPr txBox="1"/>
          <p:nvPr/>
        </p:nvSpPr>
        <p:spPr>
          <a:xfrm>
            <a:off x="8298861" y="3370178"/>
            <a:ext cx="3196391" cy="926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87404"/>
            <a:r>
              <a:rPr lang="zh-CN" altLang="en-US" sz="2710" dirty="0">
                <a:solidFill>
                  <a:prstClr val="black"/>
                </a:solidFill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请输入文本内容</a:t>
            </a:r>
            <a:endParaRPr lang="en-US" altLang="zh-CN" sz="2710" dirty="0">
              <a:solidFill>
                <a:prstClr val="black"/>
              </a:solidFill>
              <a:latin typeface="叶根友毛笔行书2.0版" panose="02010601030101010101" pitchFamily="2" charset="-122"/>
              <a:ea typeface="叶根友毛笔行书2.0版" panose="02010601030101010101" pitchFamily="2" charset="-122"/>
            </a:endParaRPr>
          </a:p>
          <a:p>
            <a:pPr defTabSz="987404"/>
            <a:r>
              <a:rPr lang="zh-CN" altLang="en-US" sz="2710" dirty="0">
                <a:solidFill>
                  <a:prstClr val="black"/>
                </a:solidFill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请输入文本内容</a:t>
            </a:r>
          </a:p>
        </p:txBody>
      </p:sp>
      <p:sp>
        <p:nvSpPr>
          <p:cNvPr id="39" name="文本框 38"/>
          <p:cNvSpPr txBox="1"/>
          <p:nvPr/>
        </p:nvSpPr>
        <p:spPr>
          <a:xfrm>
            <a:off x="8298861" y="4593048"/>
            <a:ext cx="3196391" cy="926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87404"/>
            <a:r>
              <a:rPr lang="zh-CN" altLang="en-US" sz="2710" dirty="0">
                <a:solidFill>
                  <a:prstClr val="black"/>
                </a:solidFill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请输入文本内容</a:t>
            </a:r>
            <a:endParaRPr lang="en-US" altLang="zh-CN" sz="2710" dirty="0">
              <a:solidFill>
                <a:prstClr val="black"/>
              </a:solidFill>
              <a:latin typeface="叶根友毛笔行书2.0版" panose="02010601030101010101" pitchFamily="2" charset="-122"/>
              <a:ea typeface="叶根友毛笔行书2.0版" panose="02010601030101010101" pitchFamily="2" charset="-122"/>
            </a:endParaRPr>
          </a:p>
          <a:p>
            <a:pPr defTabSz="987404"/>
            <a:r>
              <a:rPr lang="zh-CN" altLang="en-US" sz="2710" dirty="0">
                <a:solidFill>
                  <a:prstClr val="black"/>
                </a:solidFill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请输入文本内容</a:t>
            </a:r>
          </a:p>
        </p:txBody>
      </p:sp>
      <p:pic>
        <p:nvPicPr>
          <p:cNvPr id="40" name="图片 39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5604" y="2049029"/>
            <a:ext cx="1178773" cy="1178773"/>
          </a:xfrm>
          <a:prstGeom prst="rect">
            <a:avLst/>
          </a:prstGeom>
        </p:spPr>
      </p:pic>
      <p:sp>
        <p:nvSpPr>
          <p:cNvPr id="41" name="文本框 40"/>
          <p:cNvSpPr txBox="1"/>
          <p:nvPr/>
        </p:nvSpPr>
        <p:spPr>
          <a:xfrm>
            <a:off x="7503745" y="2220804"/>
            <a:ext cx="602498" cy="648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87404"/>
            <a:r>
              <a:rPr lang="zh-CN" altLang="en-US" sz="3613" dirty="0">
                <a:solidFill>
                  <a:prstClr val="black"/>
                </a:solidFill>
                <a:latin typeface="经典繁方篆" panose="02010609000101010101" pitchFamily="49" charset="-122"/>
                <a:ea typeface="经典繁方篆" panose="02010609000101010101" pitchFamily="49" charset="-122"/>
                <a:cs typeface="经典繁方篆" panose="02010609000101010101" pitchFamily="49" charset="-122"/>
              </a:rPr>
              <a:t>壹</a:t>
            </a:r>
          </a:p>
        </p:txBody>
      </p:sp>
      <p:pic>
        <p:nvPicPr>
          <p:cNvPr id="42" name="图片 41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5604" y="3227803"/>
            <a:ext cx="1178773" cy="1178773"/>
          </a:xfrm>
          <a:prstGeom prst="rect">
            <a:avLst/>
          </a:prstGeom>
        </p:spPr>
      </p:pic>
      <p:sp>
        <p:nvSpPr>
          <p:cNvPr id="43" name="文本框 42"/>
          <p:cNvSpPr txBox="1"/>
          <p:nvPr/>
        </p:nvSpPr>
        <p:spPr>
          <a:xfrm>
            <a:off x="7503745" y="3399577"/>
            <a:ext cx="602498" cy="648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87404"/>
            <a:r>
              <a:rPr lang="zh-CN" altLang="en-US" sz="3613" dirty="0">
                <a:solidFill>
                  <a:prstClr val="black"/>
                </a:solidFill>
                <a:latin typeface="经典繁方篆" panose="02010609000101010101" pitchFamily="49" charset="-122"/>
                <a:ea typeface="经典繁方篆" panose="02010609000101010101" pitchFamily="49" charset="-122"/>
                <a:cs typeface="经典繁方篆" panose="02010609000101010101" pitchFamily="49" charset="-122"/>
              </a:rPr>
              <a:t>贰</a:t>
            </a:r>
          </a:p>
        </p:txBody>
      </p:sp>
      <p:pic>
        <p:nvPicPr>
          <p:cNvPr id="44" name="图片 43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5604" y="4461606"/>
            <a:ext cx="1178773" cy="1178773"/>
          </a:xfrm>
          <a:prstGeom prst="rect">
            <a:avLst/>
          </a:prstGeom>
        </p:spPr>
      </p:pic>
      <p:sp>
        <p:nvSpPr>
          <p:cNvPr id="45" name="文本框 44"/>
          <p:cNvSpPr txBox="1"/>
          <p:nvPr/>
        </p:nvSpPr>
        <p:spPr>
          <a:xfrm>
            <a:off x="7503745" y="4633380"/>
            <a:ext cx="602498" cy="648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87404"/>
            <a:r>
              <a:rPr lang="zh-CN" altLang="en-US" sz="3613" dirty="0">
                <a:solidFill>
                  <a:prstClr val="black"/>
                </a:solidFill>
                <a:latin typeface="经典繁方篆" panose="02010609000101010101" pitchFamily="49" charset="-122"/>
                <a:ea typeface="经典繁方篆" panose="02010609000101010101" pitchFamily="49" charset="-122"/>
                <a:cs typeface="经典繁方篆" panose="02010609000101010101" pitchFamily="49" charset="-122"/>
              </a:rPr>
              <a:t>三</a:t>
            </a:r>
          </a:p>
        </p:txBody>
      </p:sp>
      <p:sp>
        <p:nvSpPr>
          <p:cNvPr id="47" name="文本框 46"/>
          <p:cNvSpPr txBox="1"/>
          <p:nvPr/>
        </p:nvSpPr>
        <p:spPr>
          <a:xfrm>
            <a:off x="7990605" y="802829"/>
            <a:ext cx="3504650" cy="57874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defTabSz="987404"/>
            <a:r>
              <a:rPr lang="zh-CN" altLang="en-US" sz="3161" dirty="0">
                <a:solidFill>
                  <a:prstClr val="black"/>
                </a:solidFill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请输入文本内容</a:t>
            </a:r>
            <a:endParaRPr lang="en-US" altLang="zh-CN" sz="3161" dirty="0">
              <a:solidFill>
                <a:prstClr val="black"/>
              </a:solidFill>
              <a:latin typeface="叶根友毛笔行书2.0版" panose="02010601030101010101" pitchFamily="2" charset="-122"/>
              <a:ea typeface="叶根友毛笔行书2.0版" panose="02010601030101010101" pitchFamily="2" charset="-122"/>
            </a:endParaRPr>
          </a:p>
        </p:txBody>
      </p:sp>
      <p:pic>
        <p:nvPicPr>
          <p:cNvPr id="48" name="图片 47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297" b="28895"/>
          <a:stretch/>
        </p:blipFill>
        <p:spPr>
          <a:xfrm flipV="1">
            <a:off x="10987916" y="476995"/>
            <a:ext cx="1227440" cy="1033996"/>
          </a:xfrm>
          <a:prstGeom prst="rect">
            <a:avLst/>
          </a:prstGeom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val="208683118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1" presetClass="entr" presetSubtype="1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32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39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23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0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22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uiExpand="1" build="p"/>
      <p:bldP spid="38" grpId="0" uiExpand="1" build="p"/>
      <p:bldP spid="39" grpId="0" uiExpand="1" build="p"/>
      <p:bldP spid="41" grpId="0"/>
      <p:bldP spid="43" grpId="0"/>
      <p:bldP spid="45" grpId="0"/>
      <p:bldP spid="4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9817" y="4916467"/>
            <a:ext cx="6595114" cy="192118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60" b="33695"/>
          <a:stretch/>
        </p:blipFill>
        <p:spPr>
          <a:xfrm>
            <a:off x="10184643" y="4222684"/>
            <a:ext cx="1675779" cy="136602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2674" y="4695513"/>
            <a:ext cx="1575855" cy="1389903"/>
          </a:xfrm>
          <a:prstGeom prst="rect">
            <a:avLst/>
          </a:prstGeom>
        </p:spPr>
      </p:pic>
      <p:sp>
        <p:nvSpPr>
          <p:cNvPr id="21" name="文本框 20"/>
          <p:cNvSpPr txBox="1"/>
          <p:nvPr/>
        </p:nvSpPr>
        <p:spPr>
          <a:xfrm>
            <a:off x="7990605" y="802829"/>
            <a:ext cx="3504650" cy="57874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defTabSz="987404"/>
            <a:r>
              <a:rPr lang="zh-CN" altLang="en-US" sz="3161" dirty="0">
                <a:solidFill>
                  <a:prstClr val="black"/>
                </a:solidFill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请输入文本内容</a:t>
            </a:r>
            <a:endParaRPr lang="en-US" altLang="zh-CN" sz="3161" dirty="0">
              <a:solidFill>
                <a:prstClr val="black"/>
              </a:solidFill>
              <a:latin typeface="叶根友毛笔行书2.0版" panose="02010601030101010101" pitchFamily="2" charset="-122"/>
              <a:ea typeface="叶根友毛笔行书2.0版" panose="02010601030101010101" pitchFamily="2" charset="-122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297" b="28895"/>
          <a:stretch/>
        </p:blipFill>
        <p:spPr>
          <a:xfrm flipV="1">
            <a:off x="10987916" y="476995"/>
            <a:ext cx="1227440" cy="1033996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23" name="文本框 22"/>
          <p:cNvSpPr txBox="1"/>
          <p:nvPr/>
        </p:nvSpPr>
        <p:spPr>
          <a:xfrm>
            <a:off x="2225859" y="1839667"/>
            <a:ext cx="1018740" cy="284639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defTabSz="987404"/>
            <a:r>
              <a:rPr lang="zh-CN" altLang="en-US" sz="2710" dirty="0">
                <a:solidFill>
                  <a:prstClr val="black"/>
                </a:solidFill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请输入文本内容</a:t>
            </a:r>
            <a:endParaRPr lang="en-US" altLang="zh-CN" sz="2710" dirty="0">
              <a:solidFill>
                <a:prstClr val="black"/>
              </a:solidFill>
              <a:latin typeface="叶根友毛笔行书2.0版" panose="02010601030101010101" pitchFamily="2" charset="-122"/>
              <a:ea typeface="叶根友毛笔行书2.0版" panose="02010601030101010101" pitchFamily="2" charset="-122"/>
            </a:endParaRPr>
          </a:p>
          <a:p>
            <a:pPr defTabSz="987404"/>
            <a:r>
              <a:rPr lang="zh-CN" altLang="en-US" sz="2710" dirty="0">
                <a:solidFill>
                  <a:prstClr val="black"/>
                </a:solidFill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请输入文本内容</a:t>
            </a: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718" y="1620031"/>
            <a:ext cx="1178773" cy="1178773"/>
          </a:xfrm>
          <a:prstGeom prst="rect">
            <a:avLst/>
          </a:prstGeom>
        </p:spPr>
      </p:pic>
      <p:sp>
        <p:nvSpPr>
          <p:cNvPr id="25" name="文本框 24"/>
          <p:cNvSpPr txBox="1"/>
          <p:nvPr/>
        </p:nvSpPr>
        <p:spPr>
          <a:xfrm>
            <a:off x="1344859" y="1791806"/>
            <a:ext cx="602498" cy="648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87404"/>
            <a:r>
              <a:rPr lang="zh-CN" altLang="en-US" sz="3613" dirty="0">
                <a:solidFill>
                  <a:prstClr val="black"/>
                </a:solidFill>
                <a:latin typeface="经典繁方篆" panose="02010609000101010101" pitchFamily="49" charset="-122"/>
                <a:ea typeface="经典繁方篆" panose="02010609000101010101" pitchFamily="49" charset="-122"/>
                <a:cs typeface="经典繁方篆" panose="02010609000101010101" pitchFamily="49" charset="-122"/>
              </a:rPr>
              <a:t>壹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4902033" y="1792152"/>
            <a:ext cx="1018740" cy="296672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defTabSz="987404"/>
            <a:r>
              <a:rPr lang="zh-CN" altLang="en-US" sz="2710" dirty="0">
                <a:solidFill>
                  <a:prstClr val="black"/>
                </a:solidFill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请输入文本内容</a:t>
            </a:r>
            <a:endParaRPr lang="en-US" altLang="zh-CN" sz="2710" dirty="0">
              <a:solidFill>
                <a:prstClr val="black"/>
              </a:solidFill>
              <a:latin typeface="叶根友毛笔行书2.0版" panose="02010601030101010101" pitchFamily="2" charset="-122"/>
              <a:ea typeface="叶根友毛笔行书2.0版" panose="02010601030101010101" pitchFamily="2" charset="-122"/>
            </a:endParaRPr>
          </a:p>
          <a:p>
            <a:pPr defTabSz="987404"/>
            <a:r>
              <a:rPr lang="zh-CN" altLang="en-US" sz="2710" dirty="0">
                <a:solidFill>
                  <a:prstClr val="black"/>
                </a:solidFill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请输入文本内容</a:t>
            </a: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3335" y="1576960"/>
            <a:ext cx="1178773" cy="1178773"/>
          </a:xfrm>
          <a:prstGeom prst="rect">
            <a:avLst/>
          </a:prstGeom>
        </p:spPr>
      </p:pic>
      <p:sp>
        <p:nvSpPr>
          <p:cNvPr id="28" name="文本框 27"/>
          <p:cNvSpPr txBox="1"/>
          <p:nvPr/>
        </p:nvSpPr>
        <p:spPr>
          <a:xfrm>
            <a:off x="4061476" y="1748734"/>
            <a:ext cx="602498" cy="648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87404"/>
            <a:r>
              <a:rPr lang="zh-CN" altLang="en-US" sz="3613" dirty="0">
                <a:solidFill>
                  <a:prstClr val="black"/>
                </a:solidFill>
                <a:latin typeface="经典繁方篆" panose="02010609000101010101" pitchFamily="49" charset="-122"/>
                <a:ea typeface="经典繁方篆" panose="02010609000101010101" pitchFamily="49" charset="-122"/>
                <a:cs typeface="经典繁方篆" panose="02010609000101010101" pitchFamily="49" charset="-122"/>
              </a:rPr>
              <a:t>贰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7580462" y="1792152"/>
            <a:ext cx="1018740" cy="296672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defTabSz="987404"/>
            <a:r>
              <a:rPr lang="zh-CN" altLang="en-US" sz="2710" dirty="0">
                <a:solidFill>
                  <a:prstClr val="black"/>
                </a:solidFill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请输入文本内容</a:t>
            </a:r>
            <a:endParaRPr lang="en-US" altLang="zh-CN" sz="2710" dirty="0">
              <a:solidFill>
                <a:prstClr val="black"/>
              </a:solidFill>
              <a:latin typeface="叶根友毛笔行书2.0版" panose="02010601030101010101" pitchFamily="2" charset="-122"/>
              <a:ea typeface="叶根友毛笔行书2.0版" panose="02010601030101010101" pitchFamily="2" charset="-122"/>
            </a:endParaRPr>
          </a:p>
          <a:p>
            <a:pPr defTabSz="987404"/>
            <a:r>
              <a:rPr lang="zh-CN" altLang="en-US" sz="2710" dirty="0">
                <a:solidFill>
                  <a:prstClr val="black"/>
                </a:solidFill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请输入文本内容</a:t>
            </a: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1764" y="1576960"/>
            <a:ext cx="1178773" cy="1178773"/>
          </a:xfrm>
          <a:prstGeom prst="rect">
            <a:avLst/>
          </a:prstGeom>
        </p:spPr>
      </p:pic>
      <p:sp>
        <p:nvSpPr>
          <p:cNvPr id="31" name="文本框 30"/>
          <p:cNvSpPr txBox="1"/>
          <p:nvPr/>
        </p:nvSpPr>
        <p:spPr>
          <a:xfrm>
            <a:off x="6739905" y="1748734"/>
            <a:ext cx="602498" cy="648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87404"/>
            <a:r>
              <a:rPr lang="zh-CN" altLang="en-US" sz="3613" dirty="0">
                <a:solidFill>
                  <a:prstClr val="black"/>
                </a:solidFill>
                <a:latin typeface="经典繁方篆" panose="02010609000101010101" pitchFamily="49" charset="-122"/>
                <a:ea typeface="经典繁方篆" panose="02010609000101010101" pitchFamily="49" charset="-122"/>
                <a:cs typeface="经典繁方篆" panose="02010609000101010101" pitchFamily="49" charset="-122"/>
              </a:rPr>
              <a:t>三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10258891" y="1792152"/>
            <a:ext cx="1018740" cy="296672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defTabSz="987404"/>
            <a:r>
              <a:rPr lang="zh-CN" altLang="en-US" sz="2710" dirty="0">
                <a:solidFill>
                  <a:prstClr val="black"/>
                </a:solidFill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请输入文本内容</a:t>
            </a:r>
            <a:endParaRPr lang="en-US" altLang="zh-CN" sz="2710" dirty="0">
              <a:solidFill>
                <a:prstClr val="black"/>
              </a:solidFill>
              <a:latin typeface="叶根友毛笔行书2.0版" panose="02010601030101010101" pitchFamily="2" charset="-122"/>
              <a:ea typeface="叶根友毛笔行书2.0版" panose="02010601030101010101" pitchFamily="2" charset="-122"/>
            </a:endParaRPr>
          </a:p>
          <a:p>
            <a:pPr defTabSz="987404"/>
            <a:r>
              <a:rPr lang="zh-CN" altLang="en-US" sz="2710" dirty="0">
                <a:solidFill>
                  <a:prstClr val="black"/>
                </a:solidFill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请输入文本内容</a:t>
            </a:r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0193" y="1576960"/>
            <a:ext cx="1178773" cy="1178773"/>
          </a:xfrm>
          <a:prstGeom prst="rect">
            <a:avLst/>
          </a:prstGeom>
        </p:spPr>
      </p:pic>
      <p:sp>
        <p:nvSpPr>
          <p:cNvPr id="34" name="文本框 33"/>
          <p:cNvSpPr txBox="1"/>
          <p:nvPr/>
        </p:nvSpPr>
        <p:spPr>
          <a:xfrm>
            <a:off x="9418334" y="1748734"/>
            <a:ext cx="602498" cy="648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87404"/>
            <a:r>
              <a:rPr lang="zh-CN" altLang="en-US" sz="3613" dirty="0">
                <a:solidFill>
                  <a:prstClr val="black"/>
                </a:solidFill>
                <a:latin typeface="经典繁方篆" panose="02010609000101010101" pitchFamily="49" charset="-122"/>
                <a:ea typeface="经典繁方篆" panose="02010609000101010101" pitchFamily="49" charset="-122"/>
                <a:cs typeface="经典繁方篆" panose="02010609000101010101" pitchFamily="49" charset="-122"/>
              </a:rPr>
              <a:t>肆</a:t>
            </a:r>
          </a:p>
        </p:txBody>
      </p:sp>
    </p:spTree>
    <p:extLst>
      <p:ext uri="{BB962C8B-B14F-4D97-AF65-F5344CB8AC3E}">
        <p14:creationId xmlns:p14="http://schemas.microsoft.com/office/powerpoint/2010/main" val="99126606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32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39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23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5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23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1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23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3" grpId="0" uiExpand="1" build="p"/>
      <p:bldP spid="25" grpId="0"/>
      <p:bldP spid="26" grpId="0" build="p"/>
      <p:bldP spid="28" grpId="0"/>
      <p:bldP spid="29" grpId="0" build="p"/>
      <p:bldP spid="31" grpId="0"/>
      <p:bldP spid="32" grpId="0" build="p"/>
      <p:bldP spid="34" grpId="0"/>
    </p:bldLst>
  </p:timing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381</Words>
  <Application>Microsoft Office PowerPoint</Application>
  <PresentationFormat>宽屏</PresentationFormat>
  <Paragraphs>105</Paragraphs>
  <Slides>13</Slides>
  <Notes>9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1" baseType="lpstr">
      <vt:lpstr>经典繁方篆</vt:lpstr>
      <vt:lpstr>宋体</vt:lpstr>
      <vt:lpstr>叶根友毛笔行书2.0版</vt:lpstr>
      <vt:lpstr>Arial</vt:lpstr>
      <vt:lpstr>Calibri</vt:lpstr>
      <vt:lpstr>Calibri Light</vt:lpstr>
      <vt:lpstr>等线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Administrator</cp:lastModifiedBy>
  <cp:revision>1</cp:revision>
  <dcterms:created xsi:type="dcterms:W3CDTF">2017-08-30T08:31:54Z</dcterms:created>
  <dcterms:modified xsi:type="dcterms:W3CDTF">2018-04-28T14:26:00Z</dcterms:modified>
</cp:coreProperties>
</file>