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69" r:id="rId11"/>
    <p:sldId id="271" r:id="rId12"/>
    <p:sldId id="272" r:id="rId13"/>
    <p:sldId id="273" r:id="rId14"/>
    <p:sldId id="274" r:id="rId15"/>
    <p:sldId id="260" r:id="rId16"/>
    <p:sldId id="275" r:id="rId17"/>
    <p:sldId id="276" r:id="rId18"/>
    <p:sldId id="278" r:id="rId19"/>
    <p:sldId id="279" r:id="rId20"/>
    <p:sldId id="280" r:id="rId21"/>
    <p:sldId id="261" r:id="rId22"/>
    <p:sldId id="281" r:id="rId23"/>
    <p:sldId id="282" r:id="rId24"/>
    <p:sldId id="283" r:id="rId25"/>
    <p:sldId id="285" r:id="rId26"/>
    <p:sldId id="286" r:id="rId27"/>
    <p:sldId id="262" r:id="rId28"/>
    <p:sldId id="287" r:id="rId29"/>
    <p:sldId id="288" r:id="rId30"/>
    <p:sldId id="289" r:id="rId31"/>
    <p:sldId id="290" r:id="rId32"/>
    <p:sldId id="291" r:id="rId33"/>
    <p:sldId id="292" r:id="rId34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C00"/>
    <a:srgbClr val="347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451" y="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5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 userDrawn="1"/>
        </p:nvSpPr>
        <p:spPr>
          <a:xfrm>
            <a:off x="4355976" y="4803204"/>
            <a:ext cx="432048" cy="2160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800" smtClean="0"/>
              <a:pPr algn="ctr"/>
              <a:t>‹#›</a:t>
            </a:fld>
            <a:endParaRPr lang="zh-CN" altLang="en-US" sz="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创意灯泡毕业答辩模板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1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5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6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2522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2618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答辩人：旗舰店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7" name="矩形 1136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THESIS DEFENSE POWERPOINT TEMPLATE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6" name="组合 1625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622" name="组合 1621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1419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0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1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2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3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4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5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6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7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8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9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0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1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2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3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4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5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6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7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8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9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0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1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2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3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4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5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6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7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8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9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0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1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2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3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4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5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6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7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8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9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0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1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2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3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4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5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6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7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8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9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0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1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2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3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4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5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6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7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8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1" name="组合 1620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19" name="组合 1618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1479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0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1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2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3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4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5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6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7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8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9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0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1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2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9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3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8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9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0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0" name="组合 1619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150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5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8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2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3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4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8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3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4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8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5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7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1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8" name="组合 1617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5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1217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6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7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0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4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5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6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7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8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9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0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1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2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3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4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5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6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7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8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9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0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1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2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3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4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5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6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7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8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9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0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1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2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3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4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5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6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7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8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9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0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1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2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3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4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5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6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7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8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9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0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1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2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3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4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5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6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7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8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9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0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1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2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3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4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6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7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8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9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6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8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9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0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1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2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3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6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7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8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9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0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1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2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3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4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5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6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8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9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0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1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2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3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4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5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6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9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0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2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3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4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8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9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0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1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2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3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4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5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6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7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8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9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0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1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2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3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4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5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6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7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8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9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0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1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3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6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7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8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9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8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9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7" name="组合 1616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493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4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5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6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7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8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9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0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8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9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2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3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4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5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6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9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0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1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2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3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4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5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6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7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7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8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9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0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1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2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3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4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4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5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3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4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5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6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7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8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9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0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1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2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3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9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0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8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9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0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23" name="组合 1622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212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3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4" name="组合 1623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214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5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6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274812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7113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/>
          <p:nvPr/>
        </p:nvSpPr>
        <p:spPr bwMode="auto">
          <a:xfrm>
            <a:off x="4572001" y="1968500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0"/>
          <p:cNvSpPr/>
          <p:nvPr/>
        </p:nvSpPr>
        <p:spPr bwMode="auto">
          <a:xfrm>
            <a:off x="3523457" y="1968500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1"/>
          <p:cNvSpPr/>
          <p:nvPr/>
        </p:nvSpPr>
        <p:spPr bwMode="auto">
          <a:xfrm>
            <a:off x="3889376" y="2338388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2"/>
          <p:cNvSpPr/>
          <p:nvPr/>
        </p:nvSpPr>
        <p:spPr bwMode="auto">
          <a:xfrm>
            <a:off x="4572001" y="2338388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705100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859088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5"/>
          <p:cNvSpPr/>
          <p:nvPr/>
        </p:nvSpPr>
        <p:spPr bwMode="auto">
          <a:xfrm>
            <a:off x="2947988" y="3335338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6"/>
          <p:cNvSpPr/>
          <p:nvPr/>
        </p:nvSpPr>
        <p:spPr bwMode="auto">
          <a:xfrm>
            <a:off x="2947988" y="3703638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7"/>
          <p:cNvSpPr/>
          <p:nvPr/>
        </p:nvSpPr>
        <p:spPr bwMode="auto">
          <a:xfrm>
            <a:off x="4508501" y="1971675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8"/>
          <p:cNvSpPr/>
          <p:nvPr/>
        </p:nvSpPr>
        <p:spPr bwMode="auto">
          <a:xfrm>
            <a:off x="4508501" y="2338388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/>
          <p:nvPr/>
        </p:nvGrpSpPr>
        <p:grpSpPr bwMode="auto">
          <a:xfrm flipH="1">
            <a:off x="6969125" y="3306763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2012950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30822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8891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62267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203575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6226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203575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2001838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3145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895475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309938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4131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7798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20415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4082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49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https://liangliangtuwen.tmall.com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363119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735931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202656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372394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834606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834606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834606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993356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993356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996531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6549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4677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28691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745456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75708" y="2892974"/>
            <a:ext cx="992579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案例对比分析</a:t>
            </a: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Freeform 12"/>
          <p:cNvSpPr>
            <a:spLocks noEditPoints="1"/>
          </p:cNvSpPr>
          <p:nvPr/>
        </p:nvSpPr>
        <p:spPr bwMode="auto">
          <a:xfrm>
            <a:off x="4396005" y="1272032"/>
            <a:ext cx="351984" cy="505822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705982" y="3454400"/>
            <a:ext cx="1236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Impact" pitchFamily="34" charset="0"/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21623" y="3454400"/>
            <a:ext cx="11711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11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 cstate="print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75133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496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213675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585150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08288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chemeClr val="accent1"/>
                </a:solidFill>
                <a:latin typeface="Impact" pitchFamily="34" charset="0"/>
                <a:ea typeface="微软雅黑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7681431" y="295013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0"/>
          <p:cNvSpPr>
            <a:spLocks noEditPoints="1"/>
          </p:cNvSpPr>
          <p:nvPr/>
        </p:nvSpPr>
        <p:spPr bwMode="auto">
          <a:xfrm>
            <a:off x="2800042" y="293266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1"/>
          <p:cNvSpPr>
            <a:spLocks noEditPoints="1"/>
          </p:cNvSpPr>
          <p:nvPr/>
        </p:nvSpPr>
        <p:spPr bwMode="auto">
          <a:xfrm>
            <a:off x="6084764" y="291675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4464895" y="292017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1100223" y="292916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787169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110" name="矩形 109"/>
          <p:cNvSpPr/>
          <p:nvPr/>
        </p:nvSpPr>
        <p:spPr>
          <a:xfrm>
            <a:off x="2288363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111" name="矩形 110"/>
          <p:cNvSpPr/>
          <p:nvPr/>
        </p:nvSpPr>
        <p:spPr>
          <a:xfrm>
            <a:off x="697527" y="381550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112" name="矩形 111"/>
          <p:cNvSpPr/>
          <p:nvPr/>
        </p:nvSpPr>
        <p:spPr>
          <a:xfrm>
            <a:off x="7099328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113" name="矩形 112"/>
          <p:cNvSpPr/>
          <p:nvPr/>
        </p:nvSpPr>
        <p:spPr>
          <a:xfrm>
            <a:off x="5600522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697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305048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641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631823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67161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937248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47611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46198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78186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210360" y="2892974"/>
            <a:ext cx="723275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1"/>
          <p:cNvSpPr>
            <a:spLocks noEditPoints="1"/>
          </p:cNvSpPr>
          <p:nvPr/>
        </p:nvSpPr>
        <p:spPr bwMode="auto">
          <a:xfrm>
            <a:off x="4373027" y="1272150"/>
            <a:ext cx="397940" cy="50558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itchFamily="34" charset="0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767" y="3625850"/>
            <a:ext cx="4106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accent1"/>
                </a:solidFill>
                <a:latin typeface="Impact" pitchFamily="34" charset="0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/>
            <p:cNvSpPr/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/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143034" y="2892974"/>
            <a:ext cx="857927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9"/>
          <p:cNvSpPr>
            <a:spLocks noEditPoints="1"/>
          </p:cNvSpPr>
          <p:nvPr/>
        </p:nvSpPr>
        <p:spPr bwMode="auto">
          <a:xfrm>
            <a:off x="4304169" y="1350433"/>
            <a:ext cx="535656" cy="349020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4223186" y="23889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873730" y="2892974"/>
            <a:ext cx="1396536" cy="1275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13"/>
          <p:cNvSpPr>
            <a:spLocks noEditPoints="1"/>
          </p:cNvSpPr>
          <p:nvPr/>
        </p:nvSpPr>
        <p:spPr bwMode="auto">
          <a:xfrm>
            <a:off x="4308732" y="1306308"/>
            <a:ext cx="526536" cy="4372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bg1"/>
                </a:solidFill>
              </a:rPr>
              <a:t>WRITE YOUR GREAT TITLE HERE</a:t>
            </a:r>
            <a:endParaRPr lang="zh-CN" altLang="en-US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</a:t>
            </a: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40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敬请各位老师批评指正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8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4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3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5696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指导老师：亮亮图文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2618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人：旗舰店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604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566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组合 167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49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1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2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3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4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5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6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7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8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0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1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2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3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4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6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8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0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2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8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170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293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2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5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9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7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8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9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0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1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4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5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6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72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0" name="组合 159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65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62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688005"/>
            <a:ext cx="215900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634030"/>
            <a:ext cx="5329237" cy="12573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965942"/>
            <a:ext cx="5329237" cy="123507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61656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81100"/>
            <a:ext cx="2017712" cy="217011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414713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81100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509838"/>
            <a:ext cx="1987550" cy="215265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3192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5544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809750"/>
            <a:ext cx="4248150" cy="126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5224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</a:rPr>
              <a:t>?</a:t>
            </a:r>
            <a:endParaRPr lang="en-US" altLang="zh-CN" sz="800" dirty="0">
              <a:solidFill>
                <a:schemeClr val="accent1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65563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40084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65563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878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48741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434897"/>
            <a:ext cx="2028825" cy="15208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434897"/>
            <a:ext cx="2028825" cy="15208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955722"/>
            <a:ext cx="2028825" cy="15208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955722"/>
            <a:ext cx="2028825" cy="152082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84272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306684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305097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84272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660322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7637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76372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研究思路与方法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873730" y="2892974"/>
            <a:ext cx="1396536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  <p:cxnSp>
        <p:nvCxnSpPr>
          <p:cNvPr id="98" name="直接连接符 97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0"/>
          <p:cNvSpPr>
            <a:spLocks noEditPoints="1"/>
          </p:cNvSpPr>
          <p:nvPr/>
        </p:nvSpPr>
        <p:spPr bwMode="auto">
          <a:xfrm>
            <a:off x="4339167" y="1291503"/>
            <a:ext cx="465666" cy="466880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08C00"/>
      </a:accent1>
      <a:accent2>
        <a:srgbClr val="FBCA6E"/>
      </a:accent2>
      <a:accent3>
        <a:srgbClr val="EA6441"/>
      </a:accent3>
      <a:accent4>
        <a:srgbClr val="6D6E72"/>
      </a:accent4>
      <a:accent5>
        <a:srgbClr val="00CC99"/>
      </a:accent5>
      <a:accent6>
        <a:srgbClr val="918CD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3286</Words>
  <Application>Microsoft Office PowerPoint</Application>
  <PresentationFormat>自定义</PresentationFormat>
  <Paragraphs>331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微软雅黑</vt:lpstr>
      <vt:lpstr>Arial</vt:lpstr>
      <vt:lpstr>Arial Black</vt:lpstr>
      <vt:lpstr>Calibri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Hymira</cp:lastModifiedBy>
  <cp:revision>34</cp:revision>
  <dcterms:created xsi:type="dcterms:W3CDTF">2016-03-21T01:49:00Z</dcterms:created>
  <dcterms:modified xsi:type="dcterms:W3CDTF">2019-03-31T02:47:28Z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