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63" r:id="rId5"/>
    <p:sldId id="268" r:id="rId6"/>
    <p:sldId id="269" r:id="rId7"/>
    <p:sldId id="270" r:id="rId8"/>
    <p:sldId id="271" r:id="rId9"/>
    <p:sldId id="286" r:id="rId10"/>
    <p:sldId id="272" r:id="rId11"/>
    <p:sldId id="273" r:id="rId12"/>
    <p:sldId id="274" r:id="rId13"/>
    <p:sldId id="275" r:id="rId14"/>
    <p:sldId id="276" r:id="rId15"/>
    <p:sldId id="287" r:id="rId16"/>
    <p:sldId id="277" r:id="rId17"/>
    <p:sldId id="278" r:id="rId18"/>
    <p:sldId id="281" r:id="rId19"/>
    <p:sldId id="288" r:id="rId20"/>
    <p:sldId id="279" r:id="rId21"/>
    <p:sldId id="280" r:id="rId22"/>
    <p:sldId id="289" r:id="rId23"/>
  </p:sldIdLst>
  <p:sldSz cx="12192000" cy="6858000"/>
  <p:notesSz cx="7104063" cy="10234613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A5A5"/>
    <a:srgbClr val="FFC000"/>
    <a:srgbClr val="FEAC67"/>
    <a:srgbClr val="5B9BD5"/>
    <a:srgbClr val="FFA254"/>
    <a:srgbClr val="FFFFFF"/>
    <a:srgbClr val="009CA0"/>
    <a:srgbClr val="00BFC5"/>
    <a:srgbClr val="9AD1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效益</c:v>
                </c:pt>
              </c:strCache>
            </c:strRef>
          </c:tx>
          <c:dPt>
            <c:idx val="0"/>
            <c:bubble3D val="0"/>
            <c:spPr>
              <a:pattFill prst="dkVert">
                <a:fgClr>
                  <a:schemeClr val="accent1">
                    <a:lumMod val="20000"/>
                    <a:lumOff val="80000"/>
                  </a:schemeClr>
                </a:fgClr>
                <a:bgClr>
                  <a:srgbClr val="5B9BD5"/>
                </a:bgClr>
              </a:patt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0F-4F54-AC10-F09DD6759983}"/>
              </c:ext>
            </c:extLst>
          </c:dPt>
          <c:dPt>
            <c:idx val="1"/>
            <c:bubble3D val="0"/>
            <c:spPr>
              <a:pattFill prst="dkVert">
                <a:fgClr>
                  <a:schemeClr val="accent2">
                    <a:lumMod val="20000"/>
                    <a:lumOff val="80000"/>
                  </a:schemeClr>
                </a:fgClr>
                <a:bgClr>
                  <a:srgbClr val="FEAC67"/>
                </a:bgClr>
              </a:patt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0F-4F54-AC10-F09DD6759983}"/>
              </c:ext>
            </c:extLst>
          </c:dPt>
          <c:dPt>
            <c:idx val="2"/>
            <c:bubble3D val="0"/>
            <c:spPr>
              <a:pattFill prst="dkVert">
                <a:fgClr>
                  <a:srgbClr val="A5A5A5"/>
                </a:fgClr>
                <a:bgClr>
                  <a:schemeClr val="bg1"/>
                </a:bgClr>
              </a:patt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0F-4F54-AC10-F09DD6759983}"/>
              </c:ext>
            </c:extLst>
          </c:dPt>
          <c:dPt>
            <c:idx val="3"/>
            <c:bubble3D val="0"/>
            <c:spPr>
              <a:pattFill prst="dkVert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000"/>
                </a:bgClr>
              </a:patt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D0F-4F54-AC10-F09DD6759983}"/>
              </c:ext>
            </c:extLst>
          </c:dPt>
          <c:dLbls>
            <c:dLbl>
              <c:idx val="0"/>
              <c:layout>
                <c:manualLayout>
                  <c:x val="0.138157904496329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D0F-4F54-AC10-F09DD6759983}"/>
                </c:ext>
              </c:extLst>
            </c:dLbl>
            <c:dLbl>
              <c:idx val="1"/>
              <c:layout>
                <c:manualLayout>
                  <c:x val="-0.102571777580608"/>
                  <c:y val="0.11789725975374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D0F-4F54-AC10-F09DD6759983}"/>
                </c:ext>
              </c:extLst>
            </c:dLbl>
            <c:dLbl>
              <c:idx val="2"/>
              <c:layout>
                <c:manualLayout>
                  <c:x val="-0.115131587080275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D0F-4F54-AC10-F09DD6759983}"/>
                </c:ext>
              </c:extLst>
            </c:dLbl>
            <c:dLbl>
              <c:idx val="3"/>
              <c:layout>
                <c:manualLayout>
                  <c:x val="-8.5825282500938294E-2"/>
                  <c:y val="-0.1071793270488549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10916567756793299"/>
                      <c:h val="0.1150391443657710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FD0F-4F54-AC10-F09DD67599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微软雅黑" panose="020B0503020204020204" charset="-122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bg2">
                      <a:lumMod val="10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产品1</c:v>
                </c:pt>
                <c:pt idx="1">
                  <c:v>产品2</c:v>
                </c:pt>
                <c:pt idx="2">
                  <c:v>产品3</c:v>
                </c:pt>
                <c:pt idx="3">
                  <c:v>产品4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D0F-4F54-AC10-F09DD675998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zh-CN"/>
          </a:p>
        </c:txPr>
      </c:legendEntry>
      <c:layout>
        <c:manualLayout>
          <c:xMode val="edge"/>
          <c:yMode val="edge"/>
          <c:x val="0.286223553730519"/>
          <c:y val="0.92153066707175402"/>
          <c:w val="0.427552892538962"/>
          <c:h val="7.31103665758034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tx1">
              <a:lumMod val="75000"/>
              <a:lumOff val="25000"/>
            </a:schemeClr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8516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73345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9617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32918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57585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7287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5946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5478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95730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63594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1742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95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1335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8857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36811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3338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0212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1548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996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58173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16038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7406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901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1" name="hammer.wav"/>
          </p:stSnd>
        </p:sndAc>
      </p:transition>
    </mc:Choice>
    <mc:Fallback xmlns="">
      <p:transition spd="slow" advTm="3000">
        <p:random/>
        <p:sndAc>
          <p:stSnd>
            <p:snd r:embed="rId3" name="hammer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1" name="hammer.wav"/>
          </p:stSnd>
        </p:sndAc>
      </p:transition>
    </mc:Choice>
    <mc:Fallback xmlns="">
      <p:transition spd="slow" advTm="3000">
        <p:random/>
        <p:sndAc>
          <p:stSnd>
            <p:snd r:embed="rId3" name="hammer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1" name="hammer.wav"/>
          </p:stSnd>
        </p:sndAc>
      </p:transition>
    </mc:Choice>
    <mc:Fallback xmlns="">
      <p:transition spd="slow" advTm="3000">
        <p:random/>
        <p:sndAc>
          <p:stSnd>
            <p:snd r:embed="rId3" name="hammer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1" name="hammer.wav"/>
          </p:stSnd>
        </p:sndAc>
      </p:transition>
    </mc:Choice>
    <mc:Fallback xmlns="">
      <p:transition spd="slow" advTm="3000">
        <p:random/>
        <p:sndAc>
          <p:stSnd>
            <p:snd r:embed="rId3" name="hammer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1" name="hammer.wav"/>
          </p:stSnd>
        </p:sndAc>
      </p:transition>
    </mc:Choice>
    <mc:Fallback xmlns="">
      <p:transition spd="slow" advTm="3000">
        <p:random/>
        <p:sndAc>
          <p:stSnd>
            <p:snd r:embed="rId3" name="hammer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1" name="hammer.wav"/>
          </p:stSnd>
        </p:sndAc>
      </p:transition>
    </mc:Choice>
    <mc:Fallback xmlns="">
      <p:transition spd="slow" advTm="3000">
        <p:random/>
        <p:sndAc>
          <p:stSnd>
            <p:snd r:embed="rId3" name="hammer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1" name="hammer.wav"/>
          </p:stSnd>
        </p:sndAc>
      </p:transition>
    </mc:Choice>
    <mc:Fallback xmlns="">
      <p:transition spd="slow" advTm="3000">
        <p:random/>
        <p:sndAc>
          <p:stSnd>
            <p:snd r:embed="rId3" name="hammer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1" name="hammer.wav"/>
          </p:stSnd>
        </p:sndAc>
      </p:transition>
    </mc:Choice>
    <mc:Fallback xmlns="">
      <p:transition spd="slow" advTm="3000">
        <p:random/>
        <p:sndAc>
          <p:stSnd>
            <p:snd r:embed="rId3" name="hammer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1" name="hammer.wav"/>
          </p:stSnd>
        </p:sndAc>
      </p:transition>
    </mc:Choice>
    <mc:Fallback xmlns="">
      <p:transition spd="slow" advTm="3000">
        <p:random/>
        <p:sndAc>
          <p:stSnd>
            <p:snd r:embed="rId3" name="hammer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1" name="hammer.wav"/>
          </p:stSnd>
        </p:sndAc>
      </p:transition>
    </mc:Choice>
    <mc:Fallback xmlns="">
      <p:transition spd="slow" advTm="3000">
        <p:random/>
        <p:sndAc>
          <p:stSnd>
            <p:snd r:embed="rId3" name="hammer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12" name="hammer.wav"/>
          </p:stSnd>
        </p:sndAc>
      </p:transition>
    </mc:Choice>
    <mc:Fallback xmlns="">
      <p:transition spd="slow" advTm="3000">
        <p:random/>
        <p:sndAc>
          <p:stSnd>
            <p:snd r:embed="rId13" name="hammer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chart" Target="../charts/chart1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16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圆角矩形 53"/>
          <p:cNvSpPr/>
          <p:nvPr/>
        </p:nvSpPr>
        <p:spPr>
          <a:xfrm>
            <a:off x="424815" y="2809875"/>
            <a:ext cx="9179560" cy="1007110"/>
          </a:xfrm>
          <a:prstGeom prst="roundRect">
            <a:avLst>
              <a:gd name="adj" fmla="val 50000"/>
            </a:avLst>
          </a:prstGeom>
          <a:solidFill>
            <a:srgbClr val="FFA254"/>
          </a:solidFill>
          <a:ln>
            <a:noFill/>
          </a:ln>
          <a:effectLst>
            <a:outerShdw blurRad="1524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59d8ba85c3512c0731448bd03cf40a8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3430" y="407035"/>
            <a:ext cx="6349365" cy="604456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837242" y="4237395"/>
            <a:ext cx="501638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汇报人：输入您的姓名</a:t>
            </a:r>
          </a:p>
        </p:txBody>
      </p:sp>
      <p:sp>
        <p:nvSpPr>
          <p:cNvPr id="31" name="矩形 30"/>
          <p:cNvSpPr/>
          <p:nvPr/>
        </p:nvSpPr>
        <p:spPr>
          <a:xfrm>
            <a:off x="3639644" y="4237544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汇报日期：输入日期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58470" y="2929255"/>
            <a:ext cx="96500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</a:t>
            </a: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人事行政年终述职报告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PPT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647417" y="6292473"/>
            <a:ext cx="4639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汇报人：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博龙图 </a:t>
            </a:r>
            <a:r>
              <a:rPr lang="zh-CN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汇报时间：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XX</a:t>
            </a:r>
            <a:r>
              <a:rPr lang="zh-CN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XX</a:t>
            </a:r>
            <a:r>
              <a:rPr lang="zh-CN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月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3" name="hammer.wav"/>
          </p:stSnd>
        </p:sndAc>
      </p:transition>
    </mc:Choice>
    <mc:Fallback xmlns="">
      <p:transition spd="slow" advTm="3000">
        <p:random/>
        <p:sndAc>
          <p:stSnd>
            <p:snd r:embed="rId6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30" grpId="0"/>
      <p:bldP spid="31" grpId="0"/>
      <p:bldP spid="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6"/>
          <p:cNvSpPr txBox="1"/>
          <p:nvPr/>
        </p:nvSpPr>
        <p:spPr>
          <a:xfrm>
            <a:off x="354563" y="23490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4563" y="62082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 You Text Here Add You Text Here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0" y="234902"/>
            <a:ext cx="354563" cy="677408"/>
            <a:chOff x="0" y="-78772"/>
            <a:chExt cx="602082" cy="1150304"/>
          </a:xfrm>
        </p:grpSpPr>
        <p:sp>
          <p:nvSpPr>
            <p:cNvPr id="36" name="任意多边形 35"/>
            <p:cNvSpPr/>
            <p:nvPr/>
          </p:nvSpPr>
          <p:spPr>
            <a:xfrm>
              <a:off x="0" y="256213"/>
              <a:ext cx="251412" cy="480334"/>
            </a:xfrm>
            <a:custGeom>
              <a:avLst/>
              <a:gdLst>
                <a:gd name="connsiteX0" fmla="*/ 0 w 251412"/>
                <a:gd name="connsiteY0" fmla="*/ 0 h 480334"/>
                <a:gd name="connsiteX1" fmla="*/ 251412 w 251412"/>
                <a:gd name="connsiteY1" fmla="*/ 240167 h 480334"/>
                <a:gd name="connsiteX2" fmla="*/ 0 w 251412"/>
                <a:gd name="connsiteY2" fmla="*/ 480334 h 480334"/>
                <a:gd name="connsiteX3" fmla="*/ 0 w 251412"/>
                <a:gd name="connsiteY3" fmla="*/ 0 h 48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12" h="480334">
                  <a:moveTo>
                    <a:pt x="0" y="0"/>
                  </a:moveTo>
                  <a:lnTo>
                    <a:pt x="251412" y="240167"/>
                  </a:lnTo>
                  <a:lnTo>
                    <a:pt x="0" y="480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0" y="-78772"/>
              <a:ext cx="602082" cy="1150304"/>
            </a:xfrm>
            <a:custGeom>
              <a:avLst/>
              <a:gdLst>
                <a:gd name="connsiteX0" fmla="*/ 0 w 441911"/>
                <a:gd name="connsiteY0" fmla="*/ 0 h 844290"/>
                <a:gd name="connsiteX1" fmla="*/ 441911 w 441911"/>
                <a:gd name="connsiteY1" fmla="*/ 422145 h 844290"/>
                <a:gd name="connsiteX2" fmla="*/ 0 w 441911"/>
                <a:gd name="connsiteY2" fmla="*/ 844290 h 844290"/>
                <a:gd name="connsiteX3" fmla="*/ 0 w 441911"/>
                <a:gd name="connsiteY3" fmla="*/ 662312 h 844290"/>
                <a:gd name="connsiteX4" fmla="*/ 251412 w 441911"/>
                <a:gd name="connsiteY4" fmla="*/ 422145 h 844290"/>
                <a:gd name="connsiteX5" fmla="*/ 0 w 441911"/>
                <a:gd name="connsiteY5" fmla="*/ 181978 h 844290"/>
                <a:gd name="connsiteX6" fmla="*/ 0 w 441911"/>
                <a:gd name="connsiteY6" fmla="*/ 0 h 8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1911" h="844290">
                  <a:moveTo>
                    <a:pt x="0" y="0"/>
                  </a:moveTo>
                  <a:lnTo>
                    <a:pt x="441911" y="422145"/>
                  </a:lnTo>
                  <a:lnTo>
                    <a:pt x="0" y="844290"/>
                  </a:lnTo>
                  <a:lnTo>
                    <a:pt x="0" y="662312"/>
                  </a:lnTo>
                  <a:lnTo>
                    <a:pt x="251412" y="422145"/>
                  </a:lnTo>
                  <a:lnTo>
                    <a:pt x="0" y="181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iṡḻíḋe"/>
          <p:cNvSpPr/>
          <p:nvPr/>
        </p:nvSpPr>
        <p:spPr bwMode="auto">
          <a:xfrm>
            <a:off x="4500880" y="3672840"/>
            <a:ext cx="3334385" cy="1875155"/>
          </a:xfrm>
          <a:custGeom>
            <a:avLst/>
            <a:gdLst>
              <a:gd name="T0" fmla="*/ 0 w 1874"/>
              <a:gd name="T1" fmla="*/ 451 h 899"/>
              <a:gd name="T2" fmla="*/ 945 w 1874"/>
              <a:gd name="T3" fmla="*/ 0 h 899"/>
              <a:gd name="T4" fmla="*/ 1874 w 1874"/>
              <a:gd name="T5" fmla="*/ 451 h 899"/>
              <a:gd name="T6" fmla="*/ 937 w 1874"/>
              <a:gd name="T7" fmla="*/ 899 h 899"/>
              <a:gd name="T8" fmla="*/ 0 w 1874"/>
              <a:gd name="T9" fmla="*/ 451 h 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4" h="899">
                <a:moveTo>
                  <a:pt x="0" y="451"/>
                </a:moveTo>
                <a:lnTo>
                  <a:pt x="945" y="0"/>
                </a:lnTo>
                <a:lnTo>
                  <a:pt x="1874" y="451"/>
                </a:lnTo>
                <a:lnTo>
                  <a:pt x="937" y="899"/>
                </a:lnTo>
                <a:lnTo>
                  <a:pt x="0" y="451"/>
                </a:lnTo>
                <a:close/>
              </a:path>
            </a:pathLst>
          </a:custGeom>
          <a:solidFill>
            <a:srgbClr val="FEAC6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" name="íś1ïḍé"/>
          <p:cNvSpPr/>
          <p:nvPr/>
        </p:nvSpPr>
        <p:spPr bwMode="auto">
          <a:xfrm>
            <a:off x="4500880" y="3147695"/>
            <a:ext cx="3334385" cy="1875155"/>
          </a:xfrm>
          <a:custGeom>
            <a:avLst/>
            <a:gdLst>
              <a:gd name="T0" fmla="*/ 0 w 1874"/>
              <a:gd name="T1" fmla="*/ 451 h 899"/>
              <a:gd name="T2" fmla="*/ 945 w 1874"/>
              <a:gd name="T3" fmla="*/ 0 h 899"/>
              <a:gd name="T4" fmla="*/ 1874 w 1874"/>
              <a:gd name="T5" fmla="*/ 451 h 899"/>
              <a:gd name="T6" fmla="*/ 937 w 1874"/>
              <a:gd name="T7" fmla="*/ 899 h 899"/>
              <a:gd name="T8" fmla="*/ 0 w 1874"/>
              <a:gd name="T9" fmla="*/ 451 h 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4" h="899">
                <a:moveTo>
                  <a:pt x="0" y="451"/>
                </a:moveTo>
                <a:lnTo>
                  <a:pt x="945" y="0"/>
                </a:lnTo>
                <a:lnTo>
                  <a:pt x="1874" y="451"/>
                </a:lnTo>
                <a:lnTo>
                  <a:pt x="937" y="899"/>
                </a:lnTo>
                <a:lnTo>
                  <a:pt x="0" y="451"/>
                </a:lnTo>
                <a:close/>
              </a:path>
            </a:pathLst>
          </a:cu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3" name="îṧ1ídê"/>
          <p:cNvSpPr/>
          <p:nvPr/>
        </p:nvSpPr>
        <p:spPr bwMode="auto">
          <a:xfrm>
            <a:off x="4500880" y="2623185"/>
            <a:ext cx="3334385" cy="1875155"/>
          </a:xfrm>
          <a:custGeom>
            <a:avLst/>
            <a:gdLst>
              <a:gd name="T0" fmla="*/ 0 w 1874"/>
              <a:gd name="T1" fmla="*/ 451 h 899"/>
              <a:gd name="T2" fmla="*/ 945 w 1874"/>
              <a:gd name="T3" fmla="*/ 0 h 899"/>
              <a:gd name="T4" fmla="*/ 1874 w 1874"/>
              <a:gd name="T5" fmla="*/ 451 h 899"/>
              <a:gd name="T6" fmla="*/ 937 w 1874"/>
              <a:gd name="T7" fmla="*/ 899 h 899"/>
              <a:gd name="T8" fmla="*/ 0 w 1874"/>
              <a:gd name="T9" fmla="*/ 451 h 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4" h="899">
                <a:moveTo>
                  <a:pt x="0" y="451"/>
                </a:moveTo>
                <a:lnTo>
                  <a:pt x="945" y="0"/>
                </a:lnTo>
                <a:lnTo>
                  <a:pt x="1874" y="451"/>
                </a:lnTo>
                <a:lnTo>
                  <a:pt x="937" y="899"/>
                </a:lnTo>
                <a:lnTo>
                  <a:pt x="0" y="451"/>
                </a:lnTo>
                <a:close/>
              </a:path>
            </a:pathLst>
          </a:cu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4" name="ísliḑê"/>
          <p:cNvSpPr/>
          <p:nvPr/>
        </p:nvSpPr>
        <p:spPr bwMode="auto">
          <a:xfrm>
            <a:off x="4500880" y="2098040"/>
            <a:ext cx="3334385" cy="1875155"/>
          </a:xfrm>
          <a:custGeom>
            <a:avLst/>
            <a:gdLst>
              <a:gd name="T0" fmla="*/ 0 w 1874"/>
              <a:gd name="T1" fmla="*/ 451 h 899"/>
              <a:gd name="T2" fmla="*/ 945 w 1874"/>
              <a:gd name="T3" fmla="*/ 0 h 899"/>
              <a:gd name="T4" fmla="*/ 1874 w 1874"/>
              <a:gd name="T5" fmla="*/ 451 h 899"/>
              <a:gd name="T6" fmla="*/ 937 w 1874"/>
              <a:gd name="T7" fmla="*/ 899 h 899"/>
              <a:gd name="T8" fmla="*/ 0 w 1874"/>
              <a:gd name="T9" fmla="*/ 451 h 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4" h="899">
                <a:moveTo>
                  <a:pt x="0" y="451"/>
                </a:moveTo>
                <a:lnTo>
                  <a:pt x="945" y="0"/>
                </a:lnTo>
                <a:lnTo>
                  <a:pt x="1874" y="451"/>
                </a:lnTo>
                <a:lnTo>
                  <a:pt x="937" y="899"/>
                </a:lnTo>
                <a:lnTo>
                  <a:pt x="0" y="451"/>
                </a:lnTo>
                <a:close/>
              </a:path>
            </a:pathLst>
          </a:cu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9" name="íŝľíďê"/>
          <p:cNvSpPr/>
          <p:nvPr/>
        </p:nvSpPr>
        <p:spPr>
          <a:xfrm>
            <a:off x="4257040" y="2791460"/>
            <a:ext cx="488950" cy="488950"/>
          </a:xfrm>
          <a:custGeom>
            <a:avLst/>
            <a:gdLst>
              <a:gd name="connsiteX0" fmla="*/ 0 w 670873"/>
              <a:gd name="connsiteY0" fmla="*/ 335437 h 670873"/>
              <a:gd name="connsiteX1" fmla="*/ 335437 w 670873"/>
              <a:gd name="connsiteY1" fmla="*/ 0 h 670873"/>
              <a:gd name="connsiteX2" fmla="*/ 670874 w 670873"/>
              <a:gd name="connsiteY2" fmla="*/ 335437 h 670873"/>
              <a:gd name="connsiteX3" fmla="*/ 335437 w 670873"/>
              <a:gd name="connsiteY3" fmla="*/ 670874 h 670873"/>
              <a:gd name="connsiteX4" fmla="*/ 0 w 670873"/>
              <a:gd name="connsiteY4" fmla="*/ 335437 h 67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873" h="670873">
                <a:moveTo>
                  <a:pt x="0" y="335437"/>
                </a:moveTo>
                <a:cubicBezTo>
                  <a:pt x="0" y="150180"/>
                  <a:pt x="150180" y="0"/>
                  <a:pt x="335437" y="0"/>
                </a:cubicBezTo>
                <a:cubicBezTo>
                  <a:pt x="520694" y="0"/>
                  <a:pt x="670874" y="150180"/>
                  <a:pt x="670874" y="335437"/>
                </a:cubicBezTo>
                <a:cubicBezTo>
                  <a:pt x="670874" y="520694"/>
                  <a:pt x="520694" y="670874"/>
                  <a:pt x="335437" y="670874"/>
                </a:cubicBezTo>
                <a:cubicBezTo>
                  <a:pt x="150180" y="670874"/>
                  <a:pt x="0" y="520694"/>
                  <a:pt x="0" y="335437"/>
                </a:cubicBezTo>
                <a:close/>
              </a:path>
            </a:pathLst>
          </a:cu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0" name="iŝļíḋè"/>
          <p:cNvSpPr/>
          <p:nvPr/>
        </p:nvSpPr>
        <p:spPr bwMode="auto">
          <a:xfrm>
            <a:off x="4364355" y="2899410"/>
            <a:ext cx="273685" cy="273685"/>
          </a:xfrm>
          <a:custGeom>
            <a:avLst/>
            <a:gdLst>
              <a:gd name="connsiteX0" fmla="*/ 86413 w 591547"/>
              <a:gd name="connsiteY0" fmla="*/ 515758 h 590770"/>
              <a:gd name="connsiteX1" fmla="*/ 171919 w 591547"/>
              <a:gd name="connsiteY1" fmla="*/ 515758 h 590770"/>
              <a:gd name="connsiteX2" fmla="*/ 171919 w 591547"/>
              <a:gd name="connsiteY2" fmla="*/ 537523 h 590770"/>
              <a:gd name="connsiteX3" fmla="*/ 86413 w 591547"/>
              <a:gd name="connsiteY3" fmla="*/ 537523 h 590770"/>
              <a:gd name="connsiteX4" fmla="*/ 86413 w 591547"/>
              <a:gd name="connsiteY4" fmla="*/ 461733 h 590770"/>
              <a:gd name="connsiteX5" fmla="*/ 171919 w 591547"/>
              <a:gd name="connsiteY5" fmla="*/ 461733 h 590770"/>
              <a:gd name="connsiteX6" fmla="*/ 171919 w 591547"/>
              <a:gd name="connsiteY6" fmla="*/ 483498 h 590770"/>
              <a:gd name="connsiteX7" fmla="*/ 86413 w 591547"/>
              <a:gd name="connsiteY7" fmla="*/ 483498 h 590770"/>
              <a:gd name="connsiteX8" fmla="*/ 86413 w 591547"/>
              <a:gd name="connsiteY8" fmla="*/ 408616 h 590770"/>
              <a:gd name="connsiteX9" fmla="*/ 171919 w 591547"/>
              <a:gd name="connsiteY9" fmla="*/ 408616 h 590770"/>
              <a:gd name="connsiteX10" fmla="*/ 171919 w 591547"/>
              <a:gd name="connsiteY10" fmla="*/ 429474 h 590770"/>
              <a:gd name="connsiteX11" fmla="*/ 86413 w 591547"/>
              <a:gd name="connsiteY11" fmla="*/ 429474 h 590770"/>
              <a:gd name="connsiteX12" fmla="*/ 204177 w 591547"/>
              <a:gd name="connsiteY12" fmla="*/ 357041 h 590770"/>
              <a:gd name="connsiteX13" fmla="*/ 204177 w 591547"/>
              <a:gd name="connsiteY13" fmla="*/ 569815 h 590770"/>
              <a:gd name="connsiteX14" fmla="*/ 333300 w 591547"/>
              <a:gd name="connsiteY14" fmla="*/ 569815 h 590770"/>
              <a:gd name="connsiteX15" fmla="*/ 333300 w 591547"/>
              <a:gd name="connsiteY15" fmla="*/ 382026 h 590770"/>
              <a:gd name="connsiteX16" fmla="*/ 183194 w 591547"/>
              <a:gd name="connsiteY16" fmla="*/ 357041 h 590770"/>
              <a:gd name="connsiteX17" fmla="*/ 75053 w 591547"/>
              <a:gd name="connsiteY17" fmla="*/ 382026 h 590770"/>
              <a:gd name="connsiteX18" fmla="*/ 75053 w 591547"/>
              <a:gd name="connsiteY18" fmla="*/ 569815 h 590770"/>
              <a:gd name="connsiteX19" fmla="*/ 183194 w 591547"/>
              <a:gd name="connsiteY19" fmla="*/ 569815 h 590770"/>
              <a:gd name="connsiteX20" fmla="*/ 247709 w 591547"/>
              <a:gd name="connsiteY20" fmla="*/ 311838 h 590770"/>
              <a:gd name="connsiteX21" fmla="*/ 322851 w 591547"/>
              <a:gd name="connsiteY21" fmla="*/ 311838 h 590770"/>
              <a:gd name="connsiteX22" fmla="*/ 322851 w 591547"/>
              <a:gd name="connsiteY22" fmla="*/ 332826 h 590770"/>
              <a:gd name="connsiteX23" fmla="*/ 247709 w 591547"/>
              <a:gd name="connsiteY23" fmla="*/ 332826 h 590770"/>
              <a:gd name="connsiteX24" fmla="*/ 247709 w 591547"/>
              <a:gd name="connsiteY24" fmla="*/ 257944 h 590770"/>
              <a:gd name="connsiteX25" fmla="*/ 322851 w 591547"/>
              <a:gd name="connsiteY25" fmla="*/ 257944 h 590770"/>
              <a:gd name="connsiteX26" fmla="*/ 322851 w 591547"/>
              <a:gd name="connsiteY26" fmla="*/ 279580 h 590770"/>
              <a:gd name="connsiteX27" fmla="*/ 247709 w 591547"/>
              <a:gd name="connsiteY27" fmla="*/ 279580 h 590770"/>
              <a:gd name="connsiteX28" fmla="*/ 247709 w 591547"/>
              <a:gd name="connsiteY28" fmla="*/ 203919 h 590770"/>
              <a:gd name="connsiteX29" fmla="*/ 322851 w 591547"/>
              <a:gd name="connsiteY29" fmla="*/ 203919 h 590770"/>
              <a:gd name="connsiteX30" fmla="*/ 322851 w 591547"/>
              <a:gd name="connsiteY30" fmla="*/ 225684 h 590770"/>
              <a:gd name="connsiteX31" fmla="*/ 247709 w 591547"/>
              <a:gd name="connsiteY31" fmla="*/ 225684 h 590770"/>
              <a:gd name="connsiteX32" fmla="*/ 247709 w 591547"/>
              <a:gd name="connsiteY32" fmla="*/ 150672 h 590770"/>
              <a:gd name="connsiteX33" fmla="*/ 322851 w 591547"/>
              <a:gd name="connsiteY33" fmla="*/ 150672 h 590770"/>
              <a:gd name="connsiteX34" fmla="*/ 322851 w 591547"/>
              <a:gd name="connsiteY34" fmla="*/ 171660 h 590770"/>
              <a:gd name="connsiteX35" fmla="*/ 247709 w 591547"/>
              <a:gd name="connsiteY35" fmla="*/ 171660 h 590770"/>
              <a:gd name="connsiteX36" fmla="*/ 355090 w 591547"/>
              <a:gd name="connsiteY36" fmla="*/ 102357 h 590770"/>
              <a:gd name="connsiteX37" fmla="*/ 355090 w 591547"/>
              <a:gd name="connsiteY37" fmla="*/ 373160 h 590770"/>
              <a:gd name="connsiteX38" fmla="*/ 355090 w 591547"/>
              <a:gd name="connsiteY38" fmla="*/ 376384 h 590770"/>
              <a:gd name="connsiteX39" fmla="*/ 355090 w 591547"/>
              <a:gd name="connsiteY39" fmla="*/ 569815 h 590770"/>
              <a:gd name="connsiteX40" fmla="*/ 484213 w 591547"/>
              <a:gd name="connsiteY40" fmla="*/ 569815 h 590770"/>
              <a:gd name="connsiteX41" fmla="*/ 484213 w 591547"/>
              <a:gd name="connsiteY41" fmla="*/ 154744 h 590770"/>
              <a:gd name="connsiteX42" fmla="*/ 333300 w 591547"/>
              <a:gd name="connsiteY42" fmla="*/ 99939 h 590770"/>
              <a:gd name="connsiteX43" fmla="*/ 236458 w 591547"/>
              <a:gd name="connsiteY43" fmla="*/ 125730 h 590770"/>
              <a:gd name="connsiteX44" fmla="*/ 236458 w 591547"/>
              <a:gd name="connsiteY44" fmla="*/ 341728 h 590770"/>
              <a:gd name="connsiteX45" fmla="*/ 333300 w 591547"/>
              <a:gd name="connsiteY45" fmla="*/ 360265 h 590770"/>
              <a:gd name="connsiteX46" fmla="*/ 397862 w 591547"/>
              <a:gd name="connsiteY46" fmla="*/ 21761 h 590770"/>
              <a:gd name="connsiteX47" fmla="*/ 387371 w 591547"/>
              <a:gd name="connsiteY47" fmla="*/ 32238 h 590770"/>
              <a:gd name="connsiteX48" fmla="*/ 397862 w 591547"/>
              <a:gd name="connsiteY48" fmla="*/ 42716 h 590770"/>
              <a:gd name="connsiteX49" fmla="*/ 409160 w 591547"/>
              <a:gd name="connsiteY49" fmla="*/ 32238 h 590770"/>
              <a:gd name="connsiteX50" fmla="*/ 397862 w 591547"/>
              <a:gd name="connsiteY50" fmla="*/ 21761 h 590770"/>
              <a:gd name="connsiteX51" fmla="*/ 397862 w 591547"/>
              <a:gd name="connsiteY51" fmla="*/ 0 h 590770"/>
              <a:gd name="connsiteX52" fmla="*/ 430143 w 591547"/>
              <a:gd name="connsiteY52" fmla="*/ 32238 h 590770"/>
              <a:gd name="connsiteX53" fmla="*/ 409160 w 591547"/>
              <a:gd name="connsiteY53" fmla="*/ 62865 h 590770"/>
              <a:gd name="connsiteX54" fmla="*/ 409160 w 591547"/>
              <a:gd name="connsiteY54" fmla="*/ 100745 h 590770"/>
              <a:gd name="connsiteX55" fmla="*/ 498740 w 591547"/>
              <a:gd name="connsiteY55" fmla="*/ 137819 h 590770"/>
              <a:gd name="connsiteX56" fmla="*/ 506003 w 591547"/>
              <a:gd name="connsiteY56" fmla="*/ 147491 h 590770"/>
              <a:gd name="connsiteX57" fmla="*/ 506003 w 591547"/>
              <a:gd name="connsiteY57" fmla="*/ 569815 h 590770"/>
              <a:gd name="connsiteX58" fmla="*/ 591547 w 591547"/>
              <a:gd name="connsiteY58" fmla="*/ 569815 h 590770"/>
              <a:gd name="connsiteX59" fmla="*/ 591547 w 591547"/>
              <a:gd name="connsiteY59" fmla="*/ 590770 h 590770"/>
              <a:gd name="connsiteX60" fmla="*/ 494705 w 591547"/>
              <a:gd name="connsiteY60" fmla="*/ 590770 h 590770"/>
              <a:gd name="connsiteX61" fmla="*/ 344598 w 591547"/>
              <a:gd name="connsiteY61" fmla="*/ 590770 h 590770"/>
              <a:gd name="connsiteX62" fmla="*/ 193685 w 591547"/>
              <a:gd name="connsiteY62" fmla="*/ 590770 h 590770"/>
              <a:gd name="connsiteX63" fmla="*/ 64562 w 591547"/>
              <a:gd name="connsiteY63" fmla="*/ 590770 h 590770"/>
              <a:gd name="connsiteX64" fmla="*/ 0 w 591547"/>
              <a:gd name="connsiteY64" fmla="*/ 590770 h 590770"/>
              <a:gd name="connsiteX65" fmla="*/ 0 w 591547"/>
              <a:gd name="connsiteY65" fmla="*/ 569815 h 590770"/>
              <a:gd name="connsiteX66" fmla="*/ 54070 w 591547"/>
              <a:gd name="connsiteY66" fmla="*/ 569815 h 590770"/>
              <a:gd name="connsiteX67" fmla="*/ 54070 w 591547"/>
              <a:gd name="connsiteY67" fmla="*/ 373160 h 590770"/>
              <a:gd name="connsiteX68" fmla="*/ 62141 w 591547"/>
              <a:gd name="connsiteY68" fmla="*/ 362683 h 590770"/>
              <a:gd name="connsiteX69" fmla="*/ 191264 w 591547"/>
              <a:gd name="connsiteY69" fmla="*/ 333668 h 590770"/>
              <a:gd name="connsiteX70" fmla="*/ 195299 w 591547"/>
              <a:gd name="connsiteY70" fmla="*/ 333668 h 590770"/>
              <a:gd name="connsiteX71" fmla="*/ 196106 w 591547"/>
              <a:gd name="connsiteY71" fmla="*/ 333668 h 590770"/>
              <a:gd name="connsiteX72" fmla="*/ 215475 w 591547"/>
              <a:gd name="connsiteY72" fmla="*/ 336892 h 590770"/>
              <a:gd name="connsiteX73" fmla="*/ 215475 w 591547"/>
              <a:gd name="connsiteY73" fmla="*/ 116864 h 590770"/>
              <a:gd name="connsiteX74" fmla="*/ 223545 w 591547"/>
              <a:gd name="connsiteY74" fmla="*/ 106387 h 590770"/>
              <a:gd name="connsiteX75" fmla="*/ 341370 w 591547"/>
              <a:gd name="connsiteY75" fmla="*/ 75760 h 590770"/>
              <a:gd name="connsiteX76" fmla="*/ 342984 w 591547"/>
              <a:gd name="connsiteY76" fmla="*/ 75760 h 590770"/>
              <a:gd name="connsiteX77" fmla="*/ 345405 w 591547"/>
              <a:gd name="connsiteY77" fmla="*/ 75760 h 590770"/>
              <a:gd name="connsiteX78" fmla="*/ 347020 w 591547"/>
              <a:gd name="connsiteY78" fmla="*/ 75760 h 590770"/>
              <a:gd name="connsiteX79" fmla="*/ 348634 w 591547"/>
              <a:gd name="connsiteY79" fmla="*/ 75760 h 590770"/>
              <a:gd name="connsiteX80" fmla="*/ 387371 w 591547"/>
              <a:gd name="connsiteY80" fmla="*/ 91879 h 590770"/>
              <a:gd name="connsiteX81" fmla="*/ 387371 w 591547"/>
              <a:gd name="connsiteY81" fmla="*/ 62865 h 590770"/>
              <a:gd name="connsiteX82" fmla="*/ 365581 w 591547"/>
              <a:gd name="connsiteY82" fmla="*/ 32238 h 590770"/>
              <a:gd name="connsiteX83" fmla="*/ 397862 w 591547"/>
              <a:gd name="connsiteY83" fmla="*/ 0 h 590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91547" h="590770">
                <a:moveTo>
                  <a:pt x="86413" y="515758"/>
                </a:moveTo>
                <a:lnTo>
                  <a:pt x="171919" y="515758"/>
                </a:lnTo>
                <a:lnTo>
                  <a:pt x="171919" y="537523"/>
                </a:lnTo>
                <a:lnTo>
                  <a:pt x="86413" y="537523"/>
                </a:lnTo>
                <a:close/>
                <a:moveTo>
                  <a:pt x="86413" y="461733"/>
                </a:moveTo>
                <a:lnTo>
                  <a:pt x="171919" y="461733"/>
                </a:lnTo>
                <a:lnTo>
                  <a:pt x="171919" y="483498"/>
                </a:lnTo>
                <a:lnTo>
                  <a:pt x="86413" y="483498"/>
                </a:lnTo>
                <a:close/>
                <a:moveTo>
                  <a:pt x="86413" y="408616"/>
                </a:moveTo>
                <a:lnTo>
                  <a:pt x="171919" y="408616"/>
                </a:lnTo>
                <a:lnTo>
                  <a:pt x="171919" y="429474"/>
                </a:lnTo>
                <a:lnTo>
                  <a:pt x="86413" y="429474"/>
                </a:lnTo>
                <a:close/>
                <a:moveTo>
                  <a:pt x="204177" y="357041"/>
                </a:moveTo>
                <a:lnTo>
                  <a:pt x="204177" y="569815"/>
                </a:lnTo>
                <a:lnTo>
                  <a:pt x="333300" y="569815"/>
                </a:lnTo>
                <a:lnTo>
                  <a:pt x="333300" y="382026"/>
                </a:lnTo>
                <a:close/>
                <a:moveTo>
                  <a:pt x="183194" y="357041"/>
                </a:moveTo>
                <a:lnTo>
                  <a:pt x="75053" y="382026"/>
                </a:lnTo>
                <a:lnTo>
                  <a:pt x="75053" y="569815"/>
                </a:lnTo>
                <a:lnTo>
                  <a:pt x="183194" y="569815"/>
                </a:lnTo>
                <a:close/>
                <a:moveTo>
                  <a:pt x="247709" y="311838"/>
                </a:moveTo>
                <a:lnTo>
                  <a:pt x="322851" y="311838"/>
                </a:lnTo>
                <a:lnTo>
                  <a:pt x="322851" y="332826"/>
                </a:lnTo>
                <a:lnTo>
                  <a:pt x="247709" y="332826"/>
                </a:lnTo>
                <a:close/>
                <a:moveTo>
                  <a:pt x="247709" y="257944"/>
                </a:moveTo>
                <a:lnTo>
                  <a:pt x="322851" y="257944"/>
                </a:lnTo>
                <a:lnTo>
                  <a:pt x="322851" y="279580"/>
                </a:lnTo>
                <a:lnTo>
                  <a:pt x="247709" y="279580"/>
                </a:lnTo>
                <a:close/>
                <a:moveTo>
                  <a:pt x="247709" y="203919"/>
                </a:moveTo>
                <a:lnTo>
                  <a:pt x="322851" y="203919"/>
                </a:lnTo>
                <a:lnTo>
                  <a:pt x="322851" y="225684"/>
                </a:lnTo>
                <a:lnTo>
                  <a:pt x="247709" y="225684"/>
                </a:lnTo>
                <a:close/>
                <a:moveTo>
                  <a:pt x="247709" y="150672"/>
                </a:moveTo>
                <a:lnTo>
                  <a:pt x="322851" y="150672"/>
                </a:lnTo>
                <a:lnTo>
                  <a:pt x="322851" y="171660"/>
                </a:lnTo>
                <a:lnTo>
                  <a:pt x="247709" y="171660"/>
                </a:lnTo>
                <a:close/>
                <a:moveTo>
                  <a:pt x="355090" y="102357"/>
                </a:moveTo>
                <a:lnTo>
                  <a:pt x="355090" y="373160"/>
                </a:lnTo>
                <a:lnTo>
                  <a:pt x="355090" y="376384"/>
                </a:lnTo>
                <a:lnTo>
                  <a:pt x="355090" y="569815"/>
                </a:lnTo>
                <a:lnTo>
                  <a:pt x="484213" y="569815"/>
                </a:lnTo>
                <a:lnTo>
                  <a:pt x="484213" y="154744"/>
                </a:lnTo>
                <a:close/>
                <a:moveTo>
                  <a:pt x="333300" y="99939"/>
                </a:moveTo>
                <a:lnTo>
                  <a:pt x="236458" y="125730"/>
                </a:lnTo>
                <a:lnTo>
                  <a:pt x="236458" y="341728"/>
                </a:lnTo>
                <a:lnTo>
                  <a:pt x="333300" y="360265"/>
                </a:lnTo>
                <a:close/>
                <a:moveTo>
                  <a:pt x="397862" y="21761"/>
                </a:moveTo>
                <a:cubicBezTo>
                  <a:pt x="392213" y="21761"/>
                  <a:pt x="387371" y="26596"/>
                  <a:pt x="387371" y="32238"/>
                </a:cubicBezTo>
                <a:cubicBezTo>
                  <a:pt x="387371" y="37880"/>
                  <a:pt x="392213" y="42716"/>
                  <a:pt x="397862" y="42716"/>
                </a:cubicBezTo>
                <a:cubicBezTo>
                  <a:pt x="404318" y="42716"/>
                  <a:pt x="409160" y="37880"/>
                  <a:pt x="409160" y="32238"/>
                </a:cubicBezTo>
                <a:cubicBezTo>
                  <a:pt x="409160" y="26596"/>
                  <a:pt x="404318" y="21761"/>
                  <a:pt x="397862" y="21761"/>
                </a:cubicBezTo>
                <a:close/>
                <a:moveTo>
                  <a:pt x="397862" y="0"/>
                </a:moveTo>
                <a:cubicBezTo>
                  <a:pt x="415616" y="0"/>
                  <a:pt x="430143" y="14507"/>
                  <a:pt x="430143" y="32238"/>
                </a:cubicBezTo>
                <a:cubicBezTo>
                  <a:pt x="430143" y="45940"/>
                  <a:pt x="421266" y="58029"/>
                  <a:pt x="409160" y="62865"/>
                </a:cubicBezTo>
                <a:lnTo>
                  <a:pt x="409160" y="100745"/>
                </a:lnTo>
                <a:lnTo>
                  <a:pt x="498740" y="137819"/>
                </a:lnTo>
                <a:cubicBezTo>
                  <a:pt x="502775" y="139431"/>
                  <a:pt x="506003" y="143461"/>
                  <a:pt x="506003" y="147491"/>
                </a:cubicBezTo>
                <a:lnTo>
                  <a:pt x="506003" y="569815"/>
                </a:lnTo>
                <a:lnTo>
                  <a:pt x="591547" y="569815"/>
                </a:lnTo>
                <a:lnTo>
                  <a:pt x="591547" y="590770"/>
                </a:lnTo>
                <a:lnTo>
                  <a:pt x="494705" y="590770"/>
                </a:lnTo>
                <a:lnTo>
                  <a:pt x="344598" y="590770"/>
                </a:lnTo>
                <a:lnTo>
                  <a:pt x="193685" y="590770"/>
                </a:lnTo>
                <a:lnTo>
                  <a:pt x="64562" y="590770"/>
                </a:lnTo>
                <a:lnTo>
                  <a:pt x="0" y="590770"/>
                </a:lnTo>
                <a:lnTo>
                  <a:pt x="0" y="569815"/>
                </a:lnTo>
                <a:lnTo>
                  <a:pt x="54070" y="569815"/>
                </a:lnTo>
                <a:lnTo>
                  <a:pt x="54070" y="373160"/>
                </a:lnTo>
                <a:cubicBezTo>
                  <a:pt x="54070" y="368324"/>
                  <a:pt x="57298" y="364294"/>
                  <a:pt x="62141" y="362683"/>
                </a:cubicBezTo>
                <a:lnTo>
                  <a:pt x="191264" y="333668"/>
                </a:lnTo>
                <a:cubicBezTo>
                  <a:pt x="192878" y="332862"/>
                  <a:pt x="194492" y="332862"/>
                  <a:pt x="195299" y="333668"/>
                </a:cubicBezTo>
                <a:cubicBezTo>
                  <a:pt x="196106" y="333668"/>
                  <a:pt x="196106" y="333668"/>
                  <a:pt x="196106" y="333668"/>
                </a:cubicBezTo>
                <a:lnTo>
                  <a:pt x="215475" y="336892"/>
                </a:lnTo>
                <a:lnTo>
                  <a:pt x="215475" y="116864"/>
                </a:lnTo>
                <a:cubicBezTo>
                  <a:pt x="215475" y="112028"/>
                  <a:pt x="218703" y="107999"/>
                  <a:pt x="223545" y="106387"/>
                </a:cubicBezTo>
                <a:lnTo>
                  <a:pt x="341370" y="75760"/>
                </a:lnTo>
                <a:cubicBezTo>
                  <a:pt x="342177" y="75760"/>
                  <a:pt x="342177" y="75760"/>
                  <a:pt x="342984" y="75760"/>
                </a:cubicBezTo>
                <a:cubicBezTo>
                  <a:pt x="343791" y="75760"/>
                  <a:pt x="344598" y="74954"/>
                  <a:pt x="345405" y="75760"/>
                </a:cubicBezTo>
                <a:cubicBezTo>
                  <a:pt x="346213" y="75760"/>
                  <a:pt x="347020" y="75760"/>
                  <a:pt x="347020" y="75760"/>
                </a:cubicBezTo>
                <a:cubicBezTo>
                  <a:pt x="347827" y="75760"/>
                  <a:pt x="347827" y="75760"/>
                  <a:pt x="348634" y="75760"/>
                </a:cubicBezTo>
                <a:lnTo>
                  <a:pt x="387371" y="91879"/>
                </a:lnTo>
                <a:lnTo>
                  <a:pt x="387371" y="62865"/>
                </a:lnTo>
                <a:cubicBezTo>
                  <a:pt x="375265" y="58029"/>
                  <a:pt x="365581" y="45940"/>
                  <a:pt x="365581" y="32238"/>
                </a:cubicBezTo>
                <a:cubicBezTo>
                  <a:pt x="365581" y="14507"/>
                  <a:pt x="380107" y="0"/>
                  <a:pt x="39786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iṡļïḑê"/>
          <p:cNvSpPr/>
          <p:nvPr/>
        </p:nvSpPr>
        <p:spPr>
          <a:xfrm>
            <a:off x="7591425" y="3307080"/>
            <a:ext cx="488950" cy="488950"/>
          </a:xfrm>
          <a:custGeom>
            <a:avLst/>
            <a:gdLst>
              <a:gd name="connsiteX0" fmla="*/ 0 w 670873"/>
              <a:gd name="connsiteY0" fmla="*/ 335437 h 670873"/>
              <a:gd name="connsiteX1" fmla="*/ 335437 w 670873"/>
              <a:gd name="connsiteY1" fmla="*/ 0 h 670873"/>
              <a:gd name="connsiteX2" fmla="*/ 670874 w 670873"/>
              <a:gd name="connsiteY2" fmla="*/ 335437 h 670873"/>
              <a:gd name="connsiteX3" fmla="*/ 335437 w 670873"/>
              <a:gd name="connsiteY3" fmla="*/ 670874 h 670873"/>
              <a:gd name="connsiteX4" fmla="*/ 0 w 670873"/>
              <a:gd name="connsiteY4" fmla="*/ 335437 h 67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873" h="670873">
                <a:moveTo>
                  <a:pt x="0" y="335437"/>
                </a:moveTo>
                <a:cubicBezTo>
                  <a:pt x="0" y="150180"/>
                  <a:pt x="150180" y="0"/>
                  <a:pt x="335437" y="0"/>
                </a:cubicBezTo>
                <a:cubicBezTo>
                  <a:pt x="520694" y="0"/>
                  <a:pt x="670874" y="150180"/>
                  <a:pt x="670874" y="335437"/>
                </a:cubicBezTo>
                <a:cubicBezTo>
                  <a:pt x="670874" y="520694"/>
                  <a:pt x="520694" y="670874"/>
                  <a:pt x="335437" y="670874"/>
                </a:cubicBezTo>
                <a:cubicBezTo>
                  <a:pt x="150180" y="670874"/>
                  <a:pt x="0" y="520694"/>
                  <a:pt x="0" y="335437"/>
                </a:cubicBezTo>
                <a:close/>
              </a:path>
            </a:pathLst>
          </a:cu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8" name="ïSļïḋê"/>
          <p:cNvSpPr/>
          <p:nvPr/>
        </p:nvSpPr>
        <p:spPr bwMode="auto">
          <a:xfrm>
            <a:off x="7702550" y="3424555"/>
            <a:ext cx="269875" cy="273685"/>
          </a:xfrm>
          <a:custGeom>
            <a:avLst/>
            <a:gdLst>
              <a:gd name="connsiteX0" fmla="*/ 149604 w 577154"/>
              <a:gd name="connsiteY0" fmla="*/ 536234 h 586292"/>
              <a:gd name="connsiteX1" fmla="*/ 214914 w 577154"/>
              <a:gd name="connsiteY1" fmla="*/ 562021 h 586292"/>
              <a:gd name="connsiteX2" fmla="*/ 211877 w 577154"/>
              <a:gd name="connsiteY2" fmla="*/ 559746 h 586292"/>
              <a:gd name="connsiteX3" fmla="*/ 202004 w 577154"/>
              <a:gd name="connsiteY3" fmla="*/ 554437 h 586292"/>
              <a:gd name="connsiteX4" fmla="*/ 196688 w 577154"/>
              <a:gd name="connsiteY4" fmla="*/ 551403 h 586292"/>
              <a:gd name="connsiteX5" fmla="*/ 184537 w 577154"/>
              <a:gd name="connsiteY5" fmla="*/ 543818 h 586292"/>
              <a:gd name="connsiteX6" fmla="*/ 177702 w 577154"/>
              <a:gd name="connsiteY6" fmla="*/ 538509 h 586292"/>
              <a:gd name="connsiteX7" fmla="*/ 173905 w 577154"/>
              <a:gd name="connsiteY7" fmla="*/ 536234 h 586292"/>
              <a:gd name="connsiteX8" fmla="*/ 299943 w 577154"/>
              <a:gd name="connsiteY8" fmla="*/ 499816 h 586292"/>
              <a:gd name="connsiteX9" fmla="*/ 318939 w 577154"/>
              <a:gd name="connsiteY9" fmla="*/ 500576 h 586292"/>
              <a:gd name="connsiteX10" fmla="*/ 329576 w 577154"/>
              <a:gd name="connsiteY10" fmla="*/ 511222 h 586292"/>
              <a:gd name="connsiteX11" fmla="*/ 319698 w 577154"/>
              <a:gd name="connsiteY11" fmla="*/ 521108 h 586292"/>
              <a:gd name="connsiteX12" fmla="*/ 318939 w 577154"/>
              <a:gd name="connsiteY12" fmla="*/ 521108 h 586292"/>
              <a:gd name="connsiteX13" fmla="*/ 297663 w 577154"/>
              <a:gd name="connsiteY13" fmla="*/ 519587 h 586292"/>
              <a:gd name="connsiteX14" fmla="*/ 288545 w 577154"/>
              <a:gd name="connsiteY14" fmla="*/ 508941 h 586292"/>
              <a:gd name="connsiteX15" fmla="*/ 299943 w 577154"/>
              <a:gd name="connsiteY15" fmla="*/ 499816 h 586292"/>
              <a:gd name="connsiteX16" fmla="*/ 88851 w 577154"/>
              <a:gd name="connsiteY16" fmla="*/ 485417 h 586292"/>
              <a:gd name="connsiteX17" fmla="*/ 119987 w 577154"/>
              <a:gd name="connsiteY17" fmla="*/ 515755 h 586292"/>
              <a:gd name="connsiteX18" fmla="*/ 150364 w 577154"/>
              <a:gd name="connsiteY18" fmla="*/ 515755 h 586292"/>
              <a:gd name="connsiteX19" fmla="*/ 148085 w 577154"/>
              <a:gd name="connsiteY19" fmla="*/ 513480 h 586292"/>
              <a:gd name="connsiteX20" fmla="*/ 142010 w 577154"/>
              <a:gd name="connsiteY20" fmla="*/ 507412 h 586292"/>
              <a:gd name="connsiteX21" fmla="*/ 136694 w 577154"/>
              <a:gd name="connsiteY21" fmla="*/ 501344 h 586292"/>
              <a:gd name="connsiteX22" fmla="*/ 127581 w 577154"/>
              <a:gd name="connsiteY22" fmla="*/ 489967 h 586292"/>
              <a:gd name="connsiteX23" fmla="*/ 123784 w 577154"/>
              <a:gd name="connsiteY23" fmla="*/ 485417 h 586292"/>
              <a:gd name="connsiteX24" fmla="*/ 399912 w 577154"/>
              <a:gd name="connsiteY24" fmla="*/ 482256 h 586292"/>
              <a:gd name="connsiteX25" fmla="*/ 405611 w 577154"/>
              <a:gd name="connsiteY25" fmla="*/ 486996 h 586292"/>
              <a:gd name="connsiteX26" fmla="*/ 401812 w 577154"/>
              <a:gd name="connsiteY26" fmla="*/ 500648 h 586292"/>
              <a:gd name="connsiteX27" fmla="*/ 382056 w 577154"/>
              <a:gd name="connsiteY27" fmla="*/ 509750 h 586292"/>
              <a:gd name="connsiteX28" fmla="*/ 378257 w 577154"/>
              <a:gd name="connsiteY28" fmla="*/ 510508 h 586292"/>
              <a:gd name="connsiteX29" fmla="*/ 369139 w 577154"/>
              <a:gd name="connsiteY29" fmla="*/ 503682 h 586292"/>
              <a:gd name="connsiteX30" fmla="*/ 375217 w 577154"/>
              <a:gd name="connsiteY30" fmla="*/ 490789 h 586292"/>
              <a:gd name="connsiteX31" fmla="*/ 391934 w 577154"/>
              <a:gd name="connsiteY31" fmla="*/ 483204 h 586292"/>
              <a:gd name="connsiteX32" fmla="*/ 399912 w 577154"/>
              <a:gd name="connsiteY32" fmla="*/ 482256 h 586292"/>
              <a:gd name="connsiteX33" fmla="*/ 229351 w 577154"/>
              <a:gd name="connsiteY33" fmla="*/ 474063 h 586292"/>
              <a:gd name="connsiteX34" fmla="*/ 246091 w 577154"/>
              <a:gd name="connsiteY34" fmla="*/ 483157 h 586292"/>
              <a:gd name="connsiteX35" fmla="*/ 250656 w 577154"/>
              <a:gd name="connsiteY35" fmla="*/ 496797 h 586292"/>
              <a:gd name="connsiteX36" fmla="*/ 241525 w 577154"/>
              <a:gd name="connsiteY36" fmla="*/ 502101 h 586292"/>
              <a:gd name="connsiteX37" fmla="*/ 236960 w 577154"/>
              <a:gd name="connsiteY37" fmla="*/ 501343 h 586292"/>
              <a:gd name="connsiteX38" fmla="*/ 218698 w 577154"/>
              <a:gd name="connsiteY38" fmla="*/ 490735 h 586292"/>
              <a:gd name="connsiteX39" fmla="*/ 215654 w 577154"/>
              <a:gd name="connsiteY39" fmla="*/ 477094 h 586292"/>
              <a:gd name="connsiteX40" fmla="*/ 229351 w 577154"/>
              <a:gd name="connsiteY40" fmla="*/ 474063 h 586292"/>
              <a:gd name="connsiteX41" fmla="*/ 464745 w 577154"/>
              <a:gd name="connsiteY41" fmla="*/ 433889 h 586292"/>
              <a:gd name="connsiteX42" fmla="*/ 466262 w 577154"/>
              <a:gd name="connsiteY42" fmla="*/ 447550 h 586292"/>
              <a:gd name="connsiteX43" fmla="*/ 451842 w 577154"/>
              <a:gd name="connsiteY43" fmla="*/ 463488 h 586292"/>
              <a:gd name="connsiteX44" fmla="*/ 445012 w 577154"/>
              <a:gd name="connsiteY44" fmla="*/ 466524 h 586292"/>
              <a:gd name="connsiteX45" fmla="*/ 438181 w 577154"/>
              <a:gd name="connsiteY45" fmla="*/ 463488 h 586292"/>
              <a:gd name="connsiteX46" fmla="*/ 438181 w 577154"/>
              <a:gd name="connsiteY46" fmla="*/ 449068 h 586292"/>
              <a:gd name="connsiteX47" fmla="*/ 450324 w 577154"/>
              <a:gd name="connsiteY47" fmla="*/ 435407 h 586292"/>
              <a:gd name="connsiteX48" fmla="*/ 464745 w 577154"/>
              <a:gd name="connsiteY48" fmla="*/ 433889 h 586292"/>
              <a:gd name="connsiteX49" fmla="*/ 49362 w 577154"/>
              <a:gd name="connsiteY49" fmla="*/ 424740 h 586292"/>
              <a:gd name="connsiteX50" fmla="*/ 73663 w 577154"/>
              <a:gd name="connsiteY50" fmla="*/ 464938 h 586292"/>
              <a:gd name="connsiteX51" fmla="*/ 109355 w 577154"/>
              <a:gd name="connsiteY51" fmla="*/ 464938 h 586292"/>
              <a:gd name="connsiteX52" fmla="*/ 104039 w 577154"/>
              <a:gd name="connsiteY52" fmla="*/ 456595 h 586292"/>
              <a:gd name="connsiteX53" fmla="*/ 101761 w 577154"/>
              <a:gd name="connsiteY53" fmla="*/ 452044 h 586292"/>
              <a:gd name="connsiteX54" fmla="*/ 94926 w 577154"/>
              <a:gd name="connsiteY54" fmla="*/ 439909 h 586292"/>
              <a:gd name="connsiteX55" fmla="*/ 92648 w 577154"/>
              <a:gd name="connsiteY55" fmla="*/ 435358 h 586292"/>
              <a:gd name="connsiteX56" fmla="*/ 88092 w 577154"/>
              <a:gd name="connsiteY56" fmla="*/ 424740 h 586292"/>
              <a:gd name="connsiteX57" fmla="*/ 161771 w 577154"/>
              <a:gd name="connsiteY57" fmla="*/ 417898 h 586292"/>
              <a:gd name="connsiteX58" fmla="*/ 176164 w 577154"/>
              <a:gd name="connsiteY58" fmla="*/ 420173 h 586292"/>
              <a:gd name="connsiteX59" fmla="*/ 187527 w 577154"/>
              <a:gd name="connsiteY59" fmla="*/ 435341 h 586292"/>
              <a:gd name="connsiteX60" fmla="*/ 186012 w 577154"/>
              <a:gd name="connsiteY60" fmla="*/ 449750 h 586292"/>
              <a:gd name="connsiteX61" fmla="*/ 179194 w 577154"/>
              <a:gd name="connsiteY61" fmla="*/ 452025 h 586292"/>
              <a:gd name="connsiteX62" fmla="*/ 171619 w 577154"/>
              <a:gd name="connsiteY62" fmla="*/ 448233 h 586292"/>
              <a:gd name="connsiteX63" fmla="*/ 159498 w 577154"/>
              <a:gd name="connsiteY63" fmla="*/ 431549 h 586292"/>
              <a:gd name="connsiteX64" fmla="*/ 161771 w 577154"/>
              <a:gd name="connsiteY64" fmla="*/ 417898 h 586292"/>
              <a:gd name="connsiteX65" fmla="*/ 31136 w 577154"/>
              <a:gd name="connsiteY65" fmla="*/ 373923 h 586292"/>
              <a:gd name="connsiteX66" fmla="*/ 41008 w 577154"/>
              <a:gd name="connsiteY66" fmla="*/ 404261 h 586292"/>
              <a:gd name="connsiteX67" fmla="*/ 79738 w 577154"/>
              <a:gd name="connsiteY67" fmla="*/ 404261 h 586292"/>
              <a:gd name="connsiteX68" fmla="*/ 78979 w 577154"/>
              <a:gd name="connsiteY68" fmla="*/ 401227 h 586292"/>
              <a:gd name="connsiteX69" fmla="*/ 77460 w 577154"/>
              <a:gd name="connsiteY69" fmla="*/ 397435 h 586292"/>
              <a:gd name="connsiteX70" fmla="*/ 72144 w 577154"/>
              <a:gd name="connsiteY70" fmla="*/ 379232 h 586292"/>
              <a:gd name="connsiteX71" fmla="*/ 71385 w 577154"/>
              <a:gd name="connsiteY71" fmla="*/ 377715 h 586292"/>
              <a:gd name="connsiteX72" fmla="*/ 70625 w 577154"/>
              <a:gd name="connsiteY72" fmla="*/ 373923 h 586292"/>
              <a:gd name="connsiteX73" fmla="*/ 499728 w 577154"/>
              <a:gd name="connsiteY73" fmla="*/ 361797 h 586292"/>
              <a:gd name="connsiteX74" fmla="*/ 506554 w 577154"/>
              <a:gd name="connsiteY74" fmla="*/ 374694 h 586292"/>
              <a:gd name="connsiteX75" fmla="*/ 498970 w 577154"/>
              <a:gd name="connsiteY75" fmla="*/ 394418 h 586292"/>
              <a:gd name="connsiteX76" fmla="*/ 489868 w 577154"/>
              <a:gd name="connsiteY76" fmla="*/ 400487 h 586292"/>
              <a:gd name="connsiteX77" fmla="*/ 485318 w 577154"/>
              <a:gd name="connsiteY77" fmla="*/ 399729 h 586292"/>
              <a:gd name="connsiteX78" fmla="*/ 480009 w 577154"/>
              <a:gd name="connsiteY78" fmla="*/ 386073 h 586292"/>
              <a:gd name="connsiteX79" fmla="*/ 486835 w 577154"/>
              <a:gd name="connsiteY79" fmla="*/ 367866 h 586292"/>
              <a:gd name="connsiteX80" fmla="*/ 499728 w 577154"/>
              <a:gd name="connsiteY80" fmla="*/ 361797 h 586292"/>
              <a:gd name="connsiteX81" fmla="*/ 132907 w 577154"/>
              <a:gd name="connsiteY81" fmla="*/ 343643 h 586292"/>
              <a:gd name="connsiteX82" fmla="*/ 145066 w 577154"/>
              <a:gd name="connsiteY82" fmla="*/ 350471 h 586292"/>
              <a:gd name="connsiteX83" fmla="*/ 150385 w 577154"/>
              <a:gd name="connsiteY83" fmla="*/ 368678 h 586292"/>
              <a:gd name="connsiteX84" fmla="*/ 144306 w 577154"/>
              <a:gd name="connsiteY84" fmla="*/ 381575 h 586292"/>
              <a:gd name="connsiteX85" fmla="*/ 141266 w 577154"/>
              <a:gd name="connsiteY85" fmla="*/ 382333 h 586292"/>
              <a:gd name="connsiteX86" fmla="*/ 131388 w 577154"/>
              <a:gd name="connsiteY86" fmla="*/ 375506 h 586292"/>
              <a:gd name="connsiteX87" fmla="*/ 125309 w 577154"/>
              <a:gd name="connsiteY87" fmla="*/ 355781 h 586292"/>
              <a:gd name="connsiteX88" fmla="*/ 132907 w 577154"/>
              <a:gd name="connsiteY88" fmla="*/ 343643 h 586292"/>
              <a:gd name="connsiteX89" fmla="*/ 21263 w 577154"/>
              <a:gd name="connsiteY89" fmla="*/ 323864 h 586292"/>
              <a:gd name="connsiteX90" fmla="*/ 25820 w 577154"/>
              <a:gd name="connsiteY90" fmla="*/ 354203 h 586292"/>
              <a:gd name="connsiteX91" fmla="*/ 66069 w 577154"/>
              <a:gd name="connsiteY91" fmla="*/ 354203 h 586292"/>
              <a:gd name="connsiteX92" fmla="*/ 63031 w 577154"/>
              <a:gd name="connsiteY92" fmla="*/ 337516 h 586292"/>
              <a:gd name="connsiteX93" fmla="*/ 63031 w 577154"/>
              <a:gd name="connsiteY93" fmla="*/ 335999 h 586292"/>
              <a:gd name="connsiteX94" fmla="*/ 61512 w 577154"/>
              <a:gd name="connsiteY94" fmla="*/ 323864 h 586292"/>
              <a:gd name="connsiteX95" fmla="*/ 509625 w 577154"/>
              <a:gd name="connsiteY95" fmla="*/ 282911 h 586292"/>
              <a:gd name="connsiteX96" fmla="*/ 519524 w 577154"/>
              <a:gd name="connsiteY96" fmla="*/ 292773 h 586292"/>
              <a:gd name="connsiteX97" fmla="*/ 519524 w 577154"/>
              <a:gd name="connsiteY97" fmla="*/ 293532 h 586292"/>
              <a:gd name="connsiteX98" fmla="*/ 518763 w 577154"/>
              <a:gd name="connsiteY98" fmla="*/ 313256 h 586292"/>
              <a:gd name="connsiteX99" fmla="*/ 508863 w 577154"/>
              <a:gd name="connsiteY99" fmla="*/ 323118 h 586292"/>
              <a:gd name="connsiteX100" fmla="*/ 508102 w 577154"/>
              <a:gd name="connsiteY100" fmla="*/ 322360 h 586292"/>
              <a:gd name="connsiteX101" fmla="*/ 498964 w 577154"/>
              <a:gd name="connsiteY101" fmla="*/ 311739 h 586292"/>
              <a:gd name="connsiteX102" fmla="*/ 498964 w 577154"/>
              <a:gd name="connsiteY102" fmla="*/ 293532 h 586292"/>
              <a:gd name="connsiteX103" fmla="*/ 509625 w 577154"/>
              <a:gd name="connsiteY103" fmla="*/ 282911 h 586292"/>
              <a:gd name="connsiteX104" fmla="*/ 20504 w 577154"/>
              <a:gd name="connsiteY104" fmla="*/ 273047 h 586292"/>
              <a:gd name="connsiteX105" fmla="*/ 19744 w 577154"/>
              <a:gd name="connsiteY105" fmla="*/ 293525 h 586292"/>
              <a:gd name="connsiteX106" fmla="*/ 20504 w 577154"/>
              <a:gd name="connsiteY106" fmla="*/ 303385 h 586292"/>
              <a:gd name="connsiteX107" fmla="*/ 60753 w 577154"/>
              <a:gd name="connsiteY107" fmla="*/ 303385 h 586292"/>
              <a:gd name="connsiteX108" fmla="*/ 60753 w 577154"/>
              <a:gd name="connsiteY108" fmla="*/ 293525 h 586292"/>
              <a:gd name="connsiteX109" fmla="*/ 61512 w 577154"/>
              <a:gd name="connsiteY109" fmla="*/ 273805 h 586292"/>
              <a:gd name="connsiteX110" fmla="*/ 61512 w 577154"/>
              <a:gd name="connsiteY110" fmla="*/ 273047 h 586292"/>
              <a:gd name="connsiteX111" fmla="*/ 129811 w 577154"/>
              <a:gd name="connsiteY111" fmla="*/ 263173 h 586292"/>
              <a:gd name="connsiteX112" fmla="*/ 138897 w 577154"/>
              <a:gd name="connsiteY112" fmla="*/ 274553 h 586292"/>
              <a:gd name="connsiteX113" fmla="*/ 138140 w 577154"/>
              <a:gd name="connsiteY113" fmla="*/ 292760 h 586292"/>
              <a:gd name="connsiteX114" fmla="*/ 138140 w 577154"/>
              <a:gd name="connsiteY114" fmla="*/ 293518 h 586292"/>
              <a:gd name="connsiteX115" fmla="*/ 128297 w 577154"/>
              <a:gd name="connsiteY115" fmla="*/ 303380 h 586292"/>
              <a:gd name="connsiteX116" fmla="*/ 117697 w 577154"/>
              <a:gd name="connsiteY116" fmla="*/ 294277 h 586292"/>
              <a:gd name="connsiteX117" fmla="*/ 117697 w 577154"/>
              <a:gd name="connsiteY117" fmla="*/ 293518 h 586292"/>
              <a:gd name="connsiteX118" fmla="*/ 118454 w 577154"/>
              <a:gd name="connsiteY118" fmla="*/ 273035 h 586292"/>
              <a:gd name="connsiteX119" fmla="*/ 129811 w 577154"/>
              <a:gd name="connsiteY119" fmla="*/ 263173 h 586292"/>
              <a:gd name="connsiteX120" fmla="*/ 28098 w 577154"/>
              <a:gd name="connsiteY120" fmla="*/ 222230 h 586292"/>
              <a:gd name="connsiteX121" fmla="*/ 22782 w 577154"/>
              <a:gd name="connsiteY121" fmla="*/ 252568 h 586292"/>
              <a:gd name="connsiteX122" fmla="*/ 63031 w 577154"/>
              <a:gd name="connsiteY122" fmla="*/ 252568 h 586292"/>
              <a:gd name="connsiteX123" fmla="*/ 63031 w 577154"/>
              <a:gd name="connsiteY123" fmla="*/ 250293 h 586292"/>
              <a:gd name="connsiteX124" fmla="*/ 63031 w 577154"/>
              <a:gd name="connsiteY124" fmla="*/ 249535 h 586292"/>
              <a:gd name="connsiteX125" fmla="*/ 66828 w 577154"/>
              <a:gd name="connsiteY125" fmla="*/ 229815 h 586292"/>
              <a:gd name="connsiteX126" fmla="*/ 67588 w 577154"/>
              <a:gd name="connsiteY126" fmla="*/ 226022 h 586292"/>
              <a:gd name="connsiteX127" fmla="*/ 68347 w 577154"/>
              <a:gd name="connsiteY127" fmla="*/ 222230 h 586292"/>
              <a:gd name="connsiteX128" fmla="*/ 492894 w 577154"/>
              <a:gd name="connsiteY128" fmla="*/ 204013 h 586292"/>
              <a:gd name="connsiteX129" fmla="*/ 505825 w 577154"/>
              <a:gd name="connsiteY129" fmla="*/ 210836 h 586292"/>
              <a:gd name="connsiteX130" fmla="*/ 511911 w 577154"/>
              <a:gd name="connsiteY130" fmla="*/ 230547 h 586292"/>
              <a:gd name="connsiteX131" fmla="*/ 504304 w 577154"/>
              <a:gd name="connsiteY131" fmla="*/ 242677 h 586292"/>
              <a:gd name="connsiteX132" fmla="*/ 502022 w 577154"/>
              <a:gd name="connsiteY132" fmla="*/ 243435 h 586292"/>
              <a:gd name="connsiteX133" fmla="*/ 492133 w 577154"/>
              <a:gd name="connsiteY133" fmla="*/ 235854 h 586292"/>
              <a:gd name="connsiteX134" fmla="*/ 486809 w 577154"/>
              <a:gd name="connsiteY134" fmla="*/ 216901 h 586292"/>
              <a:gd name="connsiteX135" fmla="*/ 492894 w 577154"/>
              <a:gd name="connsiteY135" fmla="*/ 204013 h 586292"/>
              <a:gd name="connsiteX136" fmla="*/ 151873 w 577154"/>
              <a:gd name="connsiteY136" fmla="*/ 186619 h 586292"/>
              <a:gd name="connsiteX137" fmla="*/ 157203 w 577154"/>
              <a:gd name="connsiteY137" fmla="*/ 200274 h 586292"/>
              <a:gd name="connsiteX138" fmla="*/ 150350 w 577154"/>
              <a:gd name="connsiteY138" fmla="*/ 217723 h 586292"/>
              <a:gd name="connsiteX139" fmla="*/ 140450 w 577154"/>
              <a:gd name="connsiteY139" fmla="*/ 224550 h 586292"/>
              <a:gd name="connsiteX140" fmla="*/ 137404 w 577154"/>
              <a:gd name="connsiteY140" fmla="*/ 224550 h 586292"/>
              <a:gd name="connsiteX141" fmla="*/ 131312 w 577154"/>
              <a:gd name="connsiteY141" fmla="*/ 211654 h 586292"/>
              <a:gd name="connsiteX142" fmla="*/ 138927 w 577154"/>
              <a:gd name="connsiteY142" fmla="*/ 191929 h 586292"/>
              <a:gd name="connsiteX143" fmla="*/ 151873 w 577154"/>
              <a:gd name="connsiteY143" fmla="*/ 186619 h 586292"/>
              <a:gd name="connsiteX144" fmla="*/ 218736 w 577154"/>
              <a:gd name="connsiteY144" fmla="*/ 186536 h 586292"/>
              <a:gd name="connsiteX145" fmla="*/ 281780 w 577154"/>
              <a:gd name="connsiteY145" fmla="*/ 186536 h 586292"/>
              <a:gd name="connsiteX146" fmla="*/ 292414 w 577154"/>
              <a:gd name="connsiteY146" fmla="*/ 196401 h 586292"/>
              <a:gd name="connsiteX147" fmla="*/ 281780 w 577154"/>
              <a:gd name="connsiteY147" fmla="*/ 207024 h 586292"/>
              <a:gd name="connsiteX148" fmla="*/ 264310 w 577154"/>
              <a:gd name="connsiteY148" fmla="*/ 207024 h 586292"/>
              <a:gd name="connsiteX149" fmla="*/ 322037 w 577154"/>
              <a:gd name="connsiteY149" fmla="*/ 294288 h 586292"/>
              <a:gd name="connsiteX150" fmla="*/ 379004 w 577154"/>
              <a:gd name="connsiteY150" fmla="*/ 207024 h 586292"/>
              <a:gd name="connsiteX151" fmla="*/ 361534 w 577154"/>
              <a:gd name="connsiteY151" fmla="*/ 207024 h 586292"/>
              <a:gd name="connsiteX152" fmla="*/ 351659 w 577154"/>
              <a:gd name="connsiteY152" fmla="*/ 196401 h 586292"/>
              <a:gd name="connsiteX153" fmla="*/ 361534 w 577154"/>
              <a:gd name="connsiteY153" fmla="*/ 186536 h 586292"/>
              <a:gd name="connsiteX154" fmla="*/ 425337 w 577154"/>
              <a:gd name="connsiteY154" fmla="*/ 186536 h 586292"/>
              <a:gd name="connsiteX155" fmla="*/ 435211 w 577154"/>
              <a:gd name="connsiteY155" fmla="*/ 196401 h 586292"/>
              <a:gd name="connsiteX156" fmla="*/ 425337 w 577154"/>
              <a:gd name="connsiteY156" fmla="*/ 207024 h 586292"/>
              <a:gd name="connsiteX157" fmla="*/ 405588 w 577154"/>
              <a:gd name="connsiteY157" fmla="*/ 207024 h 586292"/>
              <a:gd name="connsiteX158" fmla="*/ 401031 w 577154"/>
              <a:gd name="connsiteY158" fmla="*/ 209301 h 586292"/>
              <a:gd name="connsiteX159" fmla="*/ 337987 w 577154"/>
              <a:gd name="connsiteY159" fmla="*/ 307947 h 586292"/>
              <a:gd name="connsiteX160" fmla="*/ 373687 w 577154"/>
              <a:gd name="connsiteY160" fmla="*/ 307947 h 586292"/>
              <a:gd name="connsiteX161" fmla="*/ 384321 w 577154"/>
              <a:gd name="connsiteY161" fmla="*/ 317812 h 586292"/>
              <a:gd name="connsiteX162" fmla="*/ 373687 w 577154"/>
              <a:gd name="connsiteY162" fmla="*/ 328435 h 586292"/>
              <a:gd name="connsiteX163" fmla="*/ 331911 w 577154"/>
              <a:gd name="connsiteY163" fmla="*/ 328435 h 586292"/>
              <a:gd name="connsiteX164" fmla="*/ 331911 w 577154"/>
              <a:gd name="connsiteY164" fmla="*/ 338300 h 586292"/>
              <a:gd name="connsiteX165" fmla="*/ 373687 w 577154"/>
              <a:gd name="connsiteY165" fmla="*/ 338300 h 586292"/>
              <a:gd name="connsiteX166" fmla="*/ 384321 w 577154"/>
              <a:gd name="connsiteY166" fmla="*/ 348164 h 586292"/>
              <a:gd name="connsiteX167" fmla="*/ 373687 w 577154"/>
              <a:gd name="connsiteY167" fmla="*/ 358788 h 586292"/>
              <a:gd name="connsiteX168" fmla="*/ 331911 w 577154"/>
              <a:gd name="connsiteY168" fmla="*/ 358788 h 586292"/>
              <a:gd name="connsiteX169" fmla="*/ 331911 w 577154"/>
              <a:gd name="connsiteY169" fmla="*/ 399005 h 586292"/>
              <a:gd name="connsiteX170" fmla="*/ 355457 w 577154"/>
              <a:gd name="connsiteY170" fmla="*/ 399005 h 586292"/>
              <a:gd name="connsiteX171" fmla="*/ 365332 w 577154"/>
              <a:gd name="connsiteY171" fmla="*/ 408870 h 586292"/>
              <a:gd name="connsiteX172" fmla="*/ 355457 w 577154"/>
              <a:gd name="connsiteY172" fmla="*/ 419493 h 586292"/>
              <a:gd name="connsiteX173" fmla="*/ 288616 w 577154"/>
              <a:gd name="connsiteY173" fmla="*/ 419493 h 586292"/>
              <a:gd name="connsiteX174" fmla="*/ 278742 w 577154"/>
              <a:gd name="connsiteY174" fmla="*/ 408870 h 586292"/>
              <a:gd name="connsiteX175" fmla="*/ 288616 w 577154"/>
              <a:gd name="connsiteY175" fmla="*/ 399005 h 586292"/>
              <a:gd name="connsiteX176" fmla="*/ 312162 w 577154"/>
              <a:gd name="connsiteY176" fmla="*/ 399005 h 586292"/>
              <a:gd name="connsiteX177" fmla="*/ 312162 w 577154"/>
              <a:gd name="connsiteY177" fmla="*/ 358788 h 586292"/>
              <a:gd name="connsiteX178" fmla="*/ 270386 w 577154"/>
              <a:gd name="connsiteY178" fmla="*/ 358788 h 586292"/>
              <a:gd name="connsiteX179" fmla="*/ 259752 w 577154"/>
              <a:gd name="connsiteY179" fmla="*/ 348164 h 586292"/>
              <a:gd name="connsiteX180" fmla="*/ 270386 w 577154"/>
              <a:gd name="connsiteY180" fmla="*/ 338300 h 586292"/>
              <a:gd name="connsiteX181" fmla="*/ 312162 w 577154"/>
              <a:gd name="connsiteY181" fmla="*/ 338300 h 586292"/>
              <a:gd name="connsiteX182" fmla="*/ 312162 w 577154"/>
              <a:gd name="connsiteY182" fmla="*/ 328435 h 586292"/>
              <a:gd name="connsiteX183" fmla="*/ 270386 w 577154"/>
              <a:gd name="connsiteY183" fmla="*/ 328435 h 586292"/>
              <a:gd name="connsiteX184" fmla="*/ 259752 w 577154"/>
              <a:gd name="connsiteY184" fmla="*/ 317812 h 586292"/>
              <a:gd name="connsiteX185" fmla="*/ 270386 w 577154"/>
              <a:gd name="connsiteY185" fmla="*/ 307947 h 586292"/>
              <a:gd name="connsiteX186" fmla="*/ 305326 w 577154"/>
              <a:gd name="connsiteY186" fmla="*/ 307947 h 586292"/>
              <a:gd name="connsiteX187" fmla="*/ 242283 w 577154"/>
              <a:gd name="connsiteY187" fmla="*/ 209301 h 586292"/>
              <a:gd name="connsiteX188" fmla="*/ 238485 w 577154"/>
              <a:gd name="connsiteY188" fmla="*/ 207024 h 586292"/>
              <a:gd name="connsiteX189" fmla="*/ 218736 w 577154"/>
              <a:gd name="connsiteY189" fmla="*/ 207024 h 586292"/>
              <a:gd name="connsiteX190" fmla="*/ 208102 w 577154"/>
              <a:gd name="connsiteY190" fmla="*/ 196401 h 586292"/>
              <a:gd name="connsiteX191" fmla="*/ 218736 w 577154"/>
              <a:gd name="connsiteY191" fmla="*/ 186536 h 586292"/>
              <a:gd name="connsiteX192" fmla="*/ 44805 w 577154"/>
              <a:gd name="connsiteY192" fmla="*/ 172171 h 586292"/>
              <a:gd name="connsiteX193" fmla="*/ 33414 w 577154"/>
              <a:gd name="connsiteY193" fmla="*/ 202510 h 586292"/>
              <a:gd name="connsiteX194" fmla="*/ 73663 w 577154"/>
              <a:gd name="connsiteY194" fmla="*/ 202510 h 586292"/>
              <a:gd name="connsiteX195" fmla="*/ 77460 w 577154"/>
              <a:gd name="connsiteY195" fmla="*/ 188858 h 586292"/>
              <a:gd name="connsiteX196" fmla="*/ 78979 w 577154"/>
              <a:gd name="connsiteY196" fmla="*/ 185065 h 586292"/>
              <a:gd name="connsiteX197" fmla="*/ 83535 w 577154"/>
              <a:gd name="connsiteY197" fmla="*/ 172171 h 586292"/>
              <a:gd name="connsiteX198" fmla="*/ 451103 w 577154"/>
              <a:gd name="connsiteY198" fmla="*/ 136487 h 586292"/>
              <a:gd name="connsiteX199" fmla="*/ 465547 w 577154"/>
              <a:gd name="connsiteY199" fmla="*/ 138009 h 586292"/>
              <a:gd name="connsiteX200" fmla="*/ 477709 w 577154"/>
              <a:gd name="connsiteY200" fmla="*/ 154748 h 586292"/>
              <a:gd name="connsiteX201" fmla="*/ 475429 w 577154"/>
              <a:gd name="connsiteY201" fmla="*/ 168444 h 586292"/>
              <a:gd name="connsiteX202" fmla="*/ 469347 w 577154"/>
              <a:gd name="connsiteY202" fmla="*/ 169966 h 586292"/>
              <a:gd name="connsiteX203" fmla="*/ 460986 w 577154"/>
              <a:gd name="connsiteY203" fmla="*/ 166161 h 586292"/>
              <a:gd name="connsiteX204" fmla="*/ 449583 w 577154"/>
              <a:gd name="connsiteY204" fmla="*/ 150183 h 586292"/>
              <a:gd name="connsiteX205" fmla="*/ 451103 w 577154"/>
              <a:gd name="connsiteY205" fmla="*/ 136487 h 586292"/>
              <a:gd name="connsiteX206" fmla="*/ 185242 w 577154"/>
              <a:gd name="connsiteY206" fmla="*/ 122835 h 586292"/>
              <a:gd name="connsiteX207" fmla="*/ 199674 w 577154"/>
              <a:gd name="connsiteY207" fmla="*/ 122835 h 586292"/>
              <a:gd name="connsiteX208" fmla="*/ 199674 w 577154"/>
              <a:gd name="connsiteY208" fmla="*/ 137266 h 586292"/>
              <a:gd name="connsiteX209" fmla="*/ 186762 w 577154"/>
              <a:gd name="connsiteY209" fmla="*/ 150938 h 586292"/>
              <a:gd name="connsiteX210" fmla="*/ 179166 w 577154"/>
              <a:gd name="connsiteY210" fmla="*/ 154736 h 586292"/>
              <a:gd name="connsiteX211" fmla="*/ 173090 w 577154"/>
              <a:gd name="connsiteY211" fmla="*/ 152457 h 586292"/>
              <a:gd name="connsiteX212" fmla="*/ 171571 w 577154"/>
              <a:gd name="connsiteY212" fmla="*/ 138026 h 586292"/>
              <a:gd name="connsiteX213" fmla="*/ 185242 w 577154"/>
              <a:gd name="connsiteY213" fmla="*/ 122835 h 586292"/>
              <a:gd name="connsiteX214" fmla="*/ 81257 w 577154"/>
              <a:gd name="connsiteY214" fmla="*/ 111494 h 586292"/>
              <a:gd name="connsiteX215" fmla="*/ 54677 w 577154"/>
              <a:gd name="connsiteY215" fmla="*/ 151692 h 586292"/>
              <a:gd name="connsiteX216" fmla="*/ 92648 w 577154"/>
              <a:gd name="connsiteY216" fmla="*/ 151692 h 586292"/>
              <a:gd name="connsiteX217" fmla="*/ 92648 w 577154"/>
              <a:gd name="connsiteY217" fmla="*/ 150934 h 586292"/>
              <a:gd name="connsiteX218" fmla="*/ 94926 w 577154"/>
              <a:gd name="connsiteY218" fmla="*/ 146383 h 586292"/>
              <a:gd name="connsiteX219" fmla="*/ 101761 w 577154"/>
              <a:gd name="connsiteY219" fmla="*/ 135006 h 586292"/>
              <a:gd name="connsiteX220" fmla="*/ 104039 w 577154"/>
              <a:gd name="connsiteY220" fmla="*/ 130455 h 586292"/>
              <a:gd name="connsiteX221" fmla="*/ 113152 w 577154"/>
              <a:gd name="connsiteY221" fmla="*/ 116803 h 586292"/>
              <a:gd name="connsiteX222" fmla="*/ 116190 w 577154"/>
              <a:gd name="connsiteY222" fmla="*/ 111494 h 586292"/>
              <a:gd name="connsiteX223" fmla="*/ 400213 w 577154"/>
              <a:gd name="connsiteY223" fmla="*/ 85002 h 586292"/>
              <a:gd name="connsiteX224" fmla="*/ 418420 w 577154"/>
              <a:gd name="connsiteY224" fmla="*/ 95611 h 586292"/>
              <a:gd name="connsiteX225" fmla="*/ 421455 w 577154"/>
              <a:gd name="connsiteY225" fmla="*/ 109251 h 586292"/>
              <a:gd name="connsiteX226" fmla="*/ 413110 w 577154"/>
              <a:gd name="connsiteY226" fmla="*/ 113798 h 586292"/>
              <a:gd name="connsiteX227" fmla="*/ 407800 w 577154"/>
              <a:gd name="connsiteY227" fmla="*/ 112282 h 586292"/>
              <a:gd name="connsiteX228" fmla="*/ 391110 w 577154"/>
              <a:gd name="connsiteY228" fmla="*/ 103189 h 586292"/>
              <a:gd name="connsiteX229" fmla="*/ 386558 w 577154"/>
              <a:gd name="connsiteY229" fmla="*/ 89549 h 586292"/>
              <a:gd name="connsiteX230" fmla="*/ 400213 w 577154"/>
              <a:gd name="connsiteY230" fmla="*/ 85002 h 586292"/>
              <a:gd name="connsiteX231" fmla="*/ 255897 w 577154"/>
              <a:gd name="connsiteY231" fmla="*/ 76571 h 586292"/>
              <a:gd name="connsiteX232" fmla="*/ 268814 w 577154"/>
              <a:gd name="connsiteY232" fmla="*/ 82644 h 586292"/>
              <a:gd name="connsiteX233" fmla="*/ 262735 w 577154"/>
              <a:gd name="connsiteY233" fmla="*/ 95550 h 586292"/>
              <a:gd name="connsiteX234" fmla="*/ 245259 w 577154"/>
              <a:gd name="connsiteY234" fmla="*/ 103141 h 586292"/>
              <a:gd name="connsiteX235" fmla="*/ 240700 w 577154"/>
              <a:gd name="connsiteY235" fmla="*/ 104660 h 586292"/>
              <a:gd name="connsiteX236" fmla="*/ 231582 w 577154"/>
              <a:gd name="connsiteY236" fmla="*/ 99346 h 586292"/>
              <a:gd name="connsiteX237" fmla="*/ 236141 w 577154"/>
              <a:gd name="connsiteY237" fmla="*/ 85681 h 586292"/>
              <a:gd name="connsiteX238" fmla="*/ 255897 w 577154"/>
              <a:gd name="connsiteY238" fmla="*/ 76571 h 586292"/>
              <a:gd name="connsiteX239" fmla="*/ 318232 w 577154"/>
              <a:gd name="connsiteY239" fmla="*/ 65184 h 586292"/>
              <a:gd name="connsiteX240" fmla="*/ 318990 w 577154"/>
              <a:gd name="connsiteY240" fmla="*/ 65184 h 586292"/>
              <a:gd name="connsiteX241" fmla="*/ 339459 w 577154"/>
              <a:gd name="connsiteY241" fmla="*/ 66705 h 586292"/>
              <a:gd name="connsiteX242" fmla="*/ 348556 w 577154"/>
              <a:gd name="connsiteY242" fmla="*/ 78111 h 586292"/>
              <a:gd name="connsiteX243" fmla="*/ 337943 w 577154"/>
              <a:gd name="connsiteY243" fmla="*/ 87237 h 586292"/>
              <a:gd name="connsiteX244" fmla="*/ 337184 w 577154"/>
              <a:gd name="connsiteY244" fmla="*/ 86476 h 586292"/>
              <a:gd name="connsiteX245" fmla="*/ 318990 w 577154"/>
              <a:gd name="connsiteY245" fmla="*/ 85716 h 586292"/>
              <a:gd name="connsiteX246" fmla="*/ 308376 w 577154"/>
              <a:gd name="connsiteY246" fmla="*/ 75830 h 586292"/>
              <a:gd name="connsiteX247" fmla="*/ 318232 w 577154"/>
              <a:gd name="connsiteY247" fmla="*/ 65184 h 586292"/>
              <a:gd name="connsiteX248" fmla="*/ 133656 w 577154"/>
              <a:gd name="connsiteY248" fmla="*/ 60677 h 586292"/>
              <a:gd name="connsiteX249" fmla="*/ 98723 w 577154"/>
              <a:gd name="connsiteY249" fmla="*/ 91015 h 586292"/>
              <a:gd name="connsiteX250" fmla="*/ 132138 w 577154"/>
              <a:gd name="connsiteY250" fmla="*/ 91015 h 586292"/>
              <a:gd name="connsiteX251" fmla="*/ 136694 w 577154"/>
              <a:gd name="connsiteY251" fmla="*/ 85706 h 586292"/>
              <a:gd name="connsiteX252" fmla="*/ 142010 w 577154"/>
              <a:gd name="connsiteY252" fmla="*/ 79638 h 586292"/>
              <a:gd name="connsiteX253" fmla="*/ 148085 w 577154"/>
              <a:gd name="connsiteY253" fmla="*/ 73571 h 586292"/>
              <a:gd name="connsiteX254" fmla="*/ 154161 w 577154"/>
              <a:gd name="connsiteY254" fmla="*/ 67503 h 586292"/>
              <a:gd name="connsiteX255" fmla="*/ 161755 w 577154"/>
              <a:gd name="connsiteY255" fmla="*/ 60677 h 586292"/>
              <a:gd name="connsiteX256" fmla="*/ 214914 w 577154"/>
              <a:gd name="connsiteY256" fmla="*/ 25029 h 586292"/>
              <a:gd name="connsiteX257" fmla="*/ 168589 w 577154"/>
              <a:gd name="connsiteY257" fmla="*/ 40198 h 586292"/>
              <a:gd name="connsiteX258" fmla="*/ 188334 w 577154"/>
              <a:gd name="connsiteY258" fmla="*/ 40198 h 586292"/>
              <a:gd name="connsiteX259" fmla="*/ 196688 w 577154"/>
              <a:gd name="connsiteY259" fmla="*/ 34889 h 586292"/>
              <a:gd name="connsiteX260" fmla="*/ 202004 w 577154"/>
              <a:gd name="connsiteY260" fmla="*/ 31855 h 586292"/>
              <a:gd name="connsiteX261" fmla="*/ 211877 w 577154"/>
              <a:gd name="connsiteY261" fmla="*/ 26546 h 586292"/>
              <a:gd name="connsiteX262" fmla="*/ 214914 w 577154"/>
              <a:gd name="connsiteY262" fmla="*/ 25029 h 586292"/>
              <a:gd name="connsiteX263" fmla="*/ 318954 w 577154"/>
              <a:gd name="connsiteY263" fmla="*/ 20478 h 586292"/>
              <a:gd name="connsiteX264" fmla="*/ 294653 w 577154"/>
              <a:gd name="connsiteY264" fmla="*/ 21237 h 586292"/>
              <a:gd name="connsiteX265" fmla="*/ 290855 w 577154"/>
              <a:gd name="connsiteY265" fmla="*/ 21995 h 586292"/>
              <a:gd name="connsiteX266" fmla="*/ 289337 w 577154"/>
              <a:gd name="connsiteY266" fmla="*/ 22754 h 586292"/>
              <a:gd name="connsiteX267" fmla="*/ 278705 w 577154"/>
              <a:gd name="connsiteY267" fmla="*/ 24271 h 586292"/>
              <a:gd name="connsiteX268" fmla="*/ 277945 w 577154"/>
              <a:gd name="connsiteY268" fmla="*/ 24271 h 586292"/>
              <a:gd name="connsiteX269" fmla="*/ 268073 w 577154"/>
              <a:gd name="connsiteY269" fmla="*/ 26546 h 586292"/>
              <a:gd name="connsiteX270" fmla="*/ 266554 w 577154"/>
              <a:gd name="connsiteY270" fmla="*/ 26546 h 586292"/>
              <a:gd name="connsiteX271" fmla="*/ 257441 w 577154"/>
              <a:gd name="connsiteY271" fmla="*/ 29580 h 586292"/>
              <a:gd name="connsiteX272" fmla="*/ 254404 w 577154"/>
              <a:gd name="connsiteY272" fmla="*/ 30338 h 586292"/>
              <a:gd name="connsiteX273" fmla="*/ 246810 w 577154"/>
              <a:gd name="connsiteY273" fmla="*/ 32614 h 586292"/>
              <a:gd name="connsiteX274" fmla="*/ 240734 w 577154"/>
              <a:gd name="connsiteY274" fmla="*/ 35648 h 586292"/>
              <a:gd name="connsiteX275" fmla="*/ 236937 w 577154"/>
              <a:gd name="connsiteY275" fmla="*/ 37164 h 586292"/>
              <a:gd name="connsiteX276" fmla="*/ 109355 w 577154"/>
              <a:gd name="connsiteY276" fmla="*/ 163069 h 586292"/>
              <a:gd name="connsiteX277" fmla="*/ 109355 w 577154"/>
              <a:gd name="connsiteY277" fmla="*/ 164586 h 586292"/>
              <a:gd name="connsiteX278" fmla="*/ 104799 w 577154"/>
              <a:gd name="connsiteY278" fmla="*/ 174446 h 586292"/>
              <a:gd name="connsiteX279" fmla="*/ 103280 w 577154"/>
              <a:gd name="connsiteY279" fmla="*/ 178239 h 586292"/>
              <a:gd name="connsiteX280" fmla="*/ 100242 w 577154"/>
              <a:gd name="connsiteY280" fmla="*/ 185823 h 586292"/>
              <a:gd name="connsiteX281" fmla="*/ 97964 w 577154"/>
              <a:gd name="connsiteY281" fmla="*/ 190374 h 586292"/>
              <a:gd name="connsiteX282" fmla="*/ 95686 w 577154"/>
              <a:gd name="connsiteY282" fmla="*/ 197201 h 586292"/>
              <a:gd name="connsiteX283" fmla="*/ 94167 w 577154"/>
              <a:gd name="connsiteY283" fmla="*/ 203268 h 586292"/>
              <a:gd name="connsiteX284" fmla="*/ 92648 w 577154"/>
              <a:gd name="connsiteY284" fmla="*/ 209336 h 586292"/>
              <a:gd name="connsiteX285" fmla="*/ 90370 w 577154"/>
              <a:gd name="connsiteY285" fmla="*/ 215404 h 586292"/>
              <a:gd name="connsiteX286" fmla="*/ 88851 w 577154"/>
              <a:gd name="connsiteY286" fmla="*/ 221471 h 586292"/>
              <a:gd name="connsiteX287" fmla="*/ 87332 w 577154"/>
              <a:gd name="connsiteY287" fmla="*/ 227539 h 586292"/>
              <a:gd name="connsiteX288" fmla="*/ 86573 w 577154"/>
              <a:gd name="connsiteY288" fmla="*/ 234365 h 586292"/>
              <a:gd name="connsiteX289" fmla="*/ 85054 w 577154"/>
              <a:gd name="connsiteY289" fmla="*/ 240433 h 586292"/>
              <a:gd name="connsiteX290" fmla="*/ 84295 w 577154"/>
              <a:gd name="connsiteY290" fmla="*/ 247259 h 586292"/>
              <a:gd name="connsiteX291" fmla="*/ 83535 w 577154"/>
              <a:gd name="connsiteY291" fmla="*/ 253327 h 586292"/>
              <a:gd name="connsiteX292" fmla="*/ 82776 w 577154"/>
              <a:gd name="connsiteY292" fmla="*/ 260912 h 586292"/>
              <a:gd name="connsiteX293" fmla="*/ 82016 w 577154"/>
              <a:gd name="connsiteY293" fmla="*/ 266221 h 586292"/>
              <a:gd name="connsiteX294" fmla="*/ 81257 w 577154"/>
              <a:gd name="connsiteY294" fmla="*/ 275322 h 586292"/>
              <a:gd name="connsiteX295" fmla="*/ 81257 w 577154"/>
              <a:gd name="connsiteY295" fmla="*/ 279873 h 586292"/>
              <a:gd name="connsiteX296" fmla="*/ 80498 w 577154"/>
              <a:gd name="connsiteY296" fmla="*/ 293525 h 586292"/>
              <a:gd name="connsiteX297" fmla="*/ 81257 w 577154"/>
              <a:gd name="connsiteY297" fmla="*/ 306419 h 586292"/>
              <a:gd name="connsiteX298" fmla="*/ 81257 w 577154"/>
              <a:gd name="connsiteY298" fmla="*/ 311729 h 586292"/>
              <a:gd name="connsiteX299" fmla="*/ 82016 w 577154"/>
              <a:gd name="connsiteY299" fmla="*/ 320072 h 586292"/>
              <a:gd name="connsiteX300" fmla="*/ 82776 w 577154"/>
              <a:gd name="connsiteY300" fmla="*/ 325381 h 586292"/>
              <a:gd name="connsiteX301" fmla="*/ 83535 w 577154"/>
              <a:gd name="connsiteY301" fmla="*/ 332966 h 586292"/>
              <a:gd name="connsiteX302" fmla="*/ 84295 w 577154"/>
              <a:gd name="connsiteY302" fmla="*/ 339033 h 586292"/>
              <a:gd name="connsiteX303" fmla="*/ 85054 w 577154"/>
              <a:gd name="connsiteY303" fmla="*/ 345859 h 586292"/>
              <a:gd name="connsiteX304" fmla="*/ 86573 w 577154"/>
              <a:gd name="connsiteY304" fmla="*/ 351927 h 586292"/>
              <a:gd name="connsiteX305" fmla="*/ 87332 w 577154"/>
              <a:gd name="connsiteY305" fmla="*/ 358753 h 586292"/>
              <a:gd name="connsiteX306" fmla="*/ 88851 w 577154"/>
              <a:gd name="connsiteY306" fmla="*/ 364821 h 586292"/>
              <a:gd name="connsiteX307" fmla="*/ 90370 w 577154"/>
              <a:gd name="connsiteY307" fmla="*/ 370889 h 586292"/>
              <a:gd name="connsiteX308" fmla="*/ 91889 w 577154"/>
              <a:gd name="connsiteY308" fmla="*/ 376956 h 586292"/>
              <a:gd name="connsiteX309" fmla="*/ 94167 w 577154"/>
              <a:gd name="connsiteY309" fmla="*/ 383783 h 586292"/>
              <a:gd name="connsiteX310" fmla="*/ 95686 w 577154"/>
              <a:gd name="connsiteY310" fmla="*/ 389092 h 586292"/>
              <a:gd name="connsiteX311" fmla="*/ 97964 w 577154"/>
              <a:gd name="connsiteY311" fmla="*/ 395918 h 586292"/>
              <a:gd name="connsiteX312" fmla="*/ 100242 w 577154"/>
              <a:gd name="connsiteY312" fmla="*/ 401227 h 586292"/>
              <a:gd name="connsiteX313" fmla="*/ 103280 w 577154"/>
              <a:gd name="connsiteY313" fmla="*/ 408812 h 586292"/>
              <a:gd name="connsiteX314" fmla="*/ 104799 w 577154"/>
              <a:gd name="connsiteY314" fmla="*/ 412604 h 586292"/>
              <a:gd name="connsiteX315" fmla="*/ 108596 w 577154"/>
              <a:gd name="connsiteY315" fmla="*/ 422464 h 586292"/>
              <a:gd name="connsiteX316" fmla="*/ 109355 w 577154"/>
              <a:gd name="connsiteY316" fmla="*/ 423223 h 586292"/>
              <a:gd name="connsiteX317" fmla="*/ 236937 w 577154"/>
              <a:gd name="connsiteY317" fmla="*/ 549886 h 586292"/>
              <a:gd name="connsiteX318" fmla="*/ 240734 w 577154"/>
              <a:gd name="connsiteY318" fmla="*/ 551403 h 586292"/>
              <a:gd name="connsiteX319" fmla="*/ 246810 w 577154"/>
              <a:gd name="connsiteY319" fmla="*/ 553678 h 586292"/>
              <a:gd name="connsiteX320" fmla="*/ 254404 w 577154"/>
              <a:gd name="connsiteY320" fmla="*/ 555954 h 586292"/>
              <a:gd name="connsiteX321" fmla="*/ 257441 w 577154"/>
              <a:gd name="connsiteY321" fmla="*/ 557471 h 586292"/>
              <a:gd name="connsiteX322" fmla="*/ 266554 w 577154"/>
              <a:gd name="connsiteY322" fmla="*/ 559746 h 586292"/>
              <a:gd name="connsiteX323" fmla="*/ 268073 w 577154"/>
              <a:gd name="connsiteY323" fmla="*/ 559746 h 586292"/>
              <a:gd name="connsiteX324" fmla="*/ 277945 w 577154"/>
              <a:gd name="connsiteY324" fmla="*/ 562021 h 586292"/>
              <a:gd name="connsiteX325" fmla="*/ 278705 w 577154"/>
              <a:gd name="connsiteY325" fmla="*/ 562780 h 586292"/>
              <a:gd name="connsiteX326" fmla="*/ 289337 w 577154"/>
              <a:gd name="connsiteY326" fmla="*/ 564297 h 586292"/>
              <a:gd name="connsiteX327" fmla="*/ 290855 w 577154"/>
              <a:gd name="connsiteY327" fmla="*/ 564297 h 586292"/>
              <a:gd name="connsiteX328" fmla="*/ 294653 w 577154"/>
              <a:gd name="connsiteY328" fmla="*/ 565055 h 586292"/>
              <a:gd name="connsiteX329" fmla="*/ 318954 w 577154"/>
              <a:gd name="connsiteY329" fmla="*/ 566572 h 586292"/>
              <a:gd name="connsiteX330" fmla="*/ 556650 w 577154"/>
              <a:gd name="connsiteY330" fmla="*/ 293525 h 586292"/>
              <a:gd name="connsiteX331" fmla="*/ 318954 w 577154"/>
              <a:gd name="connsiteY331" fmla="*/ 20478 h 586292"/>
              <a:gd name="connsiteX332" fmla="*/ 258201 w 577154"/>
              <a:gd name="connsiteY332" fmla="*/ 0 h 586292"/>
              <a:gd name="connsiteX333" fmla="*/ 287818 w 577154"/>
              <a:gd name="connsiteY333" fmla="*/ 2275 h 586292"/>
              <a:gd name="connsiteX334" fmla="*/ 318954 w 577154"/>
              <a:gd name="connsiteY334" fmla="*/ 0 h 586292"/>
              <a:gd name="connsiteX335" fmla="*/ 577154 w 577154"/>
              <a:gd name="connsiteY335" fmla="*/ 293525 h 586292"/>
              <a:gd name="connsiteX336" fmla="*/ 318954 w 577154"/>
              <a:gd name="connsiteY336" fmla="*/ 586292 h 586292"/>
              <a:gd name="connsiteX337" fmla="*/ 287818 w 577154"/>
              <a:gd name="connsiteY337" fmla="*/ 584775 h 586292"/>
              <a:gd name="connsiteX338" fmla="*/ 258201 w 577154"/>
              <a:gd name="connsiteY338" fmla="*/ 586292 h 586292"/>
              <a:gd name="connsiteX339" fmla="*/ 110874 w 577154"/>
              <a:gd name="connsiteY339" fmla="*/ 533958 h 586292"/>
              <a:gd name="connsiteX340" fmla="*/ 108596 w 577154"/>
              <a:gd name="connsiteY340" fmla="*/ 532441 h 586292"/>
              <a:gd name="connsiteX341" fmla="*/ 60753 w 577154"/>
              <a:gd name="connsiteY341" fmla="*/ 482383 h 586292"/>
              <a:gd name="connsiteX342" fmla="*/ 59993 w 577154"/>
              <a:gd name="connsiteY342" fmla="*/ 480866 h 586292"/>
              <a:gd name="connsiteX343" fmla="*/ 25060 w 577154"/>
              <a:gd name="connsiteY343" fmla="*/ 419430 h 586292"/>
              <a:gd name="connsiteX344" fmla="*/ 24301 w 577154"/>
              <a:gd name="connsiteY344" fmla="*/ 417913 h 586292"/>
              <a:gd name="connsiteX345" fmla="*/ 0 w 577154"/>
              <a:gd name="connsiteY345" fmla="*/ 293525 h 586292"/>
              <a:gd name="connsiteX346" fmla="*/ 9872 w 577154"/>
              <a:gd name="connsiteY346" fmla="*/ 211611 h 586292"/>
              <a:gd name="connsiteX347" fmla="*/ 10632 w 577154"/>
              <a:gd name="connsiteY347" fmla="*/ 207819 h 586292"/>
              <a:gd name="connsiteX348" fmla="*/ 28857 w 577154"/>
              <a:gd name="connsiteY348" fmla="*/ 158519 h 586292"/>
              <a:gd name="connsiteX349" fmla="*/ 29617 w 577154"/>
              <a:gd name="connsiteY349" fmla="*/ 157002 h 586292"/>
              <a:gd name="connsiteX350" fmla="*/ 67588 w 577154"/>
              <a:gd name="connsiteY350" fmla="*/ 94808 h 586292"/>
              <a:gd name="connsiteX351" fmla="*/ 69106 w 577154"/>
              <a:gd name="connsiteY351" fmla="*/ 94049 h 586292"/>
              <a:gd name="connsiteX352" fmla="*/ 123025 w 577154"/>
              <a:gd name="connsiteY352" fmla="*/ 43232 h 586292"/>
              <a:gd name="connsiteX353" fmla="*/ 258201 w 577154"/>
              <a:gd name="connsiteY353" fmla="*/ 0 h 586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</a:cxnLst>
            <a:rect l="l" t="t" r="r" b="b"/>
            <a:pathLst>
              <a:path w="577154" h="586292">
                <a:moveTo>
                  <a:pt x="149604" y="536234"/>
                </a:moveTo>
                <a:cubicBezTo>
                  <a:pt x="170108" y="548369"/>
                  <a:pt x="191372" y="556712"/>
                  <a:pt x="214914" y="562021"/>
                </a:cubicBezTo>
                <a:cubicBezTo>
                  <a:pt x="214155" y="561263"/>
                  <a:pt x="212636" y="560504"/>
                  <a:pt x="211877" y="559746"/>
                </a:cubicBezTo>
                <a:cubicBezTo>
                  <a:pt x="208079" y="558229"/>
                  <a:pt x="205041" y="556712"/>
                  <a:pt x="202004" y="554437"/>
                </a:cubicBezTo>
                <a:cubicBezTo>
                  <a:pt x="199725" y="553678"/>
                  <a:pt x="198207" y="552920"/>
                  <a:pt x="196688" y="551403"/>
                </a:cubicBezTo>
                <a:cubicBezTo>
                  <a:pt x="192131" y="549128"/>
                  <a:pt x="188334" y="546094"/>
                  <a:pt x="184537" y="543818"/>
                </a:cubicBezTo>
                <a:cubicBezTo>
                  <a:pt x="182259" y="542301"/>
                  <a:pt x="179981" y="540784"/>
                  <a:pt x="177702" y="538509"/>
                </a:cubicBezTo>
                <a:cubicBezTo>
                  <a:pt x="176184" y="537751"/>
                  <a:pt x="175424" y="536992"/>
                  <a:pt x="173905" y="536234"/>
                </a:cubicBezTo>
                <a:close/>
                <a:moveTo>
                  <a:pt x="299943" y="499816"/>
                </a:moveTo>
                <a:cubicBezTo>
                  <a:pt x="306021" y="500576"/>
                  <a:pt x="312100" y="500576"/>
                  <a:pt x="318939" y="500576"/>
                </a:cubicBezTo>
                <a:cubicBezTo>
                  <a:pt x="324257" y="500576"/>
                  <a:pt x="329576" y="505139"/>
                  <a:pt x="329576" y="511222"/>
                </a:cubicBezTo>
                <a:cubicBezTo>
                  <a:pt x="329576" y="516546"/>
                  <a:pt x="325017" y="521108"/>
                  <a:pt x="319698" y="521108"/>
                </a:cubicBezTo>
                <a:lnTo>
                  <a:pt x="318939" y="521108"/>
                </a:lnTo>
                <a:cubicBezTo>
                  <a:pt x="311340" y="521108"/>
                  <a:pt x="304502" y="520348"/>
                  <a:pt x="297663" y="519587"/>
                </a:cubicBezTo>
                <a:cubicBezTo>
                  <a:pt x="291584" y="518827"/>
                  <a:pt x="287785" y="514264"/>
                  <a:pt x="288545" y="508941"/>
                </a:cubicBezTo>
                <a:cubicBezTo>
                  <a:pt x="289305" y="502857"/>
                  <a:pt x="293864" y="499055"/>
                  <a:pt x="299943" y="499816"/>
                </a:cubicBezTo>
                <a:close/>
                <a:moveTo>
                  <a:pt x="88851" y="485417"/>
                </a:moveTo>
                <a:cubicBezTo>
                  <a:pt x="98723" y="496794"/>
                  <a:pt x="109355" y="506654"/>
                  <a:pt x="119987" y="515755"/>
                </a:cubicBezTo>
                <a:lnTo>
                  <a:pt x="150364" y="515755"/>
                </a:lnTo>
                <a:cubicBezTo>
                  <a:pt x="149604" y="514997"/>
                  <a:pt x="148845" y="514238"/>
                  <a:pt x="148085" y="513480"/>
                </a:cubicBezTo>
                <a:cubicBezTo>
                  <a:pt x="146566" y="511204"/>
                  <a:pt x="144288" y="508929"/>
                  <a:pt x="142010" y="507412"/>
                </a:cubicBezTo>
                <a:cubicBezTo>
                  <a:pt x="140491" y="505137"/>
                  <a:pt x="138213" y="502861"/>
                  <a:pt x="136694" y="501344"/>
                </a:cubicBezTo>
                <a:cubicBezTo>
                  <a:pt x="133656" y="497552"/>
                  <a:pt x="130619" y="493760"/>
                  <a:pt x="127581" y="489967"/>
                </a:cubicBezTo>
                <a:cubicBezTo>
                  <a:pt x="126062" y="488450"/>
                  <a:pt x="125303" y="486934"/>
                  <a:pt x="123784" y="485417"/>
                </a:cubicBezTo>
                <a:close/>
                <a:moveTo>
                  <a:pt x="399912" y="482256"/>
                </a:moveTo>
                <a:cubicBezTo>
                  <a:pt x="402382" y="483014"/>
                  <a:pt x="404471" y="484721"/>
                  <a:pt x="405611" y="486996"/>
                </a:cubicBezTo>
                <a:cubicBezTo>
                  <a:pt x="408650" y="492305"/>
                  <a:pt x="406371" y="498373"/>
                  <a:pt x="401812" y="500648"/>
                </a:cubicBezTo>
                <a:cubicBezTo>
                  <a:pt x="394973" y="504441"/>
                  <a:pt x="388895" y="506716"/>
                  <a:pt x="382056" y="509750"/>
                </a:cubicBezTo>
                <a:cubicBezTo>
                  <a:pt x="380536" y="509750"/>
                  <a:pt x="379776" y="510508"/>
                  <a:pt x="378257" y="510508"/>
                </a:cubicBezTo>
                <a:cubicBezTo>
                  <a:pt x="374458" y="510508"/>
                  <a:pt x="370658" y="507474"/>
                  <a:pt x="369139" y="503682"/>
                </a:cubicBezTo>
                <a:cubicBezTo>
                  <a:pt x="366859" y="498373"/>
                  <a:pt x="369899" y="492305"/>
                  <a:pt x="375217" y="490789"/>
                </a:cubicBezTo>
                <a:cubicBezTo>
                  <a:pt x="380536" y="488513"/>
                  <a:pt x="386615" y="486238"/>
                  <a:pt x="391934" y="483204"/>
                </a:cubicBezTo>
                <a:cubicBezTo>
                  <a:pt x="394593" y="481687"/>
                  <a:pt x="397443" y="481498"/>
                  <a:pt x="399912" y="482256"/>
                </a:cubicBezTo>
                <a:close/>
                <a:moveTo>
                  <a:pt x="229351" y="474063"/>
                </a:moveTo>
                <a:cubicBezTo>
                  <a:pt x="234677" y="477094"/>
                  <a:pt x="240764" y="480126"/>
                  <a:pt x="246091" y="483157"/>
                </a:cubicBezTo>
                <a:cubicBezTo>
                  <a:pt x="250656" y="486188"/>
                  <a:pt x="252939" y="492250"/>
                  <a:pt x="250656" y="496797"/>
                </a:cubicBezTo>
                <a:cubicBezTo>
                  <a:pt x="248374" y="500586"/>
                  <a:pt x="245330" y="502101"/>
                  <a:pt x="241525" y="502101"/>
                </a:cubicBezTo>
                <a:cubicBezTo>
                  <a:pt x="240004" y="502101"/>
                  <a:pt x="238482" y="502101"/>
                  <a:pt x="236960" y="501343"/>
                </a:cubicBezTo>
                <a:cubicBezTo>
                  <a:pt x="230872" y="498312"/>
                  <a:pt x="224024" y="494523"/>
                  <a:pt x="218698" y="490735"/>
                </a:cubicBezTo>
                <a:cubicBezTo>
                  <a:pt x="214132" y="487703"/>
                  <a:pt x="212610" y="481641"/>
                  <a:pt x="215654" y="477094"/>
                </a:cubicBezTo>
                <a:cubicBezTo>
                  <a:pt x="218698" y="471790"/>
                  <a:pt x="224785" y="471032"/>
                  <a:pt x="229351" y="474063"/>
                </a:cubicBezTo>
                <a:close/>
                <a:moveTo>
                  <a:pt x="464745" y="433889"/>
                </a:moveTo>
                <a:cubicBezTo>
                  <a:pt x="469298" y="436925"/>
                  <a:pt x="470057" y="443755"/>
                  <a:pt x="466262" y="447550"/>
                </a:cubicBezTo>
                <a:cubicBezTo>
                  <a:pt x="461709" y="453622"/>
                  <a:pt x="457155" y="458935"/>
                  <a:pt x="451842" y="463488"/>
                </a:cubicBezTo>
                <a:cubicBezTo>
                  <a:pt x="450324" y="465765"/>
                  <a:pt x="447288" y="466524"/>
                  <a:pt x="445012" y="466524"/>
                </a:cubicBezTo>
                <a:cubicBezTo>
                  <a:pt x="442735" y="466524"/>
                  <a:pt x="439699" y="465765"/>
                  <a:pt x="438181" y="463488"/>
                </a:cubicBezTo>
                <a:cubicBezTo>
                  <a:pt x="433627" y="459694"/>
                  <a:pt x="433627" y="453622"/>
                  <a:pt x="438181" y="449068"/>
                </a:cubicBezTo>
                <a:cubicBezTo>
                  <a:pt x="441976" y="444514"/>
                  <a:pt x="446530" y="439961"/>
                  <a:pt x="450324" y="435407"/>
                </a:cubicBezTo>
                <a:cubicBezTo>
                  <a:pt x="454119" y="430853"/>
                  <a:pt x="460191" y="430094"/>
                  <a:pt x="464745" y="433889"/>
                </a:cubicBezTo>
                <a:close/>
                <a:moveTo>
                  <a:pt x="49362" y="424740"/>
                </a:moveTo>
                <a:cubicBezTo>
                  <a:pt x="56196" y="439150"/>
                  <a:pt x="64550" y="452803"/>
                  <a:pt x="73663" y="464938"/>
                </a:cubicBezTo>
                <a:lnTo>
                  <a:pt x="109355" y="464938"/>
                </a:lnTo>
                <a:cubicBezTo>
                  <a:pt x="107836" y="461904"/>
                  <a:pt x="106318" y="459629"/>
                  <a:pt x="104039" y="456595"/>
                </a:cubicBezTo>
                <a:cubicBezTo>
                  <a:pt x="103280" y="455078"/>
                  <a:pt x="102521" y="453561"/>
                  <a:pt x="101761" y="452044"/>
                </a:cubicBezTo>
                <a:cubicBezTo>
                  <a:pt x="99483" y="448252"/>
                  <a:pt x="97205" y="443701"/>
                  <a:pt x="94926" y="439909"/>
                </a:cubicBezTo>
                <a:cubicBezTo>
                  <a:pt x="94167" y="438392"/>
                  <a:pt x="93408" y="436875"/>
                  <a:pt x="92648" y="435358"/>
                </a:cubicBezTo>
                <a:cubicBezTo>
                  <a:pt x="91129" y="431566"/>
                  <a:pt x="89611" y="428532"/>
                  <a:pt x="88092" y="424740"/>
                </a:cubicBezTo>
                <a:close/>
                <a:moveTo>
                  <a:pt x="161771" y="417898"/>
                </a:moveTo>
                <a:cubicBezTo>
                  <a:pt x="166316" y="414864"/>
                  <a:pt x="173134" y="415623"/>
                  <a:pt x="176164" y="420173"/>
                </a:cubicBezTo>
                <a:cubicBezTo>
                  <a:pt x="179194" y="425482"/>
                  <a:pt x="183739" y="430790"/>
                  <a:pt x="187527" y="435341"/>
                </a:cubicBezTo>
                <a:cubicBezTo>
                  <a:pt x="190557" y="439891"/>
                  <a:pt x="190557" y="446717"/>
                  <a:pt x="186012" y="449750"/>
                </a:cubicBezTo>
                <a:cubicBezTo>
                  <a:pt x="183739" y="451267"/>
                  <a:pt x="181466" y="452025"/>
                  <a:pt x="179194" y="452025"/>
                </a:cubicBezTo>
                <a:cubicBezTo>
                  <a:pt x="176921" y="452025"/>
                  <a:pt x="173891" y="451267"/>
                  <a:pt x="171619" y="448233"/>
                </a:cubicBezTo>
                <a:cubicBezTo>
                  <a:pt x="167074" y="442925"/>
                  <a:pt x="163286" y="437616"/>
                  <a:pt x="159498" y="431549"/>
                </a:cubicBezTo>
                <a:cubicBezTo>
                  <a:pt x="155711" y="426998"/>
                  <a:pt x="157226" y="420931"/>
                  <a:pt x="161771" y="417898"/>
                </a:cubicBezTo>
                <a:close/>
                <a:moveTo>
                  <a:pt x="31136" y="373923"/>
                </a:moveTo>
                <a:cubicBezTo>
                  <a:pt x="33414" y="384541"/>
                  <a:pt x="37211" y="394401"/>
                  <a:pt x="41008" y="404261"/>
                </a:cubicBezTo>
                <a:lnTo>
                  <a:pt x="79738" y="404261"/>
                </a:lnTo>
                <a:cubicBezTo>
                  <a:pt x="79738" y="403503"/>
                  <a:pt x="78979" y="401986"/>
                  <a:pt x="78979" y="401227"/>
                </a:cubicBezTo>
                <a:cubicBezTo>
                  <a:pt x="78219" y="399710"/>
                  <a:pt x="77460" y="398952"/>
                  <a:pt x="77460" y="397435"/>
                </a:cubicBezTo>
                <a:cubicBezTo>
                  <a:pt x="75182" y="391367"/>
                  <a:pt x="73663" y="385300"/>
                  <a:pt x="72144" y="379232"/>
                </a:cubicBezTo>
                <a:cubicBezTo>
                  <a:pt x="71385" y="378473"/>
                  <a:pt x="71385" y="378473"/>
                  <a:pt x="71385" y="377715"/>
                </a:cubicBezTo>
                <a:cubicBezTo>
                  <a:pt x="71385" y="376956"/>
                  <a:pt x="70625" y="375439"/>
                  <a:pt x="70625" y="373923"/>
                </a:cubicBezTo>
                <a:close/>
                <a:moveTo>
                  <a:pt x="499728" y="361797"/>
                </a:moveTo>
                <a:cubicBezTo>
                  <a:pt x="505037" y="363315"/>
                  <a:pt x="508071" y="369384"/>
                  <a:pt x="506554" y="374694"/>
                </a:cubicBezTo>
                <a:cubicBezTo>
                  <a:pt x="504279" y="381522"/>
                  <a:pt x="501245" y="387591"/>
                  <a:pt x="498970" y="394418"/>
                </a:cubicBezTo>
                <a:cubicBezTo>
                  <a:pt x="497453" y="398211"/>
                  <a:pt x="493661" y="400487"/>
                  <a:pt x="489868" y="400487"/>
                </a:cubicBezTo>
                <a:cubicBezTo>
                  <a:pt x="488352" y="400487"/>
                  <a:pt x="486835" y="399729"/>
                  <a:pt x="485318" y="399729"/>
                </a:cubicBezTo>
                <a:cubicBezTo>
                  <a:pt x="480767" y="397453"/>
                  <a:pt x="477733" y="391384"/>
                  <a:pt x="480009" y="386073"/>
                </a:cubicBezTo>
                <a:cubicBezTo>
                  <a:pt x="483042" y="380004"/>
                  <a:pt x="485318" y="373935"/>
                  <a:pt x="486835" y="367866"/>
                </a:cubicBezTo>
                <a:cubicBezTo>
                  <a:pt x="489110" y="362556"/>
                  <a:pt x="494419" y="360280"/>
                  <a:pt x="499728" y="361797"/>
                </a:cubicBezTo>
                <a:close/>
                <a:moveTo>
                  <a:pt x="132907" y="343643"/>
                </a:moveTo>
                <a:cubicBezTo>
                  <a:pt x="138227" y="342126"/>
                  <a:pt x="143546" y="345161"/>
                  <a:pt x="145066" y="350471"/>
                </a:cubicBezTo>
                <a:cubicBezTo>
                  <a:pt x="146586" y="356540"/>
                  <a:pt x="148865" y="363368"/>
                  <a:pt x="150385" y="368678"/>
                </a:cubicBezTo>
                <a:cubicBezTo>
                  <a:pt x="152665" y="373988"/>
                  <a:pt x="149625" y="380057"/>
                  <a:pt x="144306" y="381575"/>
                </a:cubicBezTo>
                <a:cubicBezTo>
                  <a:pt x="142786" y="382333"/>
                  <a:pt x="142026" y="382333"/>
                  <a:pt x="141266" y="382333"/>
                </a:cubicBezTo>
                <a:cubicBezTo>
                  <a:pt x="136707" y="382333"/>
                  <a:pt x="132907" y="380057"/>
                  <a:pt x="131388" y="375506"/>
                </a:cubicBezTo>
                <a:cubicBezTo>
                  <a:pt x="129108" y="368678"/>
                  <a:pt x="126828" y="362609"/>
                  <a:pt x="125309" y="355781"/>
                </a:cubicBezTo>
                <a:cubicBezTo>
                  <a:pt x="123789" y="350471"/>
                  <a:pt x="127588" y="344402"/>
                  <a:pt x="132907" y="343643"/>
                </a:cubicBezTo>
                <a:close/>
                <a:moveTo>
                  <a:pt x="21263" y="323864"/>
                </a:moveTo>
                <a:cubicBezTo>
                  <a:pt x="22782" y="333724"/>
                  <a:pt x="24301" y="344342"/>
                  <a:pt x="25820" y="354203"/>
                </a:cubicBezTo>
                <a:lnTo>
                  <a:pt x="66069" y="354203"/>
                </a:lnTo>
                <a:cubicBezTo>
                  <a:pt x="65309" y="348135"/>
                  <a:pt x="63790" y="342826"/>
                  <a:pt x="63031" y="337516"/>
                </a:cubicBezTo>
                <a:cubicBezTo>
                  <a:pt x="63031" y="336758"/>
                  <a:pt x="63031" y="336758"/>
                  <a:pt x="63031" y="335999"/>
                </a:cubicBezTo>
                <a:cubicBezTo>
                  <a:pt x="63031" y="332207"/>
                  <a:pt x="62272" y="327656"/>
                  <a:pt x="61512" y="323864"/>
                </a:cubicBezTo>
                <a:close/>
                <a:moveTo>
                  <a:pt x="509625" y="282911"/>
                </a:moveTo>
                <a:cubicBezTo>
                  <a:pt x="514955" y="282911"/>
                  <a:pt x="519524" y="286704"/>
                  <a:pt x="519524" y="292773"/>
                </a:cubicBezTo>
                <a:lnTo>
                  <a:pt x="519524" y="293532"/>
                </a:lnTo>
                <a:cubicBezTo>
                  <a:pt x="519524" y="300360"/>
                  <a:pt x="519524" y="307187"/>
                  <a:pt x="518763" y="313256"/>
                </a:cubicBezTo>
                <a:cubicBezTo>
                  <a:pt x="518763" y="318567"/>
                  <a:pt x="514194" y="323118"/>
                  <a:pt x="508863" y="323118"/>
                </a:cubicBezTo>
                <a:cubicBezTo>
                  <a:pt x="508102" y="323118"/>
                  <a:pt x="508102" y="323118"/>
                  <a:pt x="508102" y="322360"/>
                </a:cubicBezTo>
                <a:cubicBezTo>
                  <a:pt x="502010" y="322360"/>
                  <a:pt x="498202" y="317808"/>
                  <a:pt x="498964" y="311739"/>
                </a:cubicBezTo>
                <a:cubicBezTo>
                  <a:pt x="498964" y="305670"/>
                  <a:pt x="498964" y="299601"/>
                  <a:pt x="498964" y="293532"/>
                </a:cubicBezTo>
                <a:cubicBezTo>
                  <a:pt x="498964" y="287463"/>
                  <a:pt x="503533" y="282911"/>
                  <a:pt x="509625" y="282911"/>
                </a:cubicBezTo>
                <a:close/>
                <a:moveTo>
                  <a:pt x="20504" y="273047"/>
                </a:moveTo>
                <a:cubicBezTo>
                  <a:pt x="20504" y="279873"/>
                  <a:pt x="19744" y="286699"/>
                  <a:pt x="19744" y="293525"/>
                </a:cubicBezTo>
                <a:cubicBezTo>
                  <a:pt x="19744" y="296559"/>
                  <a:pt x="20504" y="300352"/>
                  <a:pt x="20504" y="303385"/>
                </a:cubicBezTo>
                <a:lnTo>
                  <a:pt x="60753" y="303385"/>
                </a:lnTo>
                <a:cubicBezTo>
                  <a:pt x="60753" y="300352"/>
                  <a:pt x="60753" y="296559"/>
                  <a:pt x="60753" y="293525"/>
                </a:cubicBezTo>
                <a:cubicBezTo>
                  <a:pt x="60753" y="286699"/>
                  <a:pt x="60753" y="279873"/>
                  <a:pt x="61512" y="273805"/>
                </a:cubicBezTo>
                <a:cubicBezTo>
                  <a:pt x="61512" y="273047"/>
                  <a:pt x="61512" y="273047"/>
                  <a:pt x="61512" y="273047"/>
                </a:cubicBezTo>
                <a:close/>
                <a:moveTo>
                  <a:pt x="129811" y="263173"/>
                </a:moveTo>
                <a:cubicBezTo>
                  <a:pt x="135111" y="263932"/>
                  <a:pt x="138897" y="268484"/>
                  <a:pt x="138897" y="274553"/>
                </a:cubicBezTo>
                <a:cubicBezTo>
                  <a:pt x="138140" y="280622"/>
                  <a:pt x="138140" y="286691"/>
                  <a:pt x="138140" y="292760"/>
                </a:cubicBezTo>
                <a:lnTo>
                  <a:pt x="138140" y="293518"/>
                </a:lnTo>
                <a:cubicBezTo>
                  <a:pt x="138140" y="298829"/>
                  <a:pt x="133597" y="303380"/>
                  <a:pt x="128297" y="303380"/>
                </a:cubicBezTo>
                <a:cubicBezTo>
                  <a:pt x="122997" y="303380"/>
                  <a:pt x="118454" y="299587"/>
                  <a:pt x="117697" y="294277"/>
                </a:cubicBezTo>
                <a:lnTo>
                  <a:pt x="117697" y="293518"/>
                </a:lnTo>
                <a:cubicBezTo>
                  <a:pt x="117697" y="286691"/>
                  <a:pt x="118454" y="279863"/>
                  <a:pt x="118454" y="273035"/>
                </a:cubicBezTo>
                <a:cubicBezTo>
                  <a:pt x="119211" y="266966"/>
                  <a:pt x="123754" y="263173"/>
                  <a:pt x="129811" y="263173"/>
                </a:cubicBezTo>
                <a:close/>
                <a:moveTo>
                  <a:pt x="28098" y="222230"/>
                </a:moveTo>
                <a:cubicBezTo>
                  <a:pt x="25820" y="232090"/>
                  <a:pt x="24301" y="242708"/>
                  <a:pt x="22782" y="252568"/>
                </a:cubicBezTo>
                <a:lnTo>
                  <a:pt x="63031" y="252568"/>
                </a:lnTo>
                <a:cubicBezTo>
                  <a:pt x="63031" y="251810"/>
                  <a:pt x="63031" y="251052"/>
                  <a:pt x="63031" y="250293"/>
                </a:cubicBezTo>
                <a:cubicBezTo>
                  <a:pt x="63031" y="250293"/>
                  <a:pt x="63031" y="249535"/>
                  <a:pt x="63031" y="249535"/>
                </a:cubicBezTo>
                <a:cubicBezTo>
                  <a:pt x="64550" y="242708"/>
                  <a:pt x="65309" y="236641"/>
                  <a:pt x="66828" y="229815"/>
                </a:cubicBezTo>
                <a:cubicBezTo>
                  <a:pt x="66828" y="229056"/>
                  <a:pt x="66828" y="227539"/>
                  <a:pt x="67588" y="226022"/>
                </a:cubicBezTo>
                <a:cubicBezTo>
                  <a:pt x="67588" y="225264"/>
                  <a:pt x="67588" y="223747"/>
                  <a:pt x="68347" y="222230"/>
                </a:cubicBezTo>
                <a:close/>
                <a:moveTo>
                  <a:pt x="492894" y="204013"/>
                </a:moveTo>
                <a:cubicBezTo>
                  <a:pt x="498219" y="202497"/>
                  <a:pt x="504304" y="205530"/>
                  <a:pt x="505825" y="210836"/>
                </a:cubicBezTo>
                <a:cubicBezTo>
                  <a:pt x="508108" y="216901"/>
                  <a:pt x="510390" y="223724"/>
                  <a:pt x="511911" y="230547"/>
                </a:cubicBezTo>
                <a:cubicBezTo>
                  <a:pt x="513432" y="235854"/>
                  <a:pt x="509629" y="241161"/>
                  <a:pt x="504304" y="242677"/>
                </a:cubicBezTo>
                <a:cubicBezTo>
                  <a:pt x="503543" y="243435"/>
                  <a:pt x="502783" y="243435"/>
                  <a:pt x="502022" y="243435"/>
                </a:cubicBezTo>
                <a:cubicBezTo>
                  <a:pt x="497458" y="243435"/>
                  <a:pt x="493655" y="240403"/>
                  <a:pt x="492133" y="235854"/>
                </a:cubicBezTo>
                <a:cubicBezTo>
                  <a:pt x="490612" y="229031"/>
                  <a:pt x="489091" y="222966"/>
                  <a:pt x="486809" y="216901"/>
                </a:cubicBezTo>
                <a:cubicBezTo>
                  <a:pt x="485287" y="211595"/>
                  <a:pt x="487569" y="206288"/>
                  <a:pt x="492894" y="204013"/>
                </a:cubicBezTo>
                <a:close/>
                <a:moveTo>
                  <a:pt x="151873" y="186619"/>
                </a:moveTo>
                <a:cubicBezTo>
                  <a:pt x="157203" y="188895"/>
                  <a:pt x="159488" y="194964"/>
                  <a:pt x="157203" y="200274"/>
                </a:cubicBezTo>
                <a:cubicBezTo>
                  <a:pt x="154919" y="205585"/>
                  <a:pt x="152634" y="211654"/>
                  <a:pt x="150350" y="217723"/>
                </a:cubicBezTo>
                <a:cubicBezTo>
                  <a:pt x="148827" y="222274"/>
                  <a:pt x="145019" y="224550"/>
                  <a:pt x="140450" y="224550"/>
                </a:cubicBezTo>
                <a:cubicBezTo>
                  <a:pt x="139689" y="224550"/>
                  <a:pt x="138927" y="224550"/>
                  <a:pt x="137404" y="224550"/>
                </a:cubicBezTo>
                <a:cubicBezTo>
                  <a:pt x="132074" y="222274"/>
                  <a:pt x="129028" y="216964"/>
                  <a:pt x="131312" y="211654"/>
                </a:cubicBezTo>
                <a:cubicBezTo>
                  <a:pt x="133597" y="204826"/>
                  <a:pt x="135881" y="197998"/>
                  <a:pt x="138927" y="191929"/>
                </a:cubicBezTo>
                <a:cubicBezTo>
                  <a:pt x="141212" y="186619"/>
                  <a:pt x="147304" y="184343"/>
                  <a:pt x="151873" y="186619"/>
                </a:cubicBezTo>
                <a:close/>
                <a:moveTo>
                  <a:pt x="218736" y="186536"/>
                </a:moveTo>
                <a:lnTo>
                  <a:pt x="281780" y="186536"/>
                </a:lnTo>
                <a:cubicBezTo>
                  <a:pt x="288616" y="186536"/>
                  <a:pt x="292414" y="190330"/>
                  <a:pt x="292414" y="196401"/>
                </a:cubicBezTo>
                <a:cubicBezTo>
                  <a:pt x="292414" y="202471"/>
                  <a:pt x="288616" y="207024"/>
                  <a:pt x="281780" y="207024"/>
                </a:cubicBezTo>
                <a:lnTo>
                  <a:pt x="264310" y="207024"/>
                </a:lnTo>
                <a:lnTo>
                  <a:pt x="322037" y="294288"/>
                </a:lnTo>
                <a:lnTo>
                  <a:pt x="379004" y="207024"/>
                </a:lnTo>
                <a:lnTo>
                  <a:pt x="361534" y="207024"/>
                </a:lnTo>
                <a:cubicBezTo>
                  <a:pt x="355457" y="207024"/>
                  <a:pt x="351659" y="202471"/>
                  <a:pt x="351659" y="196401"/>
                </a:cubicBezTo>
                <a:cubicBezTo>
                  <a:pt x="351659" y="190330"/>
                  <a:pt x="355457" y="186536"/>
                  <a:pt x="361534" y="186536"/>
                </a:cubicBezTo>
                <a:lnTo>
                  <a:pt x="425337" y="186536"/>
                </a:lnTo>
                <a:cubicBezTo>
                  <a:pt x="431413" y="186536"/>
                  <a:pt x="435211" y="190330"/>
                  <a:pt x="435211" y="196401"/>
                </a:cubicBezTo>
                <a:cubicBezTo>
                  <a:pt x="435211" y="202471"/>
                  <a:pt x="431413" y="207024"/>
                  <a:pt x="425337" y="207024"/>
                </a:cubicBezTo>
                <a:lnTo>
                  <a:pt x="405588" y="207024"/>
                </a:lnTo>
                <a:cubicBezTo>
                  <a:pt x="404069" y="207024"/>
                  <a:pt x="402550" y="207024"/>
                  <a:pt x="401031" y="209301"/>
                </a:cubicBezTo>
                <a:lnTo>
                  <a:pt x="337987" y="307947"/>
                </a:lnTo>
                <a:lnTo>
                  <a:pt x="373687" y="307947"/>
                </a:lnTo>
                <a:cubicBezTo>
                  <a:pt x="380523" y="307947"/>
                  <a:pt x="384321" y="311741"/>
                  <a:pt x="384321" y="317812"/>
                </a:cubicBezTo>
                <a:cubicBezTo>
                  <a:pt x="384321" y="324641"/>
                  <a:pt x="380523" y="328435"/>
                  <a:pt x="373687" y="328435"/>
                </a:cubicBezTo>
                <a:lnTo>
                  <a:pt x="331911" y="328435"/>
                </a:lnTo>
                <a:lnTo>
                  <a:pt x="331911" y="338300"/>
                </a:lnTo>
                <a:lnTo>
                  <a:pt x="373687" y="338300"/>
                </a:lnTo>
                <a:cubicBezTo>
                  <a:pt x="380523" y="338300"/>
                  <a:pt x="384321" y="342094"/>
                  <a:pt x="384321" y="348164"/>
                </a:cubicBezTo>
                <a:cubicBezTo>
                  <a:pt x="384321" y="354994"/>
                  <a:pt x="380523" y="358788"/>
                  <a:pt x="373687" y="358788"/>
                </a:cubicBezTo>
                <a:lnTo>
                  <a:pt x="331911" y="358788"/>
                </a:lnTo>
                <a:lnTo>
                  <a:pt x="331911" y="399005"/>
                </a:lnTo>
                <a:lnTo>
                  <a:pt x="355457" y="399005"/>
                </a:lnTo>
                <a:cubicBezTo>
                  <a:pt x="361534" y="399005"/>
                  <a:pt x="365332" y="402799"/>
                  <a:pt x="365332" y="408870"/>
                </a:cubicBezTo>
                <a:cubicBezTo>
                  <a:pt x="365332" y="415699"/>
                  <a:pt x="361534" y="419493"/>
                  <a:pt x="355457" y="419493"/>
                </a:cubicBezTo>
                <a:lnTo>
                  <a:pt x="288616" y="419493"/>
                </a:lnTo>
                <a:cubicBezTo>
                  <a:pt x="282539" y="419493"/>
                  <a:pt x="278742" y="415699"/>
                  <a:pt x="278742" y="408870"/>
                </a:cubicBezTo>
                <a:cubicBezTo>
                  <a:pt x="278742" y="402799"/>
                  <a:pt x="282539" y="399005"/>
                  <a:pt x="288616" y="399005"/>
                </a:cubicBezTo>
                <a:lnTo>
                  <a:pt x="312162" y="399005"/>
                </a:lnTo>
                <a:lnTo>
                  <a:pt x="312162" y="358788"/>
                </a:lnTo>
                <a:lnTo>
                  <a:pt x="270386" y="358788"/>
                </a:lnTo>
                <a:cubicBezTo>
                  <a:pt x="264310" y="358788"/>
                  <a:pt x="259752" y="354994"/>
                  <a:pt x="259752" y="348164"/>
                </a:cubicBezTo>
                <a:cubicBezTo>
                  <a:pt x="259752" y="342094"/>
                  <a:pt x="264310" y="338300"/>
                  <a:pt x="270386" y="338300"/>
                </a:cubicBezTo>
                <a:lnTo>
                  <a:pt x="312162" y="338300"/>
                </a:lnTo>
                <a:lnTo>
                  <a:pt x="312162" y="328435"/>
                </a:lnTo>
                <a:lnTo>
                  <a:pt x="270386" y="328435"/>
                </a:lnTo>
                <a:cubicBezTo>
                  <a:pt x="264310" y="328435"/>
                  <a:pt x="259752" y="324641"/>
                  <a:pt x="259752" y="317812"/>
                </a:cubicBezTo>
                <a:cubicBezTo>
                  <a:pt x="259752" y="311741"/>
                  <a:pt x="264310" y="307947"/>
                  <a:pt x="270386" y="307947"/>
                </a:cubicBezTo>
                <a:lnTo>
                  <a:pt x="305326" y="307947"/>
                </a:lnTo>
                <a:lnTo>
                  <a:pt x="242283" y="209301"/>
                </a:lnTo>
                <a:cubicBezTo>
                  <a:pt x="241523" y="207024"/>
                  <a:pt x="240004" y="207024"/>
                  <a:pt x="238485" y="207024"/>
                </a:cubicBezTo>
                <a:lnTo>
                  <a:pt x="218736" y="207024"/>
                </a:lnTo>
                <a:cubicBezTo>
                  <a:pt x="211900" y="207024"/>
                  <a:pt x="208102" y="202471"/>
                  <a:pt x="208102" y="196401"/>
                </a:cubicBezTo>
                <a:cubicBezTo>
                  <a:pt x="208102" y="190330"/>
                  <a:pt x="211900" y="186536"/>
                  <a:pt x="218736" y="186536"/>
                </a:cubicBezTo>
                <a:close/>
                <a:moveTo>
                  <a:pt x="44805" y="172171"/>
                </a:moveTo>
                <a:cubicBezTo>
                  <a:pt x="41008" y="182031"/>
                  <a:pt x="37211" y="191891"/>
                  <a:pt x="33414" y="202510"/>
                </a:cubicBezTo>
                <a:lnTo>
                  <a:pt x="73663" y="202510"/>
                </a:lnTo>
                <a:cubicBezTo>
                  <a:pt x="74422" y="197959"/>
                  <a:pt x="75941" y="193408"/>
                  <a:pt x="77460" y="188858"/>
                </a:cubicBezTo>
                <a:cubicBezTo>
                  <a:pt x="77460" y="188099"/>
                  <a:pt x="78219" y="186582"/>
                  <a:pt x="78979" y="185065"/>
                </a:cubicBezTo>
                <a:cubicBezTo>
                  <a:pt x="80498" y="180514"/>
                  <a:pt x="82016" y="175963"/>
                  <a:pt x="83535" y="172171"/>
                </a:cubicBezTo>
                <a:close/>
                <a:moveTo>
                  <a:pt x="451103" y="136487"/>
                </a:moveTo>
                <a:cubicBezTo>
                  <a:pt x="455664" y="132683"/>
                  <a:pt x="461746" y="133444"/>
                  <a:pt x="465547" y="138009"/>
                </a:cubicBezTo>
                <a:cubicBezTo>
                  <a:pt x="470108" y="143335"/>
                  <a:pt x="473909" y="148661"/>
                  <a:pt x="477709" y="154748"/>
                </a:cubicBezTo>
                <a:cubicBezTo>
                  <a:pt x="481510" y="159313"/>
                  <a:pt x="479990" y="165400"/>
                  <a:pt x="475429" y="168444"/>
                </a:cubicBezTo>
                <a:cubicBezTo>
                  <a:pt x="473909" y="169966"/>
                  <a:pt x="471628" y="169966"/>
                  <a:pt x="469347" y="169966"/>
                </a:cubicBezTo>
                <a:cubicBezTo>
                  <a:pt x="466307" y="169966"/>
                  <a:pt x="463266" y="168444"/>
                  <a:pt x="460986" y="166161"/>
                </a:cubicBezTo>
                <a:cubicBezTo>
                  <a:pt x="457945" y="160835"/>
                  <a:pt x="454144" y="155509"/>
                  <a:pt x="449583" y="150183"/>
                </a:cubicBezTo>
                <a:cubicBezTo>
                  <a:pt x="446542" y="146379"/>
                  <a:pt x="446542" y="139531"/>
                  <a:pt x="451103" y="136487"/>
                </a:cubicBezTo>
                <a:close/>
                <a:moveTo>
                  <a:pt x="185242" y="122835"/>
                </a:moveTo>
                <a:cubicBezTo>
                  <a:pt x="189040" y="119037"/>
                  <a:pt x="195876" y="119037"/>
                  <a:pt x="199674" y="122835"/>
                </a:cubicBezTo>
                <a:cubicBezTo>
                  <a:pt x="203472" y="126632"/>
                  <a:pt x="203472" y="132709"/>
                  <a:pt x="199674" y="137266"/>
                </a:cubicBezTo>
                <a:cubicBezTo>
                  <a:pt x="195117" y="141823"/>
                  <a:pt x="191319" y="146381"/>
                  <a:pt x="186762" y="150938"/>
                </a:cubicBezTo>
                <a:cubicBezTo>
                  <a:pt x="185242" y="153976"/>
                  <a:pt x="182204" y="154736"/>
                  <a:pt x="179166" y="154736"/>
                </a:cubicBezTo>
                <a:cubicBezTo>
                  <a:pt x="176887" y="154736"/>
                  <a:pt x="174609" y="153976"/>
                  <a:pt x="173090" y="152457"/>
                </a:cubicBezTo>
                <a:cubicBezTo>
                  <a:pt x="168532" y="149419"/>
                  <a:pt x="167773" y="142583"/>
                  <a:pt x="171571" y="138026"/>
                </a:cubicBezTo>
                <a:cubicBezTo>
                  <a:pt x="176128" y="132709"/>
                  <a:pt x="180685" y="127392"/>
                  <a:pt x="185242" y="122835"/>
                </a:cubicBezTo>
                <a:close/>
                <a:moveTo>
                  <a:pt x="81257" y="111494"/>
                </a:moveTo>
                <a:cubicBezTo>
                  <a:pt x="71385" y="123629"/>
                  <a:pt x="62272" y="137282"/>
                  <a:pt x="54677" y="151692"/>
                </a:cubicBezTo>
                <a:lnTo>
                  <a:pt x="92648" y="151692"/>
                </a:lnTo>
                <a:lnTo>
                  <a:pt x="92648" y="150934"/>
                </a:lnTo>
                <a:cubicBezTo>
                  <a:pt x="93408" y="149417"/>
                  <a:pt x="94167" y="147900"/>
                  <a:pt x="94926" y="146383"/>
                </a:cubicBezTo>
                <a:cubicBezTo>
                  <a:pt x="97205" y="142591"/>
                  <a:pt x="99483" y="138799"/>
                  <a:pt x="101761" y="135006"/>
                </a:cubicBezTo>
                <a:cubicBezTo>
                  <a:pt x="102521" y="133489"/>
                  <a:pt x="103280" y="131972"/>
                  <a:pt x="104039" y="130455"/>
                </a:cubicBezTo>
                <a:cubicBezTo>
                  <a:pt x="107077" y="125905"/>
                  <a:pt x="110115" y="121354"/>
                  <a:pt x="113152" y="116803"/>
                </a:cubicBezTo>
                <a:cubicBezTo>
                  <a:pt x="113912" y="114528"/>
                  <a:pt x="115431" y="113011"/>
                  <a:pt x="116190" y="111494"/>
                </a:cubicBezTo>
                <a:close/>
                <a:moveTo>
                  <a:pt x="400213" y="85002"/>
                </a:moveTo>
                <a:cubicBezTo>
                  <a:pt x="406282" y="88033"/>
                  <a:pt x="412351" y="91822"/>
                  <a:pt x="418420" y="95611"/>
                </a:cubicBezTo>
                <a:cubicBezTo>
                  <a:pt x="422972" y="98642"/>
                  <a:pt x="424489" y="104704"/>
                  <a:pt x="421455" y="109251"/>
                </a:cubicBezTo>
                <a:cubicBezTo>
                  <a:pt x="419179" y="112282"/>
                  <a:pt x="416144" y="113798"/>
                  <a:pt x="413110" y="113798"/>
                </a:cubicBezTo>
                <a:cubicBezTo>
                  <a:pt x="410834" y="113798"/>
                  <a:pt x="409317" y="113798"/>
                  <a:pt x="407800" y="112282"/>
                </a:cubicBezTo>
                <a:cubicBezTo>
                  <a:pt x="402489" y="109251"/>
                  <a:pt x="396420" y="106220"/>
                  <a:pt x="391110" y="103189"/>
                </a:cubicBezTo>
                <a:cubicBezTo>
                  <a:pt x="385799" y="100915"/>
                  <a:pt x="384282" y="94853"/>
                  <a:pt x="386558" y="89549"/>
                </a:cubicBezTo>
                <a:cubicBezTo>
                  <a:pt x="388834" y="84244"/>
                  <a:pt x="394903" y="82729"/>
                  <a:pt x="400213" y="85002"/>
                </a:cubicBezTo>
                <a:close/>
                <a:moveTo>
                  <a:pt x="255897" y="76571"/>
                </a:moveTo>
                <a:cubicBezTo>
                  <a:pt x="261215" y="75053"/>
                  <a:pt x="266534" y="77330"/>
                  <a:pt x="268814" y="82644"/>
                </a:cubicBezTo>
                <a:cubicBezTo>
                  <a:pt x="271093" y="87958"/>
                  <a:pt x="268054" y="94032"/>
                  <a:pt x="262735" y="95550"/>
                </a:cubicBezTo>
                <a:cubicBezTo>
                  <a:pt x="257416" y="97827"/>
                  <a:pt x="251338" y="100864"/>
                  <a:pt x="245259" y="103141"/>
                </a:cubicBezTo>
                <a:cubicBezTo>
                  <a:pt x="243739" y="103901"/>
                  <a:pt x="242219" y="104660"/>
                  <a:pt x="240700" y="104660"/>
                </a:cubicBezTo>
                <a:cubicBezTo>
                  <a:pt x="237660" y="104660"/>
                  <a:pt x="233861" y="102382"/>
                  <a:pt x="231582" y="99346"/>
                </a:cubicBezTo>
                <a:cubicBezTo>
                  <a:pt x="229302" y="94032"/>
                  <a:pt x="231582" y="87958"/>
                  <a:pt x="236141" y="85681"/>
                </a:cubicBezTo>
                <a:cubicBezTo>
                  <a:pt x="242979" y="81885"/>
                  <a:pt x="249058" y="79608"/>
                  <a:pt x="255897" y="76571"/>
                </a:cubicBezTo>
                <a:close/>
                <a:moveTo>
                  <a:pt x="318232" y="65184"/>
                </a:moveTo>
                <a:lnTo>
                  <a:pt x="318990" y="65184"/>
                </a:lnTo>
                <a:cubicBezTo>
                  <a:pt x="325813" y="65184"/>
                  <a:pt x="332636" y="65944"/>
                  <a:pt x="339459" y="66705"/>
                </a:cubicBezTo>
                <a:cubicBezTo>
                  <a:pt x="344766" y="67465"/>
                  <a:pt x="349314" y="72028"/>
                  <a:pt x="348556" y="78111"/>
                </a:cubicBezTo>
                <a:cubicBezTo>
                  <a:pt x="347798" y="83435"/>
                  <a:pt x="343249" y="87237"/>
                  <a:pt x="337943" y="87237"/>
                </a:cubicBezTo>
                <a:cubicBezTo>
                  <a:pt x="337943" y="87237"/>
                  <a:pt x="337184" y="86476"/>
                  <a:pt x="337184" y="86476"/>
                </a:cubicBezTo>
                <a:cubicBezTo>
                  <a:pt x="331120" y="85716"/>
                  <a:pt x="325055" y="85716"/>
                  <a:pt x="318990" y="85716"/>
                </a:cubicBezTo>
                <a:cubicBezTo>
                  <a:pt x="312925" y="85716"/>
                  <a:pt x="308376" y="81153"/>
                  <a:pt x="308376" y="75830"/>
                </a:cubicBezTo>
                <a:cubicBezTo>
                  <a:pt x="308376" y="69746"/>
                  <a:pt x="312925" y="65184"/>
                  <a:pt x="318232" y="65184"/>
                </a:cubicBezTo>
                <a:close/>
                <a:moveTo>
                  <a:pt x="133656" y="60677"/>
                </a:moveTo>
                <a:cubicBezTo>
                  <a:pt x="121506" y="69778"/>
                  <a:pt x="109355" y="79638"/>
                  <a:pt x="98723" y="91015"/>
                </a:cubicBezTo>
                <a:lnTo>
                  <a:pt x="132138" y="91015"/>
                </a:lnTo>
                <a:cubicBezTo>
                  <a:pt x="133656" y="89498"/>
                  <a:pt x="135175" y="87223"/>
                  <a:pt x="136694" y="85706"/>
                </a:cubicBezTo>
                <a:cubicBezTo>
                  <a:pt x="138213" y="83431"/>
                  <a:pt x="140491" y="81155"/>
                  <a:pt x="142010" y="79638"/>
                </a:cubicBezTo>
                <a:cubicBezTo>
                  <a:pt x="144288" y="77363"/>
                  <a:pt x="146566" y="75088"/>
                  <a:pt x="148085" y="73571"/>
                </a:cubicBezTo>
                <a:cubicBezTo>
                  <a:pt x="150364" y="71295"/>
                  <a:pt x="151882" y="69020"/>
                  <a:pt x="154161" y="67503"/>
                </a:cubicBezTo>
                <a:cubicBezTo>
                  <a:pt x="156439" y="65228"/>
                  <a:pt x="159477" y="62952"/>
                  <a:pt x="161755" y="60677"/>
                </a:cubicBezTo>
                <a:close/>
                <a:moveTo>
                  <a:pt x="214914" y="25029"/>
                </a:moveTo>
                <a:cubicBezTo>
                  <a:pt x="198966" y="28063"/>
                  <a:pt x="183018" y="33372"/>
                  <a:pt x="168589" y="40198"/>
                </a:cubicBezTo>
                <a:lnTo>
                  <a:pt x="188334" y="40198"/>
                </a:lnTo>
                <a:cubicBezTo>
                  <a:pt x="190612" y="38681"/>
                  <a:pt x="193650" y="37164"/>
                  <a:pt x="196688" y="34889"/>
                </a:cubicBezTo>
                <a:cubicBezTo>
                  <a:pt x="198207" y="34131"/>
                  <a:pt x="199725" y="32614"/>
                  <a:pt x="202004" y="31855"/>
                </a:cubicBezTo>
                <a:cubicBezTo>
                  <a:pt x="205041" y="30338"/>
                  <a:pt x="208079" y="28063"/>
                  <a:pt x="211877" y="26546"/>
                </a:cubicBezTo>
                <a:cubicBezTo>
                  <a:pt x="212636" y="25787"/>
                  <a:pt x="214155" y="25029"/>
                  <a:pt x="214914" y="25029"/>
                </a:cubicBezTo>
                <a:close/>
                <a:moveTo>
                  <a:pt x="318954" y="20478"/>
                </a:moveTo>
                <a:cubicBezTo>
                  <a:pt x="310600" y="20478"/>
                  <a:pt x="303006" y="20478"/>
                  <a:pt x="294653" y="21237"/>
                </a:cubicBezTo>
                <a:lnTo>
                  <a:pt x="290855" y="21995"/>
                </a:lnTo>
                <a:cubicBezTo>
                  <a:pt x="290096" y="21995"/>
                  <a:pt x="290096" y="21995"/>
                  <a:pt x="289337" y="22754"/>
                </a:cubicBezTo>
                <a:cubicBezTo>
                  <a:pt x="285540" y="22754"/>
                  <a:pt x="282502" y="23512"/>
                  <a:pt x="278705" y="24271"/>
                </a:cubicBezTo>
                <a:cubicBezTo>
                  <a:pt x="278705" y="24271"/>
                  <a:pt x="278705" y="24271"/>
                  <a:pt x="277945" y="24271"/>
                </a:cubicBezTo>
                <a:cubicBezTo>
                  <a:pt x="274908" y="25029"/>
                  <a:pt x="271111" y="25787"/>
                  <a:pt x="268073" y="26546"/>
                </a:cubicBezTo>
                <a:cubicBezTo>
                  <a:pt x="267314" y="26546"/>
                  <a:pt x="267314" y="26546"/>
                  <a:pt x="266554" y="26546"/>
                </a:cubicBezTo>
                <a:cubicBezTo>
                  <a:pt x="263517" y="27304"/>
                  <a:pt x="260479" y="28821"/>
                  <a:pt x="257441" y="29580"/>
                </a:cubicBezTo>
                <a:cubicBezTo>
                  <a:pt x="256682" y="29580"/>
                  <a:pt x="255922" y="30338"/>
                  <a:pt x="254404" y="30338"/>
                </a:cubicBezTo>
                <a:cubicBezTo>
                  <a:pt x="252125" y="31097"/>
                  <a:pt x="249847" y="31855"/>
                  <a:pt x="246810" y="32614"/>
                </a:cubicBezTo>
                <a:cubicBezTo>
                  <a:pt x="245291" y="33372"/>
                  <a:pt x="243012" y="34131"/>
                  <a:pt x="240734" y="35648"/>
                </a:cubicBezTo>
                <a:cubicBezTo>
                  <a:pt x="239215" y="35648"/>
                  <a:pt x="238456" y="36406"/>
                  <a:pt x="236937" y="37164"/>
                </a:cubicBezTo>
                <a:cubicBezTo>
                  <a:pt x="182259" y="59918"/>
                  <a:pt x="136694" y="105426"/>
                  <a:pt x="109355" y="163069"/>
                </a:cubicBezTo>
                <a:cubicBezTo>
                  <a:pt x="109355" y="163828"/>
                  <a:pt x="109355" y="163828"/>
                  <a:pt x="109355" y="164586"/>
                </a:cubicBezTo>
                <a:cubicBezTo>
                  <a:pt x="107836" y="167620"/>
                  <a:pt x="106318" y="170654"/>
                  <a:pt x="104799" y="174446"/>
                </a:cubicBezTo>
                <a:cubicBezTo>
                  <a:pt x="104039" y="175205"/>
                  <a:pt x="103280" y="176722"/>
                  <a:pt x="103280" y="178239"/>
                </a:cubicBezTo>
                <a:cubicBezTo>
                  <a:pt x="101761" y="180514"/>
                  <a:pt x="101002" y="182789"/>
                  <a:pt x="100242" y="185823"/>
                </a:cubicBezTo>
                <a:cubicBezTo>
                  <a:pt x="99483" y="187341"/>
                  <a:pt x="98723" y="188858"/>
                  <a:pt x="97964" y="190374"/>
                </a:cubicBezTo>
                <a:cubicBezTo>
                  <a:pt x="97205" y="192650"/>
                  <a:pt x="96445" y="194925"/>
                  <a:pt x="95686" y="197201"/>
                </a:cubicBezTo>
                <a:cubicBezTo>
                  <a:pt x="95686" y="199476"/>
                  <a:pt x="94926" y="200993"/>
                  <a:pt x="94167" y="203268"/>
                </a:cubicBezTo>
                <a:cubicBezTo>
                  <a:pt x="93408" y="204785"/>
                  <a:pt x="92648" y="207061"/>
                  <a:pt x="92648" y="209336"/>
                </a:cubicBezTo>
                <a:cubicBezTo>
                  <a:pt x="91889" y="211611"/>
                  <a:pt x="91129" y="213128"/>
                  <a:pt x="90370" y="215404"/>
                </a:cubicBezTo>
                <a:cubicBezTo>
                  <a:pt x="90370" y="217679"/>
                  <a:pt x="89611" y="219955"/>
                  <a:pt x="88851" y="221471"/>
                </a:cubicBezTo>
                <a:cubicBezTo>
                  <a:pt x="88851" y="223747"/>
                  <a:pt x="88092" y="226022"/>
                  <a:pt x="87332" y="227539"/>
                </a:cubicBezTo>
                <a:cubicBezTo>
                  <a:pt x="87332" y="229815"/>
                  <a:pt x="86573" y="232090"/>
                  <a:pt x="86573" y="234365"/>
                </a:cubicBezTo>
                <a:cubicBezTo>
                  <a:pt x="85813" y="236641"/>
                  <a:pt x="85813" y="238158"/>
                  <a:pt x="85054" y="240433"/>
                </a:cubicBezTo>
                <a:cubicBezTo>
                  <a:pt x="85054" y="242708"/>
                  <a:pt x="84295" y="244984"/>
                  <a:pt x="84295" y="247259"/>
                </a:cubicBezTo>
                <a:cubicBezTo>
                  <a:pt x="83535" y="249535"/>
                  <a:pt x="83535" y="251810"/>
                  <a:pt x="83535" y="253327"/>
                </a:cubicBezTo>
                <a:cubicBezTo>
                  <a:pt x="82776" y="255602"/>
                  <a:pt x="82776" y="258636"/>
                  <a:pt x="82776" y="260912"/>
                </a:cubicBezTo>
                <a:cubicBezTo>
                  <a:pt x="82016" y="262428"/>
                  <a:pt x="82016" y="264704"/>
                  <a:pt x="82016" y="266221"/>
                </a:cubicBezTo>
                <a:cubicBezTo>
                  <a:pt x="82016" y="269255"/>
                  <a:pt x="81257" y="272288"/>
                  <a:pt x="81257" y="275322"/>
                </a:cubicBezTo>
                <a:cubicBezTo>
                  <a:pt x="81257" y="276839"/>
                  <a:pt x="81257" y="278356"/>
                  <a:pt x="81257" y="279873"/>
                </a:cubicBezTo>
                <a:cubicBezTo>
                  <a:pt x="80498" y="284424"/>
                  <a:pt x="80498" y="288975"/>
                  <a:pt x="80498" y="293525"/>
                </a:cubicBezTo>
                <a:cubicBezTo>
                  <a:pt x="80498" y="298076"/>
                  <a:pt x="80498" y="302627"/>
                  <a:pt x="81257" y="306419"/>
                </a:cubicBezTo>
                <a:cubicBezTo>
                  <a:pt x="81257" y="308695"/>
                  <a:pt x="81257" y="310212"/>
                  <a:pt x="81257" y="311729"/>
                </a:cubicBezTo>
                <a:cubicBezTo>
                  <a:pt x="81257" y="314004"/>
                  <a:pt x="81257" y="317038"/>
                  <a:pt x="82016" y="320072"/>
                </a:cubicBezTo>
                <a:cubicBezTo>
                  <a:pt x="82016" y="321589"/>
                  <a:pt x="82016" y="323864"/>
                  <a:pt x="82776" y="325381"/>
                </a:cubicBezTo>
                <a:cubicBezTo>
                  <a:pt x="82776" y="328415"/>
                  <a:pt x="82776" y="330690"/>
                  <a:pt x="83535" y="332966"/>
                </a:cubicBezTo>
                <a:cubicBezTo>
                  <a:pt x="83535" y="335241"/>
                  <a:pt x="83535" y="336758"/>
                  <a:pt x="84295" y="339033"/>
                </a:cubicBezTo>
                <a:cubicBezTo>
                  <a:pt x="84295" y="341309"/>
                  <a:pt x="85054" y="343584"/>
                  <a:pt x="85054" y="345859"/>
                </a:cubicBezTo>
                <a:cubicBezTo>
                  <a:pt x="85813" y="348135"/>
                  <a:pt x="85813" y="350410"/>
                  <a:pt x="86573" y="351927"/>
                </a:cubicBezTo>
                <a:cubicBezTo>
                  <a:pt x="86573" y="354203"/>
                  <a:pt x="87332" y="356478"/>
                  <a:pt x="87332" y="358753"/>
                </a:cubicBezTo>
                <a:cubicBezTo>
                  <a:pt x="88092" y="361029"/>
                  <a:pt x="88851" y="362546"/>
                  <a:pt x="88851" y="364821"/>
                </a:cubicBezTo>
                <a:cubicBezTo>
                  <a:pt x="89611" y="367096"/>
                  <a:pt x="90370" y="369372"/>
                  <a:pt x="90370" y="370889"/>
                </a:cubicBezTo>
                <a:cubicBezTo>
                  <a:pt x="91129" y="373164"/>
                  <a:pt x="91889" y="375439"/>
                  <a:pt x="91889" y="376956"/>
                </a:cubicBezTo>
                <a:cubicBezTo>
                  <a:pt x="92648" y="379232"/>
                  <a:pt x="93408" y="381507"/>
                  <a:pt x="94167" y="383783"/>
                </a:cubicBezTo>
                <a:cubicBezTo>
                  <a:pt x="94926" y="385300"/>
                  <a:pt x="95686" y="387575"/>
                  <a:pt x="95686" y="389092"/>
                </a:cubicBezTo>
                <a:cubicBezTo>
                  <a:pt x="96445" y="391367"/>
                  <a:pt x="97205" y="393643"/>
                  <a:pt x="97964" y="395918"/>
                </a:cubicBezTo>
                <a:cubicBezTo>
                  <a:pt x="98723" y="397435"/>
                  <a:pt x="99483" y="398952"/>
                  <a:pt x="100242" y="401227"/>
                </a:cubicBezTo>
                <a:cubicBezTo>
                  <a:pt x="101002" y="403503"/>
                  <a:pt x="101761" y="405778"/>
                  <a:pt x="103280" y="408812"/>
                </a:cubicBezTo>
                <a:cubicBezTo>
                  <a:pt x="103280" y="409570"/>
                  <a:pt x="104039" y="411087"/>
                  <a:pt x="104799" y="412604"/>
                </a:cubicBezTo>
                <a:cubicBezTo>
                  <a:pt x="106318" y="415638"/>
                  <a:pt x="107077" y="418672"/>
                  <a:pt x="108596" y="422464"/>
                </a:cubicBezTo>
                <a:cubicBezTo>
                  <a:pt x="109355" y="422464"/>
                  <a:pt x="109355" y="423223"/>
                  <a:pt x="109355" y="423223"/>
                </a:cubicBezTo>
                <a:cubicBezTo>
                  <a:pt x="136694" y="481624"/>
                  <a:pt x="182259" y="526374"/>
                  <a:pt x="236937" y="549886"/>
                </a:cubicBezTo>
                <a:cubicBezTo>
                  <a:pt x="237697" y="549886"/>
                  <a:pt x="239215" y="550644"/>
                  <a:pt x="240734" y="551403"/>
                </a:cubicBezTo>
                <a:cubicBezTo>
                  <a:pt x="243012" y="552161"/>
                  <a:pt x="245291" y="552920"/>
                  <a:pt x="246810" y="553678"/>
                </a:cubicBezTo>
                <a:cubicBezTo>
                  <a:pt x="249847" y="554437"/>
                  <a:pt x="252125" y="555195"/>
                  <a:pt x="254404" y="555954"/>
                </a:cubicBezTo>
                <a:cubicBezTo>
                  <a:pt x="255922" y="556712"/>
                  <a:pt x="256682" y="556712"/>
                  <a:pt x="257441" y="557471"/>
                </a:cubicBezTo>
                <a:cubicBezTo>
                  <a:pt x="260479" y="558229"/>
                  <a:pt x="263517" y="558988"/>
                  <a:pt x="266554" y="559746"/>
                </a:cubicBezTo>
                <a:cubicBezTo>
                  <a:pt x="267314" y="559746"/>
                  <a:pt x="267314" y="559746"/>
                  <a:pt x="268073" y="559746"/>
                </a:cubicBezTo>
                <a:cubicBezTo>
                  <a:pt x="271111" y="560504"/>
                  <a:pt x="274908" y="561263"/>
                  <a:pt x="277945" y="562021"/>
                </a:cubicBezTo>
                <a:cubicBezTo>
                  <a:pt x="278705" y="562021"/>
                  <a:pt x="278705" y="562021"/>
                  <a:pt x="278705" y="562780"/>
                </a:cubicBezTo>
                <a:cubicBezTo>
                  <a:pt x="282502" y="562780"/>
                  <a:pt x="285540" y="563538"/>
                  <a:pt x="289337" y="564297"/>
                </a:cubicBezTo>
                <a:cubicBezTo>
                  <a:pt x="290096" y="564297"/>
                  <a:pt x="290096" y="564297"/>
                  <a:pt x="290855" y="564297"/>
                </a:cubicBezTo>
                <a:lnTo>
                  <a:pt x="294653" y="565055"/>
                </a:lnTo>
                <a:cubicBezTo>
                  <a:pt x="303006" y="565814"/>
                  <a:pt x="310600" y="566572"/>
                  <a:pt x="318954" y="566572"/>
                </a:cubicBezTo>
                <a:cubicBezTo>
                  <a:pt x="449573" y="566572"/>
                  <a:pt x="556650" y="443701"/>
                  <a:pt x="556650" y="293525"/>
                </a:cubicBezTo>
                <a:cubicBezTo>
                  <a:pt x="556650" y="142591"/>
                  <a:pt x="449573" y="20478"/>
                  <a:pt x="318954" y="20478"/>
                </a:cubicBezTo>
                <a:close/>
                <a:moveTo>
                  <a:pt x="258201" y="0"/>
                </a:moveTo>
                <a:cubicBezTo>
                  <a:pt x="268073" y="0"/>
                  <a:pt x="277945" y="758"/>
                  <a:pt x="287818" y="2275"/>
                </a:cubicBezTo>
                <a:cubicBezTo>
                  <a:pt x="298450" y="758"/>
                  <a:pt x="308322" y="0"/>
                  <a:pt x="318954" y="0"/>
                </a:cubicBezTo>
                <a:cubicBezTo>
                  <a:pt x="460964" y="0"/>
                  <a:pt x="577154" y="131214"/>
                  <a:pt x="577154" y="293525"/>
                </a:cubicBezTo>
                <a:cubicBezTo>
                  <a:pt x="577154" y="455078"/>
                  <a:pt x="460964" y="586292"/>
                  <a:pt x="318954" y="586292"/>
                </a:cubicBezTo>
                <a:cubicBezTo>
                  <a:pt x="308322" y="586292"/>
                  <a:pt x="298450" y="585534"/>
                  <a:pt x="287818" y="584775"/>
                </a:cubicBezTo>
                <a:cubicBezTo>
                  <a:pt x="277945" y="585534"/>
                  <a:pt x="268073" y="586292"/>
                  <a:pt x="258201" y="586292"/>
                </a:cubicBezTo>
                <a:cubicBezTo>
                  <a:pt x="203522" y="586292"/>
                  <a:pt x="152642" y="567331"/>
                  <a:pt x="110874" y="533958"/>
                </a:cubicBezTo>
                <a:cubicBezTo>
                  <a:pt x="110115" y="533200"/>
                  <a:pt x="109355" y="533200"/>
                  <a:pt x="108596" y="532441"/>
                </a:cubicBezTo>
                <a:cubicBezTo>
                  <a:pt x="91129" y="518031"/>
                  <a:pt x="75182" y="501344"/>
                  <a:pt x="60753" y="482383"/>
                </a:cubicBezTo>
                <a:cubicBezTo>
                  <a:pt x="60753" y="482383"/>
                  <a:pt x="59993" y="481624"/>
                  <a:pt x="59993" y="480866"/>
                </a:cubicBezTo>
                <a:cubicBezTo>
                  <a:pt x="46324" y="461904"/>
                  <a:pt x="34173" y="441426"/>
                  <a:pt x="25060" y="419430"/>
                </a:cubicBezTo>
                <a:cubicBezTo>
                  <a:pt x="24301" y="418672"/>
                  <a:pt x="24301" y="417913"/>
                  <a:pt x="24301" y="417913"/>
                </a:cubicBezTo>
                <a:cubicBezTo>
                  <a:pt x="8353" y="379990"/>
                  <a:pt x="0" y="337516"/>
                  <a:pt x="0" y="293525"/>
                </a:cubicBezTo>
                <a:cubicBezTo>
                  <a:pt x="0" y="264704"/>
                  <a:pt x="3037" y="237399"/>
                  <a:pt x="9872" y="211611"/>
                </a:cubicBezTo>
                <a:cubicBezTo>
                  <a:pt x="9872" y="210095"/>
                  <a:pt x="10632" y="209336"/>
                  <a:pt x="10632" y="207819"/>
                </a:cubicBezTo>
                <a:cubicBezTo>
                  <a:pt x="15188" y="191133"/>
                  <a:pt x="21263" y="174446"/>
                  <a:pt x="28857" y="158519"/>
                </a:cubicBezTo>
                <a:cubicBezTo>
                  <a:pt x="28857" y="157760"/>
                  <a:pt x="28857" y="157760"/>
                  <a:pt x="29617" y="157002"/>
                </a:cubicBezTo>
                <a:cubicBezTo>
                  <a:pt x="39489" y="134248"/>
                  <a:pt x="52399" y="113769"/>
                  <a:pt x="67588" y="94808"/>
                </a:cubicBezTo>
                <a:cubicBezTo>
                  <a:pt x="68347" y="94808"/>
                  <a:pt x="68347" y="94049"/>
                  <a:pt x="69106" y="94049"/>
                </a:cubicBezTo>
                <a:cubicBezTo>
                  <a:pt x="85054" y="74329"/>
                  <a:pt x="103280" y="57643"/>
                  <a:pt x="123025" y="43232"/>
                </a:cubicBezTo>
                <a:cubicBezTo>
                  <a:pt x="162514" y="15927"/>
                  <a:pt x="208839" y="0"/>
                  <a:pt x="25820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íṧļïďé"/>
          <p:cNvSpPr/>
          <p:nvPr/>
        </p:nvSpPr>
        <p:spPr>
          <a:xfrm>
            <a:off x="4257040" y="3893820"/>
            <a:ext cx="488950" cy="488950"/>
          </a:xfrm>
          <a:custGeom>
            <a:avLst/>
            <a:gdLst>
              <a:gd name="connsiteX0" fmla="*/ 0 w 670873"/>
              <a:gd name="connsiteY0" fmla="*/ 335437 h 670873"/>
              <a:gd name="connsiteX1" fmla="*/ 335437 w 670873"/>
              <a:gd name="connsiteY1" fmla="*/ 0 h 670873"/>
              <a:gd name="connsiteX2" fmla="*/ 670874 w 670873"/>
              <a:gd name="connsiteY2" fmla="*/ 335437 h 670873"/>
              <a:gd name="connsiteX3" fmla="*/ 335437 w 670873"/>
              <a:gd name="connsiteY3" fmla="*/ 670874 h 670873"/>
              <a:gd name="connsiteX4" fmla="*/ 0 w 670873"/>
              <a:gd name="connsiteY4" fmla="*/ 335437 h 67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873" h="670873">
                <a:moveTo>
                  <a:pt x="0" y="335437"/>
                </a:moveTo>
                <a:cubicBezTo>
                  <a:pt x="0" y="150180"/>
                  <a:pt x="150180" y="0"/>
                  <a:pt x="335437" y="0"/>
                </a:cubicBezTo>
                <a:cubicBezTo>
                  <a:pt x="520694" y="0"/>
                  <a:pt x="670874" y="150180"/>
                  <a:pt x="670874" y="335437"/>
                </a:cubicBezTo>
                <a:cubicBezTo>
                  <a:pt x="670874" y="520694"/>
                  <a:pt x="520694" y="670874"/>
                  <a:pt x="335437" y="670874"/>
                </a:cubicBezTo>
                <a:cubicBezTo>
                  <a:pt x="150180" y="670874"/>
                  <a:pt x="0" y="520694"/>
                  <a:pt x="0" y="335437"/>
                </a:cubicBezTo>
                <a:close/>
              </a:path>
            </a:pathLst>
          </a:cu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6" name="íSḷïďé"/>
          <p:cNvSpPr/>
          <p:nvPr/>
        </p:nvSpPr>
        <p:spPr bwMode="auto">
          <a:xfrm>
            <a:off x="4364355" y="4039235"/>
            <a:ext cx="273685" cy="197485"/>
          </a:xfrm>
          <a:custGeom>
            <a:avLst/>
            <a:gdLst>
              <a:gd name="connsiteX0" fmla="*/ 91000 w 605879"/>
              <a:gd name="connsiteY0" fmla="*/ 173662 h 437224"/>
              <a:gd name="connsiteX1" fmla="*/ 331193 w 605879"/>
              <a:gd name="connsiteY1" fmla="*/ 173662 h 437224"/>
              <a:gd name="connsiteX2" fmla="*/ 342454 w 605879"/>
              <a:gd name="connsiteY2" fmla="*/ 184882 h 437224"/>
              <a:gd name="connsiteX3" fmla="*/ 331193 w 605879"/>
              <a:gd name="connsiteY3" fmla="*/ 196102 h 437224"/>
              <a:gd name="connsiteX4" fmla="*/ 91000 w 605879"/>
              <a:gd name="connsiteY4" fmla="*/ 196102 h 437224"/>
              <a:gd name="connsiteX5" fmla="*/ 79739 w 605879"/>
              <a:gd name="connsiteY5" fmla="*/ 184882 h 437224"/>
              <a:gd name="connsiteX6" fmla="*/ 91000 w 605879"/>
              <a:gd name="connsiteY6" fmla="*/ 173662 h 437224"/>
              <a:gd name="connsiteX7" fmla="*/ 421630 w 605879"/>
              <a:gd name="connsiteY7" fmla="*/ 131441 h 437224"/>
              <a:gd name="connsiteX8" fmla="*/ 423552 w 605879"/>
              <a:gd name="connsiteY8" fmla="*/ 152274 h 437224"/>
              <a:gd name="connsiteX9" fmla="*/ 275961 w 605879"/>
              <a:gd name="connsiteY9" fmla="*/ 300986 h 437224"/>
              <a:gd name="connsiteX10" fmla="*/ 408175 w 605879"/>
              <a:gd name="connsiteY10" fmla="*/ 358277 h 437224"/>
              <a:gd name="connsiteX11" fmla="*/ 418060 w 605879"/>
              <a:gd name="connsiteY11" fmla="*/ 365267 h 437224"/>
              <a:gd name="connsiteX12" fmla="*/ 488218 w 605879"/>
              <a:gd name="connsiteY12" fmla="*/ 410360 h 437224"/>
              <a:gd name="connsiteX13" fmla="*/ 474214 w 605879"/>
              <a:gd name="connsiteY13" fmla="*/ 363348 h 437224"/>
              <a:gd name="connsiteX14" fmla="*/ 482039 w 605879"/>
              <a:gd name="connsiteY14" fmla="*/ 349916 h 437224"/>
              <a:gd name="connsiteX15" fmla="*/ 583363 w 605879"/>
              <a:gd name="connsiteY15" fmla="*/ 244928 h 437224"/>
              <a:gd name="connsiteX16" fmla="*/ 421630 w 605879"/>
              <a:gd name="connsiteY16" fmla="*/ 131441 h 437224"/>
              <a:gd name="connsiteX17" fmla="*/ 75898 w 605879"/>
              <a:gd name="connsiteY17" fmla="*/ 120173 h 437224"/>
              <a:gd name="connsiteX18" fmla="*/ 340509 w 605879"/>
              <a:gd name="connsiteY18" fmla="*/ 120173 h 437224"/>
              <a:gd name="connsiteX19" fmla="*/ 351769 w 605879"/>
              <a:gd name="connsiteY19" fmla="*/ 131428 h 437224"/>
              <a:gd name="connsiteX20" fmla="*/ 340509 w 605879"/>
              <a:gd name="connsiteY20" fmla="*/ 142683 h 437224"/>
              <a:gd name="connsiteX21" fmla="*/ 75898 w 605879"/>
              <a:gd name="connsiteY21" fmla="*/ 142683 h 437224"/>
              <a:gd name="connsiteX22" fmla="*/ 64638 w 605879"/>
              <a:gd name="connsiteY22" fmla="*/ 131428 h 437224"/>
              <a:gd name="connsiteX23" fmla="*/ 75898 w 605879"/>
              <a:gd name="connsiteY23" fmla="*/ 120173 h 437224"/>
              <a:gd name="connsiteX24" fmla="*/ 210609 w 605879"/>
              <a:gd name="connsiteY24" fmla="*/ 22478 h 437224"/>
              <a:gd name="connsiteX25" fmla="*/ 22516 w 605879"/>
              <a:gd name="connsiteY25" fmla="*/ 153508 h 437224"/>
              <a:gd name="connsiteX26" fmla="*/ 139216 w 605879"/>
              <a:gd name="connsiteY26" fmla="*/ 274807 h 437224"/>
              <a:gd name="connsiteX27" fmla="*/ 147042 w 605879"/>
              <a:gd name="connsiteY27" fmla="*/ 288102 h 437224"/>
              <a:gd name="connsiteX28" fmla="*/ 130017 w 605879"/>
              <a:gd name="connsiteY28" fmla="*/ 344297 h 437224"/>
              <a:gd name="connsiteX29" fmla="*/ 214041 w 605879"/>
              <a:gd name="connsiteY29" fmla="*/ 291254 h 437224"/>
              <a:gd name="connsiteX30" fmla="*/ 223927 w 605879"/>
              <a:gd name="connsiteY30" fmla="*/ 284264 h 437224"/>
              <a:gd name="connsiteX31" fmla="*/ 398839 w 605879"/>
              <a:gd name="connsiteY31" fmla="*/ 152960 h 437224"/>
              <a:gd name="connsiteX32" fmla="*/ 369596 w 605879"/>
              <a:gd name="connsiteY32" fmla="*/ 80592 h 437224"/>
              <a:gd name="connsiteX33" fmla="*/ 210609 w 605879"/>
              <a:gd name="connsiteY33" fmla="*/ 22478 h 437224"/>
              <a:gd name="connsiteX34" fmla="*/ 210609 w 605879"/>
              <a:gd name="connsiteY34" fmla="*/ 0 h 437224"/>
              <a:gd name="connsiteX35" fmla="*/ 385796 w 605879"/>
              <a:gd name="connsiteY35" fmla="*/ 64967 h 437224"/>
              <a:gd name="connsiteX36" fmla="*/ 414079 w 605879"/>
              <a:gd name="connsiteY36" fmla="*/ 109100 h 437224"/>
              <a:gd name="connsiteX37" fmla="*/ 419845 w 605879"/>
              <a:gd name="connsiteY37" fmla="*/ 108963 h 437224"/>
              <a:gd name="connsiteX38" fmla="*/ 605879 w 605879"/>
              <a:gd name="connsiteY38" fmla="*/ 244928 h 437224"/>
              <a:gd name="connsiteX39" fmla="*/ 498515 w 605879"/>
              <a:gd name="connsiteY39" fmla="*/ 368420 h 437224"/>
              <a:gd name="connsiteX40" fmla="*/ 516088 w 605879"/>
              <a:gd name="connsiteY40" fmla="*/ 414609 h 437224"/>
              <a:gd name="connsiteX41" fmla="*/ 522953 w 605879"/>
              <a:gd name="connsiteY41" fmla="*/ 428178 h 437224"/>
              <a:gd name="connsiteX42" fmla="*/ 510185 w 605879"/>
              <a:gd name="connsiteY42" fmla="*/ 437224 h 437224"/>
              <a:gd name="connsiteX43" fmla="*/ 400487 w 605879"/>
              <a:gd name="connsiteY43" fmla="*/ 380344 h 437224"/>
              <a:gd name="connsiteX44" fmla="*/ 250836 w 605879"/>
              <a:gd name="connsiteY44" fmla="*/ 304275 h 437224"/>
              <a:gd name="connsiteX45" fmla="*/ 231752 w 605879"/>
              <a:gd name="connsiteY45" fmla="*/ 306331 h 437224"/>
              <a:gd name="connsiteX46" fmla="*/ 107639 w 605879"/>
              <a:gd name="connsiteY46" fmla="*/ 371161 h 437224"/>
              <a:gd name="connsiteX47" fmla="*/ 94596 w 605879"/>
              <a:gd name="connsiteY47" fmla="*/ 361978 h 437224"/>
              <a:gd name="connsiteX48" fmla="*/ 102009 w 605879"/>
              <a:gd name="connsiteY48" fmla="*/ 348135 h 437224"/>
              <a:gd name="connsiteX49" fmla="*/ 122741 w 605879"/>
              <a:gd name="connsiteY49" fmla="*/ 293173 h 437224"/>
              <a:gd name="connsiteX50" fmla="*/ 0 w 605879"/>
              <a:gd name="connsiteY50" fmla="*/ 153508 h 437224"/>
              <a:gd name="connsiteX51" fmla="*/ 210609 w 605879"/>
              <a:gd name="connsiteY51" fmla="*/ 0 h 437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879" h="437224">
                <a:moveTo>
                  <a:pt x="91000" y="173662"/>
                </a:moveTo>
                <a:lnTo>
                  <a:pt x="331193" y="173662"/>
                </a:lnTo>
                <a:cubicBezTo>
                  <a:pt x="337373" y="173662"/>
                  <a:pt x="342454" y="178725"/>
                  <a:pt x="342454" y="184882"/>
                </a:cubicBezTo>
                <a:cubicBezTo>
                  <a:pt x="342454" y="191040"/>
                  <a:pt x="337373" y="196102"/>
                  <a:pt x="331193" y="196102"/>
                </a:cubicBezTo>
                <a:lnTo>
                  <a:pt x="91000" y="196102"/>
                </a:lnTo>
                <a:cubicBezTo>
                  <a:pt x="84683" y="196102"/>
                  <a:pt x="79739" y="191040"/>
                  <a:pt x="79739" y="184882"/>
                </a:cubicBezTo>
                <a:cubicBezTo>
                  <a:pt x="79739" y="178725"/>
                  <a:pt x="84683" y="173662"/>
                  <a:pt x="91000" y="173662"/>
                </a:cubicBezTo>
                <a:close/>
                <a:moveTo>
                  <a:pt x="421630" y="131441"/>
                </a:moveTo>
                <a:cubicBezTo>
                  <a:pt x="423003" y="138294"/>
                  <a:pt x="423552" y="145284"/>
                  <a:pt x="423552" y="152274"/>
                </a:cubicBezTo>
                <a:cubicBezTo>
                  <a:pt x="423552" y="220668"/>
                  <a:pt x="362456" y="281249"/>
                  <a:pt x="275961" y="300986"/>
                </a:cubicBezTo>
                <a:cubicBezTo>
                  <a:pt x="302047" y="334017"/>
                  <a:pt x="350924" y="355536"/>
                  <a:pt x="408175" y="358277"/>
                </a:cubicBezTo>
                <a:cubicBezTo>
                  <a:pt x="412569" y="358551"/>
                  <a:pt x="416413" y="361293"/>
                  <a:pt x="418060" y="365267"/>
                </a:cubicBezTo>
                <a:cubicBezTo>
                  <a:pt x="427259" y="388019"/>
                  <a:pt x="463505" y="403370"/>
                  <a:pt x="488218" y="410360"/>
                </a:cubicBezTo>
                <a:cubicBezTo>
                  <a:pt x="483962" y="399944"/>
                  <a:pt x="479156" y="385004"/>
                  <a:pt x="474214" y="363348"/>
                </a:cubicBezTo>
                <a:cubicBezTo>
                  <a:pt x="472841" y="357455"/>
                  <a:pt x="476273" y="351698"/>
                  <a:pt x="482039" y="349916"/>
                </a:cubicBezTo>
                <a:cubicBezTo>
                  <a:pt x="543685" y="332236"/>
                  <a:pt x="583500" y="290980"/>
                  <a:pt x="583363" y="244928"/>
                </a:cubicBezTo>
                <a:cubicBezTo>
                  <a:pt x="583363" y="182839"/>
                  <a:pt x="511009" y="132126"/>
                  <a:pt x="421630" y="131441"/>
                </a:cubicBezTo>
                <a:close/>
                <a:moveTo>
                  <a:pt x="75898" y="120173"/>
                </a:moveTo>
                <a:lnTo>
                  <a:pt x="340509" y="120173"/>
                </a:lnTo>
                <a:cubicBezTo>
                  <a:pt x="346826" y="120173"/>
                  <a:pt x="351769" y="125114"/>
                  <a:pt x="351769" y="131428"/>
                </a:cubicBezTo>
                <a:cubicBezTo>
                  <a:pt x="351769" y="137604"/>
                  <a:pt x="346826" y="142683"/>
                  <a:pt x="340509" y="142683"/>
                </a:cubicBezTo>
                <a:lnTo>
                  <a:pt x="75898" y="142683"/>
                </a:lnTo>
                <a:cubicBezTo>
                  <a:pt x="69719" y="142683"/>
                  <a:pt x="64638" y="137604"/>
                  <a:pt x="64638" y="131428"/>
                </a:cubicBezTo>
                <a:cubicBezTo>
                  <a:pt x="64638" y="125114"/>
                  <a:pt x="69719" y="120173"/>
                  <a:pt x="75898" y="120173"/>
                </a:cubicBezTo>
                <a:close/>
                <a:moveTo>
                  <a:pt x="210609" y="22478"/>
                </a:moveTo>
                <a:cubicBezTo>
                  <a:pt x="106952" y="22478"/>
                  <a:pt x="22516" y="81277"/>
                  <a:pt x="22516" y="153508"/>
                </a:cubicBezTo>
                <a:cubicBezTo>
                  <a:pt x="22516" y="206688"/>
                  <a:pt x="68372" y="254385"/>
                  <a:pt x="139216" y="274807"/>
                </a:cubicBezTo>
                <a:cubicBezTo>
                  <a:pt x="144983" y="276452"/>
                  <a:pt x="148415" y="282208"/>
                  <a:pt x="147042" y="288102"/>
                </a:cubicBezTo>
                <a:cubicBezTo>
                  <a:pt x="140864" y="314966"/>
                  <a:pt x="135097" y="332647"/>
                  <a:pt x="130017" y="344297"/>
                </a:cubicBezTo>
                <a:cubicBezTo>
                  <a:pt x="158437" y="336622"/>
                  <a:pt x="203058" y="318667"/>
                  <a:pt x="214041" y="291254"/>
                </a:cubicBezTo>
                <a:cubicBezTo>
                  <a:pt x="215689" y="287280"/>
                  <a:pt x="219533" y="284538"/>
                  <a:pt x="223927" y="284264"/>
                </a:cubicBezTo>
                <a:cubicBezTo>
                  <a:pt x="320170" y="279604"/>
                  <a:pt x="395407" y="223135"/>
                  <a:pt x="398839" y="152960"/>
                </a:cubicBezTo>
                <a:cubicBezTo>
                  <a:pt x="400075" y="126918"/>
                  <a:pt x="389915" y="101836"/>
                  <a:pt x="369596" y="80592"/>
                </a:cubicBezTo>
                <a:cubicBezTo>
                  <a:pt x="334860" y="44133"/>
                  <a:pt x="275412" y="22478"/>
                  <a:pt x="210609" y="22478"/>
                </a:cubicBezTo>
                <a:close/>
                <a:moveTo>
                  <a:pt x="210609" y="0"/>
                </a:moveTo>
                <a:cubicBezTo>
                  <a:pt x="281453" y="0"/>
                  <a:pt x="346942" y="24260"/>
                  <a:pt x="385796" y="64967"/>
                </a:cubicBezTo>
                <a:cubicBezTo>
                  <a:pt x="398702" y="78536"/>
                  <a:pt x="408175" y="93338"/>
                  <a:pt x="414079" y="109100"/>
                </a:cubicBezTo>
                <a:cubicBezTo>
                  <a:pt x="416001" y="108963"/>
                  <a:pt x="417923" y="108963"/>
                  <a:pt x="419845" y="108963"/>
                </a:cubicBezTo>
                <a:cubicBezTo>
                  <a:pt x="522404" y="108963"/>
                  <a:pt x="606016" y="169955"/>
                  <a:pt x="605879" y="244928"/>
                </a:cubicBezTo>
                <a:cubicBezTo>
                  <a:pt x="605879" y="298519"/>
                  <a:pt x="564141" y="346079"/>
                  <a:pt x="498515" y="368420"/>
                </a:cubicBezTo>
                <a:cubicBezTo>
                  <a:pt x="506066" y="398025"/>
                  <a:pt x="512931" y="412279"/>
                  <a:pt x="516088" y="414609"/>
                </a:cubicBezTo>
                <a:cubicBezTo>
                  <a:pt x="524601" y="418858"/>
                  <a:pt x="523228" y="426671"/>
                  <a:pt x="522953" y="428178"/>
                </a:cubicBezTo>
                <a:cubicBezTo>
                  <a:pt x="522541" y="429686"/>
                  <a:pt x="520207" y="437224"/>
                  <a:pt x="510185" y="437224"/>
                </a:cubicBezTo>
                <a:cubicBezTo>
                  <a:pt x="497828" y="437224"/>
                  <a:pt x="423689" y="421325"/>
                  <a:pt x="400487" y="380344"/>
                </a:cubicBezTo>
                <a:cubicBezTo>
                  <a:pt x="333899" y="375410"/>
                  <a:pt x="277746" y="346764"/>
                  <a:pt x="250836" y="304275"/>
                </a:cubicBezTo>
                <a:cubicBezTo>
                  <a:pt x="244521" y="305098"/>
                  <a:pt x="238205" y="305783"/>
                  <a:pt x="231752" y="306331"/>
                </a:cubicBezTo>
                <a:cubicBezTo>
                  <a:pt x="206216" y="353069"/>
                  <a:pt x="121643" y="371161"/>
                  <a:pt x="107639" y="371161"/>
                </a:cubicBezTo>
                <a:cubicBezTo>
                  <a:pt x="97616" y="371161"/>
                  <a:pt x="95145" y="364171"/>
                  <a:pt x="94596" y="361978"/>
                </a:cubicBezTo>
                <a:cubicBezTo>
                  <a:pt x="94184" y="360470"/>
                  <a:pt x="92948" y="352658"/>
                  <a:pt x="102009" y="348135"/>
                </a:cubicBezTo>
                <a:cubicBezTo>
                  <a:pt x="105030" y="345942"/>
                  <a:pt x="113130" y="331550"/>
                  <a:pt x="122741" y="293173"/>
                </a:cubicBezTo>
                <a:cubicBezTo>
                  <a:pt x="47778" y="268228"/>
                  <a:pt x="0" y="214226"/>
                  <a:pt x="0" y="153508"/>
                </a:cubicBezTo>
                <a:cubicBezTo>
                  <a:pt x="0" y="68804"/>
                  <a:pt x="94458" y="0"/>
                  <a:pt x="2106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ïšľiḑé"/>
          <p:cNvSpPr/>
          <p:nvPr/>
        </p:nvSpPr>
        <p:spPr>
          <a:xfrm>
            <a:off x="7591425" y="4410075"/>
            <a:ext cx="488950" cy="488950"/>
          </a:xfrm>
          <a:custGeom>
            <a:avLst/>
            <a:gdLst>
              <a:gd name="connsiteX0" fmla="*/ 0 w 670873"/>
              <a:gd name="connsiteY0" fmla="*/ 335437 h 670873"/>
              <a:gd name="connsiteX1" fmla="*/ 335437 w 670873"/>
              <a:gd name="connsiteY1" fmla="*/ 0 h 670873"/>
              <a:gd name="connsiteX2" fmla="*/ 670874 w 670873"/>
              <a:gd name="connsiteY2" fmla="*/ 335437 h 670873"/>
              <a:gd name="connsiteX3" fmla="*/ 335437 w 670873"/>
              <a:gd name="connsiteY3" fmla="*/ 670874 h 670873"/>
              <a:gd name="connsiteX4" fmla="*/ 0 w 670873"/>
              <a:gd name="connsiteY4" fmla="*/ 335437 h 67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873" h="670873">
                <a:moveTo>
                  <a:pt x="0" y="335437"/>
                </a:moveTo>
                <a:cubicBezTo>
                  <a:pt x="0" y="150180"/>
                  <a:pt x="150180" y="0"/>
                  <a:pt x="335437" y="0"/>
                </a:cubicBezTo>
                <a:cubicBezTo>
                  <a:pt x="520694" y="0"/>
                  <a:pt x="670874" y="150180"/>
                  <a:pt x="670874" y="335437"/>
                </a:cubicBezTo>
                <a:cubicBezTo>
                  <a:pt x="670874" y="520694"/>
                  <a:pt x="520694" y="670874"/>
                  <a:pt x="335437" y="670874"/>
                </a:cubicBezTo>
                <a:cubicBezTo>
                  <a:pt x="150180" y="670874"/>
                  <a:pt x="0" y="520694"/>
                  <a:pt x="0" y="335437"/>
                </a:cubicBezTo>
                <a:close/>
              </a:path>
            </a:pathLst>
          </a:custGeom>
          <a:solidFill>
            <a:srgbClr val="FEAC6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4" name="iṡļîḋé"/>
          <p:cNvSpPr/>
          <p:nvPr/>
        </p:nvSpPr>
        <p:spPr bwMode="auto">
          <a:xfrm>
            <a:off x="7698740" y="4558030"/>
            <a:ext cx="273685" cy="192405"/>
          </a:xfrm>
          <a:custGeom>
            <a:avLst/>
            <a:gdLst>
              <a:gd name="connsiteX0" fmla="*/ 450100 w 607639"/>
              <a:gd name="connsiteY0" fmla="*/ 313203 h 426991"/>
              <a:gd name="connsiteX1" fmla="*/ 450100 w 607639"/>
              <a:gd name="connsiteY1" fmla="*/ 403167 h 426991"/>
              <a:gd name="connsiteX2" fmla="*/ 585744 w 607639"/>
              <a:gd name="connsiteY2" fmla="*/ 403167 h 426991"/>
              <a:gd name="connsiteX3" fmla="*/ 586100 w 607639"/>
              <a:gd name="connsiteY3" fmla="*/ 313203 h 426991"/>
              <a:gd name="connsiteX4" fmla="*/ 530294 w 607639"/>
              <a:gd name="connsiteY4" fmla="*/ 313203 h 426991"/>
              <a:gd name="connsiteX5" fmla="*/ 530116 w 607639"/>
              <a:gd name="connsiteY5" fmla="*/ 313203 h 426991"/>
              <a:gd name="connsiteX6" fmla="*/ 529760 w 607639"/>
              <a:gd name="connsiteY6" fmla="*/ 313203 h 426991"/>
              <a:gd name="connsiteX7" fmla="*/ 450901 w 607639"/>
              <a:gd name="connsiteY7" fmla="*/ 313203 h 426991"/>
              <a:gd name="connsiteX8" fmla="*/ 236309 w 607639"/>
              <a:gd name="connsiteY8" fmla="*/ 313203 h 426991"/>
              <a:gd name="connsiteX9" fmla="*/ 236309 w 607639"/>
              <a:gd name="connsiteY9" fmla="*/ 403167 h 426991"/>
              <a:gd name="connsiteX10" fmla="*/ 371953 w 607639"/>
              <a:gd name="connsiteY10" fmla="*/ 403167 h 426991"/>
              <a:gd name="connsiteX11" fmla="*/ 372754 w 607639"/>
              <a:gd name="connsiteY11" fmla="*/ 313203 h 426991"/>
              <a:gd name="connsiteX12" fmla="*/ 237110 w 607639"/>
              <a:gd name="connsiteY12" fmla="*/ 313203 h 426991"/>
              <a:gd name="connsiteX13" fmla="*/ 22519 w 607639"/>
              <a:gd name="connsiteY13" fmla="*/ 313203 h 426991"/>
              <a:gd name="connsiteX14" fmla="*/ 22519 w 607639"/>
              <a:gd name="connsiteY14" fmla="*/ 403167 h 426991"/>
              <a:gd name="connsiteX15" fmla="*/ 158163 w 607639"/>
              <a:gd name="connsiteY15" fmla="*/ 403167 h 426991"/>
              <a:gd name="connsiteX16" fmla="*/ 158964 w 607639"/>
              <a:gd name="connsiteY16" fmla="*/ 313203 h 426991"/>
              <a:gd name="connsiteX17" fmla="*/ 91498 w 607639"/>
              <a:gd name="connsiteY17" fmla="*/ 313203 h 426991"/>
              <a:gd name="connsiteX18" fmla="*/ 91231 w 607639"/>
              <a:gd name="connsiteY18" fmla="*/ 313203 h 426991"/>
              <a:gd name="connsiteX19" fmla="*/ 90964 w 607639"/>
              <a:gd name="connsiteY19" fmla="*/ 313203 h 426991"/>
              <a:gd name="connsiteX20" fmla="*/ 23320 w 607639"/>
              <a:gd name="connsiteY20" fmla="*/ 313203 h 426991"/>
              <a:gd name="connsiteX21" fmla="*/ 91409 w 607639"/>
              <a:gd name="connsiteY21" fmla="*/ 224751 h 426991"/>
              <a:gd name="connsiteX22" fmla="*/ 530294 w 607639"/>
              <a:gd name="connsiteY22" fmla="*/ 224751 h 426991"/>
              <a:gd name="connsiteX23" fmla="*/ 540084 w 607639"/>
              <a:gd name="connsiteY23" fmla="*/ 234530 h 426991"/>
              <a:gd name="connsiteX24" fmla="*/ 540084 w 607639"/>
              <a:gd name="connsiteY24" fmla="*/ 292135 h 426991"/>
              <a:gd name="connsiteX25" fmla="*/ 586456 w 607639"/>
              <a:gd name="connsiteY25" fmla="*/ 292135 h 426991"/>
              <a:gd name="connsiteX26" fmla="*/ 607639 w 607639"/>
              <a:gd name="connsiteY26" fmla="*/ 313203 h 426991"/>
              <a:gd name="connsiteX27" fmla="*/ 607639 w 607639"/>
              <a:gd name="connsiteY27" fmla="*/ 403167 h 426991"/>
              <a:gd name="connsiteX28" fmla="*/ 586456 w 607639"/>
              <a:gd name="connsiteY28" fmla="*/ 426991 h 426991"/>
              <a:gd name="connsiteX29" fmla="*/ 451524 w 607639"/>
              <a:gd name="connsiteY29" fmla="*/ 426991 h 426991"/>
              <a:gd name="connsiteX30" fmla="*/ 427582 w 607639"/>
              <a:gd name="connsiteY30" fmla="*/ 403167 h 426991"/>
              <a:gd name="connsiteX31" fmla="*/ 427582 w 607639"/>
              <a:gd name="connsiteY31" fmla="*/ 313203 h 426991"/>
              <a:gd name="connsiteX32" fmla="*/ 451524 w 607639"/>
              <a:gd name="connsiteY32" fmla="*/ 292135 h 426991"/>
              <a:gd name="connsiteX33" fmla="*/ 517566 w 607639"/>
              <a:gd name="connsiteY33" fmla="*/ 292135 h 426991"/>
              <a:gd name="connsiteX34" fmla="*/ 517566 w 607639"/>
              <a:gd name="connsiteY34" fmla="*/ 247242 h 426991"/>
              <a:gd name="connsiteX35" fmla="*/ 315079 w 607639"/>
              <a:gd name="connsiteY35" fmla="*/ 247242 h 426991"/>
              <a:gd name="connsiteX36" fmla="*/ 315079 w 607639"/>
              <a:gd name="connsiteY36" fmla="*/ 292135 h 426991"/>
              <a:gd name="connsiteX37" fmla="*/ 372665 w 607639"/>
              <a:gd name="connsiteY37" fmla="*/ 292135 h 426991"/>
              <a:gd name="connsiteX38" fmla="*/ 393849 w 607639"/>
              <a:gd name="connsiteY38" fmla="*/ 313203 h 426991"/>
              <a:gd name="connsiteX39" fmla="*/ 393849 w 607639"/>
              <a:gd name="connsiteY39" fmla="*/ 403167 h 426991"/>
              <a:gd name="connsiteX40" fmla="*/ 372665 w 607639"/>
              <a:gd name="connsiteY40" fmla="*/ 426991 h 426991"/>
              <a:gd name="connsiteX41" fmla="*/ 237733 w 607639"/>
              <a:gd name="connsiteY41" fmla="*/ 426991 h 426991"/>
              <a:gd name="connsiteX42" fmla="*/ 213791 w 607639"/>
              <a:gd name="connsiteY42" fmla="*/ 403167 h 426991"/>
              <a:gd name="connsiteX43" fmla="*/ 213791 w 607639"/>
              <a:gd name="connsiteY43" fmla="*/ 313203 h 426991"/>
              <a:gd name="connsiteX44" fmla="*/ 237733 w 607639"/>
              <a:gd name="connsiteY44" fmla="*/ 292135 h 426991"/>
              <a:gd name="connsiteX45" fmla="*/ 292561 w 607639"/>
              <a:gd name="connsiteY45" fmla="*/ 292135 h 426991"/>
              <a:gd name="connsiteX46" fmla="*/ 292561 w 607639"/>
              <a:gd name="connsiteY46" fmla="*/ 247242 h 426991"/>
              <a:gd name="connsiteX47" fmla="*/ 101288 w 607639"/>
              <a:gd name="connsiteY47" fmla="*/ 247242 h 426991"/>
              <a:gd name="connsiteX48" fmla="*/ 101288 w 607639"/>
              <a:gd name="connsiteY48" fmla="*/ 292135 h 426991"/>
              <a:gd name="connsiteX49" fmla="*/ 158875 w 607639"/>
              <a:gd name="connsiteY49" fmla="*/ 292135 h 426991"/>
              <a:gd name="connsiteX50" fmla="*/ 180058 w 607639"/>
              <a:gd name="connsiteY50" fmla="*/ 313203 h 426991"/>
              <a:gd name="connsiteX51" fmla="*/ 180058 w 607639"/>
              <a:gd name="connsiteY51" fmla="*/ 403167 h 426991"/>
              <a:gd name="connsiteX52" fmla="*/ 158875 w 607639"/>
              <a:gd name="connsiteY52" fmla="*/ 426991 h 426991"/>
              <a:gd name="connsiteX53" fmla="*/ 24032 w 607639"/>
              <a:gd name="connsiteY53" fmla="*/ 426991 h 426991"/>
              <a:gd name="connsiteX54" fmla="*/ 0 w 607639"/>
              <a:gd name="connsiteY54" fmla="*/ 403167 h 426991"/>
              <a:gd name="connsiteX55" fmla="*/ 0 w 607639"/>
              <a:gd name="connsiteY55" fmla="*/ 313203 h 426991"/>
              <a:gd name="connsiteX56" fmla="*/ 24032 w 607639"/>
              <a:gd name="connsiteY56" fmla="*/ 292135 h 426991"/>
              <a:gd name="connsiteX57" fmla="*/ 78770 w 607639"/>
              <a:gd name="connsiteY57" fmla="*/ 292135 h 426991"/>
              <a:gd name="connsiteX58" fmla="*/ 78770 w 607639"/>
              <a:gd name="connsiteY58" fmla="*/ 234530 h 426991"/>
              <a:gd name="connsiteX59" fmla="*/ 91409 w 607639"/>
              <a:gd name="connsiteY59" fmla="*/ 224751 h 426991"/>
              <a:gd name="connsiteX60" fmla="*/ 236326 w 607639"/>
              <a:gd name="connsiteY60" fmla="*/ 21066 h 426991"/>
              <a:gd name="connsiteX61" fmla="*/ 236326 w 607639"/>
              <a:gd name="connsiteY61" fmla="*/ 111021 h 426991"/>
              <a:gd name="connsiteX62" fmla="*/ 371758 w 607639"/>
              <a:gd name="connsiteY62" fmla="*/ 111021 h 426991"/>
              <a:gd name="connsiteX63" fmla="*/ 372380 w 607639"/>
              <a:gd name="connsiteY63" fmla="*/ 21066 h 426991"/>
              <a:gd name="connsiteX64" fmla="*/ 237127 w 607639"/>
              <a:gd name="connsiteY64" fmla="*/ 21066 h 426991"/>
              <a:gd name="connsiteX65" fmla="*/ 237750 w 607639"/>
              <a:gd name="connsiteY65" fmla="*/ 0 h 426991"/>
              <a:gd name="connsiteX66" fmla="*/ 372647 w 607639"/>
              <a:gd name="connsiteY66" fmla="*/ 0 h 426991"/>
              <a:gd name="connsiteX67" fmla="*/ 393825 w 607639"/>
              <a:gd name="connsiteY67" fmla="*/ 21066 h 426991"/>
              <a:gd name="connsiteX68" fmla="*/ 393825 w 607639"/>
              <a:gd name="connsiteY68" fmla="*/ 111021 h 426991"/>
              <a:gd name="connsiteX69" fmla="*/ 372647 w 607639"/>
              <a:gd name="connsiteY69" fmla="*/ 134843 h 426991"/>
              <a:gd name="connsiteX70" fmla="*/ 315076 w 607639"/>
              <a:gd name="connsiteY70" fmla="*/ 134843 h 426991"/>
              <a:gd name="connsiteX71" fmla="*/ 315076 w 607639"/>
              <a:gd name="connsiteY71" fmla="*/ 191020 h 426991"/>
              <a:gd name="connsiteX72" fmla="*/ 292563 w 607639"/>
              <a:gd name="connsiteY72" fmla="*/ 191020 h 426991"/>
              <a:gd name="connsiteX73" fmla="*/ 292563 w 607639"/>
              <a:gd name="connsiteY73" fmla="*/ 134843 h 426991"/>
              <a:gd name="connsiteX74" fmla="*/ 237750 w 607639"/>
              <a:gd name="connsiteY74" fmla="*/ 134843 h 426991"/>
              <a:gd name="connsiteX75" fmla="*/ 213813 w 607639"/>
              <a:gd name="connsiteY75" fmla="*/ 111021 h 426991"/>
              <a:gd name="connsiteX76" fmla="*/ 213813 w 607639"/>
              <a:gd name="connsiteY76" fmla="*/ 21066 h 426991"/>
              <a:gd name="connsiteX77" fmla="*/ 237750 w 607639"/>
              <a:gd name="connsiteY77" fmla="*/ 0 h 426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607639" h="426991">
                <a:moveTo>
                  <a:pt x="450100" y="313203"/>
                </a:moveTo>
                <a:lnTo>
                  <a:pt x="450100" y="403167"/>
                </a:lnTo>
                <a:lnTo>
                  <a:pt x="585744" y="403167"/>
                </a:lnTo>
                <a:lnTo>
                  <a:pt x="586100" y="313203"/>
                </a:lnTo>
                <a:lnTo>
                  <a:pt x="530294" y="313203"/>
                </a:lnTo>
                <a:cubicBezTo>
                  <a:pt x="530294" y="313203"/>
                  <a:pt x="530116" y="313203"/>
                  <a:pt x="530116" y="313203"/>
                </a:cubicBezTo>
                <a:cubicBezTo>
                  <a:pt x="530027" y="313203"/>
                  <a:pt x="529849" y="313203"/>
                  <a:pt x="529760" y="313203"/>
                </a:cubicBezTo>
                <a:lnTo>
                  <a:pt x="450901" y="313203"/>
                </a:lnTo>
                <a:close/>
                <a:moveTo>
                  <a:pt x="236309" y="313203"/>
                </a:moveTo>
                <a:lnTo>
                  <a:pt x="236309" y="403167"/>
                </a:lnTo>
                <a:lnTo>
                  <a:pt x="371953" y="403167"/>
                </a:lnTo>
                <a:lnTo>
                  <a:pt x="372754" y="313203"/>
                </a:lnTo>
                <a:lnTo>
                  <a:pt x="237110" y="313203"/>
                </a:lnTo>
                <a:close/>
                <a:moveTo>
                  <a:pt x="22519" y="313203"/>
                </a:moveTo>
                <a:lnTo>
                  <a:pt x="22519" y="403167"/>
                </a:lnTo>
                <a:lnTo>
                  <a:pt x="158163" y="403167"/>
                </a:lnTo>
                <a:lnTo>
                  <a:pt x="158964" y="313203"/>
                </a:lnTo>
                <a:lnTo>
                  <a:pt x="91498" y="313203"/>
                </a:lnTo>
                <a:cubicBezTo>
                  <a:pt x="91409" y="313203"/>
                  <a:pt x="91320" y="313203"/>
                  <a:pt x="91231" y="313203"/>
                </a:cubicBezTo>
                <a:cubicBezTo>
                  <a:pt x="91231" y="313203"/>
                  <a:pt x="90964" y="313203"/>
                  <a:pt x="90964" y="313203"/>
                </a:cubicBezTo>
                <a:lnTo>
                  <a:pt x="23320" y="313203"/>
                </a:lnTo>
                <a:close/>
                <a:moveTo>
                  <a:pt x="91409" y="224751"/>
                </a:moveTo>
                <a:lnTo>
                  <a:pt x="530294" y="224751"/>
                </a:lnTo>
                <a:cubicBezTo>
                  <a:pt x="536435" y="224751"/>
                  <a:pt x="540084" y="228396"/>
                  <a:pt x="540084" y="234530"/>
                </a:cubicBezTo>
                <a:lnTo>
                  <a:pt x="540084" y="292135"/>
                </a:lnTo>
                <a:lnTo>
                  <a:pt x="586456" y="292135"/>
                </a:lnTo>
                <a:cubicBezTo>
                  <a:pt x="598917" y="292135"/>
                  <a:pt x="607639" y="300847"/>
                  <a:pt x="607639" y="313203"/>
                </a:cubicBezTo>
                <a:lnTo>
                  <a:pt x="607639" y="403167"/>
                </a:lnTo>
                <a:cubicBezTo>
                  <a:pt x="607639" y="415524"/>
                  <a:pt x="598917" y="426991"/>
                  <a:pt x="586456" y="426991"/>
                </a:cubicBezTo>
                <a:lnTo>
                  <a:pt x="451524" y="426991"/>
                </a:lnTo>
                <a:cubicBezTo>
                  <a:pt x="439152" y="426991"/>
                  <a:pt x="427582" y="415524"/>
                  <a:pt x="427582" y="403167"/>
                </a:cubicBezTo>
                <a:lnTo>
                  <a:pt x="427582" y="313203"/>
                </a:lnTo>
                <a:cubicBezTo>
                  <a:pt x="427582" y="300847"/>
                  <a:pt x="439152" y="292135"/>
                  <a:pt x="451524" y="292135"/>
                </a:cubicBezTo>
                <a:lnTo>
                  <a:pt x="517566" y="292135"/>
                </a:lnTo>
                <a:lnTo>
                  <a:pt x="517566" y="247242"/>
                </a:lnTo>
                <a:lnTo>
                  <a:pt x="315079" y="247242"/>
                </a:lnTo>
                <a:lnTo>
                  <a:pt x="315079" y="292135"/>
                </a:lnTo>
                <a:lnTo>
                  <a:pt x="372665" y="292135"/>
                </a:lnTo>
                <a:cubicBezTo>
                  <a:pt x="385126" y="292135"/>
                  <a:pt x="393849" y="300847"/>
                  <a:pt x="393849" y="313203"/>
                </a:cubicBezTo>
                <a:lnTo>
                  <a:pt x="393849" y="403167"/>
                </a:lnTo>
                <a:cubicBezTo>
                  <a:pt x="393849" y="415524"/>
                  <a:pt x="385126" y="426991"/>
                  <a:pt x="372665" y="426991"/>
                </a:cubicBezTo>
                <a:lnTo>
                  <a:pt x="237733" y="426991"/>
                </a:lnTo>
                <a:cubicBezTo>
                  <a:pt x="225362" y="426991"/>
                  <a:pt x="213791" y="415524"/>
                  <a:pt x="213791" y="403167"/>
                </a:cubicBezTo>
                <a:lnTo>
                  <a:pt x="213791" y="313203"/>
                </a:lnTo>
                <a:cubicBezTo>
                  <a:pt x="213791" y="300847"/>
                  <a:pt x="225362" y="292135"/>
                  <a:pt x="237733" y="292135"/>
                </a:cubicBezTo>
                <a:lnTo>
                  <a:pt x="292561" y="292135"/>
                </a:lnTo>
                <a:lnTo>
                  <a:pt x="292561" y="247242"/>
                </a:lnTo>
                <a:lnTo>
                  <a:pt x="101288" y="247242"/>
                </a:lnTo>
                <a:lnTo>
                  <a:pt x="101288" y="292135"/>
                </a:lnTo>
                <a:lnTo>
                  <a:pt x="158875" y="292135"/>
                </a:lnTo>
                <a:cubicBezTo>
                  <a:pt x="171335" y="292135"/>
                  <a:pt x="180058" y="300847"/>
                  <a:pt x="180058" y="313203"/>
                </a:cubicBezTo>
                <a:lnTo>
                  <a:pt x="180058" y="403167"/>
                </a:lnTo>
                <a:cubicBezTo>
                  <a:pt x="180058" y="415524"/>
                  <a:pt x="171335" y="426991"/>
                  <a:pt x="158875" y="426991"/>
                </a:cubicBezTo>
                <a:lnTo>
                  <a:pt x="24032" y="426991"/>
                </a:lnTo>
                <a:cubicBezTo>
                  <a:pt x="11571" y="426991"/>
                  <a:pt x="0" y="415524"/>
                  <a:pt x="0" y="403167"/>
                </a:cubicBezTo>
                <a:lnTo>
                  <a:pt x="0" y="313203"/>
                </a:lnTo>
                <a:cubicBezTo>
                  <a:pt x="0" y="300847"/>
                  <a:pt x="11571" y="292135"/>
                  <a:pt x="24032" y="292135"/>
                </a:cubicBezTo>
                <a:lnTo>
                  <a:pt x="78770" y="292135"/>
                </a:lnTo>
                <a:lnTo>
                  <a:pt x="78770" y="234530"/>
                </a:lnTo>
                <a:cubicBezTo>
                  <a:pt x="78770" y="228396"/>
                  <a:pt x="85178" y="224751"/>
                  <a:pt x="91409" y="224751"/>
                </a:cubicBezTo>
                <a:close/>
                <a:moveTo>
                  <a:pt x="236326" y="21066"/>
                </a:moveTo>
                <a:lnTo>
                  <a:pt x="236326" y="111021"/>
                </a:lnTo>
                <a:lnTo>
                  <a:pt x="371758" y="111021"/>
                </a:lnTo>
                <a:lnTo>
                  <a:pt x="372380" y="21066"/>
                </a:lnTo>
                <a:lnTo>
                  <a:pt x="237127" y="21066"/>
                </a:lnTo>
                <a:close/>
                <a:moveTo>
                  <a:pt x="237750" y="0"/>
                </a:moveTo>
                <a:lnTo>
                  <a:pt x="372647" y="0"/>
                </a:lnTo>
                <a:cubicBezTo>
                  <a:pt x="385105" y="0"/>
                  <a:pt x="393825" y="8711"/>
                  <a:pt x="393825" y="21066"/>
                </a:cubicBezTo>
                <a:lnTo>
                  <a:pt x="393825" y="111021"/>
                </a:lnTo>
                <a:cubicBezTo>
                  <a:pt x="393825" y="123376"/>
                  <a:pt x="385105" y="134843"/>
                  <a:pt x="372647" y="134843"/>
                </a:cubicBezTo>
                <a:lnTo>
                  <a:pt x="315076" y="134843"/>
                </a:lnTo>
                <a:lnTo>
                  <a:pt x="315076" y="191020"/>
                </a:lnTo>
                <a:lnTo>
                  <a:pt x="292563" y="191020"/>
                </a:lnTo>
                <a:lnTo>
                  <a:pt x="292563" y="134843"/>
                </a:lnTo>
                <a:lnTo>
                  <a:pt x="237750" y="134843"/>
                </a:lnTo>
                <a:cubicBezTo>
                  <a:pt x="225381" y="134843"/>
                  <a:pt x="213813" y="123376"/>
                  <a:pt x="213813" y="111021"/>
                </a:cubicBezTo>
                <a:lnTo>
                  <a:pt x="213813" y="21066"/>
                </a:lnTo>
                <a:cubicBezTo>
                  <a:pt x="213813" y="8711"/>
                  <a:pt x="225381" y="0"/>
                  <a:pt x="2377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íṡļíḋé"/>
          <p:cNvSpPr/>
          <p:nvPr/>
        </p:nvSpPr>
        <p:spPr>
          <a:xfrm>
            <a:off x="586105" y="2818130"/>
            <a:ext cx="4239260" cy="627380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228600" indent="-2286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请在此处添加描述性文字，或直接粘贴复制粘贴准备好的文字。</a:t>
            </a:r>
          </a:p>
          <a:p>
            <a:pPr marL="228600" indent="-2286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请在此处添加描述性文字，或直接粘贴复制粘贴准备好的文字。</a:t>
            </a:r>
          </a:p>
        </p:txBody>
      </p:sp>
      <p:sp>
        <p:nvSpPr>
          <p:cNvPr id="22" name="íṣľîde"/>
          <p:cNvSpPr txBox="1"/>
          <p:nvPr/>
        </p:nvSpPr>
        <p:spPr bwMode="auto">
          <a:xfrm>
            <a:off x="586105" y="2352675"/>
            <a:ext cx="3485515" cy="448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rgbClr val="A5A5A5"/>
                </a:solidFill>
                <a:latin typeface="微软雅黑" panose="020B0503020204020204" charset="-122"/>
                <a:ea typeface="微软雅黑" panose="020B0503020204020204" charset="-122"/>
              </a:rPr>
              <a:t>标题文本预设</a:t>
            </a:r>
          </a:p>
        </p:txBody>
      </p:sp>
      <p:sp>
        <p:nvSpPr>
          <p:cNvPr id="19" name="íṡḷïďe"/>
          <p:cNvSpPr/>
          <p:nvPr/>
        </p:nvSpPr>
        <p:spPr>
          <a:xfrm>
            <a:off x="586105" y="4261485"/>
            <a:ext cx="4239260" cy="627380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228600" indent="-2286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请在此处添加描述性文字，或直接粘贴复制粘贴准备好的文字。</a:t>
            </a:r>
          </a:p>
          <a:p>
            <a:pPr marL="228600" indent="-2286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请在此处添加描述性文字，或直接粘贴复制粘贴准备好的文字。</a:t>
            </a:r>
          </a:p>
        </p:txBody>
      </p:sp>
      <p:sp>
        <p:nvSpPr>
          <p:cNvPr id="20" name="îsľïdé"/>
          <p:cNvSpPr txBox="1"/>
          <p:nvPr/>
        </p:nvSpPr>
        <p:spPr bwMode="auto">
          <a:xfrm>
            <a:off x="586105" y="3796030"/>
            <a:ext cx="3485515" cy="448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rgbClr val="5B9BD5"/>
                </a:solidFill>
                <a:latin typeface="微软雅黑" panose="020B0503020204020204" charset="-122"/>
                <a:ea typeface="微软雅黑" panose="020B0503020204020204" charset="-122"/>
              </a:rPr>
              <a:t>标题文本预设</a:t>
            </a:r>
          </a:p>
        </p:txBody>
      </p:sp>
      <p:sp>
        <p:nvSpPr>
          <p:cNvPr id="17" name="íŝľïḓê"/>
          <p:cNvSpPr/>
          <p:nvPr/>
        </p:nvSpPr>
        <p:spPr>
          <a:xfrm>
            <a:off x="8293100" y="3575050"/>
            <a:ext cx="4239260" cy="627380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228600" indent="-2286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请在此处添加描述性文字，或直接粘贴复制粘贴准备好的文字。</a:t>
            </a:r>
          </a:p>
          <a:p>
            <a:pPr marL="228600" indent="-2286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请在此处添加描述性文字，或直接粘贴复制粘贴准备好的文字。</a:t>
            </a:r>
          </a:p>
        </p:txBody>
      </p:sp>
      <p:sp>
        <p:nvSpPr>
          <p:cNvPr id="18" name="iŝļïḍé"/>
          <p:cNvSpPr txBox="1"/>
          <p:nvPr/>
        </p:nvSpPr>
        <p:spPr bwMode="auto">
          <a:xfrm>
            <a:off x="8260080" y="3126105"/>
            <a:ext cx="3485515" cy="448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标题文本预设</a:t>
            </a:r>
          </a:p>
        </p:txBody>
      </p:sp>
      <p:sp>
        <p:nvSpPr>
          <p:cNvPr id="16" name="işḷiḑè"/>
          <p:cNvSpPr/>
          <p:nvPr/>
        </p:nvSpPr>
        <p:spPr>
          <a:xfrm>
            <a:off x="8260080" y="4848225"/>
            <a:ext cx="4239260" cy="627380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228600" indent="-2286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请在此处添加描述性文字，或直接粘贴复制粘贴准备好的文字。</a:t>
            </a:r>
          </a:p>
          <a:p>
            <a:pPr marL="228600" indent="-2286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请在此处添加描述性文字，或直接粘贴复制粘贴准备好的文字。</a:t>
            </a:r>
          </a:p>
        </p:txBody>
      </p:sp>
      <p:sp>
        <p:nvSpPr>
          <p:cNvPr id="35" name="isḷíḓè"/>
          <p:cNvSpPr txBox="1"/>
          <p:nvPr/>
        </p:nvSpPr>
        <p:spPr bwMode="auto">
          <a:xfrm>
            <a:off x="8260080" y="4382770"/>
            <a:ext cx="3485515" cy="448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</a:rPr>
              <a:t>标题文本预设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589280" y="3672840"/>
            <a:ext cx="3667125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8260080" y="4298950"/>
            <a:ext cx="3485515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矩形 77"/>
          <p:cNvSpPr/>
          <p:nvPr/>
        </p:nvSpPr>
        <p:spPr>
          <a:xfrm>
            <a:off x="4676635" y="1214924"/>
            <a:ext cx="2914471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企业文化建设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3" name="hammer.wav"/>
          </p:stSnd>
        </p:sndAc>
      </p:transition>
    </mc:Choice>
    <mc:Fallback xmlns="">
      <p:transition spd="slow" advTm="3000">
        <p:random/>
        <p:sndAc>
          <p:stSnd>
            <p:snd r:embed="rId5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25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25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250"/>
                            </p:stCondLst>
                            <p:childTnLst>
                              <p:par>
                                <p:cTn id="1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31" grpId="0" animBg="1"/>
      <p:bldP spid="7" grpId="0" animBg="1"/>
      <p:bldP spid="33" grpId="0" animBg="1"/>
      <p:bldP spid="34" grpId="0" animBg="1"/>
      <p:bldP spid="34" grpId="1" animBg="1"/>
      <p:bldP spid="29" grpId="0" animBg="1"/>
      <p:bldP spid="29" grpId="1" animBg="1"/>
      <p:bldP spid="30" grpId="0" animBg="1"/>
      <p:bldP spid="30" grpId="1" animBg="1"/>
      <p:bldP spid="27" grpId="0" animBg="1"/>
      <p:bldP spid="28" grpId="0" animBg="1"/>
      <p:bldP spid="25" grpId="0" animBg="1"/>
      <p:bldP spid="26" grpId="0" animBg="1"/>
      <p:bldP spid="23" grpId="0" animBg="1"/>
      <p:bldP spid="24" grpId="0" animBg="1"/>
      <p:bldP spid="21" grpId="0"/>
      <p:bldP spid="21" grpId="1"/>
      <p:bldP spid="22" grpId="0"/>
      <p:bldP spid="22" grpId="1"/>
      <p:bldP spid="19" grpId="0"/>
      <p:bldP spid="20" grpId="0"/>
      <p:bldP spid="17" grpId="0"/>
      <p:bldP spid="18" grpId="0"/>
      <p:bldP spid="16" grpId="0"/>
      <p:bldP spid="35" grpId="0"/>
      <p:bldP spid="7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6"/>
          <p:cNvSpPr txBox="1"/>
          <p:nvPr/>
        </p:nvSpPr>
        <p:spPr>
          <a:xfrm>
            <a:off x="354563" y="23490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4563" y="62082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 You Text Here Add You Text Here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0" y="234902"/>
            <a:ext cx="354563" cy="677408"/>
            <a:chOff x="0" y="-78772"/>
            <a:chExt cx="602082" cy="1150304"/>
          </a:xfrm>
        </p:grpSpPr>
        <p:sp>
          <p:nvSpPr>
            <p:cNvPr id="36" name="任意多边形 35"/>
            <p:cNvSpPr/>
            <p:nvPr/>
          </p:nvSpPr>
          <p:spPr>
            <a:xfrm>
              <a:off x="0" y="256213"/>
              <a:ext cx="251412" cy="480334"/>
            </a:xfrm>
            <a:custGeom>
              <a:avLst/>
              <a:gdLst>
                <a:gd name="connsiteX0" fmla="*/ 0 w 251412"/>
                <a:gd name="connsiteY0" fmla="*/ 0 h 480334"/>
                <a:gd name="connsiteX1" fmla="*/ 251412 w 251412"/>
                <a:gd name="connsiteY1" fmla="*/ 240167 h 480334"/>
                <a:gd name="connsiteX2" fmla="*/ 0 w 251412"/>
                <a:gd name="connsiteY2" fmla="*/ 480334 h 480334"/>
                <a:gd name="connsiteX3" fmla="*/ 0 w 251412"/>
                <a:gd name="connsiteY3" fmla="*/ 0 h 48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12" h="480334">
                  <a:moveTo>
                    <a:pt x="0" y="0"/>
                  </a:moveTo>
                  <a:lnTo>
                    <a:pt x="251412" y="240167"/>
                  </a:lnTo>
                  <a:lnTo>
                    <a:pt x="0" y="480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0" y="-78772"/>
              <a:ext cx="602082" cy="1150304"/>
            </a:xfrm>
            <a:custGeom>
              <a:avLst/>
              <a:gdLst>
                <a:gd name="connsiteX0" fmla="*/ 0 w 441911"/>
                <a:gd name="connsiteY0" fmla="*/ 0 h 844290"/>
                <a:gd name="connsiteX1" fmla="*/ 441911 w 441911"/>
                <a:gd name="connsiteY1" fmla="*/ 422145 h 844290"/>
                <a:gd name="connsiteX2" fmla="*/ 0 w 441911"/>
                <a:gd name="connsiteY2" fmla="*/ 844290 h 844290"/>
                <a:gd name="connsiteX3" fmla="*/ 0 w 441911"/>
                <a:gd name="connsiteY3" fmla="*/ 662312 h 844290"/>
                <a:gd name="connsiteX4" fmla="*/ 251412 w 441911"/>
                <a:gd name="connsiteY4" fmla="*/ 422145 h 844290"/>
                <a:gd name="connsiteX5" fmla="*/ 0 w 441911"/>
                <a:gd name="connsiteY5" fmla="*/ 181978 h 844290"/>
                <a:gd name="connsiteX6" fmla="*/ 0 w 441911"/>
                <a:gd name="connsiteY6" fmla="*/ 0 h 8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1911" h="844290">
                  <a:moveTo>
                    <a:pt x="0" y="0"/>
                  </a:moveTo>
                  <a:lnTo>
                    <a:pt x="441911" y="422145"/>
                  </a:lnTo>
                  <a:lnTo>
                    <a:pt x="0" y="844290"/>
                  </a:lnTo>
                  <a:lnTo>
                    <a:pt x="0" y="662312"/>
                  </a:lnTo>
                  <a:lnTo>
                    <a:pt x="251412" y="422145"/>
                  </a:lnTo>
                  <a:lnTo>
                    <a:pt x="0" y="181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2" name="Chart 4"/>
          <p:cNvGraphicFramePr/>
          <p:nvPr/>
        </p:nvGraphicFramePr>
        <p:xfrm>
          <a:off x="354330" y="2065655"/>
          <a:ext cx="6066790" cy="3977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6216015" y="2207338"/>
            <a:ext cx="5192395" cy="2282112"/>
            <a:chOff x="9954" y="4401"/>
            <a:chExt cx="7429" cy="2452"/>
          </a:xfrm>
        </p:grpSpPr>
        <p:sp>
          <p:nvSpPr>
            <p:cNvPr id="150" name="Title 13"/>
            <p:cNvSpPr txBox="1"/>
            <p:nvPr/>
          </p:nvSpPr>
          <p:spPr>
            <a:xfrm>
              <a:off x="9954" y="4401"/>
              <a:ext cx="1486" cy="280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>
                  <a:solidFill>
                    <a:srgbClr val="2DA7E0"/>
                  </a:solidFill>
                  <a:latin typeface="微软雅黑" panose="020B0503020204020204" charset="-122"/>
                  <a:ea typeface="微软雅黑" panose="020B0503020204020204" charset="-122"/>
                </a:rPr>
                <a:t>点击输入</a:t>
              </a:r>
            </a:p>
          </p:txBody>
        </p:sp>
        <p:sp>
          <p:nvSpPr>
            <p:cNvPr id="151" name="Title 13"/>
            <p:cNvSpPr txBox="1"/>
            <p:nvPr/>
          </p:nvSpPr>
          <p:spPr>
            <a:xfrm>
              <a:off x="9972" y="5039"/>
              <a:ext cx="1486" cy="280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>
                  <a:solidFill>
                    <a:srgbClr val="FEAC67"/>
                  </a:solidFill>
                  <a:latin typeface="微软雅黑" panose="020B0503020204020204" charset="-122"/>
                  <a:ea typeface="微软雅黑" panose="020B0503020204020204" charset="-122"/>
                </a:rPr>
                <a:t>点击输入</a:t>
              </a:r>
            </a:p>
          </p:txBody>
        </p:sp>
        <p:sp>
          <p:nvSpPr>
            <p:cNvPr id="152" name="Title 13"/>
            <p:cNvSpPr txBox="1"/>
            <p:nvPr/>
          </p:nvSpPr>
          <p:spPr>
            <a:xfrm>
              <a:off x="9977" y="5665"/>
              <a:ext cx="1486" cy="280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>
                  <a:solidFill>
                    <a:srgbClr val="A5A5A5"/>
                  </a:solidFill>
                  <a:latin typeface="微软雅黑" panose="020B0503020204020204" charset="-122"/>
                  <a:ea typeface="微软雅黑" panose="020B0503020204020204" charset="-122"/>
                </a:rPr>
                <a:t>点击输入</a:t>
              </a:r>
            </a:p>
          </p:txBody>
        </p:sp>
        <p:sp>
          <p:nvSpPr>
            <p:cNvPr id="153" name="Title 13"/>
            <p:cNvSpPr txBox="1"/>
            <p:nvPr/>
          </p:nvSpPr>
          <p:spPr>
            <a:xfrm>
              <a:off x="9972" y="6307"/>
              <a:ext cx="1486" cy="280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>
                  <a:solidFill>
                    <a:srgbClr val="FFC000"/>
                  </a:solidFill>
                  <a:latin typeface="微软雅黑" panose="020B0503020204020204" charset="-122"/>
                  <a:ea typeface="微软雅黑" panose="020B0503020204020204" charset="-122"/>
                </a:rPr>
                <a:t>点击输入</a:t>
              </a:r>
            </a:p>
          </p:txBody>
        </p:sp>
        <p:grpSp>
          <p:nvGrpSpPr>
            <p:cNvPr id="156" name="Group 155"/>
            <p:cNvGrpSpPr/>
            <p:nvPr/>
          </p:nvGrpSpPr>
          <p:grpSpPr>
            <a:xfrm>
              <a:off x="10092" y="4705"/>
              <a:ext cx="7271" cy="233"/>
              <a:chOff x="6535605" y="2385640"/>
              <a:chExt cx="4616775" cy="148042"/>
            </a:xfrm>
          </p:grpSpPr>
          <p:grpSp>
            <p:nvGrpSpPr>
              <p:cNvPr id="157" name="Group 156"/>
              <p:cNvGrpSpPr/>
              <p:nvPr/>
            </p:nvGrpSpPr>
            <p:grpSpPr>
              <a:xfrm>
                <a:off x="6535605" y="2388539"/>
                <a:ext cx="2873824" cy="145143"/>
                <a:chOff x="5805714" y="2264228"/>
                <a:chExt cx="2873824" cy="145143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62" name="Rounded Rectangle 161"/>
                <p:cNvSpPr/>
                <p:nvPr/>
              </p:nvSpPr>
              <p:spPr>
                <a:xfrm>
                  <a:off x="5805714" y="2264229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63" name="Rounded Rectangle 162"/>
                <p:cNvSpPr/>
                <p:nvPr/>
              </p:nvSpPr>
              <p:spPr>
                <a:xfrm>
                  <a:off x="6386285" y="2264229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64" name="Rounded Rectangle 163"/>
                <p:cNvSpPr/>
                <p:nvPr/>
              </p:nvSpPr>
              <p:spPr>
                <a:xfrm>
                  <a:off x="6966855" y="2264229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65" name="Rounded Rectangle 164"/>
                <p:cNvSpPr/>
                <p:nvPr/>
              </p:nvSpPr>
              <p:spPr>
                <a:xfrm>
                  <a:off x="7547425" y="2264228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66" name="Rounded Rectangle 165"/>
                <p:cNvSpPr/>
                <p:nvPr/>
              </p:nvSpPr>
              <p:spPr>
                <a:xfrm>
                  <a:off x="8127995" y="2264228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grpSp>
            <p:nvGrpSpPr>
              <p:cNvPr id="158" name="Group 157"/>
              <p:cNvGrpSpPr/>
              <p:nvPr/>
            </p:nvGrpSpPr>
            <p:grpSpPr>
              <a:xfrm>
                <a:off x="9439697" y="2385640"/>
                <a:ext cx="1712683" cy="145143"/>
                <a:chOff x="6966855" y="2264228"/>
                <a:chExt cx="1712683" cy="145143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59" name="Rounded Rectangle 158"/>
                <p:cNvSpPr/>
                <p:nvPr/>
              </p:nvSpPr>
              <p:spPr>
                <a:xfrm>
                  <a:off x="6966855" y="2264229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60" name="Rounded Rectangle 159"/>
                <p:cNvSpPr/>
                <p:nvPr/>
              </p:nvSpPr>
              <p:spPr>
                <a:xfrm>
                  <a:off x="7547425" y="2264228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61" name="Rounded Rectangle 160"/>
                <p:cNvSpPr/>
                <p:nvPr/>
              </p:nvSpPr>
              <p:spPr>
                <a:xfrm>
                  <a:off x="8127995" y="2264228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</p:grpSp>
        <p:grpSp>
          <p:nvGrpSpPr>
            <p:cNvPr id="167" name="Group 166"/>
            <p:cNvGrpSpPr/>
            <p:nvPr/>
          </p:nvGrpSpPr>
          <p:grpSpPr>
            <a:xfrm>
              <a:off x="10109" y="5348"/>
              <a:ext cx="7268" cy="229"/>
              <a:chOff x="6546823" y="2793386"/>
              <a:chExt cx="4615082" cy="145144"/>
            </a:xfrm>
          </p:grpSpPr>
          <p:grpSp>
            <p:nvGrpSpPr>
              <p:cNvPr id="168" name="Group 167"/>
              <p:cNvGrpSpPr/>
              <p:nvPr/>
            </p:nvGrpSpPr>
            <p:grpSpPr>
              <a:xfrm>
                <a:off x="6546823" y="2793387"/>
                <a:ext cx="2873824" cy="145143"/>
                <a:chOff x="5805714" y="2264228"/>
                <a:chExt cx="2873824" cy="145143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73" name="Rounded Rectangle 172"/>
                <p:cNvSpPr/>
                <p:nvPr/>
              </p:nvSpPr>
              <p:spPr>
                <a:xfrm>
                  <a:off x="5805714" y="2264229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74" name="Rounded Rectangle 173"/>
                <p:cNvSpPr/>
                <p:nvPr/>
              </p:nvSpPr>
              <p:spPr>
                <a:xfrm>
                  <a:off x="6386285" y="2264229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75" name="Rounded Rectangle 174"/>
                <p:cNvSpPr/>
                <p:nvPr/>
              </p:nvSpPr>
              <p:spPr>
                <a:xfrm>
                  <a:off x="6966855" y="2264229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76" name="Rounded Rectangle 175"/>
                <p:cNvSpPr/>
                <p:nvPr/>
              </p:nvSpPr>
              <p:spPr>
                <a:xfrm>
                  <a:off x="7547425" y="2264228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77" name="Rounded Rectangle 176"/>
                <p:cNvSpPr/>
                <p:nvPr/>
              </p:nvSpPr>
              <p:spPr>
                <a:xfrm>
                  <a:off x="8127995" y="2264228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grpSp>
            <p:nvGrpSpPr>
              <p:cNvPr id="169" name="Group 168"/>
              <p:cNvGrpSpPr/>
              <p:nvPr/>
            </p:nvGrpSpPr>
            <p:grpSpPr>
              <a:xfrm>
                <a:off x="9449222" y="2793386"/>
                <a:ext cx="1712683" cy="145143"/>
                <a:chOff x="6966855" y="2264228"/>
                <a:chExt cx="1712683" cy="145143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70" name="Rounded Rectangle 169"/>
                <p:cNvSpPr/>
                <p:nvPr/>
              </p:nvSpPr>
              <p:spPr>
                <a:xfrm>
                  <a:off x="6966855" y="2264229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71" name="Rounded Rectangle 170"/>
                <p:cNvSpPr/>
                <p:nvPr/>
              </p:nvSpPr>
              <p:spPr>
                <a:xfrm>
                  <a:off x="7547425" y="2264228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72" name="Rounded Rectangle 171"/>
                <p:cNvSpPr/>
                <p:nvPr/>
              </p:nvSpPr>
              <p:spPr>
                <a:xfrm>
                  <a:off x="8127995" y="2264228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</p:grpSp>
        <p:grpSp>
          <p:nvGrpSpPr>
            <p:cNvPr id="178" name="Group 177"/>
            <p:cNvGrpSpPr/>
            <p:nvPr/>
          </p:nvGrpSpPr>
          <p:grpSpPr>
            <a:xfrm>
              <a:off x="10115" y="5974"/>
              <a:ext cx="7269" cy="229"/>
              <a:chOff x="6550119" y="3191098"/>
              <a:chExt cx="4615501" cy="145143"/>
            </a:xfrm>
          </p:grpSpPr>
          <p:grpSp>
            <p:nvGrpSpPr>
              <p:cNvPr id="179" name="Group 178"/>
              <p:cNvGrpSpPr/>
              <p:nvPr/>
            </p:nvGrpSpPr>
            <p:grpSpPr>
              <a:xfrm>
                <a:off x="6550119" y="3191098"/>
                <a:ext cx="2873824" cy="145143"/>
                <a:chOff x="5805714" y="2264228"/>
                <a:chExt cx="2873824" cy="145143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84" name="Rounded Rectangle 183"/>
                <p:cNvSpPr/>
                <p:nvPr/>
              </p:nvSpPr>
              <p:spPr>
                <a:xfrm>
                  <a:off x="5805714" y="2264229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85" name="Rounded Rectangle 184"/>
                <p:cNvSpPr/>
                <p:nvPr/>
              </p:nvSpPr>
              <p:spPr>
                <a:xfrm>
                  <a:off x="6386285" y="2264229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86" name="Rounded Rectangle 185"/>
                <p:cNvSpPr/>
                <p:nvPr/>
              </p:nvSpPr>
              <p:spPr>
                <a:xfrm>
                  <a:off x="6966855" y="2264229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87" name="Rounded Rectangle 186"/>
                <p:cNvSpPr/>
                <p:nvPr/>
              </p:nvSpPr>
              <p:spPr>
                <a:xfrm>
                  <a:off x="7547425" y="2264228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88" name="Rounded Rectangle 187"/>
                <p:cNvSpPr/>
                <p:nvPr/>
              </p:nvSpPr>
              <p:spPr>
                <a:xfrm>
                  <a:off x="8127995" y="2264228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grpSp>
            <p:nvGrpSpPr>
              <p:cNvPr id="180" name="Group 179"/>
              <p:cNvGrpSpPr/>
              <p:nvPr/>
            </p:nvGrpSpPr>
            <p:grpSpPr>
              <a:xfrm>
                <a:off x="9452937" y="3191098"/>
                <a:ext cx="1712683" cy="145143"/>
                <a:chOff x="6966855" y="2264228"/>
                <a:chExt cx="1712683" cy="145143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81" name="Rounded Rectangle 180"/>
                <p:cNvSpPr/>
                <p:nvPr/>
              </p:nvSpPr>
              <p:spPr>
                <a:xfrm>
                  <a:off x="6966855" y="2264229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82" name="Rounded Rectangle 181"/>
                <p:cNvSpPr/>
                <p:nvPr/>
              </p:nvSpPr>
              <p:spPr>
                <a:xfrm>
                  <a:off x="7547425" y="2264228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83" name="Rounded Rectangle 182"/>
                <p:cNvSpPr/>
                <p:nvPr/>
              </p:nvSpPr>
              <p:spPr>
                <a:xfrm>
                  <a:off x="8127995" y="2264228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</p:grpSp>
        <p:grpSp>
          <p:nvGrpSpPr>
            <p:cNvPr id="189" name="Group 188"/>
            <p:cNvGrpSpPr/>
            <p:nvPr/>
          </p:nvGrpSpPr>
          <p:grpSpPr>
            <a:xfrm>
              <a:off x="10109" y="6616"/>
              <a:ext cx="7268" cy="229"/>
              <a:chOff x="6546823" y="3598843"/>
              <a:chExt cx="4615082" cy="145144"/>
            </a:xfrm>
          </p:grpSpPr>
          <p:grpSp>
            <p:nvGrpSpPr>
              <p:cNvPr id="190" name="Group 189"/>
              <p:cNvGrpSpPr/>
              <p:nvPr/>
            </p:nvGrpSpPr>
            <p:grpSpPr>
              <a:xfrm>
                <a:off x="6546823" y="3598844"/>
                <a:ext cx="2873824" cy="145143"/>
                <a:chOff x="5805714" y="2264228"/>
                <a:chExt cx="2873824" cy="145143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95" name="Rounded Rectangle 194"/>
                <p:cNvSpPr/>
                <p:nvPr/>
              </p:nvSpPr>
              <p:spPr>
                <a:xfrm>
                  <a:off x="5805714" y="2264229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96" name="Rounded Rectangle 195"/>
                <p:cNvSpPr/>
                <p:nvPr/>
              </p:nvSpPr>
              <p:spPr>
                <a:xfrm>
                  <a:off x="6386285" y="2264229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97" name="Rounded Rectangle 196"/>
                <p:cNvSpPr/>
                <p:nvPr/>
              </p:nvSpPr>
              <p:spPr>
                <a:xfrm>
                  <a:off x="6966855" y="2264229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98" name="Rounded Rectangle 197"/>
                <p:cNvSpPr/>
                <p:nvPr/>
              </p:nvSpPr>
              <p:spPr>
                <a:xfrm>
                  <a:off x="7547425" y="2264228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99" name="Rounded Rectangle 198"/>
                <p:cNvSpPr/>
                <p:nvPr/>
              </p:nvSpPr>
              <p:spPr>
                <a:xfrm>
                  <a:off x="8127995" y="2264228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grpSp>
            <p:nvGrpSpPr>
              <p:cNvPr id="191" name="Group 190"/>
              <p:cNvGrpSpPr/>
              <p:nvPr/>
            </p:nvGrpSpPr>
            <p:grpSpPr>
              <a:xfrm>
                <a:off x="9449222" y="3598843"/>
                <a:ext cx="1712683" cy="145143"/>
                <a:chOff x="6966855" y="2264228"/>
                <a:chExt cx="1712683" cy="145143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92" name="Rounded Rectangle 191"/>
                <p:cNvSpPr/>
                <p:nvPr/>
              </p:nvSpPr>
              <p:spPr>
                <a:xfrm>
                  <a:off x="6966855" y="2264229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93" name="Rounded Rectangle 192"/>
                <p:cNvSpPr/>
                <p:nvPr/>
              </p:nvSpPr>
              <p:spPr>
                <a:xfrm>
                  <a:off x="7547425" y="2264228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94" name="Rounded Rectangle 193"/>
                <p:cNvSpPr/>
                <p:nvPr/>
              </p:nvSpPr>
              <p:spPr>
                <a:xfrm>
                  <a:off x="8127995" y="2264228"/>
                  <a:ext cx="551543" cy="14514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prstClr val="white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</p:grpSp>
        <p:grpSp>
          <p:nvGrpSpPr>
            <p:cNvPr id="222" name="Group 221"/>
            <p:cNvGrpSpPr/>
            <p:nvPr/>
          </p:nvGrpSpPr>
          <p:grpSpPr>
            <a:xfrm>
              <a:off x="10092" y="4729"/>
              <a:ext cx="4526" cy="229"/>
              <a:chOff x="5805714" y="2264228"/>
              <a:chExt cx="2873824" cy="145143"/>
            </a:xfrm>
            <a:solidFill>
              <a:schemeClr val="accent1"/>
            </a:solidFill>
          </p:grpSpPr>
          <p:sp>
            <p:nvSpPr>
              <p:cNvPr id="223" name="Rounded Rectangle 222"/>
              <p:cNvSpPr/>
              <p:nvPr/>
            </p:nvSpPr>
            <p:spPr>
              <a:xfrm>
                <a:off x="5805714" y="2264229"/>
                <a:ext cx="551543" cy="145142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24" name="Rounded Rectangle 223"/>
              <p:cNvSpPr/>
              <p:nvPr/>
            </p:nvSpPr>
            <p:spPr>
              <a:xfrm>
                <a:off x="6386285" y="2264229"/>
                <a:ext cx="551543" cy="145142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25" name="Rounded Rectangle 224"/>
              <p:cNvSpPr/>
              <p:nvPr/>
            </p:nvSpPr>
            <p:spPr>
              <a:xfrm>
                <a:off x="6966855" y="2264229"/>
                <a:ext cx="551543" cy="145142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26" name="Rounded Rectangle 225"/>
              <p:cNvSpPr/>
              <p:nvPr/>
            </p:nvSpPr>
            <p:spPr>
              <a:xfrm>
                <a:off x="7547425" y="2264228"/>
                <a:ext cx="551543" cy="145142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27" name="Rounded Rectangle 226"/>
              <p:cNvSpPr/>
              <p:nvPr/>
            </p:nvSpPr>
            <p:spPr>
              <a:xfrm>
                <a:off x="8127995" y="2264228"/>
                <a:ext cx="551543" cy="145142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228" name="Group 227"/>
            <p:cNvGrpSpPr/>
            <p:nvPr/>
          </p:nvGrpSpPr>
          <p:grpSpPr>
            <a:xfrm>
              <a:off x="10109" y="5349"/>
              <a:ext cx="5440" cy="229"/>
              <a:chOff x="7420974" y="1366070"/>
              <a:chExt cx="3454394" cy="145143"/>
            </a:xfrm>
            <a:solidFill>
              <a:schemeClr val="accent2"/>
            </a:solidFill>
          </p:grpSpPr>
          <p:sp>
            <p:nvSpPr>
              <p:cNvPr id="229" name="Rounded Rectangle 228"/>
              <p:cNvSpPr/>
              <p:nvPr/>
            </p:nvSpPr>
            <p:spPr>
              <a:xfrm>
                <a:off x="7420974" y="1366071"/>
                <a:ext cx="551543" cy="145142"/>
              </a:xfrm>
              <a:prstGeom prst="roundRect">
                <a:avLst/>
              </a:prstGeom>
              <a:solidFill>
                <a:srgbClr val="FEAC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30" name="Rounded Rectangle 229"/>
              <p:cNvSpPr/>
              <p:nvPr/>
            </p:nvSpPr>
            <p:spPr>
              <a:xfrm>
                <a:off x="8001545" y="1366071"/>
                <a:ext cx="551543" cy="145142"/>
              </a:xfrm>
              <a:prstGeom prst="roundRect">
                <a:avLst/>
              </a:prstGeom>
              <a:solidFill>
                <a:srgbClr val="FEAC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31" name="Rounded Rectangle 230"/>
              <p:cNvSpPr/>
              <p:nvPr/>
            </p:nvSpPr>
            <p:spPr>
              <a:xfrm>
                <a:off x="8582115" y="1366071"/>
                <a:ext cx="551543" cy="145142"/>
              </a:xfrm>
              <a:prstGeom prst="roundRect">
                <a:avLst/>
              </a:prstGeom>
              <a:solidFill>
                <a:srgbClr val="FEAC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32" name="Rounded Rectangle 231"/>
              <p:cNvSpPr/>
              <p:nvPr/>
            </p:nvSpPr>
            <p:spPr>
              <a:xfrm>
                <a:off x="9162685" y="1366070"/>
                <a:ext cx="551543" cy="145142"/>
              </a:xfrm>
              <a:prstGeom prst="roundRect">
                <a:avLst/>
              </a:prstGeom>
              <a:solidFill>
                <a:srgbClr val="FEAC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33" name="Rounded Rectangle 232"/>
              <p:cNvSpPr/>
              <p:nvPr/>
            </p:nvSpPr>
            <p:spPr>
              <a:xfrm>
                <a:off x="9743255" y="1366070"/>
                <a:ext cx="551543" cy="145142"/>
              </a:xfrm>
              <a:prstGeom prst="roundRect">
                <a:avLst/>
              </a:prstGeom>
              <a:solidFill>
                <a:srgbClr val="FEAC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34" name="Rounded Rectangle 233"/>
              <p:cNvSpPr/>
              <p:nvPr/>
            </p:nvSpPr>
            <p:spPr>
              <a:xfrm>
                <a:off x="10323825" y="1366070"/>
                <a:ext cx="551543" cy="145142"/>
              </a:xfrm>
              <a:prstGeom prst="roundRect">
                <a:avLst/>
              </a:prstGeom>
              <a:solidFill>
                <a:srgbClr val="FEAC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235" name="Group 234"/>
            <p:cNvGrpSpPr/>
            <p:nvPr/>
          </p:nvGrpSpPr>
          <p:grpSpPr>
            <a:xfrm>
              <a:off x="10115" y="5966"/>
              <a:ext cx="3611" cy="229"/>
              <a:chOff x="7420974" y="1366070"/>
              <a:chExt cx="2293254" cy="145143"/>
            </a:xfrm>
            <a:solidFill>
              <a:schemeClr val="accent3"/>
            </a:solidFill>
          </p:grpSpPr>
          <p:sp>
            <p:nvSpPr>
              <p:cNvPr id="236" name="Rounded Rectangle 235"/>
              <p:cNvSpPr/>
              <p:nvPr/>
            </p:nvSpPr>
            <p:spPr>
              <a:xfrm>
                <a:off x="7420974" y="1366071"/>
                <a:ext cx="551543" cy="145142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37" name="Rounded Rectangle 236"/>
              <p:cNvSpPr/>
              <p:nvPr/>
            </p:nvSpPr>
            <p:spPr>
              <a:xfrm>
                <a:off x="8001545" y="1366071"/>
                <a:ext cx="551543" cy="145142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38" name="Rounded Rectangle 237"/>
              <p:cNvSpPr/>
              <p:nvPr/>
            </p:nvSpPr>
            <p:spPr>
              <a:xfrm>
                <a:off x="8582115" y="1366071"/>
                <a:ext cx="551543" cy="145142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39" name="Rounded Rectangle 238"/>
              <p:cNvSpPr/>
              <p:nvPr/>
            </p:nvSpPr>
            <p:spPr>
              <a:xfrm>
                <a:off x="9162685" y="1366070"/>
                <a:ext cx="551543" cy="145142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240" name="Group 239"/>
            <p:cNvGrpSpPr/>
            <p:nvPr/>
          </p:nvGrpSpPr>
          <p:grpSpPr>
            <a:xfrm>
              <a:off x="10109" y="6624"/>
              <a:ext cx="5440" cy="229"/>
              <a:chOff x="7420974" y="1366070"/>
              <a:chExt cx="3454394" cy="145143"/>
            </a:xfrm>
            <a:solidFill>
              <a:schemeClr val="accent4"/>
            </a:solidFill>
          </p:grpSpPr>
          <p:sp>
            <p:nvSpPr>
              <p:cNvPr id="241" name="Rounded Rectangle 240"/>
              <p:cNvSpPr/>
              <p:nvPr/>
            </p:nvSpPr>
            <p:spPr>
              <a:xfrm>
                <a:off x="7420974" y="1366071"/>
                <a:ext cx="551543" cy="145142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42" name="Rounded Rectangle 241"/>
              <p:cNvSpPr/>
              <p:nvPr/>
            </p:nvSpPr>
            <p:spPr>
              <a:xfrm>
                <a:off x="8001545" y="1366071"/>
                <a:ext cx="551543" cy="145142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43" name="Rounded Rectangle 242"/>
              <p:cNvSpPr/>
              <p:nvPr/>
            </p:nvSpPr>
            <p:spPr>
              <a:xfrm>
                <a:off x="8582115" y="1366071"/>
                <a:ext cx="551543" cy="145142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44" name="Rounded Rectangle 243"/>
              <p:cNvSpPr/>
              <p:nvPr/>
            </p:nvSpPr>
            <p:spPr>
              <a:xfrm>
                <a:off x="9162685" y="1366070"/>
                <a:ext cx="551543" cy="145142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45" name="Rounded Rectangle 244"/>
              <p:cNvSpPr/>
              <p:nvPr/>
            </p:nvSpPr>
            <p:spPr>
              <a:xfrm>
                <a:off x="9743255" y="1366070"/>
                <a:ext cx="551543" cy="145142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46" name="Rounded Rectangle 245"/>
              <p:cNvSpPr/>
              <p:nvPr/>
            </p:nvSpPr>
            <p:spPr>
              <a:xfrm>
                <a:off x="10323825" y="1366070"/>
                <a:ext cx="551543" cy="145142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55" name="íṣḻídé"/>
          <p:cNvSpPr txBox="1"/>
          <p:nvPr/>
        </p:nvSpPr>
        <p:spPr>
          <a:xfrm>
            <a:off x="6215995" y="4764708"/>
            <a:ext cx="5320029" cy="1860550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6083160" y="1236514"/>
            <a:ext cx="2914471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执行数据分析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3" name="hammer.wav"/>
          </p:stSnd>
        </p:sndAc>
      </p:transition>
    </mc:Choice>
    <mc:Fallback xmlns="">
      <p:transition spd="slow" advTm="3000">
        <p:random/>
        <p:sndAc>
          <p:stSnd>
            <p:snd r:embed="rId6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5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50"/>
                            </p:stCondLst>
                            <p:childTnLst>
                              <p:par>
                                <p:cTn id="38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Graphic spid="2" grpId="0">
        <p:bldSub>
          <a:bldChart bld="series"/>
        </p:bldSub>
      </p:bldGraphic>
      <p:bldP spid="55" grpId="0"/>
      <p:bldP spid="7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6"/>
          <p:cNvSpPr txBox="1"/>
          <p:nvPr/>
        </p:nvSpPr>
        <p:spPr>
          <a:xfrm>
            <a:off x="354563" y="23490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4563" y="62082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 You Text Here Add You Text Here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0" y="234902"/>
            <a:ext cx="354563" cy="677408"/>
            <a:chOff x="0" y="-78772"/>
            <a:chExt cx="602082" cy="1150304"/>
          </a:xfrm>
        </p:grpSpPr>
        <p:sp>
          <p:nvSpPr>
            <p:cNvPr id="36" name="任意多边形 35"/>
            <p:cNvSpPr/>
            <p:nvPr/>
          </p:nvSpPr>
          <p:spPr>
            <a:xfrm>
              <a:off x="0" y="256213"/>
              <a:ext cx="251412" cy="480334"/>
            </a:xfrm>
            <a:custGeom>
              <a:avLst/>
              <a:gdLst>
                <a:gd name="connsiteX0" fmla="*/ 0 w 251412"/>
                <a:gd name="connsiteY0" fmla="*/ 0 h 480334"/>
                <a:gd name="connsiteX1" fmla="*/ 251412 w 251412"/>
                <a:gd name="connsiteY1" fmla="*/ 240167 h 480334"/>
                <a:gd name="connsiteX2" fmla="*/ 0 w 251412"/>
                <a:gd name="connsiteY2" fmla="*/ 480334 h 480334"/>
                <a:gd name="connsiteX3" fmla="*/ 0 w 251412"/>
                <a:gd name="connsiteY3" fmla="*/ 0 h 48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12" h="480334">
                  <a:moveTo>
                    <a:pt x="0" y="0"/>
                  </a:moveTo>
                  <a:lnTo>
                    <a:pt x="251412" y="240167"/>
                  </a:lnTo>
                  <a:lnTo>
                    <a:pt x="0" y="480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0" y="-78772"/>
              <a:ext cx="602082" cy="1150304"/>
            </a:xfrm>
            <a:custGeom>
              <a:avLst/>
              <a:gdLst>
                <a:gd name="connsiteX0" fmla="*/ 0 w 441911"/>
                <a:gd name="connsiteY0" fmla="*/ 0 h 844290"/>
                <a:gd name="connsiteX1" fmla="*/ 441911 w 441911"/>
                <a:gd name="connsiteY1" fmla="*/ 422145 h 844290"/>
                <a:gd name="connsiteX2" fmla="*/ 0 w 441911"/>
                <a:gd name="connsiteY2" fmla="*/ 844290 h 844290"/>
                <a:gd name="connsiteX3" fmla="*/ 0 w 441911"/>
                <a:gd name="connsiteY3" fmla="*/ 662312 h 844290"/>
                <a:gd name="connsiteX4" fmla="*/ 251412 w 441911"/>
                <a:gd name="connsiteY4" fmla="*/ 422145 h 844290"/>
                <a:gd name="connsiteX5" fmla="*/ 0 w 441911"/>
                <a:gd name="connsiteY5" fmla="*/ 181978 h 844290"/>
                <a:gd name="connsiteX6" fmla="*/ 0 w 441911"/>
                <a:gd name="connsiteY6" fmla="*/ 0 h 8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1911" h="844290">
                  <a:moveTo>
                    <a:pt x="0" y="0"/>
                  </a:moveTo>
                  <a:lnTo>
                    <a:pt x="441911" y="422145"/>
                  </a:lnTo>
                  <a:lnTo>
                    <a:pt x="0" y="844290"/>
                  </a:lnTo>
                  <a:lnTo>
                    <a:pt x="0" y="662312"/>
                  </a:lnTo>
                  <a:lnTo>
                    <a:pt x="251412" y="422145"/>
                  </a:lnTo>
                  <a:lnTo>
                    <a:pt x="0" y="181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9677e9f748170939bf1614ff0b06eb86"/>
          <p:cNvPicPr>
            <a:picLocks noChangeAspect="1"/>
          </p:cNvPicPr>
          <p:nvPr/>
        </p:nvPicPr>
        <p:blipFill>
          <a:blip r:embed="rId5"/>
          <a:srcRect b="68236"/>
          <a:stretch>
            <a:fillRect/>
          </a:stretch>
        </p:blipFill>
        <p:spPr>
          <a:xfrm>
            <a:off x="147955" y="1472565"/>
            <a:ext cx="5155565" cy="2419985"/>
          </a:xfrm>
          <a:prstGeom prst="rect">
            <a:avLst/>
          </a:prstGeom>
        </p:spPr>
      </p:pic>
      <p:pic>
        <p:nvPicPr>
          <p:cNvPr id="7" name="图片 6" descr="9677e9f748170939bf1614ff0b06eb86"/>
          <p:cNvPicPr>
            <a:picLocks noChangeAspect="1"/>
          </p:cNvPicPr>
          <p:nvPr/>
        </p:nvPicPr>
        <p:blipFill>
          <a:blip r:embed="rId5"/>
          <a:srcRect t="31256" b="35238"/>
          <a:stretch>
            <a:fillRect/>
          </a:stretch>
        </p:blipFill>
        <p:spPr>
          <a:xfrm>
            <a:off x="2254250" y="1472565"/>
            <a:ext cx="5155565" cy="2552700"/>
          </a:xfrm>
          <a:prstGeom prst="rect">
            <a:avLst/>
          </a:prstGeom>
        </p:spPr>
      </p:pic>
      <p:pic>
        <p:nvPicPr>
          <p:cNvPr id="8" name="图片 7" descr="9677e9f748170939bf1614ff0b06eb86"/>
          <p:cNvPicPr>
            <a:picLocks noChangeAspect="1"/>
          </p:cNvPicPr>
          <p:nvPr/>
        </p:nvPicPr>
        <p:blipFill>
          <a:blip r:embed="rId5"/>
          <a:srcRect t="64770" b="3124"/>
          <a:stretch>
            <a:fillRect/>
          </a:stretch>
        </p:blipFill>
        <p:spPr>
          <a:xfrm>
            <a:off x="7994650" y="1472565"/>
            <a:ext cx="5155565" cy="244602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466090" y="4470400"/>
            <a:ext cx="4331970" cy="1182370"/>
            <a:chOff x="734" y="7007"/>
            <a:chExt cx="6822" cy="1862"/>
          </a:xfrm>
        </p:grpSpPr>
        <p:sp>
          <p:nvSpPr>
            <p:cNvPr id="17" name="íŝľïḓê"/>
            <p:cNvSpPr/>
            <p:nvPr/>
          </p:nvSpPr>
          <p:spPr>
            <a:xfrm>
              <a:off x="880" y="7881"/>
              <a:ext cx="6676" cy="988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lnSpc>
                  <a:spcPct val="150000"/>
                </a:lnSpc>
                <a:tabLst>
                  <a:tab pos="227965" algn="l"/>
                </a:tabLst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请在此处添加描述性文字，或直接粘贴复制粘贴准备好的文字。</a:t>
              </a:r>
            </a:p>
            <a:p>
              <a:pPr>
                <a:lnSpc>
                  <a:spcPct val="150000"/>
                </a:lnSpc>
                <a:tabLst>
                  <a:tab pos="227965" algn="l"/>
                </a:tabLst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请在此处添加描述性文字，或直接粘贴复制粘贴准备好的文字。</a:t>
              </a:r>
            </a:p>
          </p:txBody>
        </p:sp>
        <p:sp>
          <p:nvSpPr>
            <p:cNvPr id="18" name="iŝļïḍé"/>
            <p:cNvSpPr txBox="1"/>
            <p:nvPr/>
          </p:nvSpPr>
          <p:spPr bwMode="auto">
            <a:xfrm>
              <a:off x="734" y="7007"/>
              <a:ext cx="5489" cy="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>
              <a:normAutofit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b="1" dirty="0">
                  <a:solidFill>
                    <a:srgbClr val="FFC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标题文本预设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187055" y="4470400"/>
            <a:ext cx="4331970" cy="1182370"/>
            <a:chOff x="734" y="7007"/>
            <a:chExt cx="6822" cy="1862"/>
          </a:xfrm>
        </p:grpSpPr>
        <p:sp>
          <p:nvSpPr>
            <p:cNvPr id="11" name="íŝľïḓê"/>
            <p:cNvSpPr/>
            <p:nvPr/>
          </p:nvSpPr>
          <p:spPr>
            <a:xfrm>
              <a:off x="880" y="7881"/>
              <a:ext cx="6676" cy="988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lnSpc>
                  <a:spcPct val="150000"/>
                </a:lnSpc>
                <a:tabLst>
                  <a:tab pos="227965" algn="l"/>
                </a:tabLst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请在此处添加描述性文字，或直接粘贴复制粘贴准备好的文字。</a:t>
              </a:r>
            </a:p>
            <a:p>
              <a:pPr>
                <a:lnSpc>
                  <a:spcPct val="150000"/>
                </a:lnSpc>
                <a:tabLst>
                  <a:tab pos="227965" algn="l"/>
                </a:tabLst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请在此处添加描述性文字，或直接粘贴复制粘贴准备好的文字。</a:t>
              </a:r>
            </a:p>
          </p:txBody>
        </p:sp>
        <p:sp>
          <p:nvSpPr>
            <p:cNvPr id="12" name="iŝļïḍé"/>
            <p:cNvSpPr txBox="1"/>
            <p:nvPr/>
          </p:nvSpPr>
          <p:spPr bwMode="auto">
            <a:xfrm>
              <a:off x="734" y="7007"/>
              <a:ext cx="5489" cy="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>
              <a:normAutofit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b="1" dirty="0">
                  <a:solidFill>
                    <a:srgbClr val="FEAC67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标题文本预设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358005" y="4470400"/>
            <a:ext cx="4331970" cy="1182370"/>
            <a:chOff x="734" y="7007"/>
            <a:chExt cx="6822" cy="1862"/>
          </a:xfrm>
        </p:grpSpPr>
        <p:sp>
          <p:nvSpPr>
            <p:cNvPr id="14" name="íŝľïḓê"/>
            <p:cNvSpPr/>
            <p:nvPr/>
          </p:nvSpPr>
          <p:spPr>
            <a:xfrm>
              <a:off x="880" y="7881"/>
              <a:ext cx="6676" cy="988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lnSpc>
                  <a:spcPct val="150000"/>
                </a:lnSpc>
                <a:tabLst>
                  <a:tab pos="227965" algn="l"/>
                </a:tabLst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请在此处添加描述性文字，或直接粘贴复制粘贴准备好的文字。</a:t>
              </a:r>
            </a:p>
            <a:p>
              <a:pPr>
                <a:lnSpc>
                  <a:spcPct val="150000"/>
                </a:lnSpc>
                <a:tabLst>
                  <a:tab pos="227965" algn="l"/>
                </a:tabLst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请在此处添加描述性文字，或直接粘贴复制粘贴准备好的文字。</a:t>
              </a:r>
            </a:p>
          </p:txBody>
        </p:sp>
        <p:sp>
          <p:nvSpPr>
            <p:cNvPr id="15" name="iŝļïḍé"/>
            <p:cNvSpPr txBox="1"/>
            <p:nvPr/>
          </p:nvSpPr>
          <p:spPr bwMode="auto">
            <a:xfrm>
              <a:off x="734" y="7007"/>
              <a:ext cx="5489" cy="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>
              <a:normAutofit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b="1" dirty="0">
                  <a:solidFill>
                    <a:srgbClr val="5B9BD5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标题文本预设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3" name="hammer.wav"/>
          </p:stSnd>
        </p:sndAc>
      </p:transition>
    </mc:Choice>
    <mc:Fallback xmlns="">
      <p:transition spd="slow" advTm="3000">
        <p:random/>
        <p:sndAc>
          <p:stSnd>
            <p:snd r:embed="rId6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6"/>
          <p:cNvSpPr txBox="1"/>
          <p:nvPr/>
        </p:nvSpPr>
        <p:spPr>
          <a:xfrm>
            <a:off x="354563" y="23490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4563" y="62082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 You Text Here Add You Text Here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0" y="234902"/>
            <a:ext cx="354563" cy="677408"/>
            <a:chOff x="0" y="-78772"/>
            <a:chExt cx="602082" cy="1150304"/>
          </a:xfrm>
        </p:grpSpPr>
        <p:sp>
          <p:nvSpPr>
            <p:cNvPr id="36" name="任意多边形 35"/>
            <p:cNvSpPr/>
            <p:nvPr/>
          </p:nvSpPr>
          <p:spPr>
            <a:xfrm>
              <a:off x="0" y="256213"/>
              <a:ext cx="251412" cy="480334"/>
            </a:xfrm>
            <a:custGeom>
              <a:avLst/>
              <a:gdLst>
                <a:gd name="connsiteX0" fmla="*/ 0 w 251412"/>
                <a:gd name="connsiteY0" fmla="*/ 0 h 480334"/>
                <a:gd name="connsiteX1" fmla="*/ 251412 w 251412"/>
                <a:gd name="connsiteY1" fmla="*/ 240167 h 480334"/>
                <a:gd name="connsiteX2" fmla="*/ 0 w 251412"/>
                <a:gd name="connsiteY2" fmla="*/ 480334 h 480334"/>
                <a:gd name="connsiteX3" fmla="*/ 0 w 251412"/>
                <a:gd name="connsiteY3" fmla="*/ 0 h 48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12" h="480334">
                  <a:moveTo>
                    <a:pt x="0" y="0"/>
                  </a:moveTo>
                  <a:lnTo>
                    <a:pt x="251412" y="240167"/>
                  </a:lnTo>
                  <a:lnTo>
                    <a:pt x="0" y="480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0" y="-78772"/>
              <a:ext cx="602082" cy="1150304"/>
            </a:xfrm>
            <a:custGeom>
              <a:avLst/>
              <a:gdLst>
                <a:gd name="connsiteX0" fmla="*/ 0 w 441911"/>
                <a:gd name="connsiteY0" fmla="*/ 0 h 844290"/>
                <a:gd name="connsiteX1" fmla="*/ 441911 w 441911"/>
                <a:gd name="connsiteY1" fmla="*/ 422145 h 844290"/>
                <a:gd name="connsiteX2" fmla="*/ 0 w 441911"/>
                <a:gd name="connsiteY2" fmla="*/ 844290 h 844290"/>
                <a:gd name="connsiteX3" fmla="*/ 0 w 441911"/>
                <a:gd name="connsiteY3" fmla="*/ 662312 h 844290"/>
                <a:gd name="connsiteX4" fmla="*/ 251412 w 441911"/>
                <a:gd name="connsiteY4" fmla="*/ 422145 h 844290"/>
                <a:gd name="connsiteX5" fmla="*/ 0 w 441911"/>
                <a:gd name="connsiteY5" fmla="*/ 181978 h 844290"/>
                <a:gd name="connsiteX6" fmla="*/ 0 w 441911"/>
                <a:gd name="connsiteY6" fmla="*/ 0 h 8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1911" h="844290">
                  <a:moveTo>
                    <a:pt x="0" y="0"/>
                  </a:moveTo>
                  <a:lnTo>
                    <a:pt x="441911" y="422145"/>
                  </a:lnTo>
                  <a:lnTo>
                    <a:pt x="0" y="844290"/>
                  </a:lnTo>
                  <a:lnTo>
                    <a:pt x="0" y="662312"/>
                  </a:lnTo>
                  <a:lnTo>
                    <a:pt x="251412" y="422145"/>
                  </a:lnTo>
                  <a:lnTo>
                    <a:pt x="0" y="181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 descr="ae6a3714bf1191e0542825936168cb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9955" y="621030"/>
            <a:ext cx="9155430" cy="5155565"/>
          </a:xfrm>
          <a:prstGeom prst="rect">
            <a:avLst/>
          </a:prstGeom>
        </p:spPr>
      </p:pic>
      <p:pic>
        <p:nvPicPr>
          <p:cNvPr id="2" name="图片 1" descr="e2c1a0cd267d032b57abe54cd05b35e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012950"/>
            <a:ext cx="3983355" cy="2832100"/>
          </a:xfrm>
          <a:prstGeom prst="rect">
            <a:avLst/>
          </a:prstGeom>
        </p:spPr>
      </p:pic>
      <p:sp>
        <p:nvSpPr>
          <p:cNvPr id="55" name="íṣḻídé"/>
          <p:cNvSpPr txBox="1"/>
          <p:nvPr/>
        </p:nvSpPr>
        <p:spPr>
          <a:xfrm>
            <a:off x="5673070" y="4764708"/>
            <a:ext cx="5320029" cy="1860550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8226920" y="2013119"/>
            <a:ext cx="2914471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办公事务管理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3" name="hammer.wav"/>
          </p:stSnd>
        </p:sndAc>
      </p:transition>
    </mc:Choice>
    <mc:Fallback xmlns="">
      <p:transition spd="slow" advTm="3000">
        <p:random/>
        <p:sndAc>
          <p:stSnd>
            <p:snd r:embed="rId7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250"/>
                            </p:stCondLst>
                            <p:childTnLst>
                              <p:par>
                                <p:cTn id="3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55" grpId="0"/>
      <p:bldP spid="78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6"/>
          <p:cNvSpPr txBox="1"/>
          <p:nvPr/>
        </p:nvSpPr>
        <p:spPr>
          <a:xfrm>
            <a:off x="354563" y="23490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4563" y="62082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 You Text Here Add You Text Here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0" y="234902"/>
            <a:ext cx="354563" cy="677408"/>
            <a:chOff x="0" y="-78772"/>
            <a:chExt cx="602082" cy="1150304"/>
          </a:xfrm>
        </p:grpSpPr>
        <p:sp>
          <p:nvSpPr>
            <p:cNvPr id="36" name="任意多边形 35"/>
            <p:cNvSpPr/>
            <p:nvPr/>
          </p:nvSpPr>
          <p:spPr>
            <a:xfrm>
              <a:off x="0" y="256213"/>
              <a:ext cx="251412" cy="480334"/>
            </a:xfrm>
            <a:custGeom>
              <a:avLst/>
              <a:gdLst>
                <a:gd name="connsiteX0" fmla="*/ 0 w 251412"/>
                <a:gd name="connsiteY0" fmla="*/ 0 h 480334"/>
                <a:gd name="connsiteX1" fmla="*/ 251412 w 251412"/>
                <a:gd name="connsiteY1" fmla="*/ 240167 h 480334"/>
                <a:gd name="connsiteX2" fmla="*/ 0 w 251412"/>
                <a:gd name="connsiteY2" fmla="*/ 480334 h 480334"/>
                <a:gd name="connsiteX3" fmla="*/ 0 w 251412"/>
                <a:gd name="connsiteY3" fmla="*/ 0 h 48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12" h="480334">
                  <a:moveTo>
                    <a:pt x="0" y="0"/>
                  </a:moveTo>
                  <a:lnTo>
                    <a:pt x="251412" y="240167"/>
                  </a:lnTo>
                  <a:lnTo>
                    <a:pt x="0" y="480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0" y="-78772"/>
              <a:ext cx="602082" cy="1150304"/>
            </a:xfrm>
            <a:custGeom>
              <a:avLst/>
              <a:gdLst>
                <a:gd name="connsiteX0" fmla="*/ 0 w 441911"/>
                <a:gd name="connsiteY0" fmla="*/ 0 h 844290"/>
                <a:gd name="connsiteX1" fmla="*/ 441911 w 441911"/>
                <a:gd name="connsiteY1" fmla="*/ 422145 h 844290"/>
                <a:gd name="connsiteX2" fmla="*/ 0 w 441911"/>
                <a:gd name="connsiteY2" fmla="*/ 844290 h 844290"/>
                <a:gd name="connsiteX3" fmla="*/ 0 w 441911"/>
                <a:gd name="connsiteY3" fmla="*/ 662312 h 844290"/>
                <a:gd name="connsiteX4" fmla="*/ 251412 w 441911"/>
                <a:gd name="connsiteY4" fmla="*/ 422145 h 844290"/>
                <a:gd name="connsiteX5" fmla="*/ 0 w 441911"/>
                <a:gd name="connsiteY5" fmla="*/ 181978 h 844290"/>
                <a:gd name="connsiteX6" fmla="*/ 0 w 441911"/>
                <a:gd name="connsiteY6" fmla="*/ 0 h 8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1911" h="844290">
                  <a:moveTo>
                    <a:pt x="0" y="0"/>
                  </a:moveTo>
                  <a:lnTo>
                    <a:pt x="441911" y="422145"/>
                  </a:lnTo>
                  <a:lnTo>
                    <a:pt x="0" y="844290"/>
                  </a:lnTo>
                  <a:lnTo>
                    <a:pt x="0" y="662312"/>
                  </a:lnTo>
                  <a:lnTo>
                    <a:pt x="251412" y="422145"/>
                  </a:lnTo>
                  <a:lnTo>
                    <a:pt x="0" y="181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812540" y="2918460"/>
            <a:ext cx="1808480" cy="1435100"/>
            <a:chOff x="6004" y="4596"/>
            <a:chExt cx="2848" cy="2260"/>
          </a:xfrm>
        </p:grpSpPr>
        <p:sp>
          <p:nvSpPr>
            <p:cNvPr id="7" name="下箭头 22"/>
            <p:cNvSpPr>
              <a:spLocks noChangeArrowheads="1"/>
            </p:cNvSpPr>
            <p:nvPr/>
          </p:nvSpPr>
          <p:spPr bwMode="auto">
            <a:xfrm rot="16200000">
              <a:off x="6298" y="4302"/>
              <a:ext cx="2260" cy="2848"/>
            </a:xfrm>
            <a:prstGeom prst="downArrow">
              <a:avLst>
                <a:gd name="adj1" fmla="val 50000"/>
                <a:gd name="adj2" fmla="val 54131"/>
              </a:avLst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0" name="文本框 9"/>
            <p:cNvSpPr txBox="1">
              <a:spLocks noChangeArrowheads="1"/>
            </p:cNvSpPr>
            <p:nvPr/>
          </p:nvSpPr>
          <p:spPr bwMode="auto">
            <a:xfrm>
              <a:off x="6092" y="5265"/>
              <a:ext cx="1590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单击添    加标题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196965" y="2918460"/>
            <a:ext cx="1808480" cy="1435100"/>
            <a:chOff x="9759" y="4596"/>
            <a:chExt cx="2848" cy="2260"/>
          </a:xfrm>
        </p:grpSpPr>
        <p:sp>
          <p:nvSpPr>
            <p:cNvPr id="8" name="下箭头 23"/>
            <p:cNvSpPr>
              <a:spLocks noChangeArrowheads="1"/>
            </p:cNvSpPr>
            <p:nvPr/>
          </p:nvSpPr>
          <p:spPr bwMode="auto">
            <a:xfrm rot="5400000">
              <a:off x="10053" y="4302"/>
              <a:ext cx="2260" cy="2848"/>
            </a:xfrm>
            <a:prstGeom prst="downArrow">
              <a:avLst>
                <a:gd name="adj1" fmla="val 50000"/>
                <a:gd name="adj2" fmla="val 54131"/>
              </a:avLst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1" name="文本框 10"/>
            <p:cNvSpPr txBox="1">
              <a:spLocks noChangeArrowheads="1"/>
            </p:cNvSpPr>
            <p:nvPr/>
          </p:nvSpPr>
          <p:spPr bwMode="auto">
            <a:xfrm>
              <a:off x="10887" y="5265"/>
              <a:ext cx="1510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单击添加标题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104765" y="1656080"/>
            <a:ext cx="1607820" cy="1884680"/>
            <a:chOff x="8039" y="2608"/>
            <a:chExt cx="2532" cy="2968"/>
          </a:xfrm>
        </p:grpSpPr>
        <p:sp>
          <p:nvSpPr>
            <p:cNvPr id="3" name="下箭头 21"/>
            <p:cNvSpPr>
              <a:spLocks noChangeArrowheads="1"/>
            </p:cNvSpPr>
            <p:nvPr/>
          </p:nvSpPr>
          <p:spPr bwMode="auto">
            <a:xfrm>
              <a:off x="8039" y="2608"/>
              <a:ext cx="2533" cy="2968"/>
            </a:xfrm>
            <a:prstGeom prst="downArrow">
              <a:avLst>
                <a:gd name="adj1" fmla="val 50000"/>
                <a:gd name="adj2" fmla="val 54162"/>
              </a:avLst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2" name="文本框 11"/>
            <p:cNvSpPr txBox="1">
              <a:spLocks noChangeArrowheads="1"/>
            </p:cNvSpPr>
            <p:nvPr/>
          </p:nvSpPr>
          <p:spPr bwMode="auto">
            <a:xfrm>
              <a:off x="8619" y="3078"/>
              <a:ext cx="1308" cy="1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  </a:t>
              </a:r>
              <a:r>
                <a:rPr lang="zh-CN" altLang="en-US" sz="18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</a:t>
              </a:r>
              <a:endParaRPr lang="en-US" altLang="zh-CN" sz="18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  </a:t>
              </a:r>
              <a:r>
                <a:rPr lang="zh-CN" altLang="en-US" sz="18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</a:t>
              </a:r>
              <a:endParaRPr lang="en-US" altLang="zh-CN" sz="18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8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  标题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104765" y="3730625"/>
            <a:ext cx="1607820" cy="1883410"/>
            <a:chOff x="8039" y="5875"/>
            <a:chExt cx="2532" cy="2966"/>
          </a:xfrm>
        </p:grpSpPr>
        <p:sp>
          <p:nvSpPr>
            <p:cNvPr id="9" name="下箭头 24"/>
            <p:cNvSpPr>
              <a:spLocks noChangeArrowheads="1"/>
            </p:cNvSpPr>
            <p:nvPr/>
          </p:nvSpPr>
          <p:spPr bwMode="auto">
            <a:xfrm rot="10800000">
              <a:off x="8039" y="5875"/>
              <a:ext cx="2533" cy="2967"/>
            </a:xfrm>
            <a:prstGeom prst="downArrow">
              <a:avLst>
                <a:gd name="adj1" fmla="val 50000"/>
                <a:gd name="adj2" fmla="val 54162"/>
              </a:avLst>
            </a:prstGeom>
            <a:solidFill>
              <a:srgbClr val="FEAC67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3" name="文本框 12"/>
            <p:cNvSpPr txBox="1">
              <a:spLocks noChangeArrowheads="1"/>
            </p:cNvSpPr>
            <p:nvPr/>
          </p:nvSpPr>
          <p:spPr bwMode="auto">
            <a:xfrm>
              <a:off x="8619" y="6683"/>
              <a:ext cx="1308" cy="1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  </a:t>
              </a:r>
              <a:r>
                <a:rPr lang="zh-CN" altLang="en-US"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</a:t>
              </a:r>
              <a:endParaRPr lang="en-US" altLang="zh-CN" sz="18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  </a:t>
              </a:r>
              <a:r>
                <a:rPr lang="zh-CN" altLang="en-US"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</a:t>
              </a:r>
              <a:endParaRPr lang="en-US" altLang="zh-CN" sz="18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81990" y="1685925"/>
            <a:ext cx="4351020" cy="1757680"/>
            <a:chOff x="1074" y="2655"/>
            <a:chExt cx="6852" cy="2768"/>
          </a:xfrm>
        </p:grpSpPr>
        <p:sp>
          <p:nvSpPr>
            <p:cNvPr id="16" name="文本框 19"/>
            <p:cNvSpPr txBox="1">
              <a:spLocks noChangeArrowheads="1"/>
            </p:cNvSpPr>
            <p:nvPr/>
          </p:nvSpPr>
          <p:spPr bwMode="auto">
            <a:xfrm>
              <a:off x="6832" y="2655"/>
              <a:ext cx="1095" cy="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rgbClr val="A5A5A5"/>
                  </a:solidFill>
                  <a:latin typeface="微软雅黑" panose="020B0503020204020204" charset="-122"/>
                  <a:ea typeface="微软雅黑" panose="020B0503020204020204" charset="-122"/>
                </a:rPr>
                <a:t>01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915" y="2788"/>
              <a:ext cx="2272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A5A5A5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行政管理</a:t>
              </a:r>
            </a:p>
          </p:txBody>
        </p:sp>
        <p:sp>
          <p:nvSpPr>
            <p:cNvPr id="61" name="íṣḻídé"/>
            <p:cNvSpPr txBox="1"/>
            <p:nvPr/>
          </p:nvSpPr>
          <p:spPr>
            <a:xfrm>
              <a:off x="1074" y="3523"/>
              <a:ext cx="6078" cy="1900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eaLnBrk="1" hangingPunct="1">
                <a:lnSpc>
                  <a:spcPct val="16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请在此处添加描述性文字，或直接粘贴复制粘贴准备好的文字。</a:t>
              </a:r>
            </a:p>
            <a:p>
              <a:pPr eaLnBrk="1" hangingPunct="1">
                <a:lnSpc>
                  <a:spcPct val="16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请在此处添加描述性文字，或直接粘贴复制粘贴准备好的文字。</a:t>
              </a:r>
            </a:p>
            <a:p>
              <a:pPr eaLnBrk="1" hangingPunct="1">
                <a:lnSpc>
                  <a:spcPct val="16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请在此处添加描述性文字，或直接粘贴复制粘贴准备好的文字。</a:t>
              </a:r>
            </a:p>
            <a:p>
              <a:pPr eaLnBrk="1" hangingPunct="1">
                <a:lnSpc>
                  <a:spcPct val="16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请在此处添加描述性文字，或直接粘贴复制粘贴准备好的文字。</a:t>
              </a:r>
            </a:p>
            <a:p>
              <a:pPr eaLnBrk="1" hangingPunct="1">
                <a:lnSpc>
                  <a:spcPct val="160000"/>
                </a:lnSpc>
                <a:spcBef>
                  <a:spcPct val="0"/>
                </a:spcBef>
                <a:buFontTx/>
                <a:buNone/>
              </a:pP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81990" y="3930650"/>
            <a:ext cx="4309745" cy="1983105"/>
            <a:chOff x="1074" y="6190"/>
            <a:chExt cx="6787" cy="3123"/>
          </a:xfrm>
        </p:grpSpPr>
        <p:sp>
          <p:nvSpPr>
            <p:cNvPr id="14" name="文本框 17"/>
            <p:cNvSpPr txBox="1">
              <a:spLocks noChangeArrowheads="1"/>
            </p:cNvSpPr>
            <p:nvPr/>
          </p:nvSpPr>
          <p:spPr bwMode="auto">
            <a:xfrm>
              <a:off x="6767" y="7783"/>
              <a:ext cx="1095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rgbClr val="FFC000"/>
                  </a:solidFill>
                  <a:latin typeface="微软雅黑" panose="020B0503020204020204" charset="-122"/>
                  <a:ea typeface="微软雅黑" panose="020B0503020204020204" charset="-122"/>
                </a:rPr>
                <a:t>03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915" y="6190"/>
              <a:ext cx="2272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模式分析</a:t>
              </a:r>
            </a:p>
          </p:txBody>
        </p:sp>
        <p:sp>
          <p:nvSpPr>
            <p:cNvPr id="62" name="íṣḻídé"/>
            <p:cNvSpPr txBox="1"/>
            <p:nvPr/>
          </p:nvSpPr>
          <p:spPr>
            <a:xfrm>
              <a:off x="1074" y="6919"/>
              <a:ext cx="5971" cy="2395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eaLnBrk="1" hangingPunct="1">
                <a:lnSpc>
                  <a:spcPct val="16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请在此处添加描述性文字，或直接粘贴复制粘贴准备好的文字。</a:t>
              </a:r>
            </a:p>
            <a:p>
              <a:pPr eaLnBrk="1" hangingPunct="1">
                <a:lnSpc>
                  <a:spcPct val="16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请在此处添加描述性文字，或直接粘贴复制粘贴准备好的文字。</a:t>
              </a:r>
            </a:p>
            <a:p>
              <a:pPr eaLnBrk="1" hangingPunct="1">
                <a:lnSpc>
                  <a:spcPct val="16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请在此处添加描述性文字，或直接粘贴复制粘贴准备好的文字。</a:t>
              </a:r>
            </a:p>
            <a:p>
              <a:pPr eaLnBrk="1" hangingPunct="1">
                <a:lnSpc>
                  <a:spcPct val="16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请在此处添加描述性文字，或直接粘贴复制粘贴准备好的文字。</a:t>
              </a:r>
            </a:p>
            <a:p>
              <a:pPr eaLnBrk="1" hangingPunct="1">
                <a:lnSpc>
                  <a:spcPct val="160000"/>
                </a:lnSpc>
                <a:spcBef>
                  <a:spcPct val="0"/>
                </a:spcBef>
                <a:buFontTx/>
                <a:buNone/>
              </a:pP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837045" y="1652905"/>
            <a:ext cx="6374130" cy="2457450"/>
            <a:chOff x="10767" y="2603"/>
            <a:chExt cx="10038" cy="3870"/>
          </a:xfrm>
        </p:grpSpPr>
        <p:sp>
          <p:nvSpPr>
            <p:cNvPr id="15" name="文本框 18"/>
            <p:cNvSpPr txBox="1">
              <a:spLocks noChangeArrowheads="1"/>
            </p:cNvSpPr>
            <p:nvPr/>
          </p:nvSpPr>
          <p:spPr bwMode="auto">
            <a:xfrm>
              <a:off x="10767" y="2603"/>
              <a:ext cx="1095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3200" dirty="0">
                  <a:solidFill>
                    <a:srgbClr val="5B9BD5"/>
                  </a:solidFill>
                  <a:latin typeface="微软雅黑" panose="020B0503020204020204" charset="-122"/>
                  <a:ea typeface="微软雅黑" panose="020B0503020204020204" charset="-122"/>
                </a:rPr>
                <a:t>02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4282" y="2788"/>
              <a:ext cx="2272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情况应对</a:t>
              </a:r>
            </a:p>
          </p:txBody>
        </p:sp>
        <p:sp>
          <p:nvSpPr>
            <p:cNvPr id="63" name="íṣḻídé"/>
            <p:cNvSpPr txBox="1"/>
            <p:nvPr/>
          </p:nvSpPr>
          <p:spPr>
            <a:xfrm>
              <a:off x="12427" y="3543"/>
              <a:ext cx="8378" cy="2930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eaLnBrk="1" hangingPunct="1">
                <a:lnSpc>
                  <a:spcPct val="16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请在此处添加描述性文字，或直接粘贴复制粘贴准备好的文字。</a:t>
              </a:r>
            </a:p>
            <a:p>
              <a:pPr eaLnBrk="1" hangingPunct="1">
                <a:lnSpc>
                  <a:spcPct val="16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请在此处添加描述性文字，或直接粘贴复制粘贴准备好的文字。</a:t>
              </a:r>
            </a:p>
            <a:p>
              <a:pPr eaLnBrk="1" hangingPunct="1">
                <a:lnSpc>
                  <a:spcPct val="16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请在此处添加描述性文字，或直接粘贴复制粘贴准备好的文字。</a:t>
              </a:r>
            </a:p>
            <a:p>
              <a:pPr eaLnBrk="1" hangingPunct="1">
                <a:lnSpc>
                  <a:spcPct val="16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请在此处添加描述性文字，或直接粘贴复制粘贴准备好的文字。</a:t>
              </a:r>
            </a:p>
            <a:p>
              <a:pPr eaLnBrk="1" hangingPunct="1">
                <a:lnSpc>
                  <a:spcPct val="160000"/>
                </a:lnSpc>
                <a:spcBef>
                  <a:spcPct val="0"/>
                </a:spcBef>
                <a:buFontTx/>
                <a:buNone/>
              </a:pP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743065" y="3910965"/>
            <a:ext cx="6468110" cy="2336165"/>
            <a:chOff x="10619" y="6107"/>
            <a:chExt cx="10186" cy="3679"/>
          </a:xfrm>
        </p:grpSpPr>
        <p:sp>
          <p:nvSpPr>
            <p:cNvPr id="17" name="文本框 20"/>
            <p:cNvSpPr txBox="1">
              <a:spLocks noChangeArrowheads="1"/>
            </p:cNvSpPr>
            <p:nvPr/>
          </p:nvSpPr>
          <p:spPr bwMode="auto">
            <a:xfrm>
              <a:off x="10619" y="7700"/>
              <a:ext cx="1095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rgbClr val="FEAC67"/>
                  </a:solidFill>
                  <a:latin typeface="微软雅黑" panose="020B0503020204020204" charset="-122"/>
                  <a:ea typeface="微软雅黑" panose="020B0503020204020204" charset="-122"/>
                </a:rPr>
                <a:t>04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4282" y="6107"/>
              <a:ext cx="2272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A254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总结改正</a:t>
              </a:r>
            </a:p>
          </p:txBody>
        </p:sp>
        <p:sp>
          <p:nvSpPr>
            <p:cNvPr id="64" name="íṣḻídé"/>
            <p:cNvSpPr txBox="1"/>
            <p:nvPr/>
          </p:nvSpPr>
          <p:spPr>
            <a:xfrm>
              <a:off x="12427" y="6856"/>
              <a:ext cx="8378" cy="2930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eaLnBrk="1" hangingPunct="1">
                <a:lnSpc>
                  <a:spcPct val="16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请在此处添加描述性文字，或直接粘贴复制粘贴准备好的文字。</a:t>
              </a:r>
            </a:p>
            <a:p>
              <a:pPr eaLnBrk="1" hangingPunct="1">
                <a:lnSpc>
                  <a:spcPct val="16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请在此处添加描述性文字，或直接粘贴复制粘贴准备好的文字。</a:t>
              </a:r>
            </a:p>
            <a:p>
              <a:pPr eaLnBrk="1" hangingPunct="1">
                <a:lnSpc>
                  <a:spcPct val="16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请在此处添加描述性文字，或直接粘贴复制粘贴准备好的文字。</a:t>
              </a:r>
            </a:p>
            <a:p>
              <a:pPr eaLnBrk="1" hangingPunct="1">
                <a:lnSpc>
                  <a:spcPct val="16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请在此处添加描述性文字，或直接粘贴复制粘贴准备好的文字。</a:t>
              </a:r>
            </a:p>
            <a:p>
              <a:pPr eaLnBrk="1" hangingPunct="1">
                <a:lnSpc>
                  <a:spcPct val="160000"/>
                </a:lnSpc>
                <a:spcBef>
                  <a:spcPct val="0"/>
                </a:spcBef>
                <a:buFontTx/>
                <a:buNone/>
              </a:pP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3" name="hammer.wav"/>
          </p:stSnd>
        </p:sndAc>
      </p:transition>
    </mc:Choice>
    <mc:Fallback xmlns="">
      <p:transition spd="slow" advTm="3000">
        <p:random/>
        <p:sndAc>
          <p:stSnd>
            <p:snd r:embed="rId5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2279015" y="1991360"/>
            <a:ext cx="2877185" cy="0"/>
          </a:xfrm>
          <a:prstGeom prst="line">
            <a:avLst/>
          </a:prstGeom>
          <a:ln w="25400">
            <a:solidFill>
              <a:srgbClr val="FFA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6896735" y="1991360"/>
            <a:ext cx="2877185" cy="0"/>
          </a:xfrm>
          <a:prstGeom prst="line">
            <a:avLst/>
          </a:prstGeom>
          <a:ln w="25400">
            <a:solidFill>
              <a:srgbClr val="FFA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439410" y="1391920"/>
            <a:ext cx="14071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03</a:t>
            </a:r>
            <a:endParaRPr lang="en-US" altLang="zh-CN" sz="7200" b="1">
              <a:solidFill>
                <a:srgbClr val="FEAC67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79015" y="2315845"/>
            <a:ext cx="74949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b="1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不足之处</a:t>
            </a:r>
            <a:endParaRPr lang="zh-CN" altLang="en-US" sz="7200" b="1">
              <a:solidFill>
                <a:srgbClr val="FEAC67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279015" y="3673475"/>
            <a:ext cx="7503160" cy="0"/>
          </a:xfrm>
          <a:prstGeom prst="line">
            <a:avLst/>
          </a:prstGeom>
          <a:ln w="25400">
            <a:solidFill>
              <a:srgbClr val="FFA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39a0357db73588325c30da6ecc6687ea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3985" y="4260850"/>
            <a:ext cx="4163695" cy="21386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3" name="hammer.wav"/>
          </p:stSnd>
        </p:sndAc>
      </p:transition>
    </mc:Choice>
    <mc:Fallback xmlns="">
      <p:transition spd="slow" advTm="3000">
        <p:random/>
        <p:sndAc>
          <p:stSnd>
            <p:snd r:embed="rId6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5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6"/>
          <p:cNvSpPr txBox="1"/>
          <p:nvPr/>
        </p:nvSpPr>
        <p:spPr>
          <a:xfrm>
            <a:off x="354563" y="23490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4563" y="62082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 You Text Here Add You Text Here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0" y="234902"/>
            <a:ext cx="354563" cy="677408"/>
            <a:chOff x="0" y="-78772"/>
            <a:chExt cx="602082" cy="1150304"/>
          </a:xfrm>
        </p:grpSpPr>
        <p:sp>
          <p:nvSpPr>
            <p:cNvPr id="36" name="任意多边形 35"/>
            <p:cNvSpPr/>
            <p:nvPr/>
          </p:nvSpPr>
          <p:spPr>
            <a:xfrm>
              <a:off x="0" y="256213"/>
              <a:ext cx="251412" cy="480334"/>
            </a:xfrm>
            <a:custGeom>
              <a:avLst/>
              <a:gdLst>
                <a:gd name="connsiteX0" fmla="*/ 0 w 251412"/>
                <a:gd name="connsiteY0" fmla="*/ 0 h 480334"/>
                <a:gd name="connsiteX1" fmla="*/ 251412 w 251412"/>
                <a:gd name="connsiteY1" fmla="*/ 240167 h 480334"/>
                <a:gd name="connsiteX2" fmla="*/ 0 w 251412"/>
                <a:gd name="connsiteY2" fmla="*/ 480334 h 480334"/>
                <a:gd name="connsiteX3" fmla="*/ 0 w 251412"/>
                <a:gd name="connsiteY3" fmla="*/ 0 h 48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12" h="480334">
                  <a:moveTo>
                    <a:pt x="0" y="0"/>
                  </a:moveTo>
                  <a:lnTo>
                    <a:pt x="251412" y="240167"/>
                  </a:lnTo>
                  <a:lnTo>
                    <a:pt x="0" y="480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0" y="-78772"/>
              <a:ext cx="602082" cy="1150304"/>
            </a:xfrm>
            <a:custGeom>
              <a:avLst/>
              <a:gdLst>
                <a:gd name="connsiteX0" fmla="*/ 0 w 441911"/>
                <a:gd name="connsiteY0" fmla="*/ 0 h 844290"/>
                <a:gd name="connsiteX1" fmla="*/ 441911 w 441911"/>
                <a:gd name="connsiteY1" fmla="*/ 422145 h 844290"/>
                <a:gd name="connsiteX2" fmla="*/ 0 w 441911"/>
                <a:gd name="connsiteY2" fmla="*/ 844290 h 844290"/>
                <a:gd name="connsiteX3" fmla="*/ 0 w 441911"/>
                <a:gd name="connsiteY3" fmla="*/ 662312 h 844290"/>
                <a:gd name="connsiteX4" fmla="*/ 251412 w 441911"/>
                <a:gd name="connsiteY4" fmla="*/ 422145 h 844290"/>
                <a:gd name="connsiteX5" fmla="*/ 0 w 441911"/>
                <a:gd name="connsiteY5" fmla="*/ 181978 h 844290"/>
                <a:gd name="connsiteX6" fmla="*/ 0 w 441911"/>
                <a:gd name="connsiteY6" fmla="*/ 0 h 8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1911" h="844290">
                  <a:moveTo>
                    <a:pt x="0" y="0"/>
                  </a:moveTo>
                  <a:lnTo>
                    <a:pt x="441911" y="422145"/>
                  </a:lnTo>
                  <a:lnTo>
                    <a:pt x="0" y="844290"/>
                  </a:lnTo>
                  <a:lnTo>
                    <a:pt x="0" y="662312"/>
                  </a:lnTo>
                  <a:lnTo>
                    <a:pt x="251412" y="422145"/>
                  </a:lnTo>
                  <a:lnTo>
                    <a:pt x="0" y="181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íṥ1ídè"/>
          <p:cNvSpPr/>
          <p:nvPr/>
        </p:nvSpPr>
        <p:spPr>
          <a:xfrm flipV="1">
            <a:off x="1287780" y="3743960"/>
            <a:ext cx="4860290" cy="1793875"/>
          </a:xfrm>
          <a:custGeom>
            <a:avLst/>
            <a:gdLst>
              <a:gd name="connsiteX0" fmla="*/ 239626 w 4860061"/>
              <a:gd name="connsiteY0" fmla="*/ 0 h 1793810"/>
              <a:gd name="connsiteX1" fmla="*/ 3963156 w 4860061"/>
              <a:gd name="connsiteY1" fmla="*/ 0 h 1793810"/>
              <a:gd name="connsiteX2" fmla="*/ 4860061 w 4860061"/>
              <a:gd name="connsiteY2" fmla="*/ 896905 h 1793810"/>
              <a:gd name="connsiteX3" fmla="*/ 4860061 w 4860061"/>
              <a:gd name="connsiteY3" fmla="*/ 1793810 h 1793810"/>
              <a:gd name="connsiteX4" fmla="*/ 4769902 w 4860061"/>
              <a:gd name="connsiteY4" fmla="*/ 1793810 h 1793810"/>
              <a:gd name="connsiteX5" fmla="*/ 4769902 w 4860061"/>
              <a:gd name="connsiteY5" fmla="*/ 957113 h 1793810"/>
              <a:gd name="connsiteX6" fmla="*/ 3912791 w 4860061"/>
              <a:gd name="connsiteY6" fmla="*/ 100001 h 1793810"/>
              <a:gd name="connsiteX7" fmla="*/ 292797 w 4860061"/>
              <a:gd name="connsiteY7" fmla="*/ 100001 h 1793810"/>
              <a:gd name="connsiteX8" fmla="*/ 165689 w 4860061"/>
              <a:gd name="connsiteY8" fmla="*/ 0 h 1793810"/>
              <a:gd name="connsiteX9" fmla="*/ 218913 w 4860061"/>
              <a:gd name="connsiteY9" fmla="*/ 0 h 1793810"/>
              <a:gd name="connsiteX10" fmla="*/ 272084 w 4860061"/>
              <a:gd name="connsiteY10" fmla="*/ 100001 h 1793810"/>
              <a:gd name="connsiteX11" fmla="*/ 218861 w 4860061"/>
              <a:gd name="connsiteY11" fmla="*/ 100001 h 1793810"/>
              <a:gd name="connsiteX12" fmla="*/ 95995 w 4860061"/>
              <a:gd name="connsiteY12" fmla="*/ 0 h 1793810"/>
              <a:gd name="connsiteX13" fmla="*/ 144977 w 4860061"/>
              <a:gd name="connsiteY13" fmla="*/ 0 h 1793810"/>
              <a:gd name="connsiteX14" fmla="*/ 198148 w 4860061"/>
              <a:gd name="connsiteY14" fmla="*/ 100001 h 1793810"/>
              <a:gd name="connsiteX15" fmla="*/ 149167 w 4860061"/>
              <a:gd name="connsiteY15" fmla="*/ 100001 h 1793810"/>
              <a:gd name="connsiteX16" fmla="*/ 25811 w 4860061"/>
              <a:gd name="connsiteY16" fmla="*/ 0 h 1793810"/>
              <a:gd name="connsiteX17" fmla="*/ 75283 w 4860061"/>
              <a:gd name="connsiteY17" fmla="*/ 0 h 1793810"/>
              <a:gd name="connsiteX18" fmla="*/ 128454 w 4860061"/>
              <a:gd name="connsiteY18" fmla="*/ 100001 h 1793810"/>
              <a:gd name="connsiteX19" fmla="*/ 78982 w 4860061"/>
              <a:gd name="connsiteY19" fmla="*/ 100001 h 1793810"/>
              <a:gd name="connsiteX20" fmla="*/ 0 w 4860061"/>
              <a:gd name="connsiteY20" fmla="*/ 0 h 1793810"/>
              <a:gd name="connsiteX21" fmla="*/ 5098 w 4860061"/>
              <a:gd name="connsiteY21" fmla="*/ 0 h 1793810"/>
              <a:gd name="connsiteX22" fmla="*/ 58270 w 4860061"/>
              <a:gd name="connsiteY22" fmla="*/ 100001 h 1793810"/>
              <a:gd name="connsiteX23" fmla="*/ 0 w 4860061"/>
              <a:gd name="connsiteY23" fmla="*/ 100001 h 179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860061" h="1793810">
                <a:moveTo>
                  <a:pt x="239626" y="0"/>
                </a:moveTo>
                <a:lnTo>
                  <a:pt x="3963156" y="0"/>
                </a:lnTo>
                <a:lnTo>
                  <a:pt x="4860061" y="896905"/>
                </a:lnTo>
                <a:lnTo>
                  <a:pt x="4860061" y="1793810"/>
                </a:lnTo>
                <a:lnTo>
                  <a:pt x="4769902" y="1793810"/>
                </a:lnTo>
                <a:lnTo>
                  <a:pt x="4769902" y="957113"/>
                </a:lnTo>
                <a:lnTo>
                  <a:pt x="3912791" y="100001"/>
                </a:lnTo>
                <a:lnTo>
                  <a:pt x="292797" y="100001"/>
                </a:lnTo>
                <a:close/>
                <a:moveTo>
                  <a:pt x="165689" y="0"/>
                </a:moveTo>
                <a:lnTo>
                  <a:pt x="218913" y="0"/>
                </a:lnTo>
                <a:lnTo>
                  <a:pt x="272084" y="100001"/>
                </a:lnTo>
                <a:lnTo>
                  <a:pt x="218861" y="100001"/>
                </a:lnTo>
                <a:close/>
                <a:moveTo>
                  <a:pt x="95995" y="0"/>
                </a:moveTo>
                <a:lnTo>
                  <a:pt x="144977" y="0"/>
                </a:lnTo>
                <a:lnTo>
                  <a:pt x="198148" y="100001"/>
                </a:lnTo>
                <a:lnTo>
                  <a:pt x="149167" y="100001"/>
                </a:lnTo>
                <a:close/>
                <a:moveTo>
                  <a:pt x="25811" y="0"/>
                </a:moveTo>
                <a:lnTo>
                  <a:pt x="75283" y="0"/>
                </a:lnTo>
                <a:lnTo>
                  <a:pt x="128454" y="100001"/>
                </a:lnTo>
                <a:lnTo>
                  <a:pt x="78982" y="100001"/>
                </a:lnTo>
                <a:close/>
                <a:moveTo>
                  <a:pt x="0" y="0"/>
                </a:moveTo>
                <a:lnTo>
                  <a:pt x="5098" y="0"/>
                </a:lnTo>
                <a:lnTo>
                  <a:pt x="58270" y="100001"/>
                </a:lnTo>
                <a:lnTo>
                  <a:pt x="0" y="10000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8" name="îśļiďé"/>
          <p:cNvSpPr/>
          <p:nvPr/>
        </p:nvSpPr>
        <p:spPr>
          <a:xfrm flipH="1">
            <a:off x="6117590" y="1955800"/>
            <a:ext cx="4860290" cy="1793875"/>
          </a:xfrm>
          <a:custGeom>
            <a:avLst/>
            <a:gdLst>
              <a:gd name="connsiteX0" fmla="*/ 239626 w 4860061"/>
              <a:gd name="connsiteY0" fmla="*/ 0 h 1793810"/>
              <a:gd name="connsiteX1" fmla="*/ 3963156 w 4860061"/>
              <a:gd name="connsiteY1" fmla="*/ 0 h 1793810"/>
              <a:gd name="connsiteX2" fmla="*/ 4860061 w 4860061"/>
              <a:gd name="connsiteY2" fmla="*/ 896905 h 1793810"/>
              <a:gd name="connsiteX3" fmla="*/ 4860061 w 4860061"/>
              <a:gd name="connsiteY3" fmla="*/ 1793810 h 1793810"/>
              <a:gd name="connsiteX4" fmla="*/ 4769902 w 4860061"/>
              <a:gd name="connsiteY4" fmla="*/ 1793810 h 1793810"/>
              <a:gd name="connsiteX5" fmla="*/ 4769902 w 4860061"/>
              <a:gd name="connsiteY5" fmla="*/ 957113 h 1793810"/>
              <a:gd name="connsiteX6" fmla="*/ 3912791 w 4860061"/>
              <a:gd name="connsiteY6" fmla="*/ 100001 h 1793810"/>
              <a:gd name="connsiteX7" fmla="*/ 292797 w 4860061"/>
              <a:gd name="connsiteY7" fmla="*/ 100001 h 1793810"/>
              <a:gd name="connsiteX8" fmla="*/ 165689 w 4860061"/>
              <a:gd name="connsiteY8" fmla="*/ 0 h 1793810"/>
              <a:gd name="connsiteX9" fmla="*/ 218913 w 4860061"/>
              <a:gd name="connsiteY9" fmla="*/ 0 h 1793810"/>
              <a:gd name="connsiteX10" fmla="*/ 272084 w 4860061"/>
              <a:gd name="connsiteY10" fmla="*/ 100001 h 1793810"/>
              <a:gd name="connsiteX11" fmla="*/ 218861 w 4860061"/>
              <a:gd name="connsiteY11" fmla="*/ 100001 h 1793810"/>
              <a:gd name="connsiteX12" fmla="*/ 95995 w 4860061"/>
              <a:gd name="connsiteY12" fmla="*/ 0 h 1793810"/>
              <a:gd name="connsiteX13" fmla="*/ 144977 w 4860061"/>
              <a:gd name="connsiteY13" fmla="*/ 0 h 1793810"/>
              <a:gd name="connsiteX14" fmla="*/ 198148 w 4860061"/>
              <a:gd name="connsiteY14" fmla="*/ 100001 h 1793810"/>
              <a:gd name="connsiteX15" fmla="*/ 149167 w 4860061"/>
              <a:gd name="connsiteY15" fmla="*/ 100001 h 1793810"/>
              <a:gd name="connsiteX16" fmla="*/ 25811 w 4860061"/>
              <a:gd name="connsiteY16" fmla="*/ 0 h 1793810"/>
              <a:gd name="connsiteX17" fmla="*/ 75283 w 4860061"/>
              <a:gd name="connsiteY17" fmla="*/ 0 h 1793810"/>
              <a:gd name="connsiteX18" fmla="*/ 128454 w 4860061"/>
              <a:gd name="connsiteY18" fmla="*/ 100001 h 1793810"/>
              <a:gd name="connsiteX19" fmla="*/ 78982 w 4860061"/>
              <a:gd name="connsiteY19" fmla="*/ 100001 h 1793810"/>
              <a:gd name="connsiteX20" fmla="*/ 0 w 4860061"/>
              <a:gd name="connsiteY20" fmla="*/ 0 h 1793810"/>
              <a:gd name="connsiteX21" fmla="*/ 5098 w 4860061"/>
              <a:gd name="connsiteY21" fmla="*/ 0 h 1793810"/>
              <a:gd name="connsiteX22" fmla="*/ 58270 w 4860061"/>
              <a:gd name="connsiteY22" fmla="*/ 100001 h 1793810"/>
              <a:gd name="connsiteX23" fmla="*/ 0 w 4860061"/>
              <a:gd name="connsiteY23" fmla="*/ 100001 h 179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860061" h="1793810">
                <a:moveTo>
                  <a:pt x="239626" y="0"/>
                </a:moveTo>
                <a:lnTo>
                  <a:pt x="3963156" y="0"/>
                </a:lnTo>
                <a:lnTo>
                  <a:pt x="4860061" y="896905"/>
                </a:lnTo>
                <a:lnTo>
                  <a:pt x="4860061" y="1793810"/>
                </a:lnTo>
                <a:lnTo>
                  <a:pt x="4769902" y="1793810"/>
                </a:lnTo>
                <a:lnTo>
                  <a:pt x="4769902" y="957113"/>
                </a:lnTo>
                <a:lnTo>
                  <a:pt x="3912791" y="100001"/>
                </a:lnTo>
                <a:lnTo>
                  <a:pt x="292797" y="100001"/>
                </a:lnTo>
                <a:close/>
                <a:moveTo>
                  <a:pt x="165689" y="0"/>
                </a:moveTo>
                <a:lnTo>
                  <a:pt x="218913" y="0"/>
                </a:lnTo>
                <a:lnTo>
                  <a:pt x="272084" y="100001"/>
                </a:lnTo>
                <a:lnTo>
                  <a:pt x="218861" y="100001"/>
                </a:lnTo>
                <a:close/>
                <a:moveTo>
                  <a:pt x="95995" y="0"/>
                </a:moveTo>
                <a:lnTo>
                  <a:pt x="144977" y="0"/>
                </a:lnTo>
                <a:lnTo>
                  <a:pt x="198148" y="100001"/>
                </a:lnTo>
                <a:lnTo>
                  <a:pt x="149167" y="100001"/>
                </a:lnTo>
                <a:close/>
                <a:moveTo>
                  <a:pt x="25811" y="0"/>
                </a:moveTo>
                <a:lnTo>
                  <a:pt x="75283" y="0"/>
                </a:lnTo>
                <a:lnTo>
                  <a:pt x="128454" y="100001"/>
                </a:lnTo>
                <a:lnTo>
                  <a:pt x="78982" y="100001"/>
                </a:lnTo>
                <a:close/>
                <a:moveTo>
                  <a:pt x="0" y="0"/>
                </a:moveTo>
                <a:lnTo>
                  <a:pt x="5098" y="0"/>
                </a:lnTo>
                <a:lnTo>
                  <a:pt x="58270" y="100001"/>
                </a:lnTo>
                <a:lnTo>
                  <a:pt x="0" y="100001"/>
                </a:lnTo>
                <a:close/>
              </a:path>
            </a:pathLst>
          </a:custGeom>
          <a:solidFill>
            <a:srgbClr val="FFA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20" name="îSľiḋê"/>
          <p:cNvSpPr/>
          <p:nvPr/>
        </p:nvSpPr>
        <p:spPr>
          <a:xfrm flipH="1" flipV="1">
            <a:off x="6127750" y="3749675"/>
            <a:ext cx="4860290" cy="1793875"/>
          </a:xfrm>
          <a:custGeom>
            <a:avLst/>
            <a:gdLst>
              <a:gd name="connsiteX0" fmla="*/ 0 w 4860061"/>
              <a:gd name="connsiteY0" fmla="*/ 0 h 1793810"/>
              <a:gd name="connsiteX1" fmla="*/ 3963156 w 4860061"/>
              <a:gd name="connsiteY1" fmla="*/ 0 h 1793810"/>
              <a:gd name="connsiteX2" fmla="*/ 4860061 w 4860061"/>
              <a:gd name="connsiteY2" fmla="*/ 896905 h 1793810"/>
              <a:gd name="connsiteX3" fmla="*/ 4860061 w 4860061"/>
              <a:gd name="connsiteY3" fmla="*/ 1793810 h 1793810"/>
              <a:gd name="connsiteX4" fmla="*/ 4769902 w 4860061"/>
              <a:gd name="connsiteY4" fmla="*/ 1793810 h 1793810"/>
              <a:gd name="connsiteX5" fmla="*/ 4769902 w 4860061"/>
              <a:gd name="connsiteY5" fmla="*/ 957113 h 1793810"/>
              <a:gd name="connsiteX6" fmla="*/ 3912791 w 4860061"/>
              <a:gd name="connsiteY6" fmla="*/ 100001 h 1793810"/>
              <a:gd name="connsiteX7" fmla="*/ 0 w 4860061"/>
              <a:gd name="connsiteY7" fmla="*/ 100001 h 179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60061" h="1793810">
                <a:moveTo>
                  <a:pt x="0" y="0"/>
                </a:moveTo>
                <a:lnTo>
                  <a:pt x="3963156" y="0"/>
                </a:lnTo>
                <a:lnTo>
                  <a:pt x="4860061" y="896905"/>
                </a:lnTo>
                <a:lnTo>
                  <a:pt x="4860061" y="1793810"/>
                </a:lnTo>
                <a:lnTo>
                  <a:pt x="4769902" y="1793810"/>
                </a:lnTo>
                <a:lnTo>
                  <a:pt x="4769902" y="957113"/>
                </a:lnTo>
                <a:lnTo>
                  <a:pt x="3912791" y="100001"/>
                </a:lnTo>
                <a:lnTo>
                  <a:pt x="0" y="10000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22" name="îsḻïďê"/>
          <p:cNvSpPr/>
          <p:nvPr/>
        </p:nvSpPr>
        <p:spPr>
          <a:xfrm>
            <a:off x="1287780" y="1970405"/>
            <a:ext cx="4860290" cy="1793875"/>
          </a:xfrm>
          <a:custGeom>
            <a:avLst/>
            <a:gdLst>
              <a:gd name="connsiteX0" fmla="*/ 239626 w 4860061"/>
              <a:gd name="connsiteY0" fmla="*/ 0 h 1793810"/>
              <a:gd name="connsiteX1" fmla="*/ 3963156 w 4860061"/>
              <a:gd name="connsiteY1" fmla="*/ 0 h 1793810"/>
              <a:gd name="connsiteX2" fmla="*/ 4860061 w 4860061"/>
              <a:gd name="connsiteY2" fmla="*/ 896905 h 1793810"/>
              <a:gd name="connsiteX3" fmla="*/ 4860061 w 4860061"/>
              <a:gd name="connsiteY3" fmla="*/ 1793810 h 1793810"/>
              <a:gd name="connsiteX4" fmla="*/ 4769902 w 4860061"/>
              <a:gd name="connsiteY4" fmla="*/ 1793810 h 1793810"/>
              <a:gd name="connsiteX5" fmla="*/ 4769902 w 4860061"/>
              <a:gd name="connsiteY5" fmla="*/ 957113 h 1793810"/>
              <a:gd name="connsiteX6" fmla="*/ 3912791 w 4860061"/>
              <a:gd name="connsiteY6" fmla="*/ 100001 h 1793810"/>
              <a:gd name="connsiteX7" fmla="*/ 292797 w 4860061"/>
              <a:gd name="connsiteY7" fmla="*/ 100001 h 1793810"/>
              <a:gd name="connsiteX8" fmla="*/ 165689 w 4860061"/>
              <a:gd name="connsiteY8" fmla="*/ 0 h 1793810"/>
              <a:gd name="connsiteX9" fmla="*/ 218913 w 4860061"/>
              <a:gd name="connsiteY9" fmla="*/ 0 h 1793810"/>
              <a:gd name="connsiteX10" fmla="*/ 272084 w 4860061"/>
              <a:gd name="connsiteY10" fmla="*/ 100001 h 1793810"/>
              <a:gd name="connsiteX11" fmla="*/ 218861 w 4860061"/>
              <a:gd name="connsiteY11" fmla="*/ 100001 h 1793810"/>
              <a:gd name="connsiteX12" fmla="*/ 95995 w 4860061"/>
              <a:gd name="connsiteY12" fmla="*/ 0 h 1793810"/>
              <a:gd name="connsiteX13" fmla="*/ 144977 w 4860061"/>
              <a:gd name="connsiteY13" fmla="*/ 0 h 1793810"/>
              <a:gd name="connsiteX14" fmla="*/ 198148 w 4860061"/>
              <a:gd name="connsiteY14" fmla="*/ 100001 h 1793810"/>
              <a:gd name="connsiteX15" fmla="*/ 149167 w 4860061"/>
              <a:gd name="connsiteY15" fmla="*/ 100001 h 1793810"/>
              <a:gd name="connsiteX16" fmla="*/ 25811 w 4860061"/>
              <a:gd name="connsiteY16" fmla="*/ 0 h 1793810"/>
              <a:gd name="connsiteX17" fmla="*/ 75283 w 4860061"/>
              <a:gd name="connsiteY17" fmla="*/ 0 h 1793810"/>
              <a:gd name="connsiteX18" fmla="*/ 128454 w 4860061"/>
              <a:gd name="connsiteY18" fmla="*/ 100001 h 1793810"/>
              <a:gd name="connsiteX19" fmla="*/ 78982 w 4860061"/>
              <a:gd name="connsiteY19" fmla="*/ 100001 h 1793810"/>
              <a:gd name="connsiteX20" fmla="*/ 0 w 4860061"/>
              <a:gd name="connsiteY20" fmla="*/ 0 h 1793810"/>
              <a:gd name="connsiteX21" fmla="*/ 5098 w 4860061"/>
              <a:gd name="connsiteY21" fmla="*/ 0 h 1793810"/>
              <a:gd name="connsiteX22" fmla="*/ 58270 w 4860061"/>
              <a:gd name="connsiteY22" fmla="*/ 100001 h 1793810"/>
              <a:gd name="connsiteX23" fmla="*/ 0 w 4860061"/>
              <a:gd name="connsiteY23" fmla="*/ 100001 h 179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860061" h="1793810">
                <a:moveTo>
                  <a:pt x="239626" y="0"/>
                </a:moveTo>
                <a:lnTo>
                  <a:pt x="3963156" y="0"/>
                </a:lnTo>
                <a:lnTo>
                  <a:pt x="4860061" y="896905"/>
                </a:lnTo>
                <a:lnTo>
                  <a:pt x="4860061" y="1793810"/>
                </a:lnTo>
                <a:lnTo>
                  <a:pt x="4769902" y="1793810"/>
                </a:lnTo>
                <a:lnTo>
                  <a:pt x="4769902" y="957113"/>
                </a:lnTo>
                <a:lnTo>
                  <a:pt x="3912791" y="100001"/>
                </a:lnTo>
                <a:lnTo>
                  <a:pt x="292797" y="100001"/>
                </a:lnTo>
                <a:close/>
                <a:moveTo>
                  <a:pt x="165689" y="0"/>
                </a:moveTo>
                <a:lnTo>
                  <a:pt x="218913" y="0"/>
                </a:lnTo>
                <a:lnTo>
                  <a:pt x="272084" y="100001"/>
                </a:lnTo>
                <a:lnTo>
                  <a:pt x="218861" y="100001"/>
                </a:lnTo>
                <a:close/>
                <a:moveTo>
                  <a:pt x="95995" y="0"/>
                </a:moveTo>
                <a:lnTo>
                  <a:pt x="144977" y="0"/>
                </a:lnTo>
                <a:lnTo>
                  <a:pt x="198148" y="100001"/>
                </a:lnTo>
                <a:lnTo>
                  <a:pt x="149167" y="100001"/>
                </a:lnTo>
                <a:close/>
                <a:moveTo>
                  <a:pt x="25811" y="0"/>
                </a:moveTo>
                <a:lnTo>
                  <a:pt x="75283" y="0"/>
                </a:lnTo>
                <a:lnTo>
                  <a:pt x="128454" y="100001"/>
                </a:lnTo>
                <a:lnTo>
                  <a:pt x="78982" y="100001"/>
                </a:lnTo>
                <a:close/>
                <a:moveTo>
                  <a:pt x="0" y="0"/>
                </a:moveTo>
                <a:lnTo>
                  <a:pt x="5098" y="0"/>
                </a:lnTo>
                <a:lnTo>
                  <a:pt x="58270" y="100001"/>
                </a:lnTo>
                <a:lnTo>
                  <a:pt x="0" y="1000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23" name="ïṡļíḑè"/>
          <p:cNvSpPr txBox="1"/>
          <p:nvPr/>
        </p:nvSpPr>
        <p:spPr>
          <a:xfrm>
            <a:off x="1240790" y="2568575"/>
            <a:ext cx="3108325" cy="1146175"/>
          </a:xfrm>
          <a:prstGeom prst="rect">
            <a:avLst/>
          </a:prstGeom>
        </p:spPr>
        <p:txBody>
          <a:bodyPr vert="horz" wrap="square" lIns="0" tIns="0" rIns="0" bIns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sz="1100"/>
              <a:t>请在此处添加描述性文字，或直接粘贴复制粘贴准备好的文字。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sz="1100"/>
              <a:t>请在此处添加描述性文字，或直接粘贴复制粘贴准备好的文字。</a:t>
            </a:r>
          </a:p>
        </p:txBody>
      </p:sp>
      <p:sp>
        <p:nvSpPr>
          <p:cNvPr id="25" name="íṥľîḓè"/>
          <p:cNvSpPr txBox="1"/>
          <p:nvPr/>
        </p:nvSpPr>
        <p:spPr>
          <a:xfrm>
            <a:off x="1240790" y="2159000"/>
            <a:ext cx="1304290" cy="307975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id-ID" sz="2000" b="1">
                <a:solidFill>
                  <a:srgbClr val="5B9BD5"/>
                </a:solidFill>
              </a:rPr>
              <a:t>Strength</a:t>
            </a:r>
          </a:p>
        </p:txBody>
      </p:sp>
      <p:sp>
        <p:nvSpPr>
          <p:cNvPr id="27" name="îšļíďe"/>
          <p:cNvSpPr txBox="1"/>
          <p:nvPr/>
        </p:nvSpPr>
        <p:spPr>
          <a:xfrm>
            <a:off x="1240790" y="4342130"/>
            <a:ext cx="3108325" cy="1146175"/>
          </a:xfrm>
          <a:prstGeom prst="rect">
            <a:avLst/>
          </a:prstGeom>
        </p:spPr>
        <p:txBody>
          <a:bodyPr vert="horz" wrap="square" lIns="0" tIns="0" rIns="0" bIns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sz="1100"/>
              <a:t>请在此处添加描述性文字，或直接粘贴复制粘贴准备好的文字。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sz="1100"/>
              <a:t>请在此处添加描述性文字，或直接粘贴复制粘贴准备好的文字。</a:t>
            </a:r>
          </a:p>
        </p:txBody>
      </p:sp>
      <p:sp>
        <p:nvSpPr>
          <p:cNvPr id="28" name="îslíḋê"/>
          <p:cNvSpPr txBox="1"/>
          <p:nvPr/>
        </p:nvSpPr>
        <p:spPr>
          <a:xfrm>
            <a:off x="1240790" y="3931920"/>
            <a:ext cx="1795780" cy="307975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id-ID" sz="2000" b="1">
                <a:solidFill>
                  <a:srgbClr val="A5A5A5"/>
                </a:solidFill>
              </a:rPr>
              <a:t>Opportunity</a:t>
            </a:r>
          </a:p>
        </p:txBody>
      </p:sp>
      <p:sp>
        <p:nvSpPr>
          <p:cNvPr id="29" name="ïś1ïďé"/>
          <p:cNvSpPr txBox="1"/>
          <p:nvPr/>
        </p:nvSpPr>
        <p:spPr>
          <a:xfrm>
            <a:off x="7826375" y="2568575"/>
            <a:ext cx="3108325" cy="1146175"/>
          </a:xfrm>
          <a:prstGeom prst="rect">
            <a:avLst/>
          </a:prstGeom>
        </p:spPr>
        <p:txBody>
          <a:bodyPr vert="horz" wrap="square" lIns="0" tIns="0" rIns="0" bIns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sz="1100"/>
              <a:t>请在此处添加描述性文字，或直接粘贴复制粘贴准备好的文字。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sz="1100"/>
              <a:t>请在此处添加描述性文字，或直接粘贴复制粘贴准备好的文字。</a:t>
            </a:r>
          </a:p>
        </p:txBody>
      </p:sp>
      <p:sp>
        <p:nvSpPr>
          <p:cNvPr id="30" name="iṩļíḑé"/>
          <p:cNvSpPr txBox="1"/>
          <p:nvPr/>
        </p:nvSpPr>
        <p:spPr>
          <a:xfrm>
            <a:off x="9526905" y="2159000"/>
            <a:ext cx="1460500" cy="307975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r"/>
            <a:r>
              <a:rPr lang="id-ID" sz="2000" b="1">
                <a:solidFill>
                  <a:srgbClr val="FEAC67"/>
                </a:solidFill>
              </a:rPr>
              <a:t>Weakness</a:t>
            </a:r>
          </a:p>
        </p:txBody>
      </p:sp>
      <p:sp>
        <p:nvSpPr>
          <p:cNvPr id="31" name="îśḷiḓè"/>
          <p:cNvSpPr txBox="1"/>
          <p:nvPr/>
        </p:nvSpPr>
        <p:spPr>
          <a:xfrm>
            <a:off x="7869555" y="4342130"/>
            <a:ext cx="3108325" cy="1146175"/>
          </a:xfrm>
          <a:prstGeom prst="rect">
            <a:avLst/>
          </a:prstGeom>
        </p:spPr>
        <p:txBody>
          <a:bodyPr vert="horz" wrap="square" lIns="0" tIns="0" rIns="0" bIns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sz="1100"/>
              <a:t>请在此处添加描述性文字，或直接粘贴复制粘贴准备好的文字。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sz="1100"/>
              <a:t>请在此处添加描述性文字，或直接粘贴复制粘贴准备好的文字。</a:t>
            </a:r>
          </a:p>
        </p:txBody>
      </p:sp>
      <p:sp>
        <p:nvSpPr>
          <p:cNvPr id="33" name="iSlïḑè"/>
          <p:cNvSpPr txBox="1"/>
          <p:nvPr/>
        </p:nvSpPr>
        <p:spPr>
          <a:xfrm>
            <a:off x="9182735" y="3911600"/>
            <a:ext cx="1795780" cy="307975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r"/>
            <a:r>
              <a:rPr lang="id-ID" sz="2000" b="1">
                <a:solidFill>
                  <a:srgbClr val="FFC000"/>
                </a:solidFill>
              </a:rPr>
              <a:t>Threat</a:t>
            </a:r>
          </a:p>
        </p:txBody>
      </p:sp>
      <p:grpSp>
        <p:nvGrpSpPr>
          <p:cNvPr id="34" name="îṡļïďè"/>
          <p:cNvGrpSpPr/>
          <p:nvPr/>
        </p:nvGrpSpPr>
        <p:grpSpPr>
          <a:xfrm>
            <a:off x="4609465" y="1990725"/>
            <a:ext cx="3076575" cy="3587750"/>
            <a:chOff x="4564893" y="1881162"/>
            <a:chExt cx="3076499" cy="3587620"/>
          </a:xfrm>
        </p:grpSpPr>
        <p:sp>
          <p:nvSpPr>
            <p:cNvPr id="35" name="íslïḍê"/>
            <p:cNvSpPr/>
            <p:nvPr/>
          </p:nvSpPr>
          <p:spPr>
            <a:xfrm flipH="1" flipV="1">
              <a:off x="4564894" y="1881162"/>
              <a:ext cx="1534677" cy="1793810"/>
            </a:xfrm>
            <a:custGeom>
              <a:avLst/>
              <a:gdLst>
                <a:gd name="connsiteX0" fmla="*/ 0 w 1521571"/>
                <a:gd name="connsiteY0" fmla="*/ 0 h 1778491"/>
                <a:gd name="connsiteX1" fmla="*/ 1521571 w 1521571"/>
                <a:gd name="connsiteY1" fmla="*/ 0 h 1778491"/>
                <a:gd name="connsiteX2" fmla="*/ 1521571 w 1521571"/>
                <a:gd name="connsiteY2" fmla="*/ 14491 h 1778491"/>
                <a:gd name="connsiteX3" fmla="*/ 1521571 w 1521571"/>
                <a:gd name="connsiteY3" fmla="*/ 1040227 h 1778491"/>
                <a:gd name="connsiteX4" fmla="*/ 45043 w 1521571"/>
                <a:gd name="connsiteY4" fmla="*/ 1778491 h 1778491"/>
                <a:gd name="connsiteX5" fmla="*/ 0 w 1521571"/>
                <a:gd name="connsiteY5" fmla="*/ 1778491 h 1778491"/>
                <a:gd name="connsiteX6" fmla="*/ 0 w 1521571"/>
                <a:gd name="connsiteY6" fmla="*/ 14491 h 1778491"/>
                <a:gd name="connsiteX7" fmla="*/ 0 w 1521571"/>
                <a:gd name="connsiteY7" fmla="*/ 0 h 177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1571" h="1778491">
                  <a:moveTo>
                    <a:pt x="0" y="0"/>
                  </a:moveTo>
                  <a:lnTo>
                    <a:pt x="1521571" y="0"/>
                  </a:lnTo>
                  <a:lnTo>
                    <a:pt x="1521571" y="14491"/>
                  </a:lnTo>
                  <a:lnTo>
                    <a:pt x="1521571" y="1040227"/>
                  </a:lnTo>
                  <a:lnTo>
                    <a:pt x="45043" y="1778491"/>
                  </a:lnTo>
                  <a:lnTo>
                    <a:pt x="0" y="1778491"/>
                  </a:lnTo>
                  <a:lnTo>
                    <a:pt x="0" y="144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grpSp>
          <p:nvGrpSpPr>
            <p:cNvPr id="37" name="iśľîḋê"/>
            <p:cNvGrpSpPr/>
            <p:nvPr/>
          </p:nvGrpSpPr>
          <p:grpSpPr>
            <a:xfrm>
              <a:off x="4564893" y="1881162"/>
              <a:ext cx="3076499" cy="3587620"/>
              <a:chOff x="4564893" y="1881162"/>
              <a:chExt cx="3076499" cy="3587620"/>
            </a:xfrm>
          </p:grpSpPr>
          <p:sp>
            <p:nvSpPr>
              <p:cNvPr id="39" name="íṡ1îḍè"/>
              <p:cNvSpPr/>
              <p:nvPr/>
            </p:nvSpPr>
            <p:spPr>
              <a:xfrm flipH="1">
                <a:off x="4564894" y="367497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0" name="íṣḷïḍè"/>
              <p:cNvSpPr txBox="1"/>
              <p:nvPr/>
            </p:nvSpPr>
            <p:spPr>
              <a:xfrm>
                <a:off x="4564893" y="2273521"/>
                <a:ext cx="1611200" cy="1569660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r>
                  <a:rPr lang="id-ID" sz="9600" b="1">
                    <a:solidFill>
                      <a:schemeClr val="bg1"/>
                    </a:solidFill>
                  </a:rPr>
                  <a:t>S</a:t>
                </a:r>
              </a:p>
            </p:txBody>
          </p:sp>
          <p:sp>
            <p:nvSpPr>
              <p:cNvPr id="41" name="ïślïḓé"/>
              <p:cNvSpPr txBox="1"/>
              <p:nvPr/>
            </p:nvSpPr>
            <p:spPr>
              <a:xfrm>
                <a:off x="4564893" y="3674973"/>
                <a:ext cx="1611200" cy="1569660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r>
                  <a:rPr lang="id-ID" sz="9600" b="1">
                    <a:solidFill>
                      <a:schemeClr val="bg1"/>
                    </a:solidFill>
                  </a:rPr>
                  <a:t>O</a:t>
                </a:r>
              </a:p>
            </p:txBody>
          </p:sp>
          <p:sp>
            <p:nvSpPr>
              <p:cNvPr id="42" name="îṩliḋe"/>
              <p:cNvSpPr/>
              <p:nvPr/>
            </p:nvSpPr>
            <p:spPr>
              <a:xfrm>
                <a:off x="6106715" y="367497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3" name="îšḷïḍê"/>
              <p:cNvSpPr/>
              <p:nvPr/>
            </p:nvSpPr>
            <p:spPr>
              <a:xfrm flipV="1">
                <a:off x="6106715" y="188116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254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4" name="íṩ1ïďe"/>
              <p:cNvSpPr txBox="1"/>
              <p:nvPr/>
            </p:nvSpPr>
            <p:spPr>
              <a:xfrm>
                <a:off x="6269824" y="2298694"/>
                <a:ext cx="1208457" cy="1569660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r>
                  <a:rPr lang="id-ID" sz="9600" b="1">
                    <a:solidFill>
                      <a:schemeClr val="bg1"/>
                    </a:solidFill>
                  </a:rPr>
                  <a:t>W</a:t>
                </a:r>
              </a:p>
            </p:txBody>
          </p:sp>
          <p:sp>
            <p:nvSpPr>
              <p:cNvPr id="45" name="îSḷíḓe"/>
              <p:cNvSpPr txBox="1"/>
              <p:nvPr/>
            </p:nvSpPr>
            <p:spPr>
              <a:xfrm>
                <a:off x="6122823" y="3674973"/>
                <a:ext cx="1473401" cy="1569660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r>
                  <a:rPr lang="id-ID" sz="9600" b="1">
                    <a:solidFill>
                      <a:schemeClr val="bg1"/>
                    </a:solidFill>
                  </a:rPr>
                  <a:t>T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3" name="hammer.wav"/>
          </p:stSnd>
        </p:sndAc>
      </p:transition>
    </mc:Choice>
    <mc:Fallback xmlns="">
      <p:transition spd="slow" advTm="3000">
        <p:random/>
        <p:sndAc>
          <p:stSnd>
            <p:snd r:embed="rId5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4" grpId="0" animBg="1"/>
      <p:bldP spid="18" grpId="0" animBg="1"/>
      <p:bldP spid="20" grpId="0" animBg="1"/>
      <p:bldP spid="22" grpId="0" animBg="1"/>
      <p:bldP spid="23" grpId="0"/>
      <p:bldP spid="25" grpId="0"/>
      <p:bldP spid="27" grpId="0"/>
      <p:bldP spid="28" grpId="0"/>
      <p:bldP spid="29" grpId="0"/>
      <p:bldP spid="30" grpId="0"/>
      <p:bldP spid="31" grpId="0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6"/>
          <p:cNvSpPr txBox="1"/>
          <p:nvPr/>
        </p:nvSpPr>
        <p:spPr>
          <a:xfrm>
            <a:off x="354563" y="23490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4563" y="62082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 You Text Here Add You Text Here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0" y="234902"/>
            <a:ext cx="354563" cy="677408"/>
            <a:chOff x="0" y="-78772"/>
            <a:chExt cx="602082" cy="1150304"/>
          </a:xfrm>
        </p:grpSpPr>
        <p:sp>
          <p:nvSpPr>
            <p:cNvPr id="36" name="任意多边形 35"/>
            <p:cNvSpPr/>
            <p:nvPr/>
          </p:nvSpPr>
          <p:spPr>
            <a:xfrm>
              <a:off x="0" y="256213"/>
              <a:ext cx="251412" cy="480334"/>
            </a:xfrm>
            <a:custGeom>
              <a:avLst/>
              <a:gdLst>
                <a:gd name="connsiteX0" fmla="*/ 0 w 251412"/>
                <a:gd name="connsiteY0" fmla="*/ 0 h 480334"/>
                <a:gd name="connsiteX1" fmla="*/ 251412 w 251412"/>
                <a:gd name="connsiteY1" fmla="*/ 240167 h 480334"/>
                <a:gd name="connsiteX2" fmla="*/ 0 w 251412"/>
                <a:gd name="connsiteY2" fmla="*/ 480334 h 480334"/>
                <a:gd name="connsiteX3" fmla="*/ 0 w 251412"/>
                <a:gd name="connsiteY3" fmla="*/ 0 h 48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12" h="480334">
                  <a:moveTo>
                    <a:pt x="0" y="0"/>
                  </a:moveTo>
                  <a:lnTo>
                    <a:pt x="251412" y="240167"/>
                  </a:lnTo>
                  <a:lnTo>
                    <a:pt x="0" y="480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0" y="-78772"/>
              <a:ext cx="602082" cy="1150304"/>
            </a:xfrm>
            <a:custGeom>
              <a:avLst/>
              <a:gdLst>
                <a:gd name="connsiteX0" fmla="*/ 0 w 441911"/>
                <a:gd name="connsiteY0" fmla="*/ 0 h 844290"/>
                <a:gd name="connsiteX1" fmla="*/ 441911 w 441911"/>
                <a:gd name="connsiteY1" fmla="*/ 422145 h 844290"/>
                <a:gd name="connsiteX2" fmla="*/ 0 w 441911"/>
                <a:gd name="connsiteY2" fmla="*/ 844290 h 844290"/>
                <a:gd name="connsiteX3" fmla="*/ 0 w 441911"/>
                <a:gd name="connsiteY3" fmla="*/ 662312 h 844290"/>
                <a:gd name="connsiteX4" fmla="*/ 251412 w 441911"/>
                <a:gd name="connsiteY4" fmla="*/ 422145 h 844290"/>
                <a:gd name="connsiteX5" fmla="*/ 0 w 441911"/>
                <a:gd name="connsiteY5" fmla="*/ 181978 h 844290"/>
                <a:gd name="connsiteX6" fmla="*/ 0 w 441911"/>
                <a:gd name="connsiteY6" fmla="*/ 0 h 8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1911" h="844290">
                  <a:moveTo>
                    <a:pt x="0" y="0"/>
                  </a:moveTo>
                  <a:lnTo>
                    <a:pt x="441911" y="422145"/>
                  </a:lnTo>
                  <a:lnTo>
                    <a:pt x="0" y="844290"/>
                  </a:lnTo>
                  <a:lnTo>
                    <a:pt x="0" y="662312"/>
                  </a:lnTo>
                  <a:lnTo>
                    <a:pt x="251412" y="422145"/>
                  </a:lnTo>
                  <a:lnTo>
                    <a:pt x="0" y="181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a98f3e68-b5f6-4f20-ac3d-6a33943f687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/>
        </p:nvGrpSpPr>
        <p:grpSpPr>
          <a:xfrm>
            <a:off x="1281363" y="1370961"/>
            <a:ext cx="9842909" cy="4644920"/>
            <a:chOff x="807858" y="1268356"/>
            <a:chExt cx="9842908" cy="4644920"/>
          </a:xfrm>
        </p:grpSpPr>
        <p:grpSp>
          <p:nvGrpSpPr>
            <p:cNvPr id="7" name="ïŝḻidé"/>
            <p:cNvGrpSpPr/>
            <p:nvPr/>
          </p:nvGrpSpPr>
          <p:grpSpPr>
            <a:xfrm>
              <a:off x="807858" y="1268356"/>
              <a:ext cx="4573380" cy="4644920"/>
              <a:chOff x="3302000" y="787400"/>
              <a:chExt cx="5581650" cy="5668963"/>
            </a:xfrm>
          </p:grpSpPr>
          <p:sp>
            <p:nvSpPr>
              <p:cNvPr id="8" name="îṩ1ïďé"/>
              <p:cNvSpPr/>
              <p:nvPr/>
            </p:nvSpPr>
            <p:spPr bwMode="auto">
              <a:xfrm>
                <a:off x="3302000" y="787400"/>
                <a:ext cx="2790825" cy="5022850"/>
              </a:xfrm>
              <a:custGeom>
                <a:avLst/>
                <a:gdLst>
                  <a:gd name="T0" fmla="*/ 0 w 1758"/>
                  <a:gd name="T1" fmla="*/ 2758 h 3164"/>
                  <a:gd name="T2" fmla="*/ 1758 w 1758"/>
                  <a:gd name="T3" fmla="*/ 0 h 3164"/>
                  <a:gd name="T4" fmla="*/ 879 w 1758"/>
                  <a:gd name="T5" fmla="*/ 3164 h 3164"/>
                  <a:gd name="T6" fmla="*/ 0 w 1758"/>
                  <a:gd name="T7" fmla="*/ 2758 h 3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8" h="3164">
                    <a:moveTo>
                      <a:pt x="0" y="2758"/>
                    </a:moveTo>
                    <a:lnTo>
                      <a:pt x="1758" y="0"/>
                    </a:lnTo>
                    <a:lnTo>
                      <a:pt x="879" y="3164"/>
                    </a:lnTo>
                    <a:lnTo>
                      <a:pt x="0" y="275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9" name="îṥ1ïḍê"/>
              <p:cNvSpPr/>
              <p:nvPr/>
            </p:nvSpPr>
            <p:spPr bwMode="auto">
              <a:xfrm>
                <a:off x="3302000" y="787400"/>
                <a:ext cx="2790825" cy="5022850"/>
              </a:xfrm>
              <a:custGeom>
                <a:avLst/>
                <a:gdLst>
                  <a:gd name="T0" fmla="*/ 0 w 1758"/>
                  <a:gd name="T1" fmla="*/ 2758 h 3164"/>
                  <a:gd name="T2" fmla="*/ 1758 w 1758"/>
                  <a:gd name="T3" fmla="*/ 0 h 3164"/>
                  <a:gd name="T4" fmla="*/ 879 w 1758"/>
                  <a:gd name="T5" fmla="*/ 3164 h 3164"/>
                  <a:gd name="T6" fmla="*/ 0 w 1758"/>
                  <a:gd name="T7" fmla="*/ 2758 h 3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8" h="3164">
                    <a:moveTo>
                      <a:pt x="0" y="2758"/>
                    </a:moveTo>
                    <a:lnTo>
                      <a:pt x="1758" y="0"/>
                    </a:lnTo>
                    <a:lnTo>
                      <a:pt x="879" y="3164"/>
                    </a:lnTo>
                    <a:lnTo>
                      <a:pt x="0" y="275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" name="isľiḍé"/>
              <p:cNvSpPr/>
              <p:nvPr/>
            </p:nvSpPr>
            <p:spPr bwMode="auto">
              <a:xfrm>
                <a:off x="5014913" y="787400"/>
                <a:ext cx="1077913" cy="3884613"/>
              </a:xfrm>
              <a:custGeom>
                <a:avLst/>
                <a:gdLst>
                  <a:gd name="T0" fmla="*/ 0 w 679"/>
                  <a:gd name="T1" fmla="*/ 2447 h 2447"/>
                  <a:gd name="T2" fmla="*/ 679 w 679"/>
                  <a:gd name="T3" fmla="*/ 2134 h 2447"/>
                  <a:gd name="T4" fmla="*/ 679 w 679"/>
                  <a:gd name="T5" fmla="*/ 0 h 2447"/>
                  <a:gd name="T6" fmla="*/ 0 w 679"/>
                  <a:gd name="T7" fmla="*/ 2447 h 2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9" h="2447">
                    <a:moveTo>
                      <a:pt x="0" y="2447"/>
                    </a:moveTo>
                    <a:lnTo>
                      <a:pt x="679" y="2134"/>
                    </a:lnTo>
                    <a:lnTo>
                      <a:pt x="679" y="0"/>
                    </a:lnTo>
                    <a:lnTo>
                      <a:pt x="0" y="244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1" name="îsḷiḍê"/>
              <p:cNvSpPr/>
              <p:nvPr/>
            </p:nvSpPr>
            <p:spPr bwMode="auto">
              <a:xfrm>
                <a:off x="5014913" y="787400"/>
                <a:ext cx="1077913" cy="3884613"/>
              </a:xfrm>
              <a:custGeom>
                <a:avLst/>
                <a:gdLst>
                  <a:gd name="T0" fmla="*/ 0 w 679"/>
                  <a:gd name="T1" fmla="*/ 2447 h 2447"/>
                  <a:gd name="T2" fmla="*/ 679 w 679"/>
                  <a:gd name="T3" fmla="*/ 2134 h 2447"/>
                  <a:gd name="T4" fmla="*/ 679 w 679"/>
                  <a:gd name="T5" fmla="*/ 0 h 2447"/>
                  <a:gd name="T6" fmla="*/ 0 w 679"/>
                  <a:gd name="T7" fmla="*/ 2447 h 2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9" h="2447">
                    <a:moveTo>
                      <a:pt x="0" y="2447"/>
                    </a:moveTo>
                    <a:lnTo>
                      <a:pt x="679" y="2134"/>
                    </a:lnTo>
                    <a:lnTo>
                      <a:pt x="679" y="0"/>
                    </a:lnTo>
                    <a:lnTo>
                      <a:pt x="0" y="244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2" name="îṧḻíḓe"/>
              <p:cNvSpPr/>
              <p:nvPr/>
            </p:nvSpPr>
            <p:spPr bwMode="auto">
              <a:xfrm>
                <a:off x="4697413" y="4672013"/>
                <a:ext cx="1395413" cy="1784350"/>
              </a:xfrm>
              <a:custGeom>
                <a:avLst/>
                <a:gdLst>
                  <a:gd name="T0" fmla="*/ 879 w 879"/>
                  <a:gd name="T1" fmla="*/ 1124 h 1124"/>
                  <a:gd name="T2" fmla="*/ 879 w 879"/>
                  <a:gd name="T3" fmla="*/ 316 h 1124"/>
                  <a:gd name="T4" fmla="*/ 200 w 879"/>
                  <a:gd name="T5" fmla="*/ 0 h 1124"/>
                  <a:gd name="T6" fmla="*/ 0 w 879"/>
                  <a:gd name="T7" fmla="*/ 717 h 1124"/>
                  <a:gd name="T8" fmla="*/ 879 w 879"/>
                  <a:gd name="T9" fmla="*/ 1124 h 1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9" h="1124">
                    <a:moveTo>
                      <a:pt x="879" y="1124"/>
                    </a:moveTo>
                    <a:lnTo>
                      <a:pt x="879" y="316"/>
                    </a:lnTo>
                    <a:lnTo>
                      <a:pt x="200" y="0"/>
                    </a:lnTo>
                    <a:lnTo>
                      <a:pt x="0" y="717"/>
                    </a:lnTo>
                    <a:lnTo>
                      <a:pt x="879" y="112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" name="íŝlíḋè"/>
              <p:cNvSpPr/>
              <p:nvPr/>
            </p:nvSpPr>
            <p:spPr bwMode="auto">
              <a:xfrm>
                <a:off x="4697413" y="4672013"/>
                <a:ext cx="1395413" cy="1784350"/>
              </a:xfrm>
              <a:custGeom>
                <a:avLst/>
                <a:gdLst>
                  <a:gd name="T0" fmla="*/ 879 w 879"/>
                  <a:gd name="T1" fmla="*/ 1124 h 1124"/>
                  <a:gd name="T2" fmla="*/ 879 w 879"/>
                  <a:gd name="T3" fmla="*/ 316 h 1124"/>
                  <a:gd name="T4" fmla="*/ 200 w 879"/>
                  <a:gd name="T5" fmla="*/ 0 h 1124"/>
                  <a:gd name="T6" fmla="*/ 0 w 879"/>
                  <a:gd name="T7" fmla="*/ 717 h 1124"/>
                  <a:gd name="T8" fmla="*/ 879 w 879"/>
                  <a:gd name="T9" fmla="*/ 1124 h 1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9" h="1124">
                    <a:moveTo>
                      <a:pt x="879" y="1124"/>
                    </a:moveTo>
                    <a:lnTo>
                      <a:pt x="879" y="316"/>
                    </a:lnTo>
                    <a:lnTo>
                      <a:pt x="200" y="0"/>
                    </a:lnTo>
                    <a:lnTo>
                      <a:pt x="0" y="717"/>
                    </a:lnTo>
                    <a:lnTo>
                      <a:pt x="879" y="112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" name="iŝ1íḓe"/>
              <p:cNvSpPr/>
              <p:nvPr/>
            </p:nvSpPr>
            <p:spPr bwMode="auto">
              <a:xfrm>
                <a:off x="6092825" y="4175125"/>
                <a:ext cx="2790825" cy="2281238"/>
              </a:xfrm>
              <a:custGeom>
                <a:avLst/>
                <a:gdLst>
                  <a:gd name="T0" fmla="*/ 0 w 1758"/>
                  <a:gd name="T1" fmla="*/ 629 h 1437"/>
                  <a:gd name="T2" fmla="*/ 1360 w 1758"/>
                  <a:gd name="T3" fmla="*/ 0 h 1437"/>
                  <a:gd name="T4" fmla="*/ 1758 w 1758"/>
                  <a:gd name="T5" fmla="*/ 624 h 1437"/>
                  <a:gd name="T6" fmla="*/ 0 w 1758"/>
                  <a:gd name="T7" fmla="*/ 1437 h 1437"/>
                  <a:gd name="T8" fmla="*/ 0 w 1758"/>
                  <a:gd name="T9" fmla="*/ 629 h 1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8" h="1437">
                    <a:moveTo>
                      <a:pt x="0" y="629"/>
                    </a:moveTo>
                    <a:lnTo>
                      <a:pt x="1360" y="0"/>
                    </a:lnTo>
                    <a:lnTo>
                      <a:pt x="1758" y="624"/>
                    </a:lnTo>
                    <a:lnTo>
                      <a:pt x="0" y="1437"/>
                    </a:lnTo>
                    <a:lnTo>
                      <a:pt x="0" y="629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5" name="iŝḻîḓê"/>
              <p:cNvSpPr/>
              <p:nvPr/>
            </p:nvSpPr>
            <p:spPr bwMode="auto">
              <a:xfrm>
                <a:off x="6092825" y="4175125"/>
                <a:ext cx="2790825" cy="2281238"/>
              </a:xfrm>
              <a:custGeom>
                <a:avLst/>
                <a:gdLst>
                  <a:gd name="T0" fmla="*/ 0 w 1758"/>
                  <a:gd name="T1" fmla="*/ 629 h 1437"/>
                  <a:gd name="T2" fmla="*/ 1360 w 1758"/>
                  <a:gd name="T3" fmla="*/ 0 h 1437"/>
                  <a:gd name="T4" fmla="*/ 1758 w 1758"/>
                  <a:gd name="T5" fmla="*/ 624 h 1437"/>
                  <a:gd name="T6" fmla="*/ 0 w 1758"/>
                  <a:gd name="T7" fmla="*/ 1437 h 1437"/>
                  <a:gd name="T8" fmla="*/ 0 w 1758"/>
                  <a:gd name="T9" fmla="*/ 629 h 1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8" h="1437">
                    <a:moveTo>
                      <a:pt x="0" y="629"/>
                    </a:moveTo>
                    <a:lnTo>
                      <a:pt x="1360" y="0"/>
                    </a:lnTo>
                    <a:lnTo>
                      <a:pt x="1758" y="624"/>
                    </a:lnTo>
                    <a:lnTo>
                      <a:pt x="0" y="1437"/>
                    </a:lnTo>
                    <a:lnTo>
                      <a:pt x="0" y="62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6" name="ïşḻîďe"/>
              <p:cNvSpPr/>
              <p:nvPr/>
            </p:nvSpPr>
            <p:spPr bwMode="auto">
              <a:xfrm>
                <a:off x="5014913" y="4175125"/>
                <a:ext cx="2155825" cy="998538"/>
              </a:xfrm>
              <a:custGeom>
                <a:avLst/>
                <a:gdLst>
                  <a:gd name="T0" fmla="*/ 679 w 1358"/>
                  <a:gd name="T1" fmla="*/ 629 h 629"/>
                  <a:gd name="T2" fmla="*/ 0 w 1358"/>
                  <a:gd name="T3" fmla="*/ 313 h 629"/>
                  <a:gd name="T4" fmla="*/ 679 w 1358"/>
                  <a:gd name="T5" fmla="*/ 0 h 629"/>
                  <a:gd name="T6" fmla="*/ 1358 w 1358"/>
                  <a:gd name="T7" fmla="*/ 313 h 629"/>
                  <a:gd name="T8" fmla="*/ 679 w 1358"/>
                  <a:gd name="T9" fmla="*/ 629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8" h="629">
                    <a:moveTo>
                      <a:pt x="679" y="629"/>
                    </a:moveTo>
                    <a:lnTo>
                      <a:pt x="0" y="313"/>
                    </a:lnTo>
                    <a:lnTo>
                      <a:pt x="679" y="0"/>
                    </a:lnTo>
                    <a:lnTo>
                      <a:pt x="1358" y="313"/>
                    </a:lnTo>
                    <a:lnTo>
                      <a:pt x="679" y="629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7" name="iṡ1iḋe"/>
              <p:cNvSpPr/>
              <p:nvPr/>
            </p:nvSpPr>
            <p:spPr bwMode="auto">
              <a:xfrm>
                <a:off x="5014913" y="4175125"/>
                <a:ext cx="2155825" cy="998538"/>
              </a:xfrm>
              <a:custGeom>
                <a:avLst/>
                <a:gdLst>
                  <a:gd name="T0" fmla="*/ 679 w 1358"/>
                  <a:gd name="T1" fmla="*/ 629 h 629"/>
                  <a:gd name="T2" fmla="*/ 0 w 1358"/>
                  <a:gd name="T3" fmla="*/ 313 h 629"/>
                  <a:gd name="T4" fmla="*/ 679 w 1358"/>
                  <a:gd name="T5" fmla="*/ 0 h 629"/>
                  <a:gd name="T6" fmla="*/ 1358 w 1358"/>
                  <a:gd name="T7" fmla="*/ 313 h 629"/>
                  <a:gd name="T8" fmla="*/ 679 w 1358"/>
                  <a:gd name="T9" fmla="*/ 629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8" h="629">
                    <a:moveTo>
                      <a:pt x="679" y="629"/>
                    </a:moveTo>
                    <a:lnTo>
                      <a:pt x="0" y="313"/>
                    </a:lnTo>
                    <a:lnTo>
                      <a:pt x="679" y="0"/>
                    </a:lnTo>
                    <a:lnTo>
                      <a:pt x="1358" y="313"/>
                    </a:lnTo>
                    <a:lnTo>
                      <a:pt x="679" y="62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9" name="îsḷïḑé"/>
              <p:cNvSpPr/>
              <p:nvPr/>
            </p:nvSpPr>
            <p:spPr bwMode="auto">
              <a:xfrm>
                <a:off x="6092825" y="787400"/>
                <a:ext cx="2159000" cy="3884613"/>
              </a:xfrm>
              <a:custGeom>
                <a:avLst/>
                <a:gdLst>
                  <a:gd name="T0" fmla="*/ 679 w 1360"/>
                  <a:gd name="T1" fmla="*/ 2447 h 2447"/>
                  <a:gd name="T2" fmla="*/ 0 w 1360"/>
                  <a:gd name="T3" fmla="*/ 0 h 2447"/>
                  <a:gd name="T4" fmla="*/ 1360 w 1360"/>
                  <a:gd name="T5" fmla="*/ 2134 h 2447"/>
                  <a:gd name="T6" fmla="*/ 679 w 1360"/>
                  <a:gd name="T7" fmla="*/ 2447 h 2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0" h="2447">
                    <a:moveTo>
                      <a:pt x="679" y="2447"/>
                    </a:moveTo>
                    <a:lnTo>
                      <a:pt x="0" y="0"/>
                    </a:lnTo>
                    <a:lnTo>
                      <a:pt x="1360" y="2134"/>
                    </a:lnTo>
                    <a:lnTo>
                      <a:pt x="679" y="2447"/>
                    </a:lnTo>
                    <a:close/>
                  </a:path>
                </a:pathLst>
              </a:custGeom>
              <a:solidFill>
                <a:srgbClr val="FEAC67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6" name="îšḻidé"/>
              <p:cNvSpPr/>
              <p:nvPr/>
            </p:nvSpPr>
            <p:spPr bwMode="auto">
              <a:xfrm>
                <a:off x="6092825" y="787400"/>
                <a:ext cx="2159000" cy="3884613"/>
              </a:xfrm>
              <a:custGeom>
                <a:avLst/>
                <a:gdLst>
                  <a:gd name="T0" fmla="*/ 679 w 1360"/>
                  <a:gd name="T1" fmla="*/ 2447 h 2447"/>
                  <a:gd name="T2" fmla="*/ 0 w 1360"/>
                  <a:gd name="T3" fmla="*/ 0 h 2447"/>
                  <a:gd name="T4" fmla="*/ 1360 w 1360"/>
                  <a:gd name="T5" fmla="*/ 2134 h 2447"/>
                  <a:gd name="T6" fmla="*/ 679 w 1360"/>
                  <a:gd name="T7" fmla="*/ 2447 h 2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0" h="2447">
                    <a:moveTo>
                      <a:pt x="679" y="2447"/>
                    </a:moveTo>
                    <a:lnTo>
                      <a:pt x="0" y="0"/>
                    </a:lnTo>
                    <a:lnTo>
                      <a:pt x="1360" y="2134"/>
                    </a:lnTo>
                    <a:lnTo>
                      <a:pt x="679" y="244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7" name="îṩlídé"/>
              <p:cNvSpPr/>
              <p:nvPr/>
            </p:nvSpPr>
            <p:spPr bwMode="auto">
              <a:xfrm>
                <a:off x="6092825" y="787400"/>
                <a:ext cx="1077913" cy="3884613"/>
              </a:xfrm>
              <a:custGeom>
                <a:avLst/>
                <a:gdLst>
                  <a:gd name="T0" fmla="*/ 679 w 679"/>
                  <a:gd name="T1" fmla="*/ 2447 h 2447"/>
                  <a:gd name="T2" fmla="*/ 0 w 679"/>
                  <a:gd name="T3" fmla="*/ 2134 h 2447"/>
                  <a:gd name="T4" fmla="*/ 0 w 679"/>
                  <a:gd name="T5" fmla="*/ 0 h 2447"/>
                  <a:gd name="T6" fmla="*/ 679 w 679"/>
                  <a:gd name="T7" fmla="*/ 2447 h 2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9" h="2447">
                    <a:moveTo>
                      <a:pt x="679" y="2447"/>
                    </a:moveTo>
                    <a:lnTo>
                      <a:pt x="0" y="2134"/>
                    </a:lnTo>
                    <a:lnTo>
                      <a:pt x="0" y="0"/>
                    </a:lnTo>
                    <a:lnTo>
                      <a:pt x="679" y="2447"/>
                    </a:lnTo>
                    <a:close/>
                  </a:path>
                </a:pathLst>
              </a:custGeom>
              <a:solidFill>
                <a:srgbClr val="FEAC67">
                  <a:alpha val="74000"/>
                </a:srgbClr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8" name="ïş1iḑé"/>
              <p:cNvSpPr/>
              <p:nvPr/>
            </p:nvSpPr>
            <p:spPr bwMode="auto">
              <a:xfrm>
                <a:off x="6092825" y="2165350"/>
                <a:ext cx="641350" cy="2600325"/>
              </a:xfrm>
              <a:custGeom>
                <a:avLst/>
                <a:gdLst>
                  <a:gd name="T0" fmla="*/ 404 w 404"/>
                  <a:gd name="T1" fmla="*/ 1452 h 1638"/>
                  <a:gd name="T2" fmla="*/ 0 w 404"/>
                  <a:gd name="T3" fmla="*/ 0 h 1638"/>
                  <a:gd name="T4" fmla="*/ 0 w 404"/>
                  <a:gd name="T5" fmla="*/ 1638 h 1638"/>
                  <a:gd name="T6" fmla="*/ 404 w 404"/>
                  <a:gd name="T7" fmla="*/ 1452 h 1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4" h="1638">
                    <a:moveTo>
                      <a:pt x="404" y="1452"/>
                    </a:moveTo>
                    <a:lnTo>
                      <a:pt x="0" y="0"/>
                    </a:lnTo>
                    <a:lnTo>
                      <a:pt x="0" y="1638"/>
                    </a:lnTo>
                    <a:lnTo>
                      <a:pt x="404" y="1452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9" name="išḷidê"/>
              <p:cNvSpPr/>
              <p:nvPr/>
            </p:nvSpPr>
            <p:spPr bwMode="auto">
              <a:xfrm>
                <a:off x="5453063" y="2165350"/>
                <a:ext cx="639763" cy="2600325"/>
              </a:xfrm>
              <a:custGeom>
                <a:avLst/>
                <a:gdLst>
                  <a:gd name="T0" fmla="*/ 403 w 403"/>
                  <a:gd name="T1" fmla="*/ 1638 h 1638"/>
                  <a:gd name="T2" fmla="*/ 0 w 403"/>
                  <a:gd name="T3" fmla="*/ 1452 h 1638"/>
                  <a:gd name="T4" fmla="*/ 403 w 403"/>
                  <a:gd name="T5" fmla="*/ 0 h 1638"/>
                  <a:gd name="T6" fmla="*/ 403 w 403"/>
                  <a:gd name="T7" fmla="*/ 1638 h 1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3" h="1638">
                    <a:moveTo>
                      <a:pt x="403" y="1638"/>
                    </a:moveTo>
                    <a:lnTo>
                      <a:pt x="0" y="1452"/>
                    </a:lnTo>
                    <a:lnTo>
                      <a:pt x="403" y="0"/>
                    </a:lnTo>
                    <a:lnTo>
                      <a:pt x="403" y="163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cxnSp>
          <p:nvCxnSpPr>
            <p:cNvPr id="21" name="Straight Connector 19"/>
            <p:cNvCxnSpPr/>
            <p:nvPr/>
          </p:nvCxnSpPr>
          <p:spPr>
            <a:xfrm>
              <a:off x="2868889" y="2046797"/>
              <a:ext cx="3059028" cy="0"/>
            </a:xfrm>
            <a:prstGeom prst="line">
              <a:avLst/>
            </a:prstGeom>
            <a:ln w="28575">
              <a:solidFill>
                <a:schemeClr val="tx2">
                  <a:lumMod val="20000"/>
                  <a:lumOff val="80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0"/>
            <p:cNvCxnSpPr/>
            <p:nvPr/>
          </p:nvCxnSpPr>
          <p:spPr>
            <a:xfrm>
              <a:off x="3620043" y="3126715"/>
              <a:ext cx="2307874" cy="0"/>
            </a:xfrm>
            <a:prstGeom prst="line">
              <a:avLst/>
            </a:prstGeom>
            <a:ln w="28575">
              <a:solidFill>
                <a:schemeClr val="tx2">
                  <a:lumMod val="20000"/>
                  <a:lumOff val="80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1"/>
            <p:cNvCxnSpPr/>
            <p:nvPr/>
          </p:nvCxnSpPr>
          <p:spPr>
            <a:xfrm>
              <a:off x="3094547" y="4117225"/>
              <a:ext cx="2833370" cy="0"/>
            </a:xfrm>
            <a:prstGeom prst="line">
              <a:avLst/>
            </a:prstGeom>
            <a:ln w="28575">
              <a:solidFill>
                <a:schemeClr val="tx2">
                  <a:lumMod val="20000"/>
                  <a:lumOff val="80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22"/>
            <p:cNvCxnSpPr/>
            <p:nvPr/>
          </p:nvCxnSpPr>
          <p:spPr>
            <a:xfrm>
              <a:off x="4307058" y="5175148"/>
              <a:ext cx="1620858" cy="0"/>
            </a:xfrm>
            <a:prstGeom prst="line">
              <a:avLst/>
            </a:prstGeom>
            <a:ln w="28575">
              <a:solidFill>
                <a:schemeClr val="tx2">
                  <a:lumMod val="20000"/>
                  <a:lumOff val="80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íšľïḑé"/>
            <p:cNvSpPr>
              <a:spLocks noChangeAspect="1"/>
            </p:cNvSpPr>
            <p:nvPr/>
          </p:nvSpPr>
          <p:spPr bwMode="auto">
            <a:xfrm>
              <a:off x="6238661" y="4862283"/>
              <a:ext cx="385328" cy="605306"/>
            </a:xfrm>
            <a:custGeom>
              <a:avLst/>
              <a:gdLst>
                <a:gd name="T0" fmla="*/ 406 w 657"/>
                <a:gd name="T1" fmla="*/ 947 h 1032"/>
                <a:gd name="T2" fmla="*/ 333 w 657"/>
                <a:gd name="T3" fmla="*/ 1031 h 1032"/>
                <a:gd name="T4" fmla="*/ 250 w 657"/>
                <a:gd name="T5" fmla="*/ 947 h 1032"/>
                <a:gd name="T6" fmla="*/ 448 w 657"/>
                <a:gd name="T7" fmla="*/ 916 h 1032"/>
                <a:gd name="T8" fmla="*/ 198 w 657"/>
                <a:gd name="T9" fmla="*/ 833 h 1032"/>
                <a:gd name="T10" fmla="*/ 656 w 657"/>
                <a:gd name="T11" fmla="*/ 333 h 1032"/>
                <a:gd name="T12" fmla="*/ 562 w 657"/>
                <a:gd name="T13" fmla="*/ 562 h 1032"/>
                <a:gd name="T14" fmla="*/ 531 w 657"/>
                <a:gd name="T15" fmla="*/ 635 h 1032"/>
                <a:gd name="T16" fmla="*/ 500 w 657"/>
                <a:gd name="T17" fmla="*/ 708 h 1032"/>
                <a:gd name="T18" fmla="*/ 500 w 657"/>
                <a:gd name="T19" fmla="*/ 729 h 1032"/>
                <a:gd name="T20" fmla="*/ 166 w 657"/>
                <a:gd name="T21" fmla="*/ 791 h 1032"/>
                <a:gd name="T22" fmla="*/ 156 w 657"/>
                <a:gd name="T23" fmla="*/ 708 h 1032"/>
                <a:gd name="T24" fmla="*/ 135 w 657"/>
                <a:gd name="T25" fmla="*/ 635 h 1032"/>
                <a:gd name="T26" fmla="*/ 93 w 657"/>
                <a:gd name="T27" fmla="*/ 552 h 1032"/>
                <a:gd name="T28" fmla="*/ 0 w 657"/>
                <a:gd name="T29" fmla="*/ 333 h 1032"/>
                <a:gd name="T30" fmla="*/ 333 w 657"/>
                <a:gd name="T31" fmla="*/ 0 h 1032"/>
                <a:gd name="T32" fmla="*/ 656 w 657"/>
                <a:gd name="T33" fmla="*/ 333 h 1032"/>
                <a:gd name="T34" fmla="*/ 510 w 657"/>
                <a:gd name="T35" fmla="*/ 156 h 1032"/>
                <a:gd name="T36" fmla="*/ 156 w 657"/>
                <a:gd name="T37" fmla="*/ 156 h 1032"/>
                <a:gd name="T38" fmla="*/ 146 w 657"/>
                <a:gd name="T39" fmla="*/ 499 h 1032"/>
                <a:gd name="T40" fmla="*/ 166 w 657"/>
                <a:gd name="T41" fmla="*/ 541 h 1032"/>
                <a:gd name="T42" fmla="*/ 229 w 657"/>
                <a:gd name="T43" fmla="*/ 666 h 1032"/>
                <a:gd name="T44" fmla="*/ 427 w 657"/>
                <a:gd name="T45" fmla="*/ 718 h 1032"/>
                <a:gd name="T46" fmla="*/ 458 w 657"/>
                <a:gd name="T47" fmla="*/ 604 h 1032"/>
                <a:gd name="T48" fmla="*/ 510 w 657"/>
                <a:gd name="T49" fmla="*/ 520 h 1032"/>
                <a:gd name="T50" fmla="*/ 583 w 657"/>
                <a:gd name="T51" fmla="*/ 333 h 1032"/>
                <a:gd name="T52" fmla="*/ 354 w 657"/>
                <a:gd name="T53" fmla="*/ 354 h 1032"/>
                <a:gd name="T54" fmla="*/ 302 w 657"/>
                <a:gd name="T55" fmla="*/ 354 h 1032"/>
                <a:gd name="T56" fmla="*/ 239 w 657"/>
                <a:gd name="T57" fmla="*/ 354 h 1032"/>
                <a:gd name="T58" fmla="*/ 250 w 657"/>
                <a:gd name="T59" fmla="*/ 499 h 1032"/>
                <a:gd name="T60" fmla="*/ 302 w 657"/>
                <a:gd name="T61" fmla="*/ 499 h 1032"/>
                <a:gd name="T62" fmla="*/ 364 w 657"/>
                <a:gd name="T63" fmla="*/ 499 h 1032"/>
                <a:gd name="T64" fmla="*/ 416 w 657"/>
                <a:gd name="T65" fmla="*/ 499 h 1032"/>
                <a:gd name="T66" fmla="*/ 427 w 657"/>
                <a:gd name="T67" fmla="*/ 354 h 1032"/>
                <a:gd name="T68" fmla="*/ 385 w 657"/>
                <a:gd name="T69" fmla="*/ 416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7" h="1032">
                  <a:moveTo>
                    <a:pt x="250" y="947"/>
                  </a:moveTo>
                  <a:cubicBezTo>
                    <a:pt x="406" y="947"/>
                    <a:pt x="406" y="947"/>
                    <a:pt x="406" y="947"/>
                  </a:cubicBezTo>
                  <a:cubicBezTo>
                    <a:pt x="406" y="968"/>
                    <a:pt x="396" y="989"/>
                    <a:pt x="385" y="1010"/>
                  </a:cubicBezTo>
                  <a:cubicBezTo>
                    <a:pt x="364" y="1020"/>
                    <a:pt x="354" y="1031"/>
                    <a:pt x="333" y="1031"/>
                  </a:cubicBezTo>
                  <a:cubicBezTo>
                    <a:pt x="312" y="1031"/>
                    <a:pt x="291" y="1020"/>
                    <a:pt x="281" y="1010"/>
                  </a:cubicBezTo>
                  <a:cubicBezTo>
                    <a:pt x="260" y="989"/>
                    <a:pt x="250" y="968"/>
                    <a:pt x="250" y="947"/>
                  </a:cubicBezTo>
                  <a:close/>
                  <a:moveTo>
                    <a:pt x="208" y="916"/>
                  </a:moveTo>
                  <a:cubicBezTo>
                    <a:pt x="448" y="916"/>
                    <a:pt x="448" y="916"/>
                    <a:pt x="448" y="916"/>
                  </a:cubicBezTo>
                  <a:cubicBezTo>
                    <a:pt x="458" y="833"/>
                    <a:pt x="458" y="833"/>
                    <a:pt x="458" y="833"/>
                  </a:cubicBezTo>
                  <a:cubicBezTo>
                    <a:pt x="198" y="833"/>
                    <a:pt x="198" y="833"/>
                    <a:pt x="198" y="833"/>
                  </a:cubicBezTo>
                  <a:lnTo>
                    <a:pt x="208" y="916"/>
                  </a:lnTo>
                  <a:close/>
                  <a:moveTo>
                    <a:pt x="656" y="333"/>
                  </a:moveTo>
                  <a:cubicBezTo>
                    <a:pt x="656" y="416"/>
                    <a:pt x="625" y="489"/>
                    <a:pt x="573" y="552"/>
                  </a:cubicBezTo>
                  <a:lnTo>
                    <a:pt x="562" y="562"/>
                  </a:lnTo>
                  <a:cubicBezTo>
                    <a:pt x="562" y="562"/>
                    <a:pt x="562" y="572"/>
                    <a:pt x="552" y="572"/>
                  </a:cubicBezTo>
                  <a:cubicBezTo>
                    <a:pt x="541" y="593"/>
                    <a:pt x="541" y="614"/>
                    <a:pt x="531" y="635"/>
                  </a:cubicBezTo>
                  <a:cubicBezTo>
                    <a:pt x="521" y="656"/>
                    <a:pt x="510" y="677"/>
                    <a:pt x="510" y="697"/>
                  </a:cubicBezTo>
                  <a:cubicBezTo>
                    <a:pt x="500" y="697"/>
                    <a:pt x="500" y="697"/>
                    <a:pt x="500" y="708"/>
                  </a:cubicBezTo>
                  <a:lnTo>
                    <a:pt x="500" y="718"/>
                  </a:lnTo>
                  <a:cubicBezTo>
                    <a:pt x="500" y="729"/>
                    <a:pt x="500" y="729"/>
                    <a:pt x="500" y="729"/>
                  </a:cubicBezTo>
                  <a:cubicBezTo>
                    <a:pt x="500" y="791"/>
                    <a:pt x="500" y="791"/>
                    <a:pt x="500" y="791"/>
                  </a:cubicBezTo>
                  <a:cubicBezTo>
                    <a:pt x="166" y="791"/>
                    <a:pt x="166" y="791"/>
                    <a:pt x="166" y="791"/>
                  </a:cubicBezTo>
                  <a:cubicBezTo>
                    <a:pt x="166" y="729"/>
                    <a:pt x="166" y="729"/>
                    <a:pt x="166" y="729"/>
                  </a:cubicBezTo>
                  <a:cubicBezTo>
                    <a:pt x="166" y="718"/>
                    <a:pt x="156" y="718"/>
                    <a:pt x="156" y="708"/>
                  </a:cubicBezTo>
                  <a:lnTo>
                    <a:pt x="156" y="697"/>
                  </a:lnTo>
                  <a:cubicBezTo>
                    <a:pt x="146" y="677"/>
                    <a:pt x="146" y="656"/>
                    <a:pt x="135" y="635"/>
                  </a:cubicBezTo>
                  <a:cubicBezTo>
                    <a:pt x="125" y="614"/>
                    <a:pt x="114" y="593"/>
                    <a:pt x="104" y="572"/>
                  </a:cubicBezTo>
                  <a:cubicBezTo>
                    <a:pt x="93" y="562"/>
                    <a:pt x="93" y="562"/>
                    <a:pt x="93" y="552"/>
                  </a:cubicBezTo>
                  <a:lnTo>
                    <a:pt x="83" y="552"/>
                  </a:lnTo>
                  <a:cubicBezTo>
                    <a:pt x="31" y="489"/>
                    <a:pt x="0" y="416"/>
                    <a:pt x="0" y="333"/>
                  </a:cubicBezTo>
                  <a:cubicBezTo>
                    <a:pt x="0" y="239"/>
                    <a:pt x="31" y="166"/>
                    <a:pt x="104" y="104"/>
                  </a:cubicBezTo>
                  <a:cubicBezTo>
                    <a:pt x="166" y="31"/>
                    <a:pt x="239" y="0"/>
                    <a:pt x="333" y="0"/>
                  </a:cubicBezTo>
                  <a:cubicBezTo>
                    <a:pt x="416" y="0"/>
                    <a:pt x="500" y="31"/>
                    <a:pt x="562" y="104"/>
                  </a:cubicBezTo>
                  <a:cubicBezTo>
                    <a:pt x="625" y="166"/>
                    <a:pt x="656" y="239"/>
                    <a:pt x="656" y="333"/>
                  </a:cubicBezTo>
                  <a:close/>
                  <a:moveTo>
                    <a:pt x="583" y="333"/>
                  </a:moveTo>
                  <a:cubicBezTo>
                    <a:pt x="583" y="260"/>
                    <a:pt x="562" y="198"/>
                    <a:pt x="510" y="156"/>
                  </a:cubicBezTo>
                  <a:cubicBezTo>
                    <a:pt x="458" y="104"/>
                    <a:pt x="396" y="83"/>
                    <a:pt x="333" y="83"/>
                  </a:cubicBezTo>
                  <a:cubicBezTo>
                    <a:pt x="260" y="83"/>
                    <a:pt x="198" y="104"/>
                    <a:pt x="156" y="156"/>
                  </a:cubicBezTo>
                  <a:cubicBezTo>
                    <a:pt x="104" y="198"/>
                    <a:pt x="73" y="260"/>
                    <a:pt x="73" y="333"/>
                  </a:cubicBezTo>
                  <a:cubicBezTo>
                    <a:pt x="73" y="396"/>
                    <a:pt x="93" y="448"/>
                    <a:pt x="146" y="499"/>
                  </a:cubicBezTo>
                  <a:cubicBezTo>
                    <a:pt x="146" y="499"/>
                    <a:pt x="146" y="510"/>
                    <a:pt x="156" y="510"/>
                  </a:cubicBezTo>
                  <a:cubicBezTo>
                    <a:pt x="156" y="520"/>
                    <a:pt x="166" y="531"/>
                    <a:pt x="166" y="541"/>
                  </a:cubicBezTo>
                  <a:cubicBezTo>
                    <a:pt x="177" y="562"/>
                    <a:pt x="187" y="583"/>
                    <a:pt x="198" y="604"/>
                  </a:cubicBezTo>
                  <a:cubicBezTo>
                    <a:pt x="208" y="624"/>
                    <a:pt x="218" y="645"/>
                    <a:pt x="229" y="666"/>
                  </a:cubicBezTo>
                  <a:cubicBezTo>
                    <a:pt x="229" y="697"/>
                    <a:pt x="239" y="708"/>
                    <a:pt x="239" y="718"/>
                  </a:cubicBezTo>
                  <a:cubicBezTo>
                    <a:pt x="427" y="718"/>
                    <a:pt x="427" y="718"/>
                    <a:pt x="427" y="718"/>
                  </a:cubicBezTo>
                  <a:cubicBezTo>
                    <a:pt x="427" y="708"/>
                    <a:pt x="427" y="697"/>
                    <a:pt x="437" y="666"/>
                  </a:cubicBezTo>
                  <a:cubicBezTo>
                    <a:pt x="437" y="645"/>
                    <a:pt x="448" y="624"/>
                    <a:pt x="458" y="604"/>
                  </a:cubicBezTo>
                  <a:cubicBezTo>
                    <a:pt x="468" y="583"/>
                    <a:pt x="479" y="562"/>
                    <a:pt x="489" y="541"/>
                  </a:cubicBezTo>
                  <a:cubicBezTo>
                    <a:pt x="489" y="531"/>
                    <a:pt x="500" y="520"/>
                    <a:pt x="510" y="520"/>
                  </a:cubicBezTo>
                  <a:cubicBezTo>
                    <a:pt x="510" y="510"/>
                    <a:pt x="510" y="499"/>
                    <a:pt x="521" y="499"/>
                  </a:cubicBezTo>
                  <a:cubicBezTo>
                    <a:pt x="562" y="448"/>
                    <a:pt x="583" y="396"/>
                    <a:pt x="583" y="333"/>
                  </a:cubicBezTo>
                  <a:close/>
                  <a:moveTo>
                    <a:pt x="385" y="416"/>
                  </a:moveTo>
                  <a:cubicBezTo>
                    <a:pt x="354" y="354"/>
                    <a:pt x="354" y="354"/>
                    <a:pt x="354" y="354"/>
                  </a:cubicBezTo>
                  <a:cubicBezTo>
                    <a:pt x="333" y="302"/>
                    <a:pt x="333" y="302"/>
                    <a:pt x="333" y="302"/>
                  </a:cubicBezTo>
                  <a:cubicBezTo>
                    <a:pt x="302" y="354"/>
                    <a:pt x="302" y="354"/>
                    <a:pt x="302" y="354"/>
                  </a:cubicBezTo>
                  <a:cubicBezTo>
                    <a:pt x="271" y="416"/>
                    <a:pt x="271" y="416"/>
                    <a:pt x="271" y="416"/>
                  </a:cubicBezTo>
                  <a:cubicBezTo>
                    <a:pt x="239" y="354"/>
                    <a:pt x="239" y="354"/>
                    <a:pt x="239" y="354"/>
                  </a:cubicBezTo>
                  <a:cubicBezTo>
                    <a:pt x="187" y="385"/>
                    <a:pt x="187" y="385"/>
                    <a:pt x="187" y="385"/>
                  </a:cubicBezTo>
                  <a:cubicBezTo>
                    <a:pt x="250" y="499"/>
                    <a:pt x="250" y="499"/>
                    <a:pt x="250" y="499"/>
                  </a:cubicBezTo>
                  <a:cubicBezTo>
                    <a:pt x="271" y="552"/>
                    <a:pt x="271" y="552"/>
                    <a:pt x="271" y="552"/>
                  </a:cubicBezTo>
                  <a:cubicBezTo>
                    <a:pt x="302" y="499"/>
                    <a:pt x="302" y="499"/>
                    <a:pt x="302" y="499"/>
                  </a:cubicBezTo>
                  <a:cubicBezTo>
                    <a:pt x="333" y="437"/>
                    <a:pt x="333" y="437"/>
                    <a:pt x="333" y="437"/>
                  </a:cubicBezTo>
                  <a:cubicBezTo>
                    <a:pt x="364" y="499"/>
                    <a:pt x="364" y="499"/>
                    <a:pt x="364" y="499"/>
                  </a:cubicBezTo>
                  <a:cubicBezTo>
                    <a:pt x="385" y="552"/>
                    <a:pt x="385" y="552"/>
                    <a:pt x="385" y="552"/>
                  </a:cubicBezTo>
                  <a:cubicBezTo>
                    <a:pt x="416" y="499"/>
                    <a:pt x="416" y="499"/>
                    <a:pt x="416" y="499"/>
                  </a:cubicBezTo>
                  <a:cubicBezTo>
                    <a:pt x="479" y="385"/>
                    <a:pt x="479" y="385"/>
                    <a:pt x="479" y="385"/>
                  </a:cubicBezTo>
                  <a:cubicBezTo>
                    <a:pt x="427" y="354"/>
                    <a:pt x="427" y="354"/>
                    <a:pt x="427" y="354"/>
                  </a:cubicBezTo>
                  <a:lnTo>
                    <a:pt x="385" y="416"/>
                  </a:lnTo>
                  <a:close/>
                  <a:moveTo>
                    <a:pt x="385" y="416"/>
                  </a:moveTo>
                  <a:lnTo>
                    <a:pt x="385" y="41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ísliďê"/>
            <p:cNvSpPr>
              <a:spLocks noChangeAspect="1"/>
            </p:cNvSpPr>
            <p:nvPr/>
          </p:nvSpPr>
          <p:spPr bwMode="auto">
            <a:xfrm>
              <a:off x="6201804" y="2852288"/>
              <a:ext cx="459043" cy="505079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53" name="ïṣ1îḓe"/>
            <p:cNvGrpSpPr>
              <a:grpSpLocks noChangeAspect="1"/>
            </p:cNvGrpSpPr>
            <p:nvPr/>
          </p:nvGrpSpPr>
          <p:grpSpPr bwMode="auto">
            <a:xfrm>
              <a:off x="6193387" y="1717182"/>
              <a:ext cx="475842" cy="623682"/>
              <a:chOff x="4576763" y="2300287"/>
              <a:chExt cx="276225" cy="361950"/>
            </a:xfrm>
            <a:solidFill>
              <a:schemeClr val="accent1"/>
            </a:solidFill>
          </p:grpSpPr>
          <p:sp>
            <p:nvSpPr>
              <p:cNvPr id="54" name="iŝḻiďé"/>
              <p:cNvSpPr/>
              <p:nvPr/>
            </p:nvSpPr>
            <p:spPr bwMode="auto">
              <a:xfrm>
                <a:off x="4576763" y="2541587"/>
                <a:ext cx="120650" cy="120650"/>
              </a:xfrm>
              <a:custGeom>
                <a:avLst/>
                <a:gdLst>
                  <a:gd name="T0" fmla="*/ 92 w 336"/>
                  <a:gd name="T1" fmla="*/ 0 h 336"/>
                  <a:gd name="T2" fmla="*/ 0 w 336"/>
                  <a:gd name="T3" fmla="*/ 243 h 336"/>
                  <a:gd name="T4" fmla="*/ 159 w 336"/>
                  <a:gd name="T5" fmla="*/ 193 h 336"/>
                  <a:gd name="T6" fmla="*/ 251 w 336"/>
                  <a:gd name="T7" fmla="*/ 335 h 336"/>
                  <a:gd name="T8" fmla="*/ 335 w 336"/>
                  <a:gd name="T9" fmla="*/ 84 h 336"/>
                  <a:gd name="T10" fmla="*/ 251 w 336"/>
                  <a:gd name="T11" fmla="*/ 9 h 336"/>
                  <a:gd name="T12" fmla="*/ 92 w 336"/>
                  <a:gd name="T13" fmla="*/ 0 h 336"/>
                  <a:gd name="T14" fmla="*/ 92 w 336"/>
                  <a:gd name="T15" fmla="*/ 0 h 336"/>
                  <a:gd name="T16" fmla="*/ 92 w 336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6" h="336">
                    <a:moveTo>
                      <a:pt x="92" y="0"/>
                    </a:moveTo>
                    <a:lnTo>
                      <a:pt x="0" y="243"/>
                    </a:lnTo>
                    <a:lnTo>
                      <a:pt x="159" y="193"/>
                    </a:lnTo>
                    <a:lnTo>
                      <a:pt x="251" y="335"/>
                    </a:lnTo>
                    <a:lnTo>
                      <a:pt x="335" y="84"/>
                    </a:lnTo>
                    <a:lnTo>
                      <a:pt x="251" y="9"/>
                    </a:lnTo>
                    <a:lnTo>
                      <a:pt x="92" y="0"/>
                    </a:lnTo>
                    <a:close/>
                    <a:moveTo>
                      <a:pt x="92" y="0"/>
                    </a:moveTo>
                    <a:lnTo>
                      <a:pt x="9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5" name="ïŝľíḋè"/>
              <p:cNvSpPr/>
              <p:nvPr/>
            </p:nvSpPr>
            <p:spPr bwMode="auto">
              <a:xfrm>
                <a:off x="4576763" y="2541587"/>
                <a:ext cx="120650" cy="120650"/>
              </a:xfrm>
              <a:custGeom>
                <a:avLst/>
                <a:gdLst>
                  <a:gd name="T0" fmla="*/ 92 w 336"/>
                  <a:gd name="T1" fmla="*/ 0 h 336"/>
                  <a:gd name="T2" fmla="*/ 0 w 336"/>
                  <a:gd name="T3" fmla="*/ 243 h 336"/>
                  <a:gd name="T4" fmla="*/ 159 w 336"/>
                  <a:gd name="T5" fmla="*/ 193 h 336"/>
                  <a:gd name="T6" fmla="*/ 251 w 336"/>
                  <a:gd name="T7" fmla="*/ 335 h 336"/>
                  <a:gd name="T8" fmla="*/ 335 w 336"/>
                  <a:gd name="T9" fmla="*/ 84 h 336"/>
                  <a:gd name="T10" fmla="*/ 251 w 336"/>
                  <a:gd name="T11" fmla="*/ 9 h 336"/>
                  <a:gd name="T12" fmla="*/ 92 w 336"/>
                  <a:gd name="T13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6" h="336">
                    <a:moveTo>
                      <a:pt x="92" y="0"/>
                    </a:moveTo>
                    <a:lnTo>
                      <a:pt x="0" y="243"/>
                    </a:lnTo>
                    <a:lnTo>
                      <a:pt x="159" y="193"/>
                    </a:lnTo>
                    <a:lnTo>
                      <a:pt x="251" y="335"/>
                    </a:lnTo>
                    <a:lnTo>
                      <a:pt x="335" y="84"/>
                    </a:lnTo>
                    <a:lnTo>
                      <a:pt x="251" y="9"/>
                    </a:lnTo>
                    <a:lnTo>
                      <a:pt x="92" y="0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6" name="iṣľiḓé"/>
              <p:cNvSpPr/>
              <p:nvPr/>
            </p:nvSpPr>
            <p:spPr bwMode="auto">
              <a:xfrm>
                <a:off x="4610100" y="2541587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7" name="iṣḷiḓe"/>
              <p:cNvSpPr/>
              <p:nvPr/>
            </p:nvSpPr>
            <p:spPr bwMode="auto">
              <a:xfrm>
                <a:off x="4732338" y="2541587"/>
                <a:ext cx="120650" cy="120650"/>
              </a:xfrm>
              <a:custGeom>
                <a:avLst/>
                <a:gdLst>
                  <a:gd name="T0" fmla="*/ 251 w 336"/>
                  <a:gd name="T1" fmla="*/ 0 h 336"/>
                  <a:gd name="T2" fmla="*/ 84 w 336"/>
                  <a:gd name="T3" fmla="*/ 9 h 336"/>
                  <a:gd name="T4" fmla="*/ 0 w 336"/>
                  <a:gd name="T5" fmla="*/ 84 h 336"/>
                  <a:gd name="T6" fmla="*/ 92 w 336"/>
                  <a:gd name="T7" fmla="*/ 335 h 336"/>
                  <a:gd name="T8" fmla="*/ 176 w 336"/>
                  <a:gd name="T9" fmla="*/ 193 h 336"/>
                  <a:gd name="T10" fmla="*/ 335 w 336"/>
                  <a:gd name="T11" fmla="*/ 243 h 336"/>
                  <a:gd name="T12" fmla="*/ 251 w 336"/>
                  <a:gd name="T13" fmla="*/ 0 h 336"/>
                  <a:gd name="T14" fmla="*/ 251 w 336"/>
                  <a:gd name="T15" fmla="*/ 0 h 336"/>
                  <a:gd name="T16" fmla="*/ 251 w 336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6" h="336">
                    <a:moveTo>
                      <a:pt x="251" y="0"/>
                    </a:moveTo>
                    <a:lnTo>
                      <a:pt x="84" y="9"/>
                    </a:lnTo>
                    <a:lnTo>
                      <a:pt x="0" y="84"/>
                    </a:lnTo>
                    <a:lnTo>
                      <a:pt x="92" y="335"/>
                    </a:lnTo>
                    <a:lnTo>
                      <a:pt x="176" y="193"/>
                    </a:lnTo>
                    <a:lnTo>
                      <a:pt x="335" y="243"/>
                    </a:lnTo>
                    <a:lnTo>
                      <a:pt x="251" y="0"/>
                    </a:lnTo>
                    <a:close/>
                    <a:moveTo>
                      <a:pt x="251" y="0"/>
                    </a:moveTo>
                    <a:lnTo>
                      <a:pt x="251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8" name="iṧḻîdê"/>
              <p:cNvSpPr/>
              <p:nvPr/>
            </p:nvSpPr>
            <p:spPr bwMode="auto">
              <a:xfrm>
                <a:off x="4732338" y="2541587"/>
                <a:ext cx="120650" cy="120650"/>
              </a:xfrm>
              <a:custGeom>
                <a:avLst/>
                <a:gdLst>
                  <a:gd name="T0" fmla="*/ 251 w 336"/>
                  <a:gd name="T1" fmla="*/ 0 h 336"/>
                  <a:gd name="T2" fmla="*/ 84 w 336"/>
                  <a:gd name="T3" fmla="*/ 9 h 336"/>
                  <a:gd name="T4" fmla="*/ 0 w 336"/>
                  <a:gd name="T5" fmla="*/ 84 h 336"/>
                  <a:gd name="T6" fmla="*/ 92 w 336"/>
                  <a:gd name="T7" fmla="*/ 335 h 336"/>
                  <a:gd name="T8" fmla="*/ 176 w 336"/>
                  <a:gd name="T9" fmla="*/ 193 h 336"/>
                  <a:gd name="T10" fmla="*/ 335 w 336"/>
                  <a:gd name="T11" fmla="*/ 243 h 336"/>
                  <a:gd name="T12" fmla="*/ 251 w 336"/>
                  <a:gd name="T13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6" h="336">
                    <a:moveTo>
                      <a:pt x="251" y="0"/>
                    </a:moveTo>
                    <a:lnTo>
                      <a:pt x="84" y="9"/>
                    </a:lnTo>
                    <a:lnTo>
                      <a:pt x="0" y="84"/>
                    </a:lnTo>
                    <a:lnTo>
                      <a:pt x="92" y="335"/>
                    </a:lnTo>
                    <a:lnTo>
                      <a:pt x="176" y="193"/>
                    </a:lnTo>
                    <a:lnTo>
                      <a:pt x="335" y="243"/>
                    </a:lnTo>
                    <a:lnTo>
                      <a:pt x="251" y="0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9" name="îŝḻidê"/>
              <p:cNvSpPr/>
              <p:nvPr/>
            </p:nvSpPr>
            <p:spPr bwMode="auto">
              <a:xfrm>
                <a:off x="4822825" y="2541587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0" name="ïSḻiḋè"/>
              <p:cNvSpPr/>
              <p:nvPr/>
            </p:nvSpPr>
            <p:spPr bwMode="auto">
              <a:xfrm>
                <a:off x="4586288" y="2300287"/>
                <a:ext cx="261937" cy="258762"/>
              </a:xfrm>
              <a:custGeom>
                <a:avLst/>
                <a:gdLst>
                  <a:gd name="T0" fmla="*/ 618 w 728"/>
                  <a:gd name="T1" fmla="*/ 619 h 720"/>
                  <a:gd name="T2" fmla="*/ 627 w 728"/>
                  <a:gd name="T3" fmla="*/ 469 h 720"/>
                  <a:gd name="T4" fmla="*/ 727 w 728"/>
                  <a:gd name="T5" fmla="*/ 360 h 720"/>
                  <a:gd name="T6" fmla="*/ 627 w 728"/>
                  <a:gd name="T7" fmla="*/ 251 h 720"/>
                  <a:gd name="T8" fmla="*/ 618 w 728"/>
                  <a:gd name="T9" fmla="*/ 101 h 720"/>
                  <a:gd name="T10" fmla="*/ 468 w 728"/>
                  <a:gd name="T11" fmla="*/ 92 h 720"/>
                  <a:gd name="T12" fmla="*/ 359 w 728"/>
                  <a:gd name="T13" fmla="*/ 0 h 720"/>
                  <a:gd name="T14" fmla="*/ 250 w 728"/>
                  <a:gd name="T15" fmla="*/ 92 h 720"/>
                  <a:gd name="T16" fmla="*/ 100 w 728"/>
                  <a:gd name="T17" fmla="*/ 101 h 720"/>
                  <a:gd name="T18" fmla="*/ 92 w 728"/>
                  <a:gd name="T19" fmla="*/ 251 h 720"/>
                  <a:gd name="T20" fmla="*/ 0 w 728"/>
                  <a:gd name="T21" fmla="*/ 360 h 720"/>
                  <a:gd name="T22" fmla="*/ 92 w 728"/>
                  <a:gd name="T23" fmla="*/ 469 h 720"/>
                  <a:gd name="T24" fmla="*/ 100 w 728"/>
                  <a:gd name="T25" fmla="*/ 619 h 720"/>
                  <a:gd name="T26" fmla="*/ 250 w 728"/>
                  <a:gd name="T27" fmla="*/ 628 h 720"/>
                  <a:gd name="T28" fmla="*/ 359 w 728"/>
                  <a:gd name="T29" fmla="*/ 719 h 720"/>
                  <a:gd name="T30" fmla="*/ 468 w 728"/>
                  <a:gd name="T31" fmla="*/ 628 h 720"/>
                  <a:gd name="T32" fmla="*/ 618 w 728"/>
                  <a:gd name="T33" fmla="*/ 619 h 720"/>
                  <a:gd name="T34" fmla="*/ 359 w 728"/>
                  <a:gd name="T35" fmla="*/ 561 h 720"/>
                  <a:gd name="T36" fmla="*/ 159 w 728"/>
                  <a:gd name="T37" fmla="*/ 360 h 720"/>
                  <a:gd name="T38" fmla="*/ 359 w 728"/>
                  <a:gd name="T39" fmla="*/ 159 h 720"/>
                  <a:gd name="T40" fmla="*/ 560 w 728"/>
                  <a:gd name="T41" fmla="*/ 360 h 720"/>
                  <a:gd name="T42" fmla="*/ 359 w 728"/>
                  <a:gd name="T43" fmla="*/ 561 h 720"/>
                  <a:gd name="T44" fmla="*/ 359 w 728"/>
                  <a:gd name="T45" fmla="*/ 561 h 720"/>
                  <a:gd name="T46" fmla="*/ 359 w 728"/>
                  <a:gd name="T47" fmla="*/ 561 h 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28" h="720">
                    <a:moveTo>
                      <a:pt x="618" y="619"/>
                    </a:moveTo>
                    <a:cubicBezTo>
                      <a:pt x="627" y="469"/>
                      <a:pt x="627" y="469"/>
                      <a:pt x="627" y="469"/>
                    </a:cubicBezTo>
                    <a:cubicBezTo>
                      <a:pt x="727" y="360"/>
                      <a:pt x="727" y="360"/>
                      <a:pt x="727" y="360"/>
                    </a:cubicBezTo>
                    <a:cubicBezTo>
                      <a:pt x="627" y="251"/>
                      <a:pt x="627" y="251"/>
                      <a:pt x="627" y="251"/>
                    </a:cubicBezTo>
                    <a:cubicBezTo>
                      <a:pt x="618" y="101"/>
                      <a:pt x="618" y="101"/>
                      <a:pt x="618" y="101"/>
                    </a:cubicBezTo>
                    <a:cubicBezTo>
                      <a:pt x="468" y="92"/>
                      <a:pt x="468" y="92"/>
                      <a:pt x="468" y="92"/>
                    </a:cubicBezTo>
                    <a:cubicBezTo>
                      <a:pt x="359" y="0"/>
                      <a:pt x="359" y="0"/>
                      <a:pt x="359" y="0"/>
                    </a:cubicBezTo>
                    <a:cubicBezTo>
                      <a:pt x="250" y="92"/>
                      <a:pt x="250" y="92"/>
                      <a:pt x="250" y="92"/>
                    </a:cubicBezTo>
                    <a:cubicBezTo>
                      <a:pt x="100" y="101"/>
                      <a:pt x="100" y="101"/>
                      <a:pt x="100" y="101"/>
                    </a:cubicBezTo>
                    <a:cubicBezTo>
                      <a:pt x="92" y="251"/>
                      <a:pt x="92" y="251"/>
                      <a:pt x="92" y="251"/>
                    </a:cubicBezTo>
                    <a:cubicBezTo>
                      <a:pt x="0" y="360"/>
                      <a:pt x="0" y="360"/>
                      <a:pt x="0" y="360"/>
                    </a:cubicBezTo>
                    <a:cubicBezTo>
                      <a:pt x="92" y="469"/>
                      <a:pt x="92" y="469"/>
                      <a:pt x="92" y="469"/>
                    </a:cubicBezTo>
                    <a:cubicBezTo>
                      <a:pt x="100" y="619"/>
                      <a:pt x="100" y="619"/>
                      <a:pt x="100" y="619"/>
                    </a:cubicBezTo>
                    <a:cubicBezTo>
                      <a:pt x="250" y="628"/>
                      <a:pt x="250" y="628"/>
                      <a:pt x="250" y="628"/>
                    </a:cubicBezTo>
                    <a:cubicBezTo>
                      <a:pt x="359" y="719"/>
                      <a:pt x="359" y="719"/>
                      <a:pt x="359" y="719"/>
                    </a:cubicBezTo>
                    <a:cubicBezTo>
                      <a:pt x="468" y="628"/>
                      <a:pt x="468" y="628"/>
                      <a:pt x="468" y="628"/>
                    </a:cubicBezTo>
                    <a:lnTo>
                      <a:pt x="618" y="619"/>
                    </a:lnTo>
                    <a:close/>
                    <a:moveTo>
                      <a:pt x="359" y="561"/>
                    </a:moveTo>
                    <a:cubicBezTo>
                      <a:pt x="250" y="561"/>
                      <a:pt x="159" y="469"/>
                      <a:pt x="159" y="360"/>
                    </a:cubicBezTo>
                    <a:cubicBezTo>
                      <a:pt x="159" y="243"/>
                      <a:pt x="250" y="159"/>
                      <a:pt x="359" y="159"/>
                    </a:cubicBezTo>
                    <a:cubicBezTo>
                      <a:pt x="468" y="159"/>
                      <a:pt x="560" y="243"/>
                      <a:pt x="560" y="360"/>
                    </a:cubicBezTo>
                    <a:cubicBezTo>
                      <a:pt x="560" y="469"/>
                      <a:pt x="468" y="561"/>
                      <a:pt x="359" y="561"/>
                    </a:cubicBezTo>
                    <a:close/>
                    <a:moveTo>
                      <a:pt x="359" y="561"/>
                    </a:moveTo>
                    <a:lnTo>
                      <a:pt x="359" y="56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1" name="íSļiḓê"/>
              <p:cNvSpPr/>
              <p:nvPr/>
            </p:nvSpPr>
            <p:spPr bwMode="auto">
              <a:xfrm>
                <a:off x="4691063" y="2387599"/>
                <a:ext cx="36512" cy="80963"/>
              </a:xfrm>
              <a:custGeom>
                <a:avLst/>
                <a:gdLst>
                  <a:gd name="T0" fmla="*/ 0 w 102"/>
                  <a:gd name="T1" fmla="*/ 33 h 227"/>
                  <a:gd name="T2" fmla="*/ 9 w 102"/>
                  <a:gd name="T3" fmla="*/ 67 h 227"/>
                  <a:gd name="T4" fmla="*/ 50 w 102"/>
                  <a:gd name="T5" fmla="*/ 50 h 227"/>
                  <a:gd name="T6" fmla="*/ 50 w 102"/>
                  <a:gd name="T7" fmla="*/ 226 h 227"/>
                  <a:gd name="T8" fmla="*/ 101 w 102"/>
                  <a:gd name="T9" fmla="*/ 226 h 227"/>
                  <a:gd name="T10" fmla="*/ 101 w 102"/>
                  <a:gd name="T11" fmla="*/ 0 h 227"/>
                  <a:gd name="T12" fmla="*/ 59 w 102"/>
                  <a:gd name="T13" fmla="*/ 0 h 227"/>
                  <a:gd name="T14" fmla="*/ 0 w 102"/>
                  <a:gd name="T15" fmla="*/ 33 h 227"/>
                  <a:gd name="T16" fmla="*/ 0 w 102"/>
                  <a:gd name="T17" fmla="*/ 33 h 227"/>
                  <a:gd name="T18" fmla="*/ 0 w 102"/>
                  <a:gd name="T19" fmla="*/ 3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2" h="227">
                    <a:moveTo>
                      <a:pt x="0" y="33"/>
                    </a:moveTo>
                    <a:lnTo>
                      <a:pt x="9" y="67"/>
                    </a:lnTo>
                    <a:lnTo>
                      <a:pt x="50" y="50"/>
                    </a:lnTo>
                    <a:lnTo>
                      <a:pt x="50" y="226"/>
                    </a:lnTo>
                    <a:lnTo>
                      <a:pt x="101" y="226"/>
                    </a:lnTo>
                    <a:lnTo>
                      <a:pt x="101" y="0"/>
                    </a:lnTo>
                    <a:lnTo>
                      <a:pt x="59" y="0"/>
                    </a:lnTo>
                    <a:lnTo>
                      <a:pt x="0" y="33"/>
                    </a:lnTo>
                    <a:close/>
                    <a:moveTo>
                      <a:pt x="0" y="33"/>
                    </a:moveTo>
                    <a:lnTo>
                      <a:pt x="0" y="3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2" name="iṡľídè"/>
              <p:cNvSpPr/>
              <p:nvPr/>
            </p:nvSpPr>
            <p:spPr bwMode="auto">
              <a:xfrm>
                <a:off x="4691063" y="2387599"/>
                <a:ext cx="36512" cy="80963"/>
              </a:xfrm>
              <a:custGeom>
                <a:avLst/>
                <a:gdLst>
                  <a:gd name="T0" fmla="*/ 0 w 102"/>
                  <a:gd name="T1" fmla="*/ 33 h 227"/>
                  <a:gd name="T2" fmla="*/ 9 w 102"/>
                  <a:gd name="T3" fmla="*/ 67 h 227"/>
                  <a:gd name="T4" fmla="*/ 50 w 102"/>
                  <a:gd name="T5" fmla="*/ 50 h 227"/>
                  <a:gd name="T6" fmla="*/ 50 w 102"/>
                  <a:gd name="T7" fmla="*/ 50 h 227"/>
                  <a:gd name="T8" fmla="*/ 50 w 102"/>
                  <a:gd name="T9" fmla="*/ 226 h 227"/>
                  <a:gd name="T10" fmla="*/ 101 w 102"/>
                  <a:gd name="T11" fmla="*/ 226 h 227"/>
                  <a:gd name="T12" fmla="*/ 101 w 102"/>
                  <a:gd name="T13" fmla="*/ 0 h 227"/>
                  <a:gd name="T14" fmla="*/ 59 w 102"/>
                  <a:gd name="T15" fmla="*/ 0 h 227"/>
                  <a:gd name="T16" fmla="*/ 0 w 102"/>
                  <a:gd name="T17" fmla="*/ 3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" h="227">
                    <a:moveTo>
                      <a:pt x="0" y="33"/>
                    </a:moveTo>
                    <a:lnTo>
                      <a:pt x="9" y="67"/>
                    </a:lnTo>
                    <a:lnTo>
                      <a:pt x="50" y="50"/>
                    </a:lnTo>
                    <a:lnTo>
                      <a:pt x="50" y="50"/>
                    </a:lnTo>
                    <a:lnTo>
                      <a:pt x="50" y="226"/>
                    </a:lnTo>
                    <a:lnTo>
                      <a:pt x="101" y="226"/>
                    </a:lnTo>
                    <a:lnTo>
                      <a:pt x="101" y="0"/>
                    </a:lnTo>
                    <a:lnTo>
                      <a:pt x="59" y="0"/>
                    </a:lnTo>
                    <a:lnTo>
                      <a:pt x="0" y="33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3" name="iş1ïde"/>
              <p:cNvSpPr/>
              <p:nvPr/>
            </p:nvSpPr>
            <p:spPr bwMode="auto">
              <a:xfrm>
                <a:off x="4691063" y="2400299"/>
                <a:ext cx="1587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4" name="îśḷîḓé"/>
            <p:cNvSpPr>
              <a:spLocks noChangeAspect="1"/>
            </p:cNvSpPr>
            <p:nvPr/>
          </p:nvSpPr>
          <p:spPr bwMode="auto">
            <a:xfrm>
              <a:off x="6209449" y="3891679"/>
              <a:ext cx="443752" cy="531104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65" name="îšľîḓé"/>
            <p:cNvGrpSpPr/>
            <p:nvPr/>
          </p:nvGrpSpPr>
          <p:grpSpPr>
            <a:xfrm>
              <a:off x="6675154" y="4855532"/>
              <a:ext cx="3962574" cy="563232"/>
              <a:chOff x="6444107" y="1469392"/>
              <a:chExt cx="4232109" cy="563232"/>
            </a:xfrm>
          </p:grpSpPr>
          <p:sp>
            <p:nvSpPr>
              <p:cNvPr id="66" name="íSļîḋé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zh-CN" altLang="en-US" sz="1600" b="1">
                    <a:solidFill>
                      <a:schemeClr val="accent3">
                        <a:lumMod val="10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标题文本预设</a:t>
                </a:r>
              </a:p>
            </p:txBody>
          </p:sp>
          <p:sp>
            <p:nvSpPr>
              <p:cNvPr id="67" name="îšľíḑé"/>
              <p:cNvSpPr txBox="1"/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在此处添加描述性文字，或直接粘贴复制粘贴准备好的文字。</a:t>
                </a:r>
              </a:p>
            </p:txBody>
          </p:sp>
        </p:grpSp>
        <p:grpSp>
          <p:nvGrpSpPr>
            <p:cNvPr id="68" name="íṣlíḑê"/>
            <p:cNvGrpSpPr/>
            <p:nvPr/>
          </p:nvGrpSpPr>
          <p:grpSpPr>
            <a:xfrm>
              <a:off x="6618212" y="3875615"/>
              <a:ext cx="3962574" cy="563232"/>
              <a:chOff x="6444107" y="1469392"/>
              <a:chExt cx="4232109" cy="563232"/>
            </a:xfrm>
          </p:grpSpPr>
          <p:sp>
            <p:nvSpPr>
              <p:cNvPr id="69" name="îS1ïḍé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zh-CN" altLang="en-US" sz="1600" b="1">
                    <a:solidFill>
                      <a:schemeClr val="accent4">
                        <a:lumMod val="10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标题文本预设</a:t>
                </a:r>
              </a:p>
            </p:txBody>
          </p:sp>
          <p:sp>
            <p:nvSpPr>
              <p:cNvPr id="70" name="íSļîďe"/>
              <p:cNvSpPr txBox="1"/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在此处添加描述性文字，或直接粘贴复制粘贴准备好的文字。</a:t>
                </a:r>
              </a:p>
            </p:txBody>
          </p:sp>
        </p:grpSp>
        <p:grpSp>
          <p:nvGrpSpPr>
            <p:cNvPr id="71" name="íṧlíďe"/>
            <p:cNvGrpSpPr/>
            <p:nvPr/>
          </p:nvGrpSpPr>
          <p:grpSpPr>
            <a:xfrm>
              <a:off x="6688192" y="2807443"/>
              <a:ext cx="3962574" cy="563232"/>
              <a:chOff x="6444107" y="1469392"/>
              <a:chExt cx="4232109" cy="563232"/>
            </a:xfrm>
          </p:grpSpPr>
          <p:sp>
            <p:nvSpPr>
              <p:cNvPr id="72" name="ïS1ïḑê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zh-CN" altLang="en-US" sz="1600" b="1">
                    <a:solidFill>
                      <a:schemeClr val="accent2">
                        <a:lumMod val="10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标题文本预设</a:t>
                </a:r>
              </a:p>
            </p:txBody>
          </p:sp>
          <p:sp>
            <p:nvSpPr>
              <p:cNvPr id="73" name="îşlïďé"/>
              <p:cNvSpPr txBox="1"/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在此处添加描述性文字，或直接粘贴复制粘贴准备好的文字。</a:t>
                </a:r>
              </a:p>
            </p:txBody>
          </p:sp>
        </p:grpSp>
        <p:grpSp>
          <p:nvGrpSpPr>
            <p:cNvPr id="74" name="îṥḻiďê"/>
            <p:cNvGrpSpPr/>
            <p:nvPr/>
          </p:nvGrpSpPr>
          <p:grpSpPr>
            <a:xfrm>
              <a:off x="6668022" y="1755151"/>
              <a:ext cx="3962574" cy="563232"/>
              <a:chOff x="6444107" y="1469392"/>
              <a:chExt cx="4232109" cy="563232"/>
            </a:xfrm>
          </p:grpSpPr>
          <p:sp>
            <p:nvSpPr>
              <p:cNvPr id="75" name="íṣ1îḓè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zh-CN" altLang="en-US" sz="1600" b="1">
                    <a:solidFill>
                      <a:schemeClr val="accent1">
                        <a:lumMod val="10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标题文本预设</a:t>
                </a:r>
              </a:p>
            </p:txBody>
          </p:sp>
          <p:sp>
            <p:nvSpPr>
              <p:cNvPr id="76" name="ïṧľídê"/>
              <p:cNvSpPr txBox="1"/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indent="0" algn="r">
                  <a:lnSpc>
                    <a:spcPct val="120000"/>
                  </a:lnSpc>
                  <a:buNone/>
                </a:pPr>
                <a:r>
                  <a:rPr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在此处添加描述性文字，或直接粘贴复制粘贴准备好的文字。</a:t>
                </a:r>
                <a:endParaRPr lang="zh-CN" alt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</p:grpSp>
      <p:sp>
        <p:nvSpPr>
          <p:cNvPr id="173" name="文本框 194"/>
          <p:cNvSpPr txBox="1"/>
          <p:nvPr/>
        </p:nvSpPr>
        <p:spPr>
          <a:xfrm>
            <a:off x="6480810" y="715010"/>
            <a:ext cx="49434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</a:rPr>
              <a:t>部分计划制定脱离现实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3" name="hammer.wav"/>
          </p:stSnd>
        </p:sndAc>
      </p:transition>
    </mc:Choice>
    <mc:Fallback xmlns="">
      <p:transition spd="slow" advTm="3000">
        <p:random/>
        <p:sndAc>
          <p:stSnd>
            <p:snd r:embed="rId5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5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7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6"/>
          <p:cNvSpPr txBox="1"/>
          <p:nvPr/>
        </p:nvSpPr>
        <p:spPr>
          <a:xfrm>
            <a:off x="354563" y="23490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4563" y="62082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 You Text Here Add You Text Here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0" y="234902"/>
            <a:ext cx="354563" cy="677408"/>
            <a:chOff x="0" y="-78772"/>
            <a:chExt cx="602082" cy="1150304"/>
          </a:xfrm>
        </p:grpSpPr>
        <p:sp>
          <p:nvSpPr>
            <p:cNvPr id="36" name="任意多边形 35"/>
            <p:cNvSpPr/>
            <p:nvPr/>
          </p:nvSpPr>
          <p:spPr>
            <a:xfrm>
              <a:off x="0" y="256213"/>
              <a:ext cx="251412" cy="480334"/>
            </a:xfrm>
            <a:custGeom>
              <a:avLst/>
              <a:gdLst>
                <a:gd name="connsiteX0" fmla="*/ 0 w 251412"/>
                <a:gd name="connsiteY0" fmla="*/ 0 h 480334"/>
                <a:gd name="connsiteX1" fmla="*/ 251412 w 251412"/>
                <a:gd name="connsiteY1" fmla="*/ 240167 h 480334"/>
                <a:gd name="connsiteX2" fmla="*/ 0 w 251412"/>
                <a:gd name="connsiteY2" fmla="*/ 480334 h 480334"/>
                <a:gd name="connsiteX3" fmla="*/ 0 w 251412"/>
                <a:gd name="connsiteY3" fmla="*/ 0 h 48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12" h="480334">
                  <a:moveTo>
                    <a:pt x="0" y="0"/>
                  </a:moveTo>
                  <a:lnTo>
                    <a:pt x="251412" y="240167"/>
                  </a:lnTo>
                  <a:lnTo>
                    <a:pt x="0" y="480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0" y="-78772"/>
              <a:ext cx="602082" cy="1150304"/>
            </a:xfrm>
            <a:custGeom>
              <a:avLst/>
              <a:gdLst>
                <a:gd name="connsiteX0" fmla="*/ 0 w 441911"/>
                <a:gd name="connsiteY0" fmla="*/ 0 h 844290"/>
                <a:gd name="connsiteX1" fmla="*/ 441911 w 441911"/>
                <a:gd name="connsiteY1" fmla="*/ 422145 h 844290"/>
                <a:gd name="connsiteX2" fmla="*/ 0 w 441911"/>
                <a:gd name="connsiteY2" fmla="*/ 844290 h 844290"/>
                <a:gd name="connsiteX3" fmla="*/ 0 w 441911"/>
                <a:gd name="connsiteY3" fmla="*/ 662312 h 844290"/>
                <a:gd name="connsiteX4" fmla="*/ 251412 w 441911"/>
                <a:gd name="connsiteY4" fmla="*/ 422145 h 844290"/>
                <a:gd name="connsiteX5" fmla="*/ 0 w 441911"/>
                <a:gd name="connsiteY5" fmla="*/ 181978 h 844290"/>
                <a:gd name="connsiteX6" fmla="*/ 0 w 441911"/>
                <a:gd name="connsiteY6" fmla="*/ 0 h 8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1911" h="844290">
                  <a:moveTo>
                    <a:pt x="0" y="0"/>
                  </a:moveTo>
                  <a:lnTo>
                    <a:pt x="441911" y="422145"/>
                  </a:lnTo>
                  <a:lnTo>
                    <a:pt x="0" y="844290"/>
                  </a:lnTo>
                  <a:lnTo>
                    <a:pt x="0" y="662312"/>
                  </a:lnTo>
                  <a:lnTo>
                    <a:pt x="251412" y="422145"/>
                  </a:lnTo>
                  <a:lnTo>
                    <a:pt x="0" y="181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ïṥḻîde"/>
          <p:cNvSpPr txBox="1"/>
          <p:nvPr/>
        </p:nvSpPr>
        <p:spPr>
          <a:xfrm>
            <a:off x="4792345" y="1344930"/>
            <a:ext cx="2795270" cy="408940"/>
          </a:xfrm>
          <a:prstGeom prst="rect">
            <a:avLst/>
          </a:prstGeom>
        </p:spPr>
        <p:txBody>
          <a:bodyPr wrap="none" anchor="ctr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>
                <a:solidFill>
                  <a:srgbClr val="A5A5A5"/>
                </a:solidFill>
                <a:latin typeface="微软雅黑" panose="020B0503020204020204" charset="-122"/>
                <a:ea typeface="微软雅黑" panose="020B0503020204020204" charset="-122"/>
              </a:rPr>
              <a:t>标题文本预设</a:t>
            </a:r>
          </a:p>
        </p:txBody>
      </p:sp>
      <p:sp>
        <p:nvSpPr>
          <p:cNvPr id="8" name="îṧḻïdê"/>
          <p:cNvSpPr txBox="1"/>
          <p:nvPr/>
        </p:nvSpPr>
        <p:spPr>
          <a:xfrm>
            <a:off x="4658995" y="1767205"/>
            <a:ext cx="3291840" cy="34734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normAutofit fontScale="57500" lnSpcReduction="20000"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在此处添加描述性文字，或直接粘贴复制粘贴准备好的文字。</a:t>
            </a:r>
          </a:p>
        </p:txBody>
      </p:sp>
      <p:sp>
        <p:nvSpPr>
          <p:cNvPr id="9" name="ï$1ïďè"/>
          <p:cNvSpPr/>
          <p:nvPr/>
        </p:nvSpPr>
        <p:spPr>
          <a:xfrm>
            <a:off x="8568055" y="3276600"/>
            <a:ext cx="2009775" cy="58166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在此处添加描述性文字，或直接粘贴复制粘贴准备好的文字。</a:t>
            </a:r>
          </a:p>
        </p:txBody>
      </p:sp>
      <p:sp>
        <p:nvSpPr>
          <p:cNvPr id="10" name="ïṣliḑè"/>
          <p:cNvSpPr/>
          <p:nvPr/>
        </p:nvSpPr>
        <p:spPr>
          <a:xfrm>
            <a:off x="8568055" y="2926715"/>
            <a:ext cx="1683385" cy="28575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645" b="1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标题文本预设</a:t>
            </a:r>
          </a:p>
        </p:txBody>
      </p:sp>
      <p:sp>
        <p:nvSpPr>
          <p:cNvPr id="11" name="íṣḷïďe"/>
          <p:cNvSpPr/>
          <p:nvPr/>
        </p:nvSpPr>
        <p:spPr>
          <a:xfrm>
            <a:off x="9248140" y="4580255"/>
            <a:ext cx="2009775" cy="58166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在此处添加描述性文字，或直接粘贴复制粘贴准备好的文字。</a:t>
            </a:r>
          </a:p>
        </p:txBody>
      </p:sp>
      <p:sp>
        <p:nvSpPr>
          <p:cNvPr id="12" name="íṣḻîḑe"/>
          <p:cNvSpPr/>
          <p:nvPr/>
        </p:nvSpPr>
        <p:spPr>
          <a:xfrm>
            <a:off x="9248140" y="4230370"/>
            <a:ext cx="1683385" cy="28575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645" b="1">
                <a:solidFill>
                  <a:srgbClr val="A5A5A5"/>
                </a:solidFill>
                <a:latin typeface="微软雅黑" panose="020B0503020204020204" charset="-122"/>
                <a:ea typeface="微软雅黑" panose="020B0503020204020204" charset="-122"/>
              </a:rPr>
              <a:t>标题文本预设</a:t>
            </a:r>
          </a:p>
        </p:txBody>
      </p:sp>
      <p:sp>
        <p:nvSpPr>
          <p:cNvPr id="13" name="îšļïḓé"/>
          <p:cNvSpPr/>
          <p:nvPr/>
        </p:nvSpPr>
        <p:spPr>
          <a:xfrm>
            <a:off x="1236980" y="4644390"/>
            <a:ext cx="2058035" cy="58166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sz="105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在此处添加描述性文字，或直接粘贴复制粘贴准备好的文字。</a:t>
            </a:r>
            <a:endParaRPr lang="zh-CN" altLang="en-US" sz="105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" name="ïṥḷíḍé"/>
          <p:cNvSpPr/>
          <p:nvPr/>
        </p:nvSpPr>
        <p:spPr>
          <a:xfrm>
            <a:off x="1610995" y="4294505"/>
            <a:ext cx="1683385" cy="28575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645" b="1">
                <a:solidFill>
                  <a:srgbClr val="5B9BD5"/>
                </a:solidFill>
                <a:latin typeface="微软雅黑" panose="020B0503020204020204" charset="-122"/>
                <a:ea typeface="微软雅黑" panose="020B0503020204020204" charset="-122"/>
              </a:rPr>
              <a:t>标题文本预设</a:t>
            </a:r>
          </a:p>
        </p:txBody>
      </p:sp>
      <p:sp>
        <p:nvSpPr>
          <p:cNvPr id="15" name="iŝļíḋè"/>
          <p:cNvSpPr/>
          <p:nvPr/>
        </p:nvSpPr>
        <p:spPr>
          <a:xfrm>
            <a:off x="1735455" y="3276600"/>
            <a:ext cx="2058035" cy="58166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在此处添加描述性文字，或直接粘贴复制粘贴准备好的文字。</a:t>
            </a:r>
          </a:p>
        </p:txBody>
      </p:sp>
      <p:sp>
        <p:nvSpPr>
          <p:cNvPr id="16" name="îṧḻîdè"/>
          <p:cNvSpPr/>
          <p:nvPr/>
        </p:nvSpPr>
        <p:spPr>
          <a:xfrm>
            <a:off x="2109470" y="2926715"/>
            <a:ext cx="1683385" cy="28575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645" b="1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</a:rPr>
              <a:t>标题文本预设</a:t>
            </a:r>
          </a:p>
        </p:txBody>
      </p:sp>
      <p:sp>
        <p:nvSpPr>
          <p:cNvPr id="17" name="íṣḻïḓè"/>
          <p:cNvSpPr/>
          <p:nvPr/>
        </p:nvSpPr>
        <p:spPr>
          <a:xfrm>
            <a:off x="4994910" y="3173730"/>
            <a:ext cx="2468245" cy="2503170"/>
          </a:xfrm>
          <a:prstGeom prst="roundRect">
            <a:avLst>
              <a:gd name="adj" fmla="val 50000"/>
            </a:avLst>
          </a:prstGeom>
          <a:solidFill>
            <a:srgbClr val="FEAC6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9" name="íṡḻîde"/>
          <p:cNvGrpSpPr/>
          <p:nvPr/>
        </p:nvGrpSpPr>
        <p:grpSpPr>
          <a:xfrm>
            <a:off x="4058285" y="2501900"/>
            <a:ext cx="4311650" cy="2185035"/>
            <a:chOff x="0" y="-1"/>
            <a:chExt cx="8737389" cy="4369843"/>
          </a:xfrm>
        </p:grpSpPr>
        <p:sp>
          <p:nvSpPr>
            <p:cNvPr id="21" name="ïṡļïḋe"/>
            <p:cNvSpPr/>
            <p:nvPr/>
          </p:nvSpPr>
          <p:spPr>
            <a:xfrm>
              <a:off x="0" y="12"/>
              <a:ext cx="4476861" cy="4369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9671"/>
                    <a:pt x="9437" y="0"/>
                    <a:pt x="21078" y="0"/>
                  </a:cubicBezTo>
                  <a:cubicBezTo>
                    <a:pt x="21252" y="0"/>
                    <a:pt x="21426" y="2"/>
                    <a:pt x="21600" y="7"/>
                  </a:cubicBezTo>
                  <a:lnTo>
                    <a:pt x="21578" y="912"/>
                  </a:lnTo>
                  <a:lnTo>
                    <a:pt x="21578" y="912"/>
                  </a:lnTo>
                  <a:cubicBezTo>
                    <a:pt x="10429" y="629"/>
                    <a:pt x="1167" y="9662"/>
                    <a:pt x="891" y="21088"/>
                  </a:cubicBezTo>
                  <a:cubicBezTo>
                    <a:pt x="887" y="21258"/>
                    <a:pt x="884" y="21429"/>
                    <a:pt x="884" y="21600"/>
                  </a:cubicBezTo>
                  <a:close/>
                </a:path>
              </a:pathLst>
            </a:custGeom>
            <a:solidFill>
              <a:schemeClr val="accent2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" name="ïṧḷíḋe"/>
            <p:cNvSpPr/>
            <p:nvPr/>
          </p:nvSpPr>
          <p:spPr>
            <a:xfrm>
              <a:off x="4292201" y="-1"/>
              <a:ext cx="4445188" cy="4369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96" extrusionOk="0">
                  <a:moveTo>
                    <a:pt x="0" y="3"/>
                  </a:moveTo>
                  <a:lnTo>
                    <a:pt x="0" y="3"/>
                  </a:lnTo>
                  <a:cubicBezTo>
                    <a:pt x="11722" y="-204"/>
                    <a:pt x="21391" y="9206"/>
                    <a:pt x="21597" y="21021"/>
                  </a:cubicBezTo>
                  <a:cubicBezTo>
                    <a:pt x="21599" y="21146"/>
                    <a:pt x="21600" y="21271"/>
                    <a:pt x="21600" y="21396"/>
                  </a:cubicBezTo>
                  <a:lnTo>
                    <a:pt x="20679" y="21333"/>
                  </a:lnTo>
                  <a:cubicBezTo>
                    <a:pt x="20679" y="10028"/>
                    <a:pt x="11587" y="865"/>
                    <a:pt x="372" y="865"/>
                  </a:cubicBezTo>
                  <a:cubicBezTo>
                    <a:pt x="253" y="865"/>
                    <a:pt x="135" y="866"/>
                    <a:pt x="16" y="868"/>
                  </a:cubicBezTo>
                  <a:close/>
                </a:path>
              </a:pathLst>
            </a:custGeom>
            <a:solidFill>
              <a:schemeClr val="accent2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6" name="îSliďe"/>
          <p:cNvSpPr/>
          <p:nvPr/>
        </p:nvSpPr>
        <p:spPr>
          <a:xfrm>
            <a:off x="5763895" y="4007485"/>
            <a:ext cx="881380" cy="8934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6" y="13527"/>
                </a:moveTo>
                <a:lnTo>
                  <a:pt x="21138" y="9731"/>
                </a:lnTo>
                <a:cubicBezTo>
                  <a:pt x="21392" y="9659"/>
                  <a:pt x="21600" y="9385"/>
                  <a:pt x="21600" y="9120"/>
                </a:cubicBezTo>
                <a:lnTo>
                  <a:pt x="21600" y="2520"/>
                </a:lnTo>
                <a:lnTo>
                  <a:pt x="4680" y="2520"/>
                </a:lnTo>
                <a:lnTo>
                  <a:pt x="4680" y="481"/>
                </a:lnTo>
                <a:cubicBezTo>
                  <a:pt x="4680" y="217"/>
                  <a:pt x="4465" y="0"/>
                  <a:pt x="4200" y="0"/>
                </a:cubicBezTo>
                <a:lnTo>
                  <a:pt x="480" y="0"/>
                </a:lnTo>
                <a:cubicBezTo>
                  <a:pt x="217" y="0"/>
                  <a:pt x="0" y="217"/>
                  <a:pt x="0" y="481"/>
                </a:cubicBezTo>
                <a:lnTo>
                  <a:pt x="0" y="2400"/>
                </a:lnTo>
                <a:lnTo>
                  <a:pt x="2332" y="2400"/>
                </a:lnTo>
                <a:lnTo>
                  <a:pt x="4693" y="13269"/>
                </a:lnTo>
                <a:lnTo>
                  <a:pt x="4920" y="14400"/>
                </a:lnTo>
                <a:lnTo>
                  <a:pt x="4920" y="16200"/>
                </a:lnTo>
                <a:cubicBezTo>
                  <a:pt x="4920" y="16463"/>
                  <a:pt x="5137" y="16680"/>
                  <a:pt x="5400" y="16680"/>
                </a:cubicBezTo>
                <a:lnTo>
                  <a:pt x="21119" y="16680"/>
                </a:lnTo>
                <a:cubicBezTo>
                  <a:pt x="21383" y="16680"/>
                  <a:pt x="21600" y="16463"/>
                  <a:pt x="21600" y="16200"/>
                </a:cubicBezTo>
                <a:lnTo>
                  <a:pt x="21600" y="14400"/>
                </a:lnTo>
                <a:lnTo>
                  <a:pt x="8103" y="14400"/>
                </a:lnTo>
                <a:cubicBezTo>
                  <a:pt x="6723" y="14400"/>
                  <a:pt x="6694" y="13860"/>
                  <a:pt x="7856" y="13527"/>
                </a:cubicBezTo>
                <a:close/>
                <a:moveTo>
                  <a:pt x="15599" y="19200"/>
                </a:moveTo>
                <a:cubicBezTo>
                  <a:pt x="15599" y="20525"/>
                  <a:pt x="16674" y="21600"/>
                  <a:pt x="17999" y="21600"/>
                </a:cubicBezTo>
                <a:cubicBezTo>
                  <a:pt x="19326" y="21600"/>
                  <a:pt x="20399" y="20525"/>
                  <a:pt x="20399" y="19200"/>
                </a:cubicBezTo>
                <a:cubicBezTo>
                  <a:pt x="20399" y="17874"/>
                  <a:pt x="19326" y="16800"/>
                  <a:pt x="17999" y="16800"/>
                </a:cubicBezTo>
                <a:cubicBezTo>
                  <a:pt x="16674" y="16800"/>
                  <a:pt x="15599" y="17874"/>
                  <a:pt x="15599" y="19200"/>
                </a:cubicBezTo>
                <a:close/>
                <a:moveTo>
                  <a:pt x="3599" y="19200"/>
                </a:moveTo>
                <a:cubicBezTo>
                  <a:pt x="3599" y="20525"/>
                  <a:pt x="4674" y="21600"/>
                  <a:pt x="6001" y="21600"/>
                </a:cubicBezTo>
                <a:cubicBezTo>
                  <a:pt x="7326" y="21600"/>
                  <a:pt x="8399" y="20525"/>
                  <a:pt x="8399" y="19200"/>
                </a:cubicBezTo>
                <a:cubicBezTo>
                  <a:pt x="8399" y="17874"/>
                  <a:pt x="7326" y="16800"/>
                  <a:pt x="6001" y="16800"/>
                </a:cubicBezTo>
                <a:cubicBezTo>
                  <a:pt x="4674" y="16800"/>
                  <a:pt x="3599" y="17874"/>
                  <a:pt x="3599" y="1920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anchor="ctr"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6" name="í$ļïḋe"/>
          <p:cNvGrpSpPr/>
          <p:nvPr/>
        </p:nvGrpSpPr>
        <p:grpSpPr>
          <a:xfrm>
            <a:off x="4311015" y="2921635"/>
            <a:ext cx="638175" cy="646430"/>
            <a:chOff x="4169985" y="3245551"/>
            <a:chExt cx="646304" cy="646473"/>
          </a:xfrm>
        </p:grpSpPr>
        <p:sp>
          <p:nvSpPr>
            <p:cNvPr id="47" name="íṧlîďê"/>
            <p:cNvSpPr/>
            <p:nvPr/>
          </p:nvSpPr>
          <p:spPr>
            <a:xfrm>
              <a:off x="4169985" y="3245551"/>
              <a:ext cx="646304" cy="646473"/>
            </a:xfrm>
            <a:prstGeom prst="ellipse">
              <a:avLst/>
            </a:prstGeom>
            <a:solidFill>
              <a:srgbClr val="FEAC67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48" name="iSḷiḍe"/>
            <p:cNvSpPr/>
            <p:nvPr/>
          </p:nvSpPr>
          <p:spPr>
            <a:xfrm rot="7239770">
              <a:off x="4399744" y="3483204"/>
              <a:ext cx="208122" cy="2081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829"/>
                  </a:moveTo>
                  <a:cubicBezTo>
                    <a:pt x="21600" y="21250"/>
                    <a:pt x="21250" y="21600"/>
                    <a:pt x="20829" y="21600"/>
                  </a:cubicBezTo>
                  <a:lnTo>
                    <a:pt x="14657" y="21600"/>
                  </a:lnTo>
                  <a:cubicBezTo>
                    <a:pt x="14235" y="21600"/>
                    <a:pt x="13886" y="21250"/>
                    <a:pt x="13886" y="20829"/>
                  </a:cubicBezTo>
                  <a:lnTo>
                    <a:pt x="13886" y="13886"/>
                  </a:lnTo>
                  <a:cubicBezTo>
                    <a:pt x="13464" y="13886"/>
                    <a:pt x="13114" y="13536"/>
                    <a:pt x="13114" y="13114"/>
                  </a:cubicBezTo>
                  <a:lnTo>
                    <a:pt x="13114" y="3857"/>
                  </a:lnTo>
                  <a:lnTo>
                    <a:pt x="18225" y="3857"/>
                  </a:lnTo>
                  <a:cubicBezTo>
                    <a:pt x="18394" y="3857"/>
                    <a:pt x="18550" y="3966"/>
                    <a:pt x="18599" y="4134"/>
                  </a:cubicBezTo>
                  <a:lnTo>
                    <a:pt x="21600" y="14657"/>
                  </a:lnTo>
                  <a:cubicBezTo>
                    <a:pt x="21600" y="14657"/>
                    <a:pt x="21600" y="20829"/>
                    <a:pt x="21600" y="20829"/>
                  </a:cubicBezTo>
                  <a:close/>
                  <a:moveTo>
                    <a:pt x="16971" y="3086"/>
                  </a:moveTo>
                  <a:lnTo>
                    <a:pt x="12729" y="3086"/>
                  </a:lnTo>
                  <a:lnTo>
                    <a:pt x="12729" y="386"/>
                  </a:lnTo>
                  <a:cubicBezTo>
                    <a:pt x="12729" y="169"/>
                    <a:pt x="12897" y="0"/>
                    <a:pt x="13114" y="0"/>
                  </a:cubicBezTo>
                  <a:lnTo>
                    <a:pt x="16586" y="0"/>
                  </a:lnTo>
                  <a:cubicBezTo>
                    <a:pt x="16803" y="0"/>
                    <a:pt x="16971" y="169"/>
                    <a:pt x="16971" y="386"/>
                  </a:cubicBezTo>
                  <a:cubicBezTo>
                    <a:pt x="16971" y="386"/>
                    <a:pt x="16971" y="3086"/>
                    <a:pt x="16971" y="3086"/>
                  </a:cubicBezTo>
                  <a:close/>
                  <a:moveTo>
                    <a:pt x="12343" y="12343"/>
                  </a:moveTo>
                  <a:lnTo>
                    <a:pt x="9257" y="12343"/>
                  </a:lnTo>
                  <a:lnTo>
                    <a:pt x="9257" y="3857"/>
                  </a:lnTo>
                  <a:lnTo>
                    <a:pt x="12343" y="3857"/>
                  </a:lnTo>
                  <a:cubicBezTo>
                    <a:pt x="12343" y="3857"/>
                    <a:pt x="12343" y="12343"/>
                    <a:pt x="12343" y="12343"/>
                  </a:cubicBezTo>
                  <a:close/>
                  <a:moveTo>
                    <a:pt x="8871" y="3086"/>
                  </a:moveTo>
                  <a:lnTo>
                    <a:pt x="4629" y="3086"/>
                  </a:lnTo>
                  <a:lnTo>
                    <a:pt x="4629" y="386"/>
                  </a:lnTo>
                  <a:cubicBezTo>
                    <a:pt x="4629" y="169"/>
                    <a:pt x="4797" y="0"/>
                    <a:pt x="5014" y="0"/>
                  </a:cubicBezTo>
                  <a:lnTo>
                    <a:pt x="8486" y="0"/>
                  </a:lnTo>
                  <a:cubicBezTo>
                    <a:pt x="8703" y="0"/>
                    <a:pt x="8871" y="169"/>
                    <a:pt x="8871" y="386"/>
                  </a:cubicBezTo>
                  <a:cubicBezTo>
                    <a:pt x="8871" y="386"/>
                    <a:pt x="8871" y="3086"/>
                    <a:pt x="8871" y="3086"/>
                  </a:cubicBezTo>
                  <a:close/>
                  <a:moveTo>
                    <a:pt x="8486" y="13114"/>
                  </a:moveTo>
                  <a:cubicBezTo>
                    <a:pt x="8486" y="13536"/>
                    <a:pt x="8136" y="13886"/>
                    <a:pt x="7714" y="13886"/>
                  </a:cubicBezTo>
                  <a:lnTo>
                    <a:pt x="7714" y="20829"/>
                  </a:lnTo>
                  <a:cubicBezTo>
                    <a:pt x="7714" y="21250"/>
                    <a:pt x="7365" y="21600"/>
                    <a:pt x="6943" y="21600"/>
                  </a:cubicBezTo>
                  <a:lnTo>
                    <a:pt x="771" y="21600"/>
                  </a:lnTo>
                  <a:cubicBezTo>
                    <a:pt x="350" y="21600"/>
                    <a:pt x="0" y="21250"/>
                    <a:pt x="0" y="20829"/>
                  </a:cubicBezTo>
                  <a:lnTo>
                    <a:pt x="0" y="14657"/>
                  </a:lnTo>
                  <a:lnTo>
                    <a:pt x="3001" y="4134"/>
                  </a:lnTo>
                  <a:cubicBezTo>
                    <a:pt x="3050" y="3966"/>
                    <a:pt x="3206" y="3857"/>
                    <a:pt x="3375" y="3857"/>
                  </a:cubicBezTo>
                  <a:lnTo>
                    <a:pt x="8486" y="3857"/>
                  </a:lnTo>
                  <a:cubicBezTo>
                    <a:pt x="8486" y="3857"/>
                    <a:pt x="8486" y="13114"/>
                    <a:pt x="8486" y="13114"/>
                  </a:cubicBezTo>
                  <a:close/>
                </a:path>
              </a:pathLst>
            </a:custGeom>
            <a:solidFill>
              <a:srgbClr val="FEAC67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49" name="îṥļíḍê"/>
          <p:cNvGrpSpPr/>
          <p:nvPr/>
        </p:nvGrpSpPr>
        <p:grpSpPr>
          <a:xfrm>
            <a:off x="3769360" y="4419600"/>
            <a:ext cx="638175" cy="646430"/>
            <a:chOff x="3620940" y="4744109"/>
            <a:chExt cx="646303" cy="646473"/>
          </a:xfrm>
        </p:grpSpPr>
        <p:sp>
          <p:nvSpPr>
            <p:cNvPr id="50" name="ïşḻíḍe"/>
            <p:cNvSpPr/>
            <p:nvPr/>
          </p:nvSpPr>
          <p:spPr>
            <a:xfrm>
              <a:off x="3620940" y="4744109"/>
              <a:ext cx="646303" cy="646473"/>
            </a:xfrm>
            <a:prstGeom prst="ellipse">
              <a:avLst/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51" name="i$ļîḑè"/>
            <p:cNvSpPr/>
            <p:nvPr/>
          </p:nvSpPr>
          <p:spPr>
            <a:xfrm rot="1878951">
              <a:off x="3825510" y="4952969"/>
              <a:ext cx="258325" cy="2586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97" y="7822"/>
                  </a:moveTo>
                  <a:cubicBezTo>
                    <a:pt x="20468" y="10162"/>
                    <a:pt x="18217" y="11779"/>
                    <a:pt x="15729" y="11779"/>
                  </a:cubicBezTo>
                  <a:cubicBezTo>
                    <a:pt x="12478" y="11779"/>
                    <a:pt x="9833" y="9137"/>
                    <a:pt x="9833" y="5890"/>
                  </a:cubicBezTo>
                  <a:cubicBezTo>
                    <a:pt x="9833" y="2642"/>
                    <a:pt x="12478" y="0"/>
                    <a:pt x="15729" y="0"/>
                  </a:cubicBezTo>
                  <a:cubicBezTo>
                    <a:pt x="16690" y="0"/>
                    <a:pt x="17941" y="289"/>
                    <a:pt x="18744" y="828"/>
                  </a:cubicBezTo>
                  <a:cubicBezTo>
                    <a:pt x="18875" y="920"/>
                    <a:pt x="18954" y="1039"/>
                    <a:pt x="18954" y="1196"/>
                  </a:cubicBezTo>
                  <a:cubicBezTo>
                    <a:pt x="18954" y="1341"/>
                    <a:pt x="18862" y="1486"/>
                    <a:pt x="18744" y="1564"/>
                  </a:cubicBezTo>
                  <a:lnTo>
                    <a:pt x="14887" y="3786"/>
                  </a:lnTo>
                  <a:lnTo>
                    <a:pt x="14887" y="6731"/>
                  </a:lnTo>
                  <a:lnTo>
                    <a:pt x="17427" y="8138"/>
                  </a:lnTo>
                  <a:cubicBezTo>
                    <a:pt x="17862" y="7888"/>
                    <a:pt x="20916" y="5969"/>
                    <a:pt x="21179" y="5969"/>
                  </a:cubicBezTo>
                  <a:cubicBezTo>
                    <a:pt x="21442" y="5969"/>
                    <a:pt x="21600" y="6166"/>
                    <a:pt x="21600" y="6429"/>
                  </a:cubicBezTo>
                  <a:cubicBezTo>
                    <a:pt x="21600" y="6863"/>
                    <a:pt x="21442" y="7402"/>
                    <a:pt x="21297" y="7822"/>
                  </a:cubicBezTo>
                  <a:close/>
                  <a:moveTo>
                    <a:pt x="3936" y="16828"/>
                  </a:moveTo>
                  <a:cubicBezTo>
                    <a:pt x="3475" y="16828"/>
                    <a:pt x="3093" y="17209"/>
                    <a:pt x="3093" y="17669"/>
                  </a:cubicBezTo>
                  <a:cubicBezTo>
                    <a:pt x="3093" y="18129"/>
                    <a:pt x="3475" y="18511"/>
                    <a:pt x="3936" y="18511"/>
                  </a:cubicBezTo>
                  <a:cubicBezTo>
                    <a:pt x="4396" y="18511"/>
                    <a:pt x="4778" y="18129"/>
                    <a:pt x="4778" y="17669"/>
                  </a:cubicBezTo>
                  <a:cubicBezTo>
                    <a:pt x="4778" y="17209"/>
                    <a:pt x="4396" y="16828"/>
                    <a:pt x="3936" y="16828"/>
                  </a:cubicBezTo>
                  <a:close/>
                  <a:moveTo>
                    <a:pt x="4278" y="21114"/>
                  </a:moveTo>
                  <a:cubicBezTo>
                    <a:pt x="3975" y="21416"/>
                    <a:pt x="3541" y="21600"/>
                    <a:pt x="3093" y="21600"/>
                  </a:cubicBezTo>
                  <a:cubicBezTo>
                    <a:pt x="2646" y="21600"/>
                    <a:pt x="2211" y="21416"/>
                    <a:pt x="1895" y="21114"/>
                  </a:cubicBezTo>
                  <a:lnTo>
                    <a:pt x="500" y="19694"/>
                  </a:lnTo>
                  <a:cubicBezTo>
                    <a:pt x="184" y="19391"/>
                    <a:pt x="0" y="18958"/>
                    <a:pt x="0" y="18511"/>
                  </a:cubicBezTo>
                  <a:cubicBezTo>
                    <a:pt x="0" y="18064"/>
                    <a:pt x="184" y="17630"/>
                    <a:pt x="500" y="17314"/>
                  </a:cubicBezTo>
                  <a:lnTo>
                    <a:pt x="9464" y="8361"/>
                  </a:lnTo>
                  <a:cubicBezTo>
                    <a:pt x="10148" y="10084"/>
                    <a:pt x="11531" y="11464"/>
                    <a:pt x="13255" y="12148"/>
                  </a:cubicBezTo>
                  <a:cubicBezTo>
                    <a:pt x="13255" y="12148"/>
                    <a:pt x="4278" y="21114"/>
                    <a:pt x="4278" y="21114"/>
                  </a:cubicBezTo>
                  <a:close/>
                </a:path>
              </a:pathLst>
            </a:cu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52" name="iṧľiḑê"/>
          <p:cNvGrpSpPr/>
          <p:nvPr/>
        </p:nvGrpSpPr>
        <p:grpSpPr>
          <a:xfrm>
            <a:off x="7451090" y="2900045"/>
            <a:ext cx="638175" cy="646430"/>
            <a:chOff x="7351352" y="3223950"/>
            <a:chExt cx="646304" cy="646473"/>
          </a:xfrm>
        </p:grpSpPr>
        <p:sp>
          <p:nvSpPr>
            <p:cNvPr id="53" name="ísļïde"/>
            <p:cNvSpPr/>
            <p:nvPr/>
          </p:nvSpPr>
          <p:spPr>
            <a:xfrm>
              <a:off x="7351352" y="3223950"/>
              <a:ext cx="646304" cy="646473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54" name="iṩḷîḍê"/>
            <p:cNvSpPr/>
            <p:nvPr/>
          </p:nvSpPr>
          <p:spPr>
            <a:xfrm rot="2365448">
              <a:off x="7590241" y="3406748"/>
              <a:ext cx="168526" cy="280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8090"/>
                  </a:moveTo>
                  <a:cubicBezTo>
                    <a:pt x="9562" y="18090"/>
                    <a:pt x="8550" y="18698"/>
                    <a:pt x="8550" y="19440"/>
                  </a:cubicBezTo>
                  <a:cubicBezTo>
                    <a:pt x="8550" y="20182"/>
                    <a:pt x="9562" y="20790"/>
                    <a:pt x="10800" y="20790"/>
                  </a:cubicBezTo>
                  <a:cubicBezTo>
                    <a:pt x="12038" y="20790"/>
                    <a:pt x="13050" y="20182"/>
                    <a:pt x="13050" y="19440"/>
                  </a:cubicBezTo>
                  <a:cubicBezTo>
                    <a:pt x="13050" y="18698"/>
                    <a:pt x="12038" y="18090"/>
                    <a:pt x="10800" y="18090"/>
                  </a:cubicBezTo>
                  <a:close/>
                  <a:moveTo>
                    <a:pt x="13050" y="2160"/>
                  </a:moveTo>
                  <a:lnTo>
                    <a:pt x="8550" y="2160"/>
                  </a:lnTo>
                  <a:cubicBezTo>
                    <a:pt x="8297" y="2160"/>
                    <a:pt x="8100" y="2278"/>
                    <a:pt x="8100" y="2430"/>
                  </a:cubicBezTo>
                  <a:cubicBezTo>
                    <a:pt x="8100" y="2582"/>
                    <a:pt x="8297" y="2700"/>
                    <a:pt x="8550" y="2700"/>
                  </a:cubicBezTo>
                  <a:lnTo>
                    <a:pt x="13050" y="2700"/>
                  </a:lnTo>
                  <a:cubicBezTo>
                    <a:pt x="13303" y="2700"/>
                    <a:pt x="13500" y="2582"/>
                    <a:pt x="13500" y="2430"/>
                  </a:cubicBezTo>
                  <a:cubicBezTo>
                    <a:pt x="13500" y="2278"/>
                    <a:pt x="13303" y="2160"/>
                    <a:pt x="13050" y="2160"/>
                  </a:cubicBezTo>
                  <a:close/>
                  <a:moveTo>
                    <a:pt x="18900" y="4860"/>
                  </a:moveTo>
                  <a:cubicBezTo>
                    <a:pt x="18900" y="4573"/>
                    <a:pt x="18478" y="4320"/>
                    <a:pt x="18000" y="4320"/>
                  </a:cubicBezTo>
                  <a:lnTo>
                    <a:pt x="3600" y="4320"/>
                  </a:lnTo>
                  <a:cubicBezTo>
                    <a:pt x="3122" y="4320"/>
                    <a:pt x="2700" y="4573"/>
                    <a:pt x="2700" y="4860"/>
                  </a:cubicBezTo>
                  <a:lnTo>
                    <a:pt x="2700" y="16740"/>
                  </a:lnTo>
                  <a:cubicBezTo>
                    <a:pt x="2700" y="17027"/>
                    <a:pt x="3122" y="17280"/>
                    <a:pt x="3600" y="17280"/>
                  </a:cubicBezTo>
                  <a:lnTo>
                    <a:pt x="18000" y="17280"/>
                  </a:lnTo>
                  <a:cubicBezTo>
                    <a:pt x="18478" y="17280"/>
                    <a:pt x="18900" y="17027"/>
                    <a:pt x="18900" y="16740"/>
                  </a:cubicBezTo>
                  <a:cubicBezTo>
                    <a:pt x="18900" y="16740"/>
                    <a:pt x="18900" y="4860"/>
                    <a:pt x="18900" y="4860"/>
                  </a:cubicBezTo>
                  <a:close/>
                  <a:moveTo>
                    <a:pt x="21600" y="19440"/>
                  </a:moveTo>
                  <a:cubicBezTo>
                    <a:pt x="21600" y="20621"/>
                    <a:pt x="19969" y="21600"/>
                    <a:pt x="18000" y="21600"/>
                  </a:cubicBezTo>
                  <a:lnTo>
                    <a:pt x="3600" y="21600"/>
                  </a:lnTo>
                  <a:cubicBezTo>
                    <a:pt x="1631" y="21600"/>
                    <a:pt x="0" y="20621"/>
                    <a:pt x="0" y="19440"/>
                  </a:cubicBezTo>
                  <a:lnTo>
                    <a:pt x="0" y="2160"/>
                  </a:lnTo>
                  <a:cubicBezTo>
                    <a:pt x="0" y="979"/>
                    <a:pt x="1631" y="0"/>
                    <a:pt x="3600" y="0"/>
                  </a:cubicBezTo>
                  <a:lnTo>
                    <a:pt x="18000" y="0"/>
                  </a:lnTo>
                  <a:cubicBezTo>
                    <a:pt x="19969" y="0"/>
                    <a:pt x="21600" y="979"/>
                    <a:pt x="21600" y="2160"/>
                  </a:cubicBezTo>
                  <a:cubicBezTo>
                    <a:pt x="21600" y="2160"/>
                    <a:pt x="21600" y="19440"/>
                    <a:pt x="21600" y="19440"/>
                  </a:cubicBezTo>
                  <a:close/>
                </a:path>
              </a:pathLst>
            </a:cu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55" name="íšļidé"/>
          <p:cNvGrpSpPr/>
          <p:nvPr/>
        </p:nvGrpSpPr>
        <p:grpSpPr>
          <a:xfrm>
            <a:off x="8064500" y="4419600"/>
            <a:ext cx="638175" cy="646430"/>
            <a:chOff x="7973088" y="4744109"/>
            <a:chExt cx="646303" cy="646473"/>
          </a:xfrm>
        </p:grpSpPr>
        <p:sp>
          <p:nvSpPr>
            <p:cNvPr id="56" name="iśľîḓe"/>
            <p:cNvSpPr/>
            <p:nvPr/>
          </p:nvSpPr>
          <p:spPr>
            <a:xfrm>
              <a:off x="7973088" y="4744109"/>
              <a:ext cx="646303" cy="646473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57" name="íṣľîḑè"/>
            <p:cNvSpPr/>
            <p:nvPr/>
          </p:nvSpPr>
          <p:spPr>
            <a:xfrm rot="7207863">
              <a:off x="8154615" y="4948279"/>
              <a:ext cx="277661" cy="277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3" h="21453" extrusionOk="0">
                  <a:moveTo>
                    <a:pt x="21013" y="7588"/>
                  </a:moveTo>
                  <a:lnTo>
                    <a:pt x="16212" y="12377"/>
                  </a:lnTo>
                  <a:lnTo>
                    <a:pt x="18008" y="14173"/>
                  </a:lnTo>
                  <a:lnTo>
                    <a:pt x="16092" y="16089"/>
                  </a:lnTo>
                  <a:cubicBezTo>
                    <a:pt x="13470" y="18711"/>
                    <a:pt x="9471" y="19082"/>
                    <a:pt x="6502" y="17119"/>
                  </a:cubicBezTo>
                  <a:lnTo>
                    <a:pt x="2167" y="21453"/>
                  </a:lnTo>
                  <a:lnTo>
                    <a:pt x="0" y="21453"/>
                  </a:lnTo>
                  <a:lnTo>
                    <a:pt x="0" y="19286"/>
                  </a:lnTo>
                  <a:lnTo>
                    <a:pt x="4334" y="14951"/>
                  </a:lnTo>
                  <a:cubicBezTo>
                    <a:pt x="2371" y="11982"/>
                    <a:pt x="2742" y="7983"/>
                    <a:pt x="5364" y="5361"/>
                  </a:cubicBezTo>
                  <a:lnTo>
                    <a:pt x="7280" y="3445"/>
                  </a:lnTo>
                  <a:lnTo>
                    <a:pt x="9076" y="5241"/>
                  </a:lnTo>
                  <a:lnTo>
                    <a:pt x="13865" y="440"/>
                  </a:lnTo>
                  <a:cubicBezTo>
                    <a:pt x="14464" y="-147"/>
                    <a:pt x="15434" y="-147"/>
                    <a:pt x="16032" y="440"/>
                  </a:cubicBezTo>
                  <a:cubicBezTo>
                    <a:pt x="16631" y="1038"/>
                    <a:pt x="16631" y="2020"/>
                    <a:pt x="16032" y="2607"/>
                  </a:cubicBezTo>
                  <a:lnTo>
                    <a:pt x="11243" y="7408"/>
                  </a:lnTo>
                  <a:lnTo>
                    <a:pt x="14045" y="10210"/>
                  </a:lnTo>
                  <a:lnTo>
                    <a:pt x="18846" y="5421"/>
                  </a:lnTo>
                  <a:cubicBezTo>
                    <a:pt x="19445" y="4822"/>
                    <a:pt x="20415" y="4822"/>
                    <a:pt x="21013" y="5421"/>
                  </a:cubicBezTo>
                  <a:cubicBezTo>
                    <a:pt x="21600" y="6019"/>
                    <a:pt x="21600" y="6989"/>
                    <a:pt x="21013" y="7588"/>
                  </a:cubicBezTo>
                  <a:close/>
                </a:path>
              </a:pathLst>
            </a:cu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58" name="ï$1îḍè"/>
          <p:cNvGrpSpPr/>
          <p:nvPr/>
        </p:nvGrpSpPr>
        <p:grpSpPr>
          <a:xfrm>
            <a:off x="5895340" y="2278380"/>
            <a:ext cx="638175" cy="646430"/>
            <a:chOff x="5775381" y="2602395"/>
            <a:chExt cx="646304" cy="646473"/>
          </a:xfrm>
        </p:grpSpPr>
        <p:sp>
          <p:nvSpPr>
            <p:cNvPr id="59" name="isḷiḓé"/>
            <p:cNvSpPr/>
            <p:nvPr/>
          </p:nvSpPr>
          <p:spPr>
            <a:xfrm>
              <a:off x="5775381" y="2602395"/>
              <a:ext cx="646304" cy="646473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60" name="îṧ1ïḋê"/>
            <p:cNvSpPr/>
            <p:nvPr/>
          </p:nvSpPr>
          <p:spPr>
            <a:xfrm rot="16044877">
              <a:off x="6001428" y="2796876"/>
              <a:ext cx="219832" cy="260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368" extrusionOk="0">
                  <a:moveTo>
                    <a:pt x="9210" y="17445"/>
                  </a:moveTo>
                  <a:lnTo>
                    <a:pt x="6091" y="18421"/>
                  </a:lnTo>
                  <a:cubicBezTo>
                    <a:pt x="5969" y="18459"/>
                    <a:pt x="5833" y="18428"/>
                    <a:pt x="5754" y="18344"/>
                  </a:cubicBezTo>
                  <a:cubicBezTo>
                    <a:pt x="5352" y="17930"/>
                    <a:pt x="4874" y="17519"/>
                    <a:pt x="4113" y="17070"/>
                  </a:cubicBezTo>
                  <a:cubicBezTo>
                    <a:pt x="3351" y="16622"/>
                    <a:pt x="2722" y="16380"/>
                    <a:pt x="2113" y="16197"/>
                  </a:cubicBezTo>
                  <a:cubicBezTo>
                    <a:pt x="1990" y="16160"/>
                    <a:pt x="1912" y="16066"/>
                    <a:pt x="1920" y="15959"/>
                  </a:cubicBezTo>
                  <a:lnTo>
                    <a:pt x="2107" y="13255"/>
                  </a:lnTo>
                  <a:lnTo>
                    <a:pt x="2945" y="12321"/>
                  </a:lnTo>
                  <a:cubicBezTo>
                    <a:pt x="2945" y="12321"/>
                    <a:pt x="4821" y="12112"/>
                    <a:pt x="7270" y="13556"/>
                  </a:cubicBezTo>
                  <a:cubicBezTo>
                    <a:pt x="9715" y="14998"/>
                    <a:pt x="10050" y="16510"/>
                    <a:pt x="10050" y="16510"/>
                  </a:cubicBezTo>
                  <a:cubicBezTo>
                    <a:pt x="10050" y="16510"/>
                    <a:pt x="9210" y="17445"/>
                    <a:pt x="9210" y="17445"/>
                  </a:cubicBezTo>
                  <a:close/>
                  <a:moveTo>
                    <a:pt x="17932" y="1607"/>
                  </a:moveTo>
                  <a:cubicBezTo>
                    <a:pt x="15041" y="-99"/>
                    <a:pt x="12983" y="-62"/>
                    <a:pt x="12201" y="41"/>
                  </a:cubicBezTo>
                  <a:cubicBezTo>
                    <a:pt x="11981" y="69"/>
                    <a:pt x="11796" y="172"/>
                    <a:pt x="11667" y="317"/>
                  </a:cubicBezTo>
                  <a:lnTo>
                    <a:pt x="4613" y="8201"/>
                  </a:lnTo>
                  <a:lnTo>
                    <a:pt x="1158" y="12064"/>
                  </a:lnTo>
                  <a:cubicBezTo>
                    <a:pt x="735" y="12537"/>
                    <a:pt x="491" y="13098"/>
                    <a:pt x="453" y="13681"/>
                  </a:cubicBezTo>
                  <a:lnTo>
                    <a:pt x="1" y="20638"/>
                  </a:lnTo>
                  <a:cubicBezTo>
                    <a:pt x="-31" y="21139"/>
                    <a:pt x="584" y="21501"/>
                    <a:pt x="1161" y="21322"/>
                  </a:cubicBezTo>
                  <a:lnTo>
                    <a:pt x="9186" y="18835"/>
                  </a:lnTo>
                  <a:cubicBezTo>
                    <a:pt x="9862" y="18625"/>
                    <a:pt x="10450" y="18260"/>
                    <a:pt x="10874" y="17785"/>
                  </a:cubicBezTo>
                  <a:lnTo>
                    <a:pt x="13690" y="14637"/>
                  </a:lnTo>
                  <a:lnTo>
                    <a:pt x="21378" y="6041"/>
                  </a:lnTo>
                  <a:cubicBezTo>
                    <a:pt x="21514" y="5889"/>
                    <a:pt x="21569" y="5704"/>
                    <a:pt x="21531" y="5518"/>
                  </a:cubicBezTo>
                  <a:cubicBezTo>
                    <a:pt x="21403" y="4867"/>
                    <a:pt x="20787" y="3289"/>
                    <a:pt x="17932" y="1607"/>
                  </a:cubicBezTo>
                  <a:close/>
                </a:path>
              </a:pathLst>
            </a:cu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3" name="hammer.wav"/>
          </p:stSnd>
        </p:sndAc>
      </p:transition>
    </mc:Choice>
    <mc:Fallback xmlns="">
      <p:transition spd="slow" advTm="3000">
        <p:random/>
        <p:sndAc>
          <p:stSnd>
            <p:snd r:embed="rId5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5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2307590" y="2138680"/>
            <a:ext cx="2877185" cy="0"/>
          </a:xfrm>
          <a:prstGeom prst="line">
            <a:avLst/>
          </a:prstGeom>
          <a:ln w="25400">
            <a:solidFill>
              <a:srgbClr val="FFA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6925310" y="2138680"/>
            <a:ext cx="2877185" cy="0"/>
          </a:xfrm>
          <a:prstGeom prst="line">
            <a:avLst/>
          </a:prstGeom>
          <a:ln w="25400">
            <a:solidFill>
              <a:srgbClr val="FFA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467985" y="1539240"/>
            <a:ext cx="14071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04</a:t>
            </a:r>
            <a:endParaRPr lang="en-US" altLang="zh-CN" sz="7200" b="1">
              <a:solidFill>
                <a:srgbClr val="FEAC67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307590" y="2463165"/>
            <a:ext cx="74949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b="1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形式分析</a:t>
            </a:r>
            <a:endParaRPr lang="zh-CN" altLang="en-US" sz="7200" b="1">
              <a:solidFill>
                <a:srgbClr val="FEAC67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307590" y="3820795"/>
            <a:ext cx="7503160" cy="0"/>
          </a:xfrm>
          <a:prstGeom prst="line">
            <a:avLst/>
          </a:prstGeom>
          <a:ln w="25400">
            <a:solidFill>
              <a:srgbClr val="FFA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90798c31ae2ae02f594b5f42c4362200"/>
          <p:cNvPicPr>
            <a:picLocks noChangeAspect="1"/>
          </p:cNvPicPr>
          <p:nvPr/>
        </p:nvPicPr>
        <p:blipFill>
          <a:blip r:embed="rId5"/>
          <a:srcRect b="9099"/>
          <a:stretch>
            <a:fillRect/>
          </a:stretch>
        </p:blipFill>
        <p:spPr>
          <a:xfrm>
            <a:off x="8336915" y="3472815"/>
            <a:ext cx="3536950" cy="28530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3" name="hammer.wav"/>
          </p:stSnd>
        </p:sndAc>
      </p:transition>
    </mc:Choice>
    <mc:Fallback xmlns="">
      <p:transition spd="slow" advTm="3000">
        <p:random/>
        <p:sndAc>
          <p:stSnd>
            <p:snd r:embed="rId6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5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a6ca9d39b91ffa734b3f81742483bd7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545" y="382905"/>
            <a:ext cx="4501515" cy="34861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379855" y="3964305"/>
            <a:ext cx="490474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>
                <a:solidFill>
                  <a:srgbClr val="FFA254"/>
                </a:solidFill>
                <a:latin typeface="微软雅黑" panose="020B0503020204020204" charset="-122"/>
                <a:ea typeface="微软雅黑" panose="020B0503020204020204" charset="-122"/>
              </a:rPr>
              <a:t>目     录</a:t>
            </a:r>
          </a:p>
        </p:txBody>
      </p:sp>
      <p:cxnSp>
        <p:nvCxnSpPr>
          <p:cNvPr id="7" name="íślíḋè-Straight Connector 2"/>
          <p:cNvCxnSpPr/>
          <p:nvPr/>
        </p:nvCxnSpPr>
        <p:spPr>
          <a:xfrm flipV="1">
            <a:off x="6869430" y="1003300"/>
            <a:ext cx="0" cy="5315585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6492240" y="1461135"/>
            <a:ext cx="6122035" cy="1304290"/>
            <a:chOff x="6265673" y="1554201"/>
            <a:chExt cx="5749645" cy="1224952"/>
          </a:xfrm>
        </p:grpSpPr>
        <p:grpSp>
          <p:nvGrpSpPr>
            <p:cNvPr id="29" name="组合 28"/>
            <p:cNvGrpSpPr/>
            <p:nvPr/>
          </p:nvGrpSpPr>
          <p:grpSpPr>
            <a:xfrm>
              <a:off x="6265673" y="1554201"/>
              <a:ext cx="648072" cy="648072"/>
              <a:chOff x="6559351" y="2249137"/>
              <a:chExt cx="648072" cy="648072"/>
            </a:xfrm>
          </p:grpSpPr>
          <p:sp>
            <p:nvSpPr>
              <p:cNvPr id="33" name="íślíḋè-Oval 32"/>
              <p:cNvSpPr/>
              <p:nvPr/>
            </p:nvSpPr>
            <p:spPr>
              <a:xfrm>
                <a:off x="6559351" y="2249137"/>
                <a:ext cx="648072" cy="648072"/>
              </a:xfrm>
              <a:prstGeom prst="ellipse">
                <a:avLst/>
              </a:prstGeom>
              <a:solidFill>
                <a:schemeClr val="accent3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4" name="íślíḋè-AutoShape 75"/>
              <p:cNvSpPr/>
              <p:nvPr/>
            </p:nvSpPr>
            <p:spPr bwMode="auto">
              <a:xfrm>
                <a:off x="6693241" y="2390028"/>
                <a:ext cx="380293" cy="366291"/>
              </a:xfrm>
              <a:custGeom>
                <a:avLst/>
                <a:gdLst>
                  <a:gd name="connsiteX0" fmla="*/ 0 w 582235"/>
                  <a:gd name="connsiteY0" fmla="*/ 404481 h 606722"/>
                  <a:gd name="connsiteX1" fmla="*/ 101261 w 582235"/>
                  <a:gd name="connsiteY1" fmla="*/ 404481 h 606722"/>
                  <a:gd name="connsiteX2" fmla="*/ 101261 w 582235"/>
                  <a:gd name="connsiteY2" fmla="*/ 606722 h 606722"/>
                  <a:gd name="connsiteX3" fmla="*/ 0 w 582235"/>
                  <a:gd name="connsiteY3" fmla="*/ 606722 h 606722"/>
                  <a:gd name="connsiteX4" fmla="*/ 151927 w 582235"/>
                  <a:gd name="connsiteY4" fmla="*/ 328623 h 606722"/>
                  <a:gd name="connsiteX5" fmla="*/ 253188 w 582235"/>
                  <a:gd name="connsiteY5" fmla="*/ 328623 h 606722"/>
                  <a:gd name="connsiteX6" fmla="*/ 253188 w 582235"/>
                  <a:gd name="connsiteY6" fmla="*/ 606722 h 606722"/>
                  <a:gd name="connsiteX7" fmla="*/ 151927 w 582235"/>
                  <a:gd name="connsiteY7" fmla="*/ 606722 h 606722"/>
                  <a:gd name="connsiteX8" fmla="*/ 303855 w 582235"/>
                  <a:gd name="connsiteY8" fmla="*/ 252766 h 606722"/>
                  <a:gd name="connsiteX9" fmla="*/ 405046 w 582235"/>
                  <a:gd name="connsiteY9" fmla="*/ 252766 h 606722"/>
                  <a:gd name="connsiteX10" fmla="*/ 405046 w 582235"/>
                  <a:gd name="connsiteY10" fmla="*/ 606722 h 606722"/>
                  <a:gd name="connsiteX11" fmla="*/ 303855 w 582235"/>
                  <a:gd name="connsiteY11" fmla="*/ 606722 h 606722"/>
                  <a:gd name="connsiteX12" fmla="*/ 455711 w 582235"/>
                  <a:gd name="connsiteY12" fmla="*/ 202241 h 606722"/>
                  <a:gd name="connsiteX13" fmla="*/ 556972 w 582235"/>
                  <a:gd name="connsiteY13" fmla="*/ 202241 h 606722"/>
                  <a:gd name="connsiteX14" fmla="*/ 556972 w 582235"/>
                  <a:gd name="connsiteY14" fmla="*/ 606722 h 606722"/>
                  <a:gd name="connsiteX15" fmla="*/ 455711 w 582235"/>
                  <a:gd name="connsiteY15" fmla="*/ 606722 h 606722"/>
                  <a:gd name="connsiteX16" fmla="*/ 455697 w 582235"/>
                  <a:gd name="connsiteY16" fmla="*/ 0 h 606722"/>
                  <a:gd name="connsiteX17" fmla="*/ 556785 w 582235"/>
                  <a:gd name="connsiteY17" fmla="*/ 0 h 606722"/>
                  <a:gd name="connsiteX18" fmla="*/ 556874 w 582235"/>
                  <a:gd name="connsiteY18" fmla="*/ 0 h 606722"/>
                  <a:gd name="connsiteX19" fmla="*/ 556963 w 582235"/>
                  <a:gd name="connsiteY19" fmla="*/ 0 h 606722"/>
                  <a:gd name="connsiteX20" fmla="*/ 557675 w 582235"/>
                  <a:gd name="connsiteY20" fmla="*/ 0 h 606722"/>
                  <a:gd name="connsiteX21" fmla="*/ 559366 w 582235"/>
                  <a:gd name="connsiteY21" fmla="*/ 89 h 606722"/>
                  <a:gd name="connsiteX22" fmla="*/ 560611 w 582235"/>
                  <a:gd name="connsiteY22" fmla="*/ 267 h 606722"/>
                  <a:gd name="connsiteX23" fmla="*/ 561857 w 582235"/>
                  <a:gd name="connsiteY23" fmla="*/ 444 h 606722"/>
                  <a:gd name="connsiteX24" fmla="*/ 563192 w 582235"/>
                  <a:gd name="connsiteY24" fmla="*/ 800 h 606722"/>
                  <a:gd name="connsiteX25" fmla="*/ 564171 w 582235"/>
                  <a:gd name="connsiteY25" fmla="*/ 1067 h 606722"/>
                  <a:gd name="connsiteX26" fmla="*/ 565506 w 582235"/>
                  <a:gd name="connsiteY26" fmla="*/ 1511 h 606722"/>
                  <a:gd name="connsiteX27" fmla="*/ 566574 w 582235"/>
                  <a:gd name="connsiteY27" fmla="*/ 1867 h 606722"/>
                  <a:gd name="connsiteX28" fmla="*/ 567730 w 582235"/>
                  <a:gd name="connsiteY28" fmla="*/ 2400 h 606722"/>
                  <a:gd name="connsiteX29" fmla="*/ 568798 w 582235"/>
                  <a:gd name="connsiteY29" fmla="*/ 2933 h 606722"/>
                  <a:gd name="connsiteX30" fmla="*/ 569777 w 582235"/>
                  <a:gd name="connsiteY30" fmla="*/ 3467 h 606722"/>
                  <a:gd name="connsiteX31" fmla="*/ 570934 w 582235"/>
                  <a:gd name="connsiteY31" fmla="*/ 4178 h 606722"/>
                  <a:gd name="connsiteX32" fmla="*/ 571824 w 582235"/>
                  <a:gd name="connsiteY32" fmla="*/ 4800 h 606722"/>
                  <a:gd name="connsiteX33" fmla="*/ 572891 w 582235"/>
                  <a:gd name="connsiteY33" fmla="*/ 5689 h 606722"/>
                  <a:gd name="connsiteX34" fmla="*/ 573781 w 582235"/>
                  <a:gd name="connsiteY34" fmla="*/ 6489 h 606722"/>
                  <a:gd name="connsiteX35" fmla="*/ 574760 w 582235"/>
                  <a:gd name="connsiteY35" fmla="*/ 7289 h 606722"/>
                  <a:gd name="connsiteX36" fmla="*/ 575917 w 582235"/>
                  <a:gd name="connsiteY36" fmla="*/ 8533 h 606722"/>
                  <a:gd name="connsiteX37" fmla="*/ 576451 w 582235"/>
                  <a:gd name="connsiteY37" fmla="*/ 9066 h 606722"/>
                  <a:gd name="connsiteX38" fmla="*/ 576451 w 582235"/>
                  <a:gd name="connsiteY38" fmla="*/ 9155 h 606722"/>
                  <a:gd name="connsiteX39" fmla="*/ 577964 w 582235"/>
                  <a:gd name="connsiteY39" fmla="*/ 11200 h 606722"/>
                  <a:gd name="connsiteX40" fmla="*/ 578053 w 582235"/>
                  <a:gd name="connsiteY40" fmla="*/ 11289 h 606722"/>
                  <a:gd name="connsiteX41" fmla="*/ 579209 w 582235"/>
                  <a:gd name="connsiteY41" fmla="*/ 13244 h 606722"/>
                  <a:gd name="connsiteX42" fmla="*/ 579743 w 582235"/>
                  <a:gd name="connsiteY42" fmla="*/ 14222 h 606722"/>
                  <a:gd name="connsiteX43" fmla="*/ 580277 w 582235"/>
                  <a:gd name="connsiteY43" fmla="*/ 15555 h 606722"/>
                  <a:gd name="connsiteX44" fmla="*/ 580722 w 582235"/>
                  <a:gd name="connsiteY44" fmla="*/ 16711 h 606722"/>
                  <a:gd name="connsiteX45" fmla="*/ 581167 w 582235"/>
                  <a:gd name="connsiteY45" fmla="*/ 17866 h 606722"/>
                  <a:gd name="connsiteX46" fmla="*/ 581523 w 582235"/>
                  <a:gd name="connsiteY46" fmla="*/ 19199 h 606722"/>
                  <a:gd name="connsiteX47" fmla="*/ 581790 w 582235"/>
                  <a:gd name="connsiteY47" fmla="*/ 20266 h 606722"/>
                  <a:gd name="connsiteX48" fmla="*/ 582146 w 582235"/>
                  <a:gd name="connsiteY48" fmla="*/ 22488 h 606722"/>
                  <a:gd name="connsiteX49" fmla="*/ 582146 w 582235"/>
                  <a:gd name="connsiteY49" fmla="*/ 22666 h 606722"/>
                  <a:gd name="connsiteX50" fmla="*/ 582235 w 582235"/>
                  <a:gd name="connsiteY50" fmla="*/ 25244 h 606722"/>
                  <a:gd name="connsiteX51" fmla="*/ 582235 w 582235"/>
                  <a:gd name="connsiteY51" fmla="*/ 126396 h 606722"/>
                  <a:gd name="connsiteX52" fmla="*/ 556963 w 582235"/>
                  <a:gd name="connsiteY52" fmla="*/ 151728 h 606722"/>
                  <a:gd name="connsiteX53" fmla="*/ 531691 w 582235"/>
                  <a:gd name="connsiteY53" fmla="*/ 126396 h 606722"/>
                  <a:gd name="connsiteX54" fmla="*/ 531691 w 582235"/>
                  <a:gd name="connsiteY54" fmla="*/ 79286 h 606722"/>
                  <a:gd name="connsiteX55" fmla="*/ 421260 w 582235"/>
                  <a:gd name="connsiteY55" fmla="*/ 171106 h 606722"/>
                  <a:gd name="connsiteX56" fmla="*/ 385666 w 582235"/>
                  <a:gd name="connsiteY56" fmla="*/ 167906 h 606722"/>
                  <a:gd name="connsiteX57" fmla="*/ 388869 w 582235"/>
                  <a:gd name="connsiteY57" fmla="*/ 132262 h 606722"/>
                  <a:gd name="connsiteX58" fmla="*/ 487020 w 582235"/>
                  <a:gd name="connsiteY58" fmla="*/ 50576 h 606722"/>
                  <a:gd name="connsiteX59" fmla="*/ 455697 w 582235"/>
                  <a:gd name="connsiteY59" fmla="*/ 50576 h 606722"/>
                  <a:gd name="connsiteX60" fmla="*/ 430425 w 582235"/>
                  <a:gd name="connsiteY60" fmla="*/ 25244 h 606722"/>
                  <a:gd name="connsiteX61" fmla="*/ 455697 w 582235"/>
                  <a:gd name="connsiteY61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582235" h="606722">
                    <a:moveTo>
                      <a:pt x="0" y="404481"/>
                    </a:moveTo>
                    <a:lnTo>
                      <a:pt x="101261" y="404481"/>
                    </a:lnTo>
                    <a:lnTo>
                      <a:pt x="101261" y="606722"/>
                    </a:lnTo>
                    <a:lnTo>
                      <a:pt x="0" y="606722"/>
                    </a:lnTo>
                    <a:close/>
                    <a:moveTo>
                      <a:pt x="151927" y="328623"/>
                    </a:moveTo>
                    <a:lnTo>
                      <a:pt x="253188" y="328623"/>
                    </a:lnTo>
                    <a:lnTo>
                      <a:pt x="253188" y="606722"/>
                    </a:lnTo>
                    <a:lnTo>
                      <a:pt x="151927" y="606722"/>
                    </a:lnTo>
                    <a:close/>
                    <a:moveTo>
                      <a:pt x="303855" y="252766"/>
                    </a:moveTo>
                    <a:lnTo>
                      <a:pt x="405046" y="252766"/>
                    </a:lnTo>
                    <a:lnTo>
                      <a:pt x="405046" y="606722"/>
                    </a:lnTo>
                    <a:lnTo>
                      <a:pt x="303855" y="606722"/>
                    </a:lnTo>
                    <a:close/>
                    <a:moveTo>
                      <a:pt x="455711" y="202241"/>
                    </a:moveTo>
                    <a:lnTo>
                      <a:pt x="556972" y="202241"/>
                    </a:lnTo>
                    <a:lnTo>
                      <a:pt x="556972" y="606722"/>
                    </a:lnTo>
                    <a:lnTo>
                      <a:pt x="455711" y="606722"/>
                    </a:lnTo>
                    <a:close/>
                    <a:moveTo>
                      <a:pt x="455697" y="0"/>
                    </a:moveTo>
                    <a:lnTo>
                      <a:pt x="556785" y="0"/>
                    </a:lnTo>
                    <a:lnTo>
                      <a:pt x="556874" y="0"/>
                    </a:lnTo>
                    <a:lnTo>
                      <a:pt x="556963" y="0"/>
                    </a:lnTo>
                    <a:cubicBezTo>
                      <a:pt x="557230" y="0"/>
                      <a:pt x="557408" y="0"/>
                      <a:pt x="557675" y="0"/>
                    </a:cubicBezTo>
                    <a:cubicBezTo>
                      <a:pt x="558298" y="89"/>
                      <a:pt x="558832" y="89"/>
                      <a:pt x="559366" y="89"/>
                    </a:cubicBezTo>
                    <a:cubicBezTo>
                      <a:pt x="559811" y="178"/>
                      <a:pt x="560256" y="267"/>
                      <a:pt x="560611" y="267"/>
                    </a:cubicBezTo>
                    <a:cubicBezTo>
                      <a:pt x="561056" y="356"/>
                      <a:pt x="561412" y="444"/>
                      <a:pt x="561857" y="444"/>
                    </a:cubicBezTo>
                    <a:cubicBezTo>
                      <a:pt x="562302" y="533"/>
                      <a:pt x="562747" y="711"/>
                      <a:pt x="563192" y="800"/>
                    </a:cubicBezTo>
                    <a:cubicBezTo>
                      <a:pt x="563548" y="889"/>
                      <a:pt x="563904" y="978"/>
                      <a:pt x="564171" y="1067"/>
                    </a:cubicBezTo>
                    <a:cubicBezTo>
                      <a:pt x="564616" y="1156"/>
                      <a:pt x="565061" y="1333"/>
                      <a:pt x="565506" y="1511"/>
                    </a:cubicBezTo>
                    <a:cubicBezTo>
                      <a:pt x="565862" y="1600"/>
                      <a:pt x="566218" y="1778"/>
                      <a:pt x="566574" y="1867"/>
                    </a:cubicBezTo>
                    <a:cubicBezTo>
                      <a:pt x="566929" y="2044"/>
                      <a:pt x="567285" y="2222"/>
                      <a:pt x="567730" y="2400"/>
                    </a:cubicBezTo>
                    <a:cubicBezTo>
                      <a:pt x="568086" y="2578"/>
                      <a:pt x="568442" y="2755"/>
                      <a:pt x="568798" y="2933"/>
                    </a:cubicBezTo>
                    <a:cubicBezTo>
                      <a:pt x="569154" y="3111"/>
                      <a:pt x="569421" y="3289"/>
                      <a:pt x="569777" y="3467"/>
                    </a:cubicBezTo>
                    <a:cubicBezTo>
                      <a:pt x="570133" y="3733"/>
                      <a:pt x="570578" y="4000"/>
                      <a:pt x="570934" y="4178"/>
                    </a:cubicBezTo>
                    <a:cubicBezTo>
                      <a:pt x="571201" y="4444"/>
                      <a:pt x="571557" y="4622"/>
                      <a:pt x="571824" y="4800"/>
                    </a:cubicBezTo>
                    <a:cubicBezTo>
                      <a:pt x="572180" y="5155"/>
                      <a:pt x="572536" y="5422"/>
                      <a:pt x="572891" y="5689"/>
                    </a:cubicBezTo>
                    <a:cubicBezTo>
                      <a:pt x="573247" y="5955"/>
                      <a:pt x="573514" y="6222"/>
                      <a:pt x="573781" y="6489"/>
                    </a:cubicBezTo>
                    <a:cubicBezTo>
                      <a:pt x="574137" y="6755"/>
                      <a:pt x="574493" y="7022"/>
                      <a:pt x="574760" y="7289"/>
                    </a:cubicBezTo>
                    <a:cubicBezTo>
                      <a:pt x="575205" y="7733"/>
                      <a:pt x="575561" y="8178"/>
                      <a:pt x="575917" y="8533"/>
                    </a:cubicBezTo>
                    <a:cubicBezTo>
                      <a:pt x="576095" y="8711"/>
                      <a:pt x="576273" y="8889"/>
                      <a:pt x="576451" y="9066"/>
                    </a:cubicBezTo>
                    <a:cubicBezTo>
                      <a:pt x="576451" y="9155"/>
                      <a:pt x="576451" y="9155"/>
                      <a:pt x="576451" y="9155"/>
                    </a:cubicBezTo>
                    <a:cubicBezTo>
                      <a:pt x="576985" y="9777"/>
                      <a:pt x="577519" y="10489"/>
                      <a:pt x="577964" y="11200"/>
                    </a:cubicBezTo>
                    <a:cubicBezTo>
                      <a:pt x="577964" y="11200"/>
                      <a:pt x="578053" y="11289"/>
                      <a:pt x="578053" y="11289"/>
                    </a:cubicBezTo>
                    <a:cubicBezTo>
                      <a:pt x="578498" y="12000"/>
                      <a:pt x="578854" y="12622"/>
                      <a:pt x="579209" y="13244"/>
                    </a:cubicBezTo>
                    <a:cubicBezTo>
                      <a:pt x="579387" y="13600"/>
                      <a:pt x="579565" y="13955"/>
                      <a:pt x="579743" y="14222"/>
                    </a:cubicBezTo>
                    <a:cubicBezTo>
                      <a:pt x="579921" y="14666"/>
                      <a:pt x="580099" y="15111"/>
                      <a:pt x="580277" y="15555"/>
                    </a:cubicBezTo>
                    <a:cubicBezTo>
                      <a:pt x="580455" y="15911"/>
                      <a:pt x="580633" y="16266"/>
                      <a:pt x="580722" y="16711"/>
                    </a:cubicBezTo>
                    <a:cubicBezTo>
                      <a:pt x="580900" y="17066"/>
                      <a:pt x="581078" y="17422"/>
                      <a:pt x="581167" y="17866"/>
                    </a:cubicBezTo>
                    <a:cubicBezTo>
                      <a:pt x="581256" y="18311"/>
                      <a:pt x="581434" y="18755"/>
                      <a:pt x="581523" y="19199"/>
                    </a:cubicBezTo>
                    <a:cubicBezTo>
                      <a:pt x="581612" y="19555"/>
                      <a:pt x="581701" y="19910"/>
                      <a:pt x="581790" y="20266"/>
                    </a:cubicBezTo>
                    <a:cubicBezTo>
                      <a:pt x="581879" y="20977"/>
                      <a:pt x="582057" y="21777"/>
                      <a:pt x="582146" y="22488"/>
                    </a:cubicBezTo>
                    <a:cubicBezTo>
                      <a:pt x="582146" y="22577"/>
                      <a:pt x="582146" y="22666"/>
                      <a:pt x="582146" y="22666"/>
                    </a:cubicBezTo>
                    <a:cubicBezTo>
                      <a:pt x="582235" y="23555"/>
                      <a:pt x="582235" y="24355"/>
                      <a:pt x="582235" y="25244"/>
                    </a:cubicBezTo>
                    <a:lnTo>
                      <a:pt x="582235" y="126396"/>
                    </a:lnTo>
                    <a:cubicBezTo>
                      <a:pt x="582235" y="140351"/>
                      <a:pt x="570934" y="151728"/>
                      <a:pt x="556963" y="151728"/>
                    </a:cubicBezTo>
                    <a:cubicBezTo>
                      <a:pt x="542992" y="151728"/>
                      <a:pt x="531691" y="140351"/>
                      <a:pt x="531691" y="126396"/>
                    </a:cubicBezTo>
                    <a:lnTo>
                      <a:pt x="531691" y="79286"/>
                    </a:lnTo>
                    <a:lnTo>
                      <a:pt x="421260" y="171106"/>
                    </a:lnTo>
                    <a:cubicBezTo>
                      <a:pt x="410582" y="180083"/>
                      <a:pt x="394564" y="178572"/>
                      <a:pt x="385666" y="167906"/>
                    </a:cubicBezTo>
                    <a:cubicBezTo>
                      <a:pt x="376678" y="157150"/>
                      <a:pt x="378191" y="141240"/>
                      <a:pt x="388869" y="132262"/>
                    </a:cubicBezTo>
                    <a:lnTo>
                      <a:pt x="487020" y="50576"/>
                    </a:lnTo>
                    <a:lnTo>
                      <a:pt x="455697" y="50576"/>
                    </a:lnTo>
                    <a:cubicBezTo>
                      <a:pt x="441727" y="50576"/>
                      <a:pt x="430425" y="39288"/>
                      <a:pt x="430425" y="25244"/>
                    </a:cubicBezTo>
                    <a:cubicBezTo>
                      <a:pt x="430425" y="11289"/>
                      <a:pt x="441727" y="0"/>
                      <a:pt x="4556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7283702" y="1715725"/>
              <a:ext cx="4731616" cy="1063428"/>
              <a:chOff x="8358358" y="1715725"/>
              <a:chExt cx="4731616" cy="1063428"/>
            </a:xfrm>
          </p:grpSpPr>
          <p:sp>
            <p:nvSpPr>
              <p:cNvPr id="12" name="íślíḋè-TextBox 5"/>
              <p:cNvSpPr txBox="1"/>
              <p:nvPr/>
            </p:nvSpPr>
            <p:spPr>
              <a:xfrm>
                <a:off x="8358358" y="2038391"/>
                <a:ext cx="4731616" cy="740762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>
                    <a:latin typeface="微软雅黑" panose="020B0503020204020204" charset="-122"/>
                    <a:ea typeface="微软雅黑" panose="020B0503020204020204" charset="-122"/>
                  </a:rPr>
                  <a:t>此部分内容作为文字排版占位显示（建议使用主题字体）</a:t>
                </a:r>
              </a:p>
            </p:txBody>
          </p:sp>
          <p:sp>
            <p:nvSpPr>
              <p:cNvPr id="32" name="íślíḋè-Rectangle 31"/>
              <p:cNvSpPr/>
              <p:nvPr/>
            </p:nvSpPr>
            <p:spPr>
              <a:xfrm>
                <a:off x="8376317" y="1715725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l" defTabSz="913765">
                  <a:spcBef>
                    <a:spcPct val="0"/>
                  </a:spcBef>
                  <a:defRPr/>
                </a:pPr>
                <a:r>
                  <a:rPr lang="zh-CN" altLang="en-US" sz="2400" b="1">
                    <a:solidFill>
                      <a:schemeClr val="accent3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人事工作</a:t>
                </a: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6492240" y="2748915"/>
            <a:ext cx="7346950" cy="1245870"/>
            <a:chOff x="6265673" y="2763698"/>
            <a:chExt cx="6900059" cy="1170152"/>
          </a:xfrm>
        </p:grpSpPr>
        <p:grpSp>
          <p:nvGrpSpPr>
            <p:cNvPr id="23" name="组合 22"/>
            <p:cNvGrpSpPr/>
            <p:nvPr/>
          </p:nvGrpSpPr>
          <p:grpSpPr>
            <a:xfrm>
              <a:off x="6265673" y="2763698"/>
              <a:ext cx="648072" cy="648072"/>
              <a:chOff x="5675954" y="2249137"/>
              <a:chExt cx="648072" cy="648072"/>
            </a:xfrm>
          </p:grpSpPr>
          <p:sp>
            <p:nvSpPr>
              <p:cNvPr id="27" name="íślíḋè-Oval 26"/>
              <p:cNvSpPr/>
              <p:nvPr/>
            </p:nvSpPr>
            <p:spPr>
              <a:xfrm>
                <a:off x="5675954" y="2249137"/>
                <a:ext cx="648072" cy="648072"/>
              </a:xfrm>
              <a:prstGeom prst="ellipse">
                <a:avLst/>
              </a:prstGeom>
              <a:solidFill>
                <a:schemeClr val="accent4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8" name="íślíḋè-Freeform 428"/>
              <p:cNvSpPr/>
              <p:nvPr/>
            </p:nvSpPr>
            <p:spPr bwMode="auto">
              <a:xfrm>
                <a:off x="5809844" y="2390028"/>
                <a:ext cx="380293" cy="366291"/>
              </a:xfrm>
              <a:custGeom>
                <a:avLst/>
                <a:gdLst>
                  <a:gd name="connsiteX0" fmla="*/ 297615 w 597921"/>
                  <a:gd name="connsiteY0" fmla="*/ 96957 h 598324"/>
                  <a:gd name="connsiteX1" fmla="*/ 323434 w 597921"/>
                  <a:gd name="connsiteY1" fmla="*/ 122740 h 598324"/>
                  <a:gd name="connsiteX2" fmla="*/ 323434 w 597921"/>
                  <a:gd name="connsiteY2" fmla="*/ 289852 h 598324"/>
                  <a:gd name="connsiteX3" fmla="*/ 462572 w 597921"/>
                  <a:gd name="connsiteY3" fmla="*/ 289852 h 598324"/>
                  <a:gd name="connsiteX4" fmla="*/ 487913 w 597921"/>
                  <a:gd name="connsiteY4" fmla="*/ 315157 h 598324"/>
                  <a:gd name="connsiteX5" fmla="*/ 462572 w 597921"/>
                  <a:gd name="connsiteY5" fmla="*/ 340463 h 598324"/>
                  <a:gd name="connsiteX6" fmla="*/ 297615 w 597921"/>
                  <a:gd name="connsiteY6" fmla="*/ 340463 h 598324"/>
                  <a:gd name="connsiteX7" fmla="*/ 272274 w 597921"/>
                  <a:gd name="connsiteY7" fmla="*/ 315157 h 598324"/>
                  <a:gd name="connsiteX8" fmla="*/ 272274 w 597921"/>
                  <a:gd name="connsiteY8" fmla="*/ 122740 h 598324"/>
                  <a:gd name="connsiteX9" fmla="*/ 297615 w 597921"/>
                  <a:gd name="connsiteY9" fmla="*/ 96957 h 598324"/>
                  <a:gd name="connsiteX10" fmla="*/ 298127 w 597921"/>
                  <a:gd name="connsiteY10" fmla="*/ 0 h 598324"/>
                  <a:gd name="connsiteX11" fmla="*/ 597921 w 597921"/>
                  <a:gd name="connsiteY11" fmla="*/ 299401 h 598324"/>
                  <a:gd name="connsiteX12" fmla="*/ 298127 w 597921"/>
                  <a:gd name="connsiteY12" fmla="*/ 598324 h 598324"/>
                  <a:gd name="connsiteX13" fmla="*/ 35150 w 597921"/>
                  <a:gd name="connsiteY13" fmla="*/ 442177 h 598324"/>
                  <a:gd name="connsiteX14" fmla="*/ 34194 w 597921"/>
                  <a:gd name="connsiteY14" fmla="*/ 432149 h 598324"/>
                  <a:gd name="connsiteX15" fmla="*/ 40410 w 597921"/>
                  <a:gd name="connsiteY15" fmla="*/ 424509 h 598324"/>
                  <a:gd name="connsiteX16" fmla="*/ 74836 w 597921"/>
                  <a:gd name="connsiteY16" fmla="*/ 407796 h 598324"/>
                  <a:gd name="connsiteX17" fmla="*/ 91571 w 597921"/>
                  <a:gd name="connsiteY17" fmla="*/ 413049 h 598324"/>
                  <a:gd name="connsiteX18" fmla="*/ 298127 w 597921"/>
                  <a:gd name="connsiteY18" fmla="*/ 534815 h 598324"/>
                  <a:gd name="connsiteX19" fmla="*/ 534328 w 597921"/>
                  <a:gd name="connsiteY19" fmla="*/ 299401 h 598324"/>
                  <a:gd name="connsiteX20" fmla="*/ 298127 w 597921"/>
                  <a:gd name="connsiteY20" fmla="*/ 63509 h 598324"/>
                  <a:gd name="connsiteX21" fmla="*/ 145123 w 597921"/>
                  <a:gd name="connsiteY21" fmla="*/ 120333 h 598324"/>
                  <a:gd name="connsiteX22" fmla="*/ 200587 w 597921"/>
                  <a:gd name="connsiteY22" fmla="*/ 142299 h 598324"/>
                  <a:gd name="connsiteX23" fmla="*/ 208237 w 597921"/>
                  <a:gd name="connsiteY23" fmla="*/ 152327 h 598324"/>
                  <a:gd name="connsiteX24" fmla="*/ 203456 w 597921"/>
                  <a:gd name="connsiteY24" fmla="*/ 164265 h 598324"/>
                  <a:gd name="connsiteX25" fmla="*/ 48060 w 597921"/>
                  <a:gd name="connsiteY25" fmla="*/ 285553 h 598324"/>
                  <a:gd name="connsiteX26" fmla="*/ 35150 w 597921"/>
                  <a:gd name="connsiteY26" fmla="*/ 287463 h 598324"/>
                  <a:gd name="connsiteX27" fmla="*/ 27500 w 597921"/>
                  <a:gd name="connsiteY27" fmla="*/ 277435 h 598324"/>
                  <a:gd name="connsiteX28" fmla="*/ 246 w 597921"/>
                  <a:gd name="connsiteY28" fmla="*/ 82132 h 598324"/>
                  <a:gd name="connsiteX29" fmla="*/ 4550 w 597921"/>
                  <a:gd name="connsiteY29" fmla="*/ 70194 h 598324"/>
                  <a:gd name="connsiteX30" fmla="*/ 17459 w 597921"/>
                  <a:gd name="connsiteY30" fmla="*/ 68762 h 598324"/>
                  <a:gd name="connsiteX31" fmla="*/ 80574 w 597921"/>
                  <a:gd name="connsiteY31" fmla="*/ 94070 h 598324"/>
                  <a:gd name="connsiteX32" fmla="*/ 298127 w 597921"/>
                  <a:gd name="connsiteY32" fmla="*/ 0 h 5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97921" h="598324">
                    <a:moveTo>
                      <a:pt x="297615" y="96957"/>
                    </a:moveTo>
                    <a:cubicBezTo>
                      <a:pt x="311959" y="96957"/>
                      <a:pt x="323434" y="108416"/>
                      <a:pt x="323434" y="122740"/>
                    </a:cubicBezTo>
                    <a:lnTo>
                      <a:pt x="323434" y="289852"/>
                    </a:lnTo>
                    <a:lnTo>
                      <a:pt x="462572" y="289852"/>
                    </a:lnTo>
                    <a:cubicBezTo>
                      <a:pt x="476438" y="289852"/>
                      <a:pt x="487913" y="301311"/>
                      <a:pt x="487913" y="315157"/>
                    </a:cubicBezTo>
                    <a:cubicBezTo>
                      <a:pt x="487913" y="329004"/>
                      <a:pt x="476438" y="340463"/>
                      <a:pt x="462572" y="340463"/>
                    </a:cubicBezTo>
                    <a:lnTo>
                      <a:pt x="297615" y="340463"/>
                    </a:lnTo>
                    <a:cubicBezTo>
                      <a:pt x="283749" y="340463"/>
                      <a:pt x="272274" y="329004"/>
                      <a:pt x="272274" y="315157"/>
                    </a:cubicBezTo>
                    <a:lnTo>
                      <a:pt x="272274" y="122740"/>
                    </a:lnTo>
                    <a:cubicBezTo>
                      <a:pt x="272274" y="108416"/>
                      <a:pt x="283749" y="96957"/>
                      <a:pt x="297615" y="96957"/>
                    </a:cubicBezTo>
                    <a:close/>
                    <a:moveTo>
                      <a:pt x="298127" y="0"/>
                    </a:moveTo>
                    <a:cubicBezTo>
                      <a:pt x="463564" y="0"/>
                      <a:pt x="597921" y="134181"/>
                      <a:pt x="597921" y="299401"/>
                    </a:cubicBezTo>
                    <a:cubicBezTo>
                      <a:pt x="597921" y="464143"/>
                      <a:pt x="463564" y="598324"/>
                      <a:pt x="298127" y="598324"/>
                    </a:cubicBezTo>
                    <a:cubicBezTo>
                      <a:pt x="188155" y="598324"/>
                      <a:pt x="87268" y="538635"/>
                      <a:pt x="35150" y="442177"/>
                    </a:cubicBezTo>
                    <a:cubicBezTo>
                      <a:pt x="33238" y="438835"/>
                      <a:pt x="32760" y="435492"/>
                      <a:pt x="34194" y="432149"/>
                    </a:cubicBezTo>
                    <a:cubicBezTo>
                      <a:pt x="35150" y="428807"/>
                      <a:pt x="37541" y="425942"/>
                      <a:pt x="40410" y="424509"/>
                    </a:cubicBezTo>
                    <a:lnTo>
                      <a:pt x="74836" y="407796"/>
                    </a:lnTo>
                    <a:cubicBezTo>
                      <a:pt x="81052" y="404931"/>
                      <a:pt x="88702" y="407319"/>
                      <a:pt x="91571" y="413049"/>
                    </a:cubicBezTo>
                    <a:cubicBezTo>
                      <a:pt x="133169" y="488018"/>
                      <a:pt x="212540" y="534815"/>
                      <a:pt x="298127" y="534815"/>
                    </a:cubicBezTo>
                    <a:cubicBezTo>
                      <a:pt x="428181" y="534815"/>
                      <a:pt x="534328" y="429284"/>
                      <a:pt x="534328" y="299401"/>
                    </a:cubicBezTo>
                    <a:cubicBezTo>
                      <a:pt x="534328" y="169517"/>
                      <a:pt x="428181" y="63509"/>
                      <a:pt x="298127" y="63509"/>
                    </a:cubicBezTo>
                    <a:cubicBezTo>
                      <a:pt x="242185" y="63509"/>
                      <a:pt x="187677" y="83565"/>
                      <a:pt x="145123" y="120333"/>
                    </a:cubicBezTo>
                    <a:lnTo>
                      <a:pt x="200587" y="142299"/>
                    </a:lnTo>
                    <a:cubicBezTo>
                      <a:pt x="204890" y="144209"/>
                      <a:pt x="207759" y="148029"/>
                      <a:pt x="208237" y="152327"/>
                    </a:cubicBezTo>
                    <a:cubicBezTo>
                      <a:pt x="208715" y="157102"/>
                      <a:pt x="207281" y="161399"/>
                      <a:pt x="203456" y="164265"/>
                    </a:cubicBezTo>
                    <a:lnTo>
                      <a:pt x="48060" y="285553"/>
                    </a:lnTo>
                    <a:cubicBezTo>
                      <a:pt x="44235" y="288418"/>
                      <a:pt x="39454" y="289373"/>
                      <a:pt x="35150" y="287463"/>
                    </a:cubicBezTo>
                    <a:cubicBezTo>
                      <a:pt x="31325" y="285553"/>
                      <a:pt x="27978" y="281733"/>
                      <a:pt x="27500" y="277435"/>
                    </a:cubicBezTo>
                    <a:lnTo>
                      <a:pt x="246" y="82132"/>
                    </a:lnTo>
                    <a:cubicBezTo>
                      <a:pt x="-710" y="77835"/>
                      <a:pt x="1203" y="73060"/>
                      <a:pt x="4550" y="70194"/>
                    </a:cubicBezTo>
                    <a:cubicBezTo>
                      <a:pt x="8375" y="67807"/>
                      <a:pt x="13156" y="66852"/>
                      <a:pt x="17459" y="68762"/>
                    </a:cubicBezTo>
                    <a:lnTo>
                      <a:pt x="80574" y="94070"/>
                    </a:lnTo>
                    <a:cubicBezTo>
                      <a:pt x="137472" y="33426"/>
                      <a:pt x="214931" y="0"/>
                      <a:pt x="2981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7283715" y="2870667"/>
              <a:ext cx="5882017" cy="1063183"/>
              <a:chOff x="8358371" y="1715725"/>
              <a:chExt cx="5882017" cy="1063183"/>
            </a:xfrm>
          </p:grpSpPr>
          <p:sp>
            <p:nvSpPr>
              <p:cNvPr id="25" name="íślíḋè-TextBox 5"/>
              <p:cNvSpPr txBox="1"/>
              <p:nvPr/>
            </p:nvSpPr>
            <p:spPr>
              <a:xfrm>
                <a:off x="8358371" y="2053653"/>
                <a:ext cx="5882017" cy="725255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>
                    <a:latin typeface="微软雅黑" panose="020B0503020204020204" charset="-122"/>
                    <a:ea typeface="微软雅黑" panose="020B0503020204020204" charset="-122"/>
                  </a:rPr>
                  <a:t>此部分内容作为文字排版占位显示（建议使用主题字体）</a:t>
                </a:r>
              </a:p>
            </p:txBody>
          </p:sp>
          <p:sp>
            <p:nvSpPr>
              <p:cNvPr id="26" name="íślíḋè-Rectangle 25"/>
              <p:cNvSpPr/>
              <p:nvPr/>
            </p:nvSpPr>
            <p:spPr>
              <a:xfrm>
                <a:off x="8376317" y="1715725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l" defTabSz="913765">
                  <a:spcBef>
                    <a:spcPct val="0"/>
                  </a:spcBef>
                  <a:defRPr/>
                </a:pPr>
                <a:r>
                  <a:rPr lang="zh-CN" altLang="en-US" sz="2400" b="1">
                    <a:solidFill>
                      <a:srgbClr val="FFC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行政工作</a:t>
                </a: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6492240" y="4036695"/>
            <a:ext cx="6121400" cy="1187450"/>
            <a:chOff x="6265673" y="3973195"/>
            <a:chExt cx="5749048" cy="1115597"/>
          </a:xfrm>
        </p:grpSpPr>
        <p:grpSp>
          <p:nvGrpSpPr>
            <p:cNvPr id="17" name="组合 16"/>
            <p:cNvGrpSpPr/>
            <p:nvPr/>
          </p:nvGrpSpPr>
          <p:grpSpPr>
            <a:xfrm>
              <a:off x="6265673" y="3973195"/>
              <a:ext cx="648072" cy="648072"/>
              <a:chOff x="4792557" y="2249137"/>
              <a:chExt cx="648072" cy="648072"/>
            </a:xfrm>
          </p:grpSpPr>
          <p:sp>
            <p:nvSpPr>
              <p:cNvPr id="21" name="íślíḋè-Oval 20"/>
              <p:cNvSpPr/>
              <p:nvPr/>
            </p:nvSpPr>
            <p:spPr>
              <a:xfrm>
                <a:off x="4792557" y="2249137"/>
                <a:ext cx="648072" cy="648072"/>
              </a:xfrm>
              <a:prstGeom prst="ellips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2" name="íślíḋè-Freeform 70"/>
              <p:cNvSpPr/>
              <p:nvPr/>
            </p:nvSpPr>
            <p:spPr bwMode="auto">
              <a:xfrm>
                <a:off x="4926447" y="2390028"/>
                <a:ext cx="380293" cy="366291"/>
              </a:xfrm>
              <a:custGeom>
                <a:avLst/>
                <a:gdLst>
                  <a:gd name="T0" fmla="*/ 4096 w 6827"/>
                  <a:gd name="T1" fmla="*/ 4551 h 6827"/>
                  <a:gd name="T2" fmla="*/ 6258 w 6827"/>
                  <a:gd name="T3" fmla="*/ 4096 h 6827"/>
                  <a:gd name="T4" fmla="*/ 2348 w 6827"/>
                  <a:gd name="T5" fmla="*/ 4911 h 6827"/>
                  <a:gd name="T6" fmla="*/ 569 w 6827"/>
                  <a:gd name="T7" fmla="*/ 4551 h 6827"/>
                  <a:gd name="T8" fmla="*/ 569 w 6827"/>
                  <a:gd name="T9" fmla="*/ 3982 h 6827"/>
                  <a:gd name="T10" fmla="*/ 1707 w 6827"/>
                  <a:gd name="T11" fmla="*/ 2503 h 6827"/>
                  <a:gd name="T12" fmla="*/ 3868 w 6827"/>
                  <a:gd name="T13" fmla="*/ 2731 h 6827"/>
                  <a:gd name="T14" fmla="*/ 5827 w 6827"/>
                  <a:gd name="T15" fmla="*/ 2004 h 6827"/>
                  <a:gd name="T16" fmla="*/ 6258 w 6827"/>
                  <a:gd name="T17" fmla="*/ 1820 h 6827"/>
                  <a:gd name="T18" fmla="*/ 4779 w 6827"/>
                  <a:gd name="T19" fmla="*/ 0 h 6827"/>
                  <a:gd name="T20" fmla="*/ 2854 w 6827"/>
                  <a:gd name="T21" fmla="*/ 2381 h 6827"/>
                  <a:gd name="T22" fmla="*/ 1239 w 6827"/>
                  <a:gd name="T23" fmla="*/ 2257 h 6827"/>
                  <a:gd name="T24" fmla="*/ 569 w 6827"/>
                  <a:gd name="T25" fmla="*/ 2844 h 6827"/>
                  <a:gd name="T26" fmla="*/ 569 w 6827"/>
                  <a:gd name="T27" fmla="*/ 2276 h 6827"/>
                  <a:gd name="T28" fmla="*/ 569 w 6827"/>
                  <a:gd name="T29" fmla="*/ 1707 h 6827"/>
                  <a:gd name="T30" fmla="*/ 569 w 6827"/>
                  <a:gd name="T31" fmla="*/ 1138 h 6827"/>
                  <a:gd name="T32" fmla="*/ 569 w 6827"/>
                  <a:gd name="T33" fmla="*/ 569 h 6827"/>
                  <a:gd name="T34" fmla="*/ 341 w 6827"/>
                  <a:gd name="T35" fmla="*/ 0 h 6827"/>
                  <a:gd name="T36" fmla="*/ 114 w 6827"/>
                  <a:gd name="T37" fmla="*/ 569 h 6827"/>
                  <a:gd name="T38" fmla="*/ 114 w 6827"/>
                  <a:gd name="T39" fmla="*/ 1138 h 6827"/>
                  <a:gd name="T40" fmla="*/ 114 w 6827"/>
                  <a:gd name="T41" fmla="*/ 1707 h 6827"/>
                  <a:gd name="T42" fmla="*/ 114 w 6827"/>
                  <a:gd name="T43" fmla="*/ 2276 h 6827"/>
                  <a:gd name="T44" fmla="*/ 114 w 6827"/>
                  <a:gd name="T45" fmla="*/ 2844 h 6827"/>
                  <a:gd name="T46" fmla="*/ 114 w 6827"/>
                  <a:gd name="T47" fmla="*/ 3413 h 6827"/>
                  <a:gd name="T48" fmla="*/ 114 w 6827"/>
                  <a:gd name="T49" fmla="*/ 3982 h 6827"/>
                  <a:gd name="T50" fmla="*/ 114 w 6827"/>
                  <a:gd name="T51" fmla="*/ 4551 h 6827"/>
                  <a:gd name="T52" fmla="*/ 114 w 6827"/>
                  <a:gd name="T53" fmla="*/ 5120 h 6827"/>
                  <a:gd name="T54" fmla="*/ 114 w 6827"/>
                  <a:gd name="T55" fmla="*/ 5689 h 6827"/>
                  <a:gd name="T56" fmla="*/ 114 w 6827"/>
                  <a:gd name="T57" fmla="*/ 6258 h 6827"/>
                  <a:gd name="T58" fmla="*/ 683 w 6827"/>
                  <a:gd name="T59" fmla="*/ 6713 h 6827"/>
                  <a:gd name="T60" fmla="*/ 1252 w 6827"/>
                  <a:gd name="T61" fmla="*/ 6713 h 6827"/>
                  <a:gd name="T62" fmla="*/ 1820 w 6827"/>
                  <a:gd name="T63" fmla="*/ 6713 h 6827"/>
                  <a:gd name="T64" fmla="*/ 2389 w 6827"/>
                  <a:gd name="T65" fmla="*/ 6713 h 6827"/>
                  <a:gd name="T66" fmla="*/ 2958 w 6827"/>
                  <a:gd name="T67" fmla="*/ 6713 h 6827"/>
                  <a:gd name="T68" fmla="*/ 3527 w 6827"/>
                  <a:gd name="T69" fmla="*/ 6713 h 6827"/>
                  <a:gd name="T70" fmla="*/ 4096 w 6827"/>
                  <a:gd name="T71" fmla="*/ 6713 h 6827"/>
                  <a:gd name="T72" fmla="*/ 4665 w 6827"/>
                  <a:gd name="T73" fmla="*/ 6713 h 6827"/>
                  <a:gd name="T74" fmla="*/ 5234 w 6827"/>
                  <a:gd name="T75" fmla="*/ 6713 h 6827"/>
                  <a:gd name="T76" fmla="*/ 5803 w 6827"/>
                  <a:gd name="T77" fmla="*/ 6713 h 6827"/>
                  <a:gd name="T78" fmla="*/ 6371 w 6827"/>
                  <a:gd name="T79" fmla="*/ 6713 h 6827"/>
                  <a:gd name="T80" fmla="*/ 6827 w 6827"/>
                  <a:gd name="T81" fmla="*/ 6485 h 6827"/>
                  <a:gd name="T82" fmla="*/ 6371 w 6827"/>
                  <a:gd name="T83" fmla="*/ 6258 h 6827"/>
                  <a:gd name="T84" fmla="*/ 5803 w 6827"/>
                  <a:gd name="T85" fmla="*/ 6258 h 6827"/>
                  <a:gd name="T86" fmla="*/ 5234 w 6827"/>
                  <a:gd name="T87" fmla="*/ 6258 h 6827"/>
                  <a:gd name="T88" fmla="*/ 4665 w 6827"/>
                  <a:gd name="T89" fmla="*/ 6258 h 6827"/>
                  <a:gd name="T90" fmla="*/ 4096 w 6827"/>
                  <a:gd name="T91" fmla="*/ 6258 h 6827"/>
                  <a:gd name="T92" fmla="*/ 3527 w 6827"/>
                  <a:gd name="T93" fmla="*/ 6258 h 6827"/>
                  <a:gd name="T94" fmla="*/ 2958 w 6827"/>
                  <a:gd name="T95" fmla="*/ 6258 h 6827"/>
                  <a:gd name="T96" fmla="*/ 2389 w 6827"/>
                  <a:gd name="T97" fmla="*/ 6258 h 6827"/>
                  <a:gd name="T98" fmla="*/ 1820 w 6827"/>
                  <a:gd name="T99" fmla="*/ 6258 h 6827"/>
                  <a:gd name="T100" fmla="*/ 1252 w 6827"/>
                  <a:gd name="T101" fmla="*/ 6258 h 6827"/>
                  <a:gd name="T102" fmla="*/ 683 w 6827"/>
                  <a:gd name="T103" fmla="*/ 6258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27" h="6827">
                    <a:moveTo>
                      <a:pt x="1263" y="5234"/>
                    </a:moveTo>
                    <a:cubicBezTo>
                      <a:pt x="1316" y="5493"/>
                      <a:pt x="1546" y="5689"/>
                      <a:pt x="1820" y="5689"/>
                    </a:cubicBezTo>
                    <a:cubicBezTo>
                      <a:pt x="2114" y="5689"/>
                      <a:pt x="2354" y="5464"/>
                      <a:pt x="2383" y="5178"/>
                    </a:cubicBezTo>
                    <a:lnTo>
                      <a:pt x="3568" y="4191"/>
                    </a:lnTo>
                    <a:cubicBezTo>
                      <a:pt x="3652" y="4401"/>
                      <a:pt x="3856" y="4551"/>
                      <a:pt x="4096" y="4551"/>
                    </a:cubicBezTo>
                    <a:cubicBezTo>
                      <a:pt x="4348" y="4551"/>
                      <a:pt x="4560" y="4385"/>
                      <a:pt x="4635" y="4157"/>
                    </a:cubicBezTo>
                    <a:lnTo>
                      <a:pt x="5696" y="4736"/>
                    </a:lnTo>
                    <a:cubicBezTo>
                      <a:pt x="5732" y="5016"/>
                      <a:pt x="5969" y="5234"/>
                      <a:pt x="6258" y="5234"/>
                    </a:cubicBezTo>
                    <a:cubicBezTo>
                      <a:pt x="6571" y="5234"/>
                      <a:pt x="6827" y="4979"/>
                      <a:pt x="6827" y="4665"/>
                    </a:cubicBezTo>
                    <a:cubicBezTo>
                      <a:pt x="6827" y="4351"/>
                      <a:pt x="6571" y="4096"/>
                      <a:pt x="6258" y="4096"/>
                    </a:cubicBezTo>
                    <a:cubicBezTo>
                      <a:pt x="6006" y="4096"/>
                      <a:pt x="5794" y="4262"/>
                      <a:pt x="5719" y="4490"/>
                    </a:cubicBezTo>
                    <a:lnTo>
                      <a:pt x="4658" y="3911"/>
                    </a:lnTo>
                    <a:cubicBezTo>
                      <a:pt x="4622" y="3631"/>
                      <a:pt x="4385" y="3413"/>
                      <a:pt x="4096" y="3413"/>
                    </a:cubicBezTo>
                    <a:cubicBezTo>
                      <a:pt x="3802" y="3413"/>
                      <a:pt x="3563" y="3638"/>
                      <a:pt x="3533" y="3924"/>
                    </a:cubicBezTo>
                    <a:lnTo>
                      <a:pt x="2348" y="4911"/>
                    </a:lnTo>
                    <a:cubicBezTo>
                      <a:pt x="2265" y="4701"/>
                      <a:pt x="2060" y="4551"/>
                      <a:pt x="1820" y="4551"/>
                    </a:cubicBezTo>
                    <a:cubicBezTo>
                      <a:pt x="1546" y="4551"/>
                      <a:pt x="1316" y="4747"/>
                      <a:pt x="1263" y="5006"/>
                    </a:cubicBezTo>
                    <a:lnTo>
                      <a:pt x="455" y="5006"/>
                    </a:lnTo>
                    <a:lnTo>
                      <a:pt x="455" y="4551"/>
                    </a:lnTo>
                    <a:lnTo>
                      <a:pt x="569" y="4551"/>
                    </a:lnTo>
                    <a:cubicBezTo>
                      <a:pt x="632" y="4551"/>
                      <a:pt x="683" y="4500"/>
                      <a:pt x="683" y="4437"/>
                    </a:cubicBezTo>
                    <a:cubicBezTo>
                      <a:pt x="683" y="4374"/>
                      <a:pt x="632" y="4324"/>
                      <a:pt x="569" y="4324"/>
                    </a:cubicBezTo>
                    <a:lnTo>
                      <a:pt x="455" y="4324"/>
                    </a:lnTo>
                    <a:lnTo>
                      <a:pt x="455" y="3982"/>
                    </a:lnTo>
                    <a:lnTo>
                      <a:pt x="569" y="3982"/>
                    </a:lnTo>
                    <a:cubicBezTo>
                      <a:pt x="632" y="3982"/>
                      <a:pt x="683" y="3931"/>
                      <a:pt x="683" y="3868"/>
                    </a:cubicBezTo>
                    <a:cubicBezTo>
                      <a:pt x="683" y="3806"/>
                      <a:pt x="632" y="3755"/>
                      <a:pt x="569" y="3755"/>
                    </a:cubicBezTo>
                    <a:lnTo>
                      <a:pt x="480" y="3755"/>
                    </a:lnTo>
                    <a:lnTo>
                      <a:pt x="1407" y="2416"/>
                    </a:lnTo>
                    <a:cubicBezTo>
                      <a:pt x="1494" y="2470"/>
                      <a:pt x="1596" y="2503"/>
                      <a:pt x="1707" y="2503"/>
                    </a:cubicBezTo>
                    <a:cubicBezTo>
                      <a:pt x="1888" y="2503"/>
                      <a:pt x="2048" y="2416"/>
                      <a:pt x="2152" y="2284"/>
                    </a:cubicBezTo>
                    <a:lnTo>
                      <a:pt x="2752" y="2584"/>
                    </a:lnTo>
                    <a:cubicBezTo>
                      <a:pt x="2740" y="2631"/>
                      <a:pt x="2731" y="2680"/>
                      <a:pt x="2731" y="2731"/>
                    </a:cubicBezTo>
                    <a:cubicBezTo>
                      <a:pt x="2731" y="3044"/>
                      <a:pt x="2986" y="3300"/>
                      <a:pt x="3300" y="3300"/>
                    </a:cubicBezTo>
                    <a:cubicBezTo>
                      <a:pt x="3613" y="3300"/>
                      <a:pt x="3868" y="3044"/>
                      <a:pt x="3868" y="2731"/>
                    </a:cubicBezTo>
                    <a:cubicBezTo>
                      <a:pt x="3868" y="2608"/>
                      <a:pt x="3829" y="2496"/>
                      <a:pt x="3763" y="2403"/>
                    </a:cubicBezTo>
                    <a:lnTo>
                      <a:pt x="4488" y="1055"/>
                    </a:lnTo>
                    <a:cubicBezTo>
                      <a:pt x="4574" y="1107"/>
                      <a:pt x="4672" y="1138"/>
                      <a:pt x="4779" y="1138"/>
                    </a:cubicBezTo>
                    <a:cubicBezTo>
                      <a:pt x="4891" y="1138"/>
                      <a:pt x="4995" y="1104"/>
                      <a:pt x="5083" y="1048"/>
                    </a:cubicBezTo>
                    <a:lnTo>
                      <a:pt x="5827" y="2004"/>
                    </a:lnTo>
                    <a:cubicBezTo>
                      <a:pt x="5829" y="2007"/>
                      <a:pt x="5833" y="2009"/>
                      <a:pt x="5836" y="2011"/>
                    </a:cubicBezTo>
                    <a:cubicBezTo>
                      <a:pt x="5745" y="2112"/>
                      <a:pt x="5689" y="2244"/>
                      <a:pt x="5689" y="2389"/>
                    </a:cubicBezTo>
                    <a:cubicBezTo>
                      <a:pt x="5689" y="2703"/>
                      <a:pt x="5944" y="2958"/>
                      <a:pt x="6258" y="2958"/>
                    </a:cubicBezTo>
                    <a:cubicBezTo>
                      <a:pt x="6571" y="2958"/>
                      <a:pt x="6827" y="2703"/>
                      <a:pt x="6827" y="2389"/>
                    </a:cubicBezTo>
                    <a:cubicBezTo>
                      <a:pt x="6827" y="2076"/>
                      <a:pt x="6571" y="1820"/>
                      <a:pt x="6258" y="1820"/>
                    </a:cubicBezTo>
                    <a:cubicBezTo>
                      <a:pt x="6170" y="1820"/>
                      <a:pt x="6087" y="1842"/>
                      <a:pt x="6013" y="1878"/>
                    </a:cubicBezTo>
                    <a:cubicBezTo>
                      <a:pt x="6010" y="1874"/>
                      <a:pt x="6010" y="1869"/>
                      <a:pt x="6006" y="1864"/>
                    </a:cubicBezTo>
                    <a:lnTo>
                      <a:pt x="5248" y="890"/>
                    </a:lnTo>
                    <a:cubicBezTo>
                      <a:pt x="5311" y="798"/>
                      <a:pt x="5348" y="688"/>
                      <a:pt x="5348" y="569"/>
                    </a:cubicBezTo>
                    <a:cubicBezTo>
                      <a:pt x="5348" y="255"/>
                      <a:pt x="5092" y="0"/>
                      <a:pt x="4779" y="0"/>
                    </a:cubicBezTo>
                    <a:cubicBezTo>
                      <a:pt x="4465" y="0"/>
                      <a:pt x="4210" y="255"/>
                      <a:pt x="4210" y="569"/>
                    </a:cubicBezTo>
                    <a:cubicBezTo>
                      <a:pt x="4210" y="691"/>
                      <a:pt x="4249" y="804"/>
                      <a:pt x="4315" y="897"/>
                    </a:cubicBezTo>
                    <a:lnTo>
                      <a:pt x="3590" y="2244"/>
                    </a:lnTo>
                    <a:cubicBezTo>
                      <a:pt x="3505" y="2193"/>
                      <a:pt x="3406" y="2162"/>
                      <a:pt x="3300" y="2162"/>
                    </a:cubicBezTo>
                    <a:cubicBezTo>
                      <a:pt x="3118" y="2162"/>
                      <a:pt x="2959" y="2248"/>
                      <a:pt x="2854" y="2381"/>
                    </a:cubicBezTo>
                    <a:lnTo>
                      <a:pt x="2254" y="2081"/>
                    </a:lnTo>
                    <a:cubicBezTo>
                      <a:pt x="2267" y="2034"/>
                      <a:pt x="2276" y="1985"/>
                      <a:pt x="2276" y="1934"/>
                    </a:cubicBezTo>
                    <a:cubicBezTo>
                      <a:pt x="2276" y="1621"/>
                      <a:pt x="2020" y="1365"/>
                      <a:pt x="1707" y="1365"/>
                    </a:cubicBezTo>
                    <a:cubicBezTo>
                      <a:pt x="1393" y="1365"/>
                      <a:pt x="1138" y="1621"/>
                      <a:pt x="1138" y="1934"/>
                    </a:cubicBezTo>
                    <a:cubicBezTo>
                      <a:pt x="1138" y="2054"/>
                      <a:pt x="1176" y="2166"/>
                      <a:pt x="1239" y="2257"/>
                    </a:cubicBezTo>
                    <a:lnTo>
                      <a:pt x="593" y="3191"/>
                    </a:lnTo>
                    <a:cubicBezTo>
                      <a:pt x="585" y="3189"/>
                      <a:pt x="578" y="3186"/>
                      <a:pt x="569" y="3186"/>
                    </a:cubicBezTo>
                    <a:lnTo>
                      <a:pt x="455" y="3186"/>
                    </a:lnTo>
                    <a:lnTo>
                      <a:pt x="455" y="2844"/>
                    </a:lnTo>
                    <a:lnTo>
                      <a:pt x="569" y="2844"/>
                    </a:lnTo>
                    <a:cubicBezTo>
                      <a:pt x="632" y="2844"/>
                      <a:pt x="683" y="2794"/>
                      <a:pt x="683" y="2731"/>
                    </a:cubicBezTo>
                    <a:cubicBezTo>
                      <a:pt x="683" y="2668"/>
                      <a:pt x="632" y="2617"/>
                      <a:pt x="569" y="2617"/>
                    </a:cubicBezTo>
                    <a:lnTo>
                      <a:pt x="455" y="2617"/>
                    </a:lnTo>
                    <a:lnTo>
                      <a:pt x="455" y="2276"/>
                    </a:lnTo>
                    <a:lnTo>
                      <a:pt x="569" y="2276"/>
                    </a:lnTo>
                    <a:cubicBezTo>
                      <a:pt x="632" y="2276"/>
                      <a:pt x="683" y="2225"/>
                      <a:pt x="683" y="2162"/>
                    </a:cubicBezTo>
                    <a:cubicBezTo>
                      <a:pt x="683" y="2099"/>
                      <a:pt x="632" y="2048"/>
                      <a:pt x="569" y="2048"/>
                    </a:cubicBezTo>
                    <a:lnTo>
                      <a:pt x="455" y="2048"/>
                    </a:lnTo>
                    <a:lnTo>
                      <a:pt x="455" y="1707"/>
                    </a:lnTo>
                    <a:lnTo>
                      <a:pt x="569" y="1707"/>
                    </a:lnTo>
                    <a:cubicBezTo>
                      <a:pt x="632" y="1707"/>
                      <a:pt x="683" y="1656"/>
                      <a:pt x="683" y="1593"/>
                    </a:cubicBezTo>
                    <a:cubicBezTo>
                      <a:pt x="683" y="1530"/>
                      <a:pt x="632" y="1479"/>
                      <a:pt x="569" y="1479"/>
                    </a:cubicBezTo>
                    <a:lnTo>
                      <a:pt x="455" y="1479"/>
                    </a:lnTo>
                    <a:lnTo>
                      <a:pt x="455" y="1138"/>
                    </a:lnTo>
                    <a:lnTo>
                      <a:pt x="569" y="1138"/>
                    </a:lnTo>
                    <a:cubicBezTo>
                      <a:pt x="632" y="1138"/>
                      <a:pt x="683" y="1087"/>
                      <a:pt x="683" y="1024"/>
                    </a:cubicBezTo>
                    <a:cubicBezTo>
                      <a:pt x="683" y="961"/>
                      <a:pt x="632" y="910"/>
                      <a:pt x="569" y="910"/>
                    </a:cubicBezTo>
                    <a:lnTo>
                      <a:pt x="455" y="910"/>
                    </a:lnTo>
                    <a:lnTo>
                      <a:pt x="455" y="569"/>
                    </a:lnTo>
                    <a:lnTo>
                      <a:pt x="569" y="569"/>
                    </a:lnTo>
                    <a:cubicBezTo>
                      <a:pt x="632" y="569"/>
                      <a:pt x="683" y="518"/>
                      <a:pt x="683" y="455"/>
                    </a:cubicBezTo>
                    <a:cubicBezTo>
                      <a:pt x="683" y="392"/>
                      <a:pt x="632" y="341"/>
                      <a:pt x="569" y="341"/>
                    </a:cubicBezTo>
                    <a:lnTo>
                      <a:pt x="455" y="341"/>
                    </a:lnTo>
                    <a:lnTo>
                      <a:pt x="455" y="114"/>
                    </a:lnTo>
                    <a:cubicBezTo>
                      <a:pt x="455" y="51"/>
                      <a:pt x="404" y="0"/>
                      <a:pt x="341" y="0"/>
                    </a:cubicBezTo>
                    <a:cubicBezTo>
                      <a:pt x="278" y="0"/>
                      <a:pt x="228" y="51"/>
                      <a:pt x="228" y="114"/>
                    </a:cubicBezTo>
                    <a:lnTo>
                      <a:pt x="228" y="341"/>
                    </a:lnTo>
                    <a:lnTo>
                      <a:pt x="114" y="341"/>
                    </a:lnTo>
                    <a:cubicBezTo>
                      <a:pt x="51" y="341"/>
                      <a:pt x="0" y="392"/>
                      <a:pt x="0" y="455"/>
                    </a:cubicBezTo>
                    <a:cubicBezTo>
                      <a:pt x="0" y="518"/>
                      <a:pt x="51" y="569"/>
                      <a:pt x="114" y="569"/>
                    </a:cubicBezTo>
                    <a:lnTo>
                      <a:pt x="228" y="569"/>
                    </a:lnTo>
                    <a:lnTo>
                      <a:pt x="228" y="910"/>
                    </a:lnTo>
                    <a:lnTo>
                      <a:pt x="114" y="910"/>
                    </a:lnTo>
                    <a:cubicBezTo>
                      <a:pt x="51" y="910"/>
                      <a:pt x="0" y="961"/>
                      <a:pt x="0" y="1024"/>
                    </a:cubicBezTo>
                    <a:cubicBezTo>
                      <a:pt x="0" y="1087"/>
                      <a:pt x="51" y="1138"/>
                      <a:pt x="114" y="1138"/>
                    </a:cubicBezTo>
                    <a:lnTo>
                      <a:pt x="228" y="1138"/>
                    </a:lnTo>
                    <a:lnTo>
                      <a:pt x="228" y="1479"/>
                    </a:lnTo>
                    <a:lnTo>
                      <a:pt x="114" y="1479"/>
                    </a:lnTo>
                    <a:cubicBezTo>
                      <a:pt x="51" y="1479"/>
                      <a:pt x="0" y="1530"/>
                      <a:pt x="0" y="1593"/>
                    </a:cubicBezTo>
                    <a:cubicBezTo>
                      <a:pt x="0" y="1656"/>
                      <a:pt x="51" y="1707"/>
                      <a:pt x="114" y="1707"/>
                    </a:cubicBezTo>
                    <a:lnTo>
                      <a:pt x="228" y="1707"/>
                    </a:lnTo>
                    <a:lnTo>
                      <a:pt x="228" y="2048"/>
                    </a:lnTo>
                    <a:lnTo>
                      <a:pt x="114" y="2048"/>
                    </a:lnTo>
                    <a:cubicBezTo>
                      <a:pt x="51" y="2048"/>
                      <a:pt x="0" y="2099"/>
                      <a:pt x="0" y="2162"/>
                    </a:cubicBezTo>
                    <a:cubicBezTo>
                      <a:pt x="0" y="2225"/>
                      <a:pt x="51" y="2276"/>
                      <a:pt x="114" y="2276"/>
                    </a:cubicBezTo>
                    <a:lnTo>
                      <a:pt x="228" y="2276"/>
                    </a:lnTo>
                    <a:lnTo>
                      <a:pt x="228" y="2617"/>
                    </a:lnTo>
                    <a:lnTo>
                      <a:pt x="114" y="2617"/>
                    </a:lnTo>
                    <a:cubicBezTo>
                      <a:pt x="51" y="2617"/>
                      <a:pt x="0" y="2668"/>
                      <a:pt x="0" y="2731"/>
                    </a:cubicBezTo>
                    <a:cubicBezTo>
                      <a:pt x="0" y="2794"/>
                      <a:pt x="51" y="2844"/>
                      <a:pt x="114" y="2844"/>
                    </a:cubicBezTo>
                    <a:lnTo>
                      <a:pt x="228" y="2844"/>
                    </a:lnTo>
                    <a:lnTo>
                      <a:pt x="228" y="3186"/>
                    </a:lnTo>
                    <a:lnTo>
                      <a:pt x="114" y="3186"/>
                    </a:lnTo>
                    <a:cubicBezTo>
                      <a:pt x="51" y="3186"/>
                      <a:pt x="0" y="3237"/>
                      <a:pt x="0" y="3300"/>
                    </a:cubicBezTo>
                    <a:cubicBezTo>
                      <a:pt x="0" y="3362"/>
                      <a:pt x="51" y="3413"/>
                      <a:pt x="114" y="3413"/>
                    </a:cubicBezTo>
                    <a:lnTo>
                      <a:pt x="228" y="3413"/>
                    </a:lnTo>
                    <a:lnTo>
                      <a:pt x="228" y="3755"/>
                    </a:lnTo>
                    <a:lnTo>
                      <a:pt x="114" y="3755"/>
                    </a:lnTo>
                    <a:cubicBezTo>
                      <a:pt x="51" y="3755"/>
                      <a:pt x="0" y="3806"/>
                      <a:pt x="0" y="3868"/>
                    </a:cubicBezTo>
                    <a:cubicBezTo>
                      <a:pt x="0" y="3931"/>
                      <a:pt x="51" y="3982"/>
                      <a:pt x="114" y="3982"/>
                    </a:cubicBezTo>
                    <a:lnTo>
                      <a:pt x="228" y="3982"/>
                    </a:lnTo>
                    <a:lnTo>
                      <a:pt x="228" y="4324"/>
                    </a:lnTo>
                    <a:lnTo>
                      <a:pt x="114" y="4324"/>
                    </a:lnTo>
                    <a:cubicBezTo>
                      <a:pt x="51" y="4324"/>
                      <a:pt x="0" y="4374"/>
                      <a:pt x="0" y="4437"/>
                    </a:cubicBezTo>
                    <a:cubicBezTo>
                      <a:pt x="0" y="4500"/>
                      <a:pt x="51" y="4551"/>
                      <a:pt x="114" y="4551"/>
                    </a:cubicBezTo>
                    <a:lnTo>
                      <a:pt x="228" y="4551"/>
                    </a:lnTo>
                    <a:lnTo>
                      <a:pt x="228" y="4892"/>
                    </a:lnTo>
                    <a:lnTo>
                      <a:pt x="114" y="4892"/>
                    </a:lnTo>
                    <a:cubicBezTo>
                      <a:pt x="51" y="4892"/>
                      <a:pt x="0" y="4943"/>
                      <a:pt x="0" y="5006"/>
                    </a:cubicBezTo>
                    <a:cubicBezTo>
                      <a:pt x="0" y="5069"/>
                      <a:pt x="51" y="5120"/>
                      <a:pt x="114" y="5120"/>
                    </a:cubicBezTo>
                    <a:lnTo>
                      <a:pt x="228" y="5120"/>
                    </a:lnTo>
                    <a:lnTo>
                      <a:pt x="228" y="5461"/>
                    </a:lnTo>
                    <a:lnTo>
                      <a:pt x="114" y="5461"/>
                    </a:lnTo>
                    <a:cubicBezTo>
                      <a:pt x="51" y="5461"/>
                      <a:pt x="0" y="5512"/>
                      <a:pt x="0" y="5575"/>
                    </a:cubicBezTo>
                    <a:cubicBezTo>
                      <a:pt x="0" y="5638"/>
                      <a:pt x="51" y="5689"/>
                      <a:pt x="114" y="5689"/>
                    </a:cubicBezTo>
                    <a:lnTo>
                      <a:pt x="228" y="5689"/>
                    </a:lnTo>
                    <a:lnTo>
                      <a:pt x="228" y="6030"/>
                    </a:lnTo>
                    <a:lnTo>
                      <a:pt x="114" y="6030"/>
                    </a:lnTo>
                    <a:cubicBezTo>
                      <a:pt x="51" y="6030"/>
                      <a:pt x="0" y="6081"/>
                      <a:pt x="0" y="6144"/>
                    </a:cubicBezTo>
                    <a:cubicBezTo>
                      <a:pt x="0" y="6207"/>
                      <a:pt x="51" y="6258"/>
                      <a:pt x="114" y="6258"/>
                    </a:cubicBezTo>
                    <a:lnTo>
                      <a:pt x="228" y="6258"/>
                    </a:lnTo>
                    <a:lnTo>
                      <a:pt x="228" y="6485"/>
                    </a:lnTo>
                    <a:cubicBezTo>
                      <a:pt x="228" y="6548"/>
                      <a:pt x="278" y="6599"/>
                      <a:pt x="341" y="6599"/>
                    </a:cubicBezTo>
                    <a:lnTo>
                      <a:pt x="683" y="6599"/>
                    </a:lnTo>
                    <a:lnTo>
                      <a:pt x="683" y="6713"/>
                    </a:lnTo>
                    <a:cubicBezTo>
                      <a:pt x="683" y="6776"/>
                      <a:pt x="734" y="6827"/>
                      <a:pt x="796" y="6827"/>
                    </a:cubicBezTo>
                    <a:cubicBezTo>
                      <a:pt x="859" y="6827"/>
                      <a:pt x="910" y="6776"/>
                      <a:pt x="910" y="6713"/>
                    </a:cubicBezTo>
                    <a:lnTo>
                      <a:pt x="910" y="6599"/>
                    </a:lnTo>
                    <a:lnTo>
                      <a:pt x="1252" y="6599"/>
                    </a:lnTo>
                    <a:lnTo>
                      <a:pt x="1252" y="6713"/>
                    </a:lnTo>
                    <a:cubicBezTo>
                      <a:pt x="1252" y="6776"/>
                      <a:pt x="1302" y="6827"/>
                      <a:pt x="1365" y="6827"/>
                    </a:cubicBezTo>
                    <a:cubicBezTo>
                      <a:pt x="1428" y="6827"/>
                      <a:pt x="1479" y="6776"/>
                      <a:pt x="1479" y="6713"/>
                    </a:cubicBezTo>
                    <a:lnTo>
                      <a:pt x="1479" y="6599"/>
                    </a:lnTo>
                    <a:lnTo>
                      <a:pt x="1820" y="6599"/>
                    </a:lnTo>
                    <a:lnTo>
                      <a:pt x="1820" y="6713"/>
                    </a:lnTo>
                    <a:cubicBezTo>
                      <a:pt x="1820" y="6776"/>
                      <a:pt x="1871" y="6827"/>
                      <a:pt x="1934" y="6827"/>
                    </a:cubicBezTo>
                    <a:cubicBezTo>
                      <a:pt x="1997" y="6827"/>
                      <a:pt x="2048" y="6776"/>
                      <a:pt x="2048" y="6713"/>
                    </a:cubicBezTo>
                    <a:lnTo>
                      <a:pt x="2048" y="6599"/>
                    </a:lnTo>
                    <a:lnTo>
                      <a:pt x="2389" y="6599"/>
                    </a:lnTo>
                    <a:lnTo>
                      <a:pt x="2389" y="6713"/>
                    </a:lnTo>
                    <a:cubicBezTo>
                      <a:pt x="2389" y="6776"/>
                      <a:pt x="2440" y="6827"/>
                      <a:pt x="2503" y="6827"/>
                    </a:cubicBezTo>
                    <a:cubicBezTo>
                      <a:pt x="2566" y="6827"/>
                      <a:pt x="2617" y="6776"/>
                      <a:pt x="2617" y="6713"/>
                    </a:cubicBezTo>
                    <a:lnTo>
                      <a:pt x="2617" y="6599"/>
                    </a:lnTo>
                    <a:lnTo>
                      <a:pt x="2958" y="6599"/>
                    </a:lnTo>
                    <a:lnTo>
                      <a:pt x="2958" y="6713"/>
                    </a:lnTo>
                    <a:cubicBezTo>
                      <a:pt x="2958" y="6776"/>
                      <a:pt x="3009" y="6827"/>
                      <a:pt x="3072" y="6827"/>
                    </a:cubicBezTo>
                    <a:cubicBezTo>
                      <a:pt x="3135" y="6827"/>
                      <a:pt x="3186" y="6776"/>
                      <a:pt x="3186" y="6713"/>
                    </a:cubicBezTo>
                    <a:lnTo>
                      <a:pt x="3186" y="6599"/>
                    </a:lnTo>
                    <a:lnTo>
                      <a:pt x="3527" y="6599"/>
                    </a:lnTo>
                    <a:lnTo>
                      <a:pt x="3527" y="6713"/>
                    </a:lnTo>
                    <a:cubicBezTo>
                      <a:pt x="3527" y="6776"/>
                      <a:pt x="3578" y="6827"/>
                      <a:pt x="3641" y="6827"/>
                    </a:cubicBezTo>
                    <a:cubicBezTo>
                      <a:pt x="3704" y="6827"/>
                      <a:pt x="3755" y="6776"/>
                      <a:pt x="3755" y="6713"/>
                    </a:cubicBezTo>
                    <a:lnTo>
                      <a:pt x="3755" y="6599"/>
                    </a:lnTo>
                    <a:lnTo>
                      <a:pt x="4096" y="6599"/>
                    </a:lnTo>
                    <a:lnTo>
                      <a:pt x="4096" y="6713"/>
                    </a:lnTo>
                    <a:cubicBezTo>
                      <a:pt x="4096" y="6776"/>
                      <a:pt x="4147" y="6827"/>
                      <a:pt x="4210" y="6827"/>
                    </a:cubicBezTo>
                    <a:cubicBezTo>
                      <a:pt x="4273" y="6827"/>
                      <a:pt x="4323" y="6776"/>
                      <a:pt x="4323" y="6713"/>
                    </a:cubicBezTo>
                    <a:lnTo>
                      <a:pt x="4323" y="6599"/>
                    </a:lnTo>
                    <a:lnTo>
                      <a:pt x="4665" y="6599"/>
                    </a:lnTo>
                    <a:lnTo>
                      <a:pt x="4665" y="6713"/>
                    </a:lnTo>
                    <a:cubicBezTo>
                      <a:pt x="4665" y="6776"/>
                      <a:pt x="4716" y="6827"/>
                      <a:pt x="4779" y="6827"/>
                    </a:cubicBezTo>
                    <a:cubicBezTo>
                      <a:pt x="4842" y="6827"/>
                      <a:pt x="4892" y="6776"/>
                      <a:pt x="4892" y="6713"/>
                    </a:cubicBezTo>
                    <a:lnTo>
                      <a:pt x="4892" y="6599"/>
                    </a:lnTo>
                    <a:lnTo>
                      <a:pt x="5234" y="6599"/>
                    </a:lnTo>
                    <a:lnTo>
                      <a:pt x="5234" y="6713"/>
                    </a:lnTo>
                    <a:cubicBezTo>
                      <a:pt x="5234" y="6776"/>
                      <a:pt x="5285" y="6827"/>
                      <a:pt x="5347" y="6827"/>
                    </a:cubicBezTo>
                    <a:cubicBezTo>
                      <a:pt x="5410" y="6827"/>
                      <a:pt x="5461" y="6776"/>
                      <a:pt x="5461" y="6713"/>
                    </a:cubicBezTo>
                    <a:lnTo>
                      <a:pt x="5461" y="6599"/>
                    </a:lnTo>
                    <a:lnTo>
                      <a:pt x="5803" y="6599"/>
                    </a:lnTo>
                    <a:lnTo>
                      <a:pt x="5803" y="6713"/>
                    </a:lnTo>
                    <a:cubicBezTo>
                      <a:pt x="5803" y="6776"/>
                      <a:pt x="5853" y="6827"/>
                      <a:pt x="5916" y="6827"/>
                    </a:cubicBezTo>
                    <a:cubicBezTo>
                      <a:pt x="5979" y="6827"/>
                      <a:pt x="6030" y="6776"/>
                      <a:pt x="6030" y="6713"/>
                    </a:cubicBezTo>
                    <a:lnTo>
                      <a:pt x="6030" y="6599"/>
                    </a:lnTo>
                    <a:lnTo>
                      <a:pt x="6371" y="6599"/>
                    </a:lnTo>
                    <a:lnTo>
                      <a:pt x="6371" y="6713"/>
                    </a:lnTo>
                    <a:cubicBezTo>
                      <a:pt x="6371" y="6776"/>
                      <a:pt x="6422" y="6827"/>
                      <a:pt x="6485" y="6827"/>
                    </a:cubicBezTo>
                    <a:cubicBezTo>
                      <a:pt x="6548" y="6827"/>
                      <a:pt x="6599" y="6776"/>
                      <a:pt x="6599" y="6713"/>
                    </a:cubicBezTo>
                    <a:lnTo>
                      <a:pt x="6599" y="6599"/>
                    </a:lnTo>
                    <a:lnTo>
                      <a:pt x="6713" y="6599"/>
                    </a:lnTo>
                    <a:cubicBezTo>
                      <a:pt x="6776" y="6599"/>
                      <a:pt x="6827" y="6548"/>
                      <a:pt x="6827" y="6485"/>
                    </a:cubicBezTo>
                    <a:cubicBezTo>
                      <a:pt x="6827" y="6422"/>
                      <a:pt x="6776" y="6372"/>
                      <a:pt x="6713" y="6372"/>
                    </a:cubicBezTo>
                    <a:lnTo>
                      <a:pt x="6599" y="6372"/>
                    </a:lnTo>
                    <a:lnTo>
                      <a:pt x="6599" y="6258"/>
                    </a:lnTo>
                    <a:cubicBezTo>
                      <a:pt x="6599" y="6195"/>
                      <a:pt x="6548" y="6144"/>
                      <a:pt x="6485" y="6144"/>
                    </a:cubicBezTo>
                    <a:cubicBezTo>
                      <a:pt x="6422" y="6144"/>
                      <a:pt x="6371" y="6195"/>
                      <a:pt x="6371" y="6258"/>
                    </a:cubicBezTo>
                    <a:lnTo>
                      <a:pt x="6371" y="6372"/>
                    </a:lnTo>
                    <a:lnTo>
                      <a:pt x="6030" y="6372"/>
                    </a:lnTo>
                    <a:lnTo>
                      <a:pt x="6030" y="6258"/>
                    </a:lnTo>
                    <a:cubicBezTo>
                      <a:pt x="6030" y="6195"/>
                      <a:pt x="5979" y="6144"/>
                      <a:pt x="5916" y="6144"/>
                    </a:cubicBezTo>
                    <a:cubicBezTo>
                      <a:pt x="5853" y="6144"/>
                      <a:pt x="5803" y="6195"/>
                      <a:pt x="5803" y="6258"/>
                    </a:cubicBezTo>
                    <a:lnTo>
                      <a:pt x="5803" y="6372"/>
                    </a:lnTo>
                    <a:lnTo>
                      <a:pt x="5461" y="6372"/>
                    </a:lnTo>
                    <a:lnTo>
                      <a:pt x="5461" y="6258"/>
                    </a:lnTo>
                    <a:cubicBezTo>
                      <a:pt x="5461" y="6195"/>
                      <a:pt x="5410" y="6144"/>
                      <a:pt x="5347" y="6144"/>
                    </a:cubicBezTo>
                    <a:cubicBezTo>
                      <a:pt x="5285" y="6144"/>
                      <a:pt x="5234" y="6195"/>
                      <a:pt x="5234" y="6258"/>
                    </a:cubicBezTo>
                    <a:lnTo>
                      <a:pt x="5234" y="6372"/>
                    </a:lnTo>
                    <a:lnTo>
                      <a:pt x="4892" y="6372"/>
                    </a:lnTo>
                    <a:lnTo>
                      <a:pt x="4892" y="6258"/>
                    </a:lnTo>
                    <a:cubicBezTo>
                      <a:pt x="4892" y="6195"/>
                      <a:pt x="4842" y="6144"/>
                      <a:pt x="4779" y="6144"/>
                    </a:cubicBezTo>
                    <a:cubicBezTo>
                      <a:pt x="4716" y="6144"/>
                      <a:pt x="4665" y="6195"/>
                      <a:pt x="4665" y="6258"/>
                    </a:cubicBezTo>
                    <a:lnTo>
                      <a:pt x="4665" y="6372"/>
                    </a:lnTo>
                    <a:lnTo>
                      <a:pt x="4323" y="6372"/>
                    </a:lnTo>
                    <a:lnTo>
                      <a:pt x="4323" y="6258"/>
                    </a:lnTo>
                    <a:cubicBezTo>
                      <a:pt x="4323" y="6195"/>
                      <a:pt x="4273" y="6144"/>
                      <a:pt x="4210" y="6144"/>
                    </a:cubicBezTo>
                    <a:cubicBezTo>
                      <a:pt x="4147" y="6144"/>
                      <a:pt x="4096" y="6195"/>
                      <a:pt x="4096" y="6258"/>
                    </a:cubicBezTo>
                    <a:lnTo>
                      <a:pt x="4096" y="6372"/>
                    </a:lnTo>
                    <a:lnTo>
                      <a:pt x="3755" y="6372"/>
                    </a:lnTo>
                    <a:lnTo>
                      <a:pt x="3755" y="6258"/>
                    </a:lnTo>
                    <a:cubicBezTo>
                      <a:pt x="3755" y="6195"/>
                      <a:pt x="3704" y="6144"/>
                      <a:pt x="3641" y="6144"/>
                    </a:cubicBezTo>
                    <a:cubicBezTo>
                      <a:pt x="3578" y="6144"/>
                      <a:pt x="3527" y="6195"/>
                      <a:pt x="3527" y="6258"/>
                    </a:cubicBezTo>
                    <a:lnTo>
                      <a:pt x="3527" y="6372"/>
                    </a:lnTo>
                    <a:lnTo>
                      <a:pt x="3186" y="6372"/>
                    </a:lnTo>
                    <a:lnTo>
                      <a:pt x="3186" y="6258"/>
                    </a:lnTo>
                    <a:cubicBezTo>
                      <a:pt x="3186" y="6195"/>
                      <a:pt x="3135" y="6144"/>
                      <a:pt x="3072" y="6144"/>
                    </a:cubicBezTo>
                    <a:cubicBezTo>
                      <a:pt x="3009" y="6144"/>
                      <a:pt x="2958" y="6195"/>
                      <a:pt x="2958" y="6258"/>
                    </a:cubicBezTo>
                    <a:lnTo>
                      <a:pt x="2958" y="6372"/>
                    </a:lnTo>
                    <a:lnTo>
                      <a:pt x="2617" y="6372"/>
                    </a:lnTo>
                    <a:lnTo>
                      <a:pt x="2617" y="6258"/>
                    </a:lnTo>
                    <a:cubicBezTo>
                      <a:pt x="2617" y="6195"/>
                      <a:pt x="2566" y="6144"/>
                      <a:pt x="2503" y="6144"/>
                    </a:cubicBezTo>
                    <a:cubicBezTo>
                      <a:pt x="2440" y="6144"/>
                      <a:pt x="2389" y="6195"/>
                      <a:pt x="2389" y="6258"/>
                    </a:cubicBezTo>
                    <a:lnTo>
                      <a:pt x="2389" y="6372"/>
                    </a:lnTo>
                    <a:lnTo>
                      <a:pt x="2048" y="6372"/>
                    </a:lnTo>
                    <a:lnTo>
                      <a:pt x="2048" y="6258"/>
                    </a:lnTo>
                    <a:cubicBezTo>
                      <a:pt x="2048" y="6195"/>
                      <a:pt x="1997" y="6144"/>
                      <a:pt x="1934" y="6144"/>
                    </a:cubicBezTo>
                    <a:cubicBezTo>
                      <a:pt x="1871" y="6144"/>
                      <a:pt x="1820" y="6195"/>
                      <a:pt x="1820" y="6258"/>
                    </a:cubicBezTo>
                    <a:lnTo>
                      <a:pt x="1820" y="6372"/>
                    </a:lnTo>
                    <a:lnTo>
                      <a:pt x="1479" y="6372"/>
                    </a:lnTo>
                    <a:lnTo>
                      <a:pt x="1479" y="6258"/>
                    </a:lnTo>
                    <a:cubicBezTo>
                      <a:pt x="1479" y="6195"/>
                      <a:pt x="1428" y="6144"/>
                      <a:pt x="1365" y="6144"/>
                    </a:cubicBezTo>
                    <a:cubicBezTo>
                      <a:pt x="1302" y="6144"/>
                      <a:pt x="1252" y="6195"/>
                      <a:pt x="1252" y="6258"/>
                    </a:cubicBezTo>
                    <a:lnTo>
                      <a:pt x="1252" y="6372"/>
                    </a:lnTo>
                    <a:lnTo>
                      <a:pt x="910" y="6372"/>
                    </a:lnTo>
                    <a:lnTo>
                      <a:pt x="910" y="6258"/>
                    </a:lnTo>
                    <a:cubicBezTo>
                      <a:pt x="910" y="6195"/>
                      <a:pt x="859" y="6144"/>
                      <a:pt x="796" y="6144"/>
                    </a:cubicBezTo>
                    <a:cubicBezTo>
                      <a:pt x="734" y="6144"/>
                      <a:pt x="683" y="6195"/>
                      <a:pt x="683" y="6258"/>
                    </a:cubicBezTo>
                    <a:lnTo>
                      <a:pt x="683" y="6372"/>
                    </a:lnTo>
                    <a:lnTo>
                      <a:pt x="455" y="6372"/>
                    </a:lnTo>
                    <a:lnTo>
                      <a:pt x="455" y="5234"/>
                    </a:lnTo>
                    <a:lnTo>
                      <a:pt x="1263" y="5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7283702" y="4025609"/>
              <a:ext cx="4731019" cy="1063183"/>
              <a:chOff x="8358358" y="1715725"/>
              <a:chExt cx="4731019" cy="1063183"/>
            </a:xfrm>
          </p:grpSpPr>
          <p:sp>
            <p:nvSpPr>
              <p:cNvPr id="19" name="íślíḋè-TextBox 5"/>
              <p:cNvSpPr txBox="1"/>
              <p:nvPr/>
            </p:nvSpPr>
            <p:spPr>
              <a:xfrm>
                <a:off x="8358358" y="2053653"/>
                <a:ext cx="4731019" cy="725255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>
                    <a:latin typeface="微软雅黑" panose="020B0503020204020204" charset="-122"/>
                    <a:ea typeface="微软雅黑" panose="020B0503020204020204" charset="-122"/>
                  </a:rPr>
                  <a:t>此部分内容作为文字排版占位显示（建议使用主题字体）</a:t>
                </a:r>
              </a:p>
            </p:txBody>
          </p:sp>
          <p:sp>
            <p:nvSpPr>
              <p:cNvPr id="20" name="íślíḋè-Rectangle 19"/>
              <p:cNvSpPr/>
              <p:nvPr/>
            </p:nvSpPr>
            <p:spPr>
              <a:xfrm>
                <a:off x="8376317" y="1715725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l" defTabSz="913765">
                  <a:spcBef>
                    <a:spcPct val="0"/>
                  </a:spcBef>
                  <a:defRPr/>
                </a:pPr>
                <a:r>
                  <a:rPr lang="zh-CN" altLang="en-US" sz="2400" b="1">
                    <a:solidFill>
                      <a:srgbClr val="5B9BD5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不足之处</a:t>
                </a: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6492240" y="5322570"/>
            <a:ext cx="6472555" cy="1132205"/>
            <a:chOff x="6265673" y="5180550"/>
            <a:chExt cx="6078847" cy="1063183"/>
          </a:xfrm>
        </p:grpSpPr>
        <p:grpSp>
          <p:nvGrpSpPr>
            <p:cNvPr id="16" name="组合 15"/>
            <p:cNvGrpSpPr/>
            <p:nvPr/>
          </p:nvGrpSpPr>
          <p:grpSpPr>
            <a:xfrm>
              <a:off x="6265673" y="5182692"/>
              <a:ext cx="648072" cy="648072"/>
              <a:chOff x="3909160" y="2249137"/>
              <a:chExt cx="648072" cy="648072"/>
            </a:xfrm>
          </p:grpSpPr>
          <p:sp>
            <p:nvSpPr>
              <p:cNvPr id="37" name="íślíḋè-Oval 14"/>
              <p:cNvSpPr/>
              <p:nvPr/>
            </p:nvSpPr>
            <p:spPr>
              <a:xfrm>
                <a:off x="3909160" y="2249137"/>
                <a:ext cx="648072" cy="648072"/>
              </a:xfrm>
              <a:prstGeom prst="ellipse">
                <a:avLst/>
              </a:prstGeom>
              <a:solidFill>
                <a:srgbClr val="FEAC67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8" name="íślíḋè-university7"/>
              <p:cNvSpPr/>
              <p:nvPr/>
            </p:nvSpPr>
            <p:spPr bwMode="auto">
              <a:xfrm>
                <a:off x="4043050" y="2390028"/>
                <a:ext cx="380293" cy="366291"/>
              </a:xfrm>
              <a:custGeom>
                <a:avLst/>
                <a:gdLst>
                  <a:gd name="T0" fmla="*/ 3413 w 6827"/>
                  <a:gd name="T1" fmla="*/ 0 h 5912"/>
                  <a:gd name="T2" fmla="*/ 0 w 6827"/>
                  <a:gd name="T3" fmla="*/ 5912 h 5912"/>
                  <a:gd name="T4" fmla="*/ 6827 w 6827"/>
                  <a:gd name="T5" fmla="*/ 5912 h 5912"/>
                  <a:gd name="T6" fmla="*/ 3413 w 6827"/>
                  <a:gd name="T7" fmla="*/ 0 h 5912"/>
                  <a:gd name="T8" fmla="*/ 3413 w 6827"/>
                  <a:gd name="T9" fmla="*/ 972 h 5912"/>
                  <a:gd name="T10" fmla="*/ 4489 w 6827"/>
                  <a:gd name="T11" fmla="*/ 2835 h 5912"/>
                  <a:gd name="T12" fmla="*/ 2338 w 6827"/>
                  <a:gd name="T13" fmla="*/ 2835 h 5912"/>
                  <a:gd name="T14" fmla="*/ 3413 w 6827"/>
                  <a:gd name="T15" fmla="*/ 972 h 5912"/>
                  <a:gd name="T16" fmla="*/ 842 w 6827"/>
                  <a:gd name="T17" fmla="*/ 5426 h 5912"/>
                  <a:gd name="T18" fmla="*/ 1917 w 6827"/>
                  <a:gd name="T19" fmla="*/ 3564 h 5912"/>
                  <a:gd name="T20" fmla="*/ 2993 w 6827"/>
                  <a:gd name="T21" fmla="*/ 5426 h 5912"/>
                  <a:gd name="T22" fmla="*/ 842 w 6827"/>
                  <a:gd name="T23" fmla="*/ 5426 h 5912"/>
                  <a:gd name="T24" fmla="*/ 2338 w 6827"/>
                  <a:gd name="T25" fmla="*/ 3321 h 5912"/>
                  <a:gd name="T26" fmla="*/ 4489 w 6827"/>
                  <a:gd name="T27" fmla="*/ 3321 h 5912"/>
                  <a:gd name="T28" fmla="*/ 3413 w 6827"/>
                  <a:gd name="T29" fmla="*/ 5183 h 5912"/>
                  <a:gd name="T30" fmla="*/ 2338 w 6827"/>
                  <a:gd name="T31" fmla="*/ 3321 h 5912"/>
                  <a:gd name="T32" fmla="*/ 4910 w 6827"/>
                  <a:gd name="T33" fmla="*/ 3564 h 5912"/>
                  <a:gd name="T34" fmla="*/ 5985 w 6827"/>
                  <a:gd name="T35" fmla="*/ 5426 h 5912"/>
                  <a:gd name="T36" fmla="*/ 3834 w 6827"/>
                  <a:gd name="T37" fmla="*/ 5426 h 5912"/>
                  <a:gd name="T38" fmla="*/ 4910 w 6827"/>
                  <a:gd name="T39" fmla="*/ 3564 h 5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27" h="5912">
                    <a:moveTo>
                      <a:pt x="3413" y="0"/>
                    </a:moveTo>
                    <a:lnTo>
                      <a:pt x="0" y="5912"/>
                    </a:lnTo>
                    <a:lnTo>
                      <a:pt x="6827" y="5912"/>
                    </a:lnTo>
                    <a:lnTo>
                      <a:pt x="3413" y="0"/>
                    </a:lnTo>
                    <a:close/>
                    <a:moveTo>
                      <a:pt x="3413" y="972"/>
                    </a:moveTo>
                    <a:lnTo>
                      <a:pt x="4489" y="2835"/>
                    </a:lnTo>
                    <a:lnTo>
                      <a:pt x="2338" y="2835"/>
                    </a:lnTo>
                    <a:lnTo>
                      <a:pt x="3413" y="972"/>
                    </a:lnTo>
                    <a:close/>
                    <a:moveTo>
                      <a:pt x="842" y="5426"/>
                    </a:moveTo>
                    <a:lnTo>
                      <a:pt x="1917" y="3564"/>
                    </a:lnTo>
                    <a:lnTo>
                      <a:pt x="2993" y="5426"/>
                    </a:lnTo>
                    <a:lnTo>
                      <a:pt x="842" y="5426"/>
                    </a:lnTo>
                    <a:close/>
                    <a:moveTo>
                      <a:pt x="2338" y="3321"/>
                    </a:moveTo>
                    <a:lnTo>
                      <a:pt x="4489" y="3321"/>
                    </a:lnTo>
                    <a:lnTo>
                      <a:pt x="3413" y="5183"/>
                    </a:lnTo>
                    <a:lnTo>
                      <a:pt x="2338" y="3321"/>
                    </a:lnTo>
                    <a:close/>
                    <a:moveTo>
                      <a:pt x="4910" y="3564"/>
                    </a:moveTo>
                    <a:lnTo>
                      <a:pt x="5985" y="5426"/>
                    </a:lnTo>
                    <a:lnTo>
                      <a:pt x="3834" y="5426"/>
                    </a:lnTo>
                    <a:lnTo>
                      <a:pt x="4910" y="35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7283707" y="5180550"/>
              <a:ext cx="5060813" cy="1063183"/>
              <a:chOff x="8358363" y="1715725"/>
              <a:chExt cx="5060813" cy="1063183"/>
            </a:xfrm>
          </p:grpSpPr>
          <p:sp>
            <p:nvSpPr>
              <p:cNvPr id="40" name="íślíḋè-TextBox 5"/>
              <p:cNvSpPr txBox="1"/>
              <p:nvPr/>
            </p:nvSpPr>
            <p:spPr>
              <a:xfrm>
                <a:off x="8358363" y="2053653"/>
                <a:ext cx="5060813" cy="725255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>
                    <a:latin typeface="微软雅黑" panose="020B0503020204020204" charset="-122"/>
                    <a:ea typeface="微软雅黑" panose="020B0503020204020204" charset="-122"/>
                  </a:rPr>
                  <a:t>此部分内容作为文字排版占位显示（建议使用主题字体）</a:t>
                </a:r>
              </a:p>
            </p:txBody>
          </p:sp>
          <p:sp>
            <p:nvSpPr>
              <p:cNvPr id="41" name="íślíḋè-Rectangle 13"/>
              <p:cNvSpPr/>
              <p:nvPr/>
            </p:nvSpPr>
            <p:spPr>
              <a:xfrm>
                <a:off x="8376317" y="1715725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l" defTabSz="913765">
                  <a:spcBef>
                    <a:spcPct val="0"/>
                  </a:spcBef>
                  <a:defRPr/>
                </a:pPr>
                <a:r>
                  <a:rPr lang="zh-CN" altLang="en-US" sz="2400" b="1">
                    <a:solidFill>
                      <a:schemeClr val="accent2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形势分析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3" name="hammer.wav"/>
          </p:stSnd>
        </p:sndAc>
      </p:transition>
    </mc:Choice>
    <mc:Fallback xmlns="">
      <p:transition spd="slow" advTm="3000">
        <p:random/>
        <p:sndAc>
          <p:stSnd>
            <p:snd r:embed="rId6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6"/>
          <p:cNvSpPr txBox="1"/>
          <p:nvPr/>
        </p:nvSpPr>
        <p:spPr>
          <a:xfrm>
            <a:off x="354563" y="23490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4563" y="62082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 You Text Here Add You Text Here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0" y="234902"/>
            <a:ext cx="354563" cy="677408"/>
            <a:chOff x="0" y="-78772"/>
            <a:chExt cx="602082" cy="1150304"/>
          </a:xfrm>
        </p:grpSpPr>
        <p:sp>
          <p:nvSpPr>
            <p:cNvPr id="36" name="任意多边形 35"/>
            <p:cNvSpPr/>
            <p:nvPr/>
          </p:nvSpPr>
          <p:spPr>
            <a:xfrm>
              <a:off x="0" y="256213"/>
              <a:ext cx="251412" cy="480334"/>
            </a:xfrm>
            <a:custGeom>
              <a:avLst/>
              <a:gdLst>
                <a:gd name="connsiteX0" fmla="*/ 0 w 251412"/>
                <a:gd name="connsiteY0" fmla="*/ 0 h 480334"/>
                <a:gd name="connsiteX1" fmla="*/ 251412 w 251412"/>
                <a:gd name="connsiteY1" fmla="*/ 240167 h 480334"/>
                <a:gd name="connsiteX2" fmla="*/ 0 w 251412"/>
                <a:gd name="connsiteY2" fmla="*/ 480334 h 480334"/>
                <a:gd name="connsiteX3" fmla="*/ 0 w 251412"/>
                <a:gd name="connsiteY3" fmla="*/ 0 h 48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12" h="480334">
                  <a:moveTo>
                    <a:pt x="0" y="0"/>
                  </a:moveTo>
                  <a:lnTo>
                    <a:pt x="251412" y="240167"/>
                  </a:lnTo>
                  <a:lnTo>
                    <a:pt x="0" y="480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0" y="-78772"/>
              <a:ext cx="602082" cy="1150304"/>
            </a:xfrm>
            <a:custGeom>
              <a:avLst/>
              <a:gdLst>
                <a:gd name="connsiteX0" fmla="*/ 0 w 441911"/>
                <a:gd name="connsiteY0" fmla="*/ 0 h 844290"/>
                <a:gd name="connsiteX1" fmla="*/ 441911 w 441911"/>
                <a:gd name="connsiteY1" fmla="*/ 422145 h 844290"/>
                <a:gd name="connsiteX2" fmla="*/ 0 w 441911"/>
                <a:gd name="connsiteY2" fmla="*/ 844290 h 844290"/>
                <a:gd name="connsiteX3" fmla="*/ 0 w 441911"/>
                <a:gd name="connsiteY3" fmla="*/ 662312 h 844290"/>
                <a:gd name="connsiteX4" fmla="*/ 251412 w 441911"/>
                <a:gd name="connsiteY4" fmla="*/ 422145 h 844290"/>
                <a:gd name="connsiteX5" fmla="*/ 0 w 441911"/>
                <a:gd name="connsiteY5" fmla="*/ 181978 h 844290"/>
                <a:gd name="connsiteX6" fmla="*/ 0 w 441911"/>
                <a:gd name="connsiteY6" fmla="*/ 0 h 8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1911" h="844290">
                  <a:moveTo>
                    <a:pt x="0" y="0"/>
                  </a:moveTo>
                  <a:lnTo>
                    <a:pt x="441911" y="422145"/>
                  </a:lnTo>
                  <a:lnTo>
                    <a:pt x="0" y="844290"/>
                  </a:lnTo>
                  <a:lnTo>
                    <a:pt x="0" y="662312"/>
                  </a:lnTo>
                  <a:lnTo>
                    <a:pt x="251412" y="422145"/>
                  </a:lnTo>
                  <a:lnTo>
                    <a:pt x="0" y="181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989013" y="2278063"/>
            <a:ext cx="5121275" cy="1570037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4581" name="Rectangle 7"/>
          <p:cNvSpPr>
            <a:spLocks noChangeArrowheads="1"/>
          </p:cNvSpPr>
          <p:nvPr/>
        </p:nvSpPr>
        <p:spPr bwMode="auto">
          <a:xfrm>
            <a:off x="6110288" y="2278063"/>
            <a:ext cx="5119687" cy="1570037"/>
          </a:xfrm>
          <a:prstGeom prst="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4582" name="Rectangle 8"/>
          <p:cNvSpPr>
            <a:spLocks noChangeArrowheads="1"/>
          </p:cNvSpPr>
          <p:nvPr/>
        </p:nvSpPr>
        <p:spPr bwMode="auto">
          <a:xfrm>
            <a:off x="989013" y="3848100"/>
            <a:ext cx="5121275" cy="156845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4583" name="Rectangle 9"/>
          <p:cNvSpPr>
            <a:spLocks noChangeArrowheads="1"/>
          </p:cNvSpPr>
          <p:nvPr/>
        </p:nvSpPr>
        <p:spPr bwMode="auto">
          <a:xfrm>
            <a:off x="6110288" y="3848100"/>
            <a:ext cx="5119687" cy="1568450"/>
          </a:xfrm>
          <a:prstGeom prst="rect">
            <a:avLst/>
          </a:prstGeom>
          <a:solidFill>
            <a:srgbClr val="FEAC6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4584" name="Oval 10"/>
          <p:cNvSpPr>
            <a:spLocks noChangeArrowheads="1"/>
          </p:cNvSpPr>
          <p:nvPr/>
        </p:nvSpPr>
        <p:spPr bwMode="auto">
          <a:xfrm>
            <a:off x="4541838" y="2278063"/>
            <a:ext cx="3136900" cy="3138487"/>
          </a:xfrm>
          <a:prstGeom prst="ellipse">
            <a:avLst/>
          </a:prstGeom>
          <a:solidFill>
            <a:srgbClr val="F2F2F2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893" tIns="60946" rIns="121893" bIns="60946" anchor="ctr"/>
          <a:lstStyle/>
          <a:p>
            <a:pPr algn="ctr" defTabSz="912495" eaLnBrk="1" hangingPunct="1"/>
            <a:endParaRPr lang="en-US" altLang="zh-CN" sz="90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24585" name="Group 3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275" y="2755900"/>
            <a:ext cx="803275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6" name="Group 4698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25" y="4090988"/>
            <a:ext cx="798513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7" name="Freeform 107"/>
          <p:cNvSpPr/>
          <p:nvPr/>
        </p:nvSpPr>
        <p:spPr bwMode="auto">
          <a:xfrm>
            <a:off x="6297613" y="2678113"/>
            <a:ext cx="727075" cy="876300"/>
          </a:xfrm>
          <a:custGeom>
            <a:avLst/>
            <a:gdLst>
              <a:gd name="T0" fmla="*/ 2147483647 w 736"/>
              <a:gd name="T1" fmla="*/ 2147483647 h 888"/>
              <a:gd name="T2" fmla="*/ 2147483647 w 736"/>
              <a:gd name="T3" fmla="*/ 2147483647 h 888"/>
              <a:gd name="T4" fmla="*/ 2147483647 w 736"/>
              <a:gd name="T5" fmla="*/ 2147483647 h 888"/>
              <a:gd name="T6" fmla="*/ 2147483647 w 736"/>
              <a:gd name="T7" fmla="*/ 2147483647 h 888"/>
              <a:gd name="T8" fmla="*/ 2147483647 w 736"/>
              <a:gd name="T9" fmla="*/ 2147483647 h 888"/>
              <a:gd name="T10" fmla="*/ 2147483647 w 736"/>
              <a:gd name="T11" fmla="*/ 2147483647 h 888"/>
              <a:gd name="T12" fmla="*/ 2147483647 w 736"/>
              <a:gd name="T13" fmla="*/ 2147483647 h 888"/>
              <a:gd name="T14" fmla="*/ 2147483647 w 736"/>
              <a:gd name="T15" fmla="*/ 2147483647 h 888"/>
              <a:gd name="T16" fmla="*/ 2147483647 w 736"/>
              <a:gd name="T17" fmla="*/ 2147483647 h 888"/>
              <a:gd name="T18" fmla="*/ 2147483647 w 736"/>
              <a:gd name="T19" fmla="*/ 2147483647 h 888"/>
              <a:gd name="T20" fmla="*/ 2147483647 w 736"/>
              <a:gd name="T21" fmla="*/ 2147483647 h 888"/>
              <a:gd name="T22" fmla="*/ 2147483647 w 736"/>
              <a:gd name="T23" fmla="*/ 2147483647 h 888"/>
              <a:gd name="T24" fmla="*/ 2147483647 w 736"/>
              <a:gd name="T25" fmla="*/ 2147483647 h 888"/>
              <a:gd name="T26" fmla="*/ 2147483647 w 736"/>
              <a:gd name="T27" fmla="*/ 2147483647 h 888"/>
              <a:gd name="T28" fmla="*/ 2147483647 w 736"/>
              <a:gd name="T29" fmla="*/ 2147483647 h 888"/>
              <a:gd name="T30" fmla="*/ 2147483647 w 736"/>
              <a:gd name="T31" fmla="*/ 2147483647 h 888"/>
              <a:gd name="T32" fmla="*/ 2147483647 w 736"/>
              <a:gd name="T33" fmla="*/ 2147483647 h 888"/>
              <a:gd name="T34" fmla="*/ 2147483647 w 736"/>
              <a:gd name="T35" fmla="*/ 2147483647 h 888"/>
              <a:gd name="T36" fmla="*/ 2147483647 w 736"/>
              <a:gd name="T37" fmla="*/ 2147483647 h 888"/>
              <a:gd name="T38" fmla="*/ 2147483647 w 736"/>
              <a:gd name="T39" fmla="*/ 2147483647 h 888"/>
              <a:gd name="T40" fmla="*/ 2147483647 w 736"/>
              <a:gd name="T41" fmla="*/ 2147483647 h 888"/>
              <a:gd name="T42" fmla="*/ 2147483647 w 736"/>
              <a:gd name="T43" fmla="*/ 2147483647 h 888"/>
              <a:gd name="T44" fmla="*/ 2147483647 w 736"/>
              <a:gd name="T45" fmla="*/ 2147483647 h 888"/>
              <a:gd name="T46" fmla="*/ 2147483647 w 736"/>
              <a:gd name="T47" fmla="*/ 2147483647 h 888"/>
              <a:gd name="T48" fmla="*/ 2147483647 w 736"/>
              <a:gd name="T49" fmla="*/ 2147483647 h 888"/>
              <a:gd name="T50" fmla="*/ 2147483647 w 736"/>
              <a:gd name="T51" fmla="*/ 2147483647 h 888"/>
              <a:gd name="T52" fmla="*/ 2147483647 w 736"/>
              <a:gd name="T53" fmla="*/ 2147483647 h 888"/>
              <a:gd name="T54" fmla="*/ 2147483647 w 736"/>
              <a:gd name="T55" fmla="*/ 2147483647 h 888"/>
              <a:gd name="T56" fmla="*/ 2147483647 w 736"/>
              <a:gd name="T57" fmla="*/ 2147483647 h 888"/>
              <a:gd name="T58" fmla="*/ 2147483647 w 736"/>
              <a:gd name="T59" fmla="*/ 2147483647 h 888"/>
              <a:gd name="T60" fmla="*/ 2147483647 w 736"/>
              <a:gd name="T61" fmla="*/ 2147483647 h 888"/>
              <a:gd name="T62" fmla="*/ 2147483647 w 736"/>
              <a:gd name="T63" fmla="*/ 2147483647 h 888"/>
              <a:gd name="T64" fmla="*/ 2147483647 w 736"/>
              <a:gd name="T65" fmla="*/ 2147483647 h 888"/>
              <a:gd name="T66" fmla="*/ 2147483647 w 736"/>
              <a:gd name="T67" fmla="*/ 2147483647 h 888"/>
              <a:gd name="T68" fmla="*/ 2147483647 w 736"/>
              <a:gd name="T69" fmla="*/ 2147483647 h 888"/>
              <a:gd name="T70" fmla="*/ 2147483647 w 736"/>
              <a:gd name="T71" fmla="*/ 2147483647 h 888"/>
              <a:gd name="T72" fmla="*/ 2147483647 w 736"/>
              <a:gd name="T73" fmla="*/ 2147483647 h 888"/>
              <a:gd name="T74" fmla="*/ 2147483647 w 736"/>
              <a:gd name="T75" fmla="*/ 2147483647 h 888"/>
              <a:gd name="T76" fmla="*/ 2147483647 w 736"/>
              <a:gd name="T77" fmla="*/ 2147483647 h 888"/>
              <a:gd name="T78" fmla="*/ 2147483647 w 736"/>
              <a:gd name="T79" fmla="*/ 2147483647 h 888"/>
              <a:gd name="T80" fmla="*/ 2147483647 w 736"/>
              <a:gd name="T81" fmla="*/ 2147483647 h 888"/>
              <a:gd name="T82" fmla="*/ 2147483647 w 736"/>
              <a:gd name="T83" fmla="*/ 2147483647 h 888"/>
              <a:gd name="T84" fmla="*/ 2147483647 w 736"/>
              <a:gd name="T85" fmla="*/ 2147483647 h 888"/>
              <a:gd name="T86" fmla="*/ 2147483647 w 736"/>
              <a:gd name="T87" fmla="*/ 2147483647 h 888"/>
              <a:gd name="T88" fmla="*/ 2147483647 w 736"/>
              <a:gd name="T89" fmla="*/ 2147483647 h 888"/>
              <a:gd name="T90" fmla="*/ 2147483647 w 736"/>
              <a:gd name="T91" fmla="*/ 2147483647 h 888"/>
              <a:gd name="T92" fmla="*/ 2147483647 w 736"/>
              <a:gd name="T93" fmla="*/ 2147483647 h 888"/>
              <a:gd name="T94" fmla="*/ 2147483647 w 736"/>
              <a:gd name="T95" fmla="*/ 2147483647 h 888"/>
              <a:gd name="T96" fmla="*/ 2147483647 w 736"/>
              <a:gd name="T97" fmla="*/ 2147483647 h 888"/>
              <a:gd name="T98" fmla="*/ 2147483647 w 736"/>
              <a:gd name="T99" fmla="*/ 2147483647 h 888"/>
              <a:gd name="T100" fmla="*/ 2147483647 w 736"/>
              <a:gd name="T101" fmla="*/ 2147483647 h 888"/>
              <a:gd name="T102" fmla="*/ 2147483647 w 736"/>
              <a:gd name="T103" fmla="*/ 2147483647 h 888"/>
              <a:gd name="T104" fmla="*/ 2147483647 w 736"/>
              <a:gd name="T105" fmla="*/ 2147483647 h 888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736" h="888">
                <a:moveTo>
                  <a:pt x="710" y="435"/>
                </a:moveTo>
                <a:cubicBezTo>
                  <a:pt x="117" y="435"/>
                  <a:pt x="117" y="435"/>
                  <a:pt x="117" y="435"/>
                </a:cubicBezTo>
                <a:cubicBezTo>
                  <a:pt x="133" y="419"/>
                  <a:pt x="133" y="419"/>
                  <a:pt x="133" y="419"/>
                </a:cubicBezTo>
                <a:cubicBezTo>
                  <a:pt x="284" y="335"/>
                  <a:pt x="610" y="134"/>
                  <a:pt x="610" y="134"/>
                </a:cubicBezTo>
                <a:cubicBezTo>
                  <a:pt x="627" y="126"/>
                  <a:pt x="627" y="109"/>
                  <a:pt x="618" y="92"/>
                </a:cubicBezTo>
                <a:cubicBezTo>
                  <a:pt x="593" y="26"/>
                  <a:pt x="593" y="26"/>
                  <a:pt x="593" y="26"/>
                </a:cubicBezTo>
                <a:cubicBezTo>
                  <a:pt x="585" y="9"/>
                  <a:pt x="568" y="0"/>
                  <a:pt x="551" y="9"/>
                </a:cubicBezTo>
                <a:cubicBezTo>
                  <a:pt x="16" y="335"/>
                  <a:pt x="16" y="335"/>
                  <a:pt x="16" y="335"/>
                </a:cubicBezTo>
                <a:cubicBezTo>
                  <a:pt x="8" y="343"/>
                  <a:pt x="0" y="360"/>
                  <a:pt x="8" y="377"/>
                </a:cubicBezTo>
                <a:cubicBezTo>
                  <a:pt x="58" y="435"/>
                  <a:pt x="58" y="435"/>
                  <a:pt x="58" y="435"/>
                </a:cubicBezTo>
                <a:cubicBezTo>
                  <a:pt x="58" y="862"/>
                  <a:pt x="58" y="862"/>
                  <a:pt x="58" y="862"/>
                </a:cubicBezTo>
                <a:cubicBezTo>
                  <a:pt x="58" y="878"/>
                  <a:pt x="75" y="887"/>
                  <a:pt x="83" y="887"/>
                </a:cubicBezTo>
                <a:cubicBezTo>
                  <a:pt x="710" y="887"/>
                  <a:pt x="710" y="887"/>
                  <a:pt x="710" y="887"/>
                </a:cubicBezTo>
                <a:cubicBezTo>
                  <a:pt x="727" y="887"/>
                  <a:pt x="735" y="878"/>
                  <a:pt x="735" y="862"/>
                </a:cubicBezTo>
                <a:cubicBezTo>
                  <a:pt x="735" y="460"/>
                  <a:pt x="735" y="460"/>
                  <a:pt x="735" y="460"/>
                </a:cubicBezTo>
                <a:cubicBezTo>
                  <a:pt x="735" y="443"/>
                  <a:pt x="727" y="435"/>
                  <a:pt x="710" y="435"/>
                </a:cubicBezTo>
                <a:close/>
                <a:moveTo>
                  <a:pt x="501" y="452"/>
                </a:moveTo>
                <a:cubicBezTo>
                  <a:pt x="418" y="536"/>
                  <a:pt x="418" y="536"/>
                  <a:pt x="418" y="536"/>
                </a:cubicBezTo>
                <a:cubicBezTo>
                  <a:pt x="300" y="536"/>
                  <a:pt x="300" y="536"/>
                  <a:pt x="300" y="536"/>
                </a:cubicBezTo>
                <a:cubicBezTo>
                  <a:pt x="393" y="452"/>
                  <a:pt x="393" y="452"/>
                  <a:pt x="393" y="452"/>
                </a:cubicBezTo>
                <a:lnTo>
                  <a:pt x="501" y="452"/>
                </a:lnTo>
                <a:close/>
                <a:moveTo>
                  <a:pt x="468" y="92"/>
                </a:moveTo>
                <a:cubicBezTo>
                  <a:pt x="568" y="26"/>
                  <a:pt x="568" y="26"/>
                  <a:pt x="568" y="26"/>
                </a:cubicBezTo>
                <a:cubicBezTo>
                  <a:pt x="551" y="118"/>
                  <a:pt x="551" y="118"/>
                  <a:pt x="551" y="118"/>
                </a:cubicBezTo>
                <a:cubicBezTo>
                  <a:pt x="451" y="185"/>
                  <a:pt x="451" y="185"/>
                  <a:pt x="451" y="185"/>
                </a:cubicBezTo>
                <a:lnTo>
                  <a:pt x="468" y="92"/>
                </a:lnTo>
                <a:close/>
                <a:moveTo>
                  <a:pt x="292" y="201"/>
                </a:moveTo>
                <a:cubicBezTo>
                  <a:pt x="393" y="134"/>
                  <a:pt x="393" y="134"/>
                  <a:pt x="393" y="134"/>
                </a:cubicBezTo>
                <a:cubicBezTo>
                  <a:pt x="376" y="235"/>
                  <a:pt x="376" y="235"/>
                  <a:pt x="376" y="235"/>
                </a:cubicBezTo>
                <a:cubicBezTo>
                  <a:pt x="267" y="293"/>
                  <a:pt x="267" y="293"/>
                  <a:pt x="267" y="293"/>
                </a:cubicBezTo>
                <a:lnTo>
                  <a:pt x="292" y="201"/>
                </a:lnTo>
                <a:close/>
                <a:moveTo>
                  <a:pt x="83" y="410"/>
                </a:moveTo>
                <a:cubicBezTo>
                  <a:pt x="100" y="318"/>
                  <a:pt x="100" y="318"/>
                  <a:pt x="100" y="318"/>
                </a:cubicBezTo>
                <a:cubicBezTo>
                  <a:pt x="200" y="251"/>
                  <a:pt x="200" y="251"/>
                  <a:pt x="200" y="251"/>
                </a:cubicBezTo>
                <a:cubicBezTo>
                  <a:pt x="184" y="343"/>
                  <a:pt x="184" y="343"/>
                  <a:pt x="184" y="343"/>
                </a:cubicBezTo>
                <a:lnTo>
                  <a:pt x="83" y="410"/>
                </a:lnTo>
                <a:close/>
                <a:moveTo>
                  <a:pt x="192" y="452"/>
                </a:moveTo>
                <a:cubicBezTo>
                  <a:pt x="300" y="452"/>
                  <a:pt x="300" y="452"/>
                  <a:pt x="300" y="452"/>
                </a:cubicBezTo>
                <a:cubicBezTo>
                  <a:pt x="217" y="536"/>
                  <a:pt x="217" y="536"/>
                  <a:pt x="217" y="536"/>
                </a:cubicBezTo>
                <a:cubicBezTo>
                  <a:pt x="108" y="536"/>
                  <a:pt x="108" y="536"/>
                  <a:pt x="108" y="536"/>
                </a:cubicBezTo>
                <a:lnTo>
                  <a:pt x="192" y="452"/>
                </a:lnTo>
                <a:close/>
                <a:moveTo>
                  <a:pt x="694" y="853"/>
                </a:moveTo>
                <a:cubicBezTo>
                  <a:pt x="108" y="853"/>
                  <a:pt x="108" y="853"/>
                  <a:pt x="108" y="853"/>
                </a:cubicBezTo>
                <a:cubicBezTo>
                  <a:pt x="108" y="586"/>
                  <a:pt x="108" y="586"/>
                  <a:pt x="108" y="586"/>
                </a:cubicBezTo>
                <a:cubicBezTo>
                  <a:pt x="694" y="586"/>
                  <a:pt x="694" y="586"/>
                  <a:pt x="694" y="586"/>
                </a:cubicBezTo>
                <a:lnTo>
                  <a:pt x="694" y="853"/>
                </a:lnTo>
                <a:close/>
                <a:moveTo>
                  <a:pt x="618" y="536"/>
                </a:moveTo>
                <a:cubicBezTo>
                  <a:pt x="501" y="536"/>
                  <a:pt x="501" y="536"/>
                  <a:pt x="501" y="536"/>
                </a:cubicBezTo>
                <a:cubicBezTo>
                  <a:pt x="585" y="452"/>
                  <a:pt x="585" y="452"/>
                  <a:pt x="585" y="452"/>
                </a:cubicBezTo>
                <a:cubicBezTo>
                  <a:pt x="702" y="452"/>
                  <a:pt x="702" y="452"/>
                  <a:pt x="702" y="452"/>
                </a:cubicBezTo>
                <a:lnTo>
                  <a:pt x="618" y="536"/>
                </a:lnTo>
                <a:close/>
                <a:moveTo>
                  <a:pt x="618" y="536"/>
                </a:moveTo>
                <a:lnTo>
                  <a:pt x="618" y="5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893" tIns="60946" rIns="121893" bIns="60946" anchor="ctr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588" name="Freeform 214"/>
          <p:cNvSpPr/>
          <p:nvPr/>
        </p:nvSpPr>
        <p:spPr bwMode="auto">
          <a:xfrm>
            <a:off x="5084763" y="4114800"/>
            <a:ext cx="831850" cy="660400"/>
          </a:xfrm>
          <a:custGeom>
            <a:avLst/>
            <a:gdLst>
              <a:gd name="T0" fmla="*/ 2147483647 w 1115"/>
              <a:gd name="T1" fmla="*/ 2147483647 h 886"/>
              <a:gd name="T2" fmla="*/ 2147483647 w 1115"/>
              <a:gd name="T3" fmla="*/ 2147483647 h 886"/>
              <a:gd name="T4" fmla="*/ 2147483647 w 1115"/>
              <a:gd name="T5" fmla="*/ 2147483647 h 886"/>
              <a:gd name="T6" fmla="*/ 2147483647 w 1115"/>
              <a:gd name="T7" fmla="*/ 2147483647 h 886"/>
              <a:gd name="T8" fmla="*/ 2147483647 w 1115"/>
              <a:gd name="T9" fmla="*/ 2147483647 h 886"/>
              <a:gd name="T10" fmla="*/ 2147483647 w 1115"/>
              <a:gd name="T11" fmla="*/ 2147483647 h 886"/>
              <a:gd name="T12" fmla="*/ 2147483647 w 1115"/>
              <a:gd name="T13" fmla="*/ 2147483647 h 886"/>
              <a:gd name="T14" fmla="*/ 2147483647 w 1115"/>
              <a:gd name="T15" fmla="*/ 2147483647 h 886"/>
              <a:gd name="T16" fmla="*/ 2147483647 w 1115"/>
              <a:gd name="T17" fmla="*/ 2147483647 h 886"/>
              <a:gd name="T18" fmla="*/ 2147483647 w 1115"/>
              <a:gd name="T19" fmla="*/ 0 h 886"/>
              <a:gd name="T20" fmla="*/ 2147483647 w 1115"/>
              <a:gd name="T21" fmla="*/ 0 h 886"/>
              <a:gd name="T22" fmla="*/ 2147483647 w 1115"/>
              <a:gd name="T23" fmla="*/ 2147483647 h 886"/>
              <a:gd name="T24" fmla="*/ 2147483647 w 1115"/>
              <a:gd name="T25" fmla="*/ 2147483647 h 886"/>
              <a:gd name="T26" fmla="*/ 2147483647 w 1115"/>
              <a:gd name="T27" fmla="*/ 2147483647 h 886"/>
              <a:gd name="T28" fmla="*/ 2147483647 w 1115"/>
              <a:gd name="T29" fmla="*/ 2147483647 h 886"/>
              <a:gd name="T30" fmla="*/ 0 w 1115"/>
              <a:gd name="T31" fmla="*/ 2147483647 h 886"/>
              <a:gd name="T32" fmla="*/ 0 w 1115"/>
              <a:gd name="T33" fmla="*/ 2147483647 h 886"/>
              <a:gd name="T34" fmla="*/ 2147483647 w 1115"/>
              <a:gd name="T35" fmla="*/ 2147483647 h 886"/>
              <a:gd name="T36" fmla="*/ 2147483647 w 1115"/>
              <a:gd name="T37" fmla="*/ 2147483647 h 886"/>
              <a:gd name="T38" fmla="*/ 2147483647 w 1115"/>
              <a:gd name="T39" fmla="*/ 2147483647 h 886"/>
              <a:gd name="T40" fmla="*/ 2147483647 w 1115"/>
              <a:gd name="T41" fmla="*/ 2147483647 h 886"/>
              <a:gd name="T42" fmla="*/ 2147483647 w 1115"/>
              <a:gd name="T43" fmla="*/ 2147483647 h 886"/>
              <a:gd name="T44" fmla="*/ 2147483647 w 1115"/>
              <a:gd name="T45" fmla="*/ 2147483647 h 886"/>
              <a:gd name="T46" fmla="*/ 2147483647 w 1115"/>
              <a:gd name="T47" fmla="*/ 2147483647 h 886"/>
              <a:gd name="T48" fmla="*/ 2147483647 w 1115"/>
              <a:gd name="T49" fmla="*/ 2147483647 h 886"/>
              <a:gd name="T50" fmla="*/ 2147483647 w 1115"/>
              <a:gd name="T51" fmla="*/ 2147483647 h 886"/>
              <a:gd name="T52" fmla="*/ 2147483647 w 1115"/>
              <a:gd name="T53" fmla="*/ 2147483647 h 886"/>
              <a:gd name="T54" fmla="*/ 2147483647 w 1115"/>
              <a:gd name="T55" fmla="*/ 2147483647 h 886"/>
              <a:gd name="T56" fmla="*/ 2147483647 w 1115"/>
              <a:gd name="T57" fmla="*/ 2147483647 h 886"/>
              <a:gd name="T58" fmla="*/ 2147483647 w 1115"/>
              <a:gd name="T59" fmla="*/ 2147483647 h 886"/>
              <a:gd name="T60" fmla="*/ 2147483647 w 1115"/>
              <a:gd name="T61" fmla="*/ 2147483647 h 886"/>
              <a:gd name="T62" fmla="*/ 2147483647 w 1115"/>
              <a:gd name="T63" fmla="*/ 2147483647 h 886"/>
              <a:gd name="T64" fmla="*/ 2147483647 w 1115"/>
              <a:gd name="T65" fmla="*/ 2147483647 h 886"/>
              <a:gd name="T66" fmla="*/ 2147483647 w 1115"/>
              <a:gd name="T67" fmla="*/ 2147483647 h 88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115" h="886">
                <a:moveTo>
                  <a:pt x="562" y="333"/>
                </a:moveTo>
                <a:cubicBezTo>
                  <a:pt x="468" y="333"/>
                  <a:pt x="395" y="406"/>
                  <a:pt x="395" y="500"/>
                </a:cubicBezTo>
                <a:cubicBezTo>
                  <a:pt x="395" y="594"/>
                  <a:pt x="468" y="667"/>
                  <a:pt x="562" y="667"/>
                </a:cubicBezTo>
                <a:cubicBezTo>
                  <a:pt x="645" y="667"/>
                  <a:pt x="729" y="594"/>
                  <a:pt x="729" y="500"/>
                </a:cubicBezTo>
                <a:cubicBezTo>
                  <a:pt x="729" y="406"/>
                  <a:pt x="645" y="333"/>
                  <a:pt x="562" y="333"/>
                </a:cubicBezTo>
                <a:close/>
                <a:moveTo>
                  <a:pt x="1000" y="167"/>
                </a:moveTo>
                <a:cubicBezTo>
                  <a:pt x="875" y="167"/>
                  <a:pt x="875" y="167"/>
                  <a:pt x="875" y="167"/>
                </a:cubicBezTo>
                <a:cubicBezTo>
                  <a:pt x="854" y="167"/>
                  <a:pt x="833" y="156"/>
                  <a:pt x="822" y="135"/>
                </a:cubicBezTo>
                <a:cubicBezTo>
                  <a:pt x="791" y="31"/>
                  <a:pt x="791" y="31"/>
                  <a:pt x="791" y="31"/>
                </a:cubicBezTo>
                <a:cubicBezTo>
                  <a:pt x="781" y="10"/>
                  <a:pt x="770" y="0"/>
                  <a:pt x="750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54" y="0"/>
                  <a:pt x="333" y="10"/>
                  <a:pt x="322" y="31"/>
                </a:cubicBezTo>
                <a:cubicBezTo>
                  <a:pt x="291" y="135"/>
                  <a:pt x="291" y="135"/>
                  <a:pt x="291" y="135"/>
                </a:cubicBezTo>
                <a:cubicBezTo>
                  <a:pt x="281" y="156"/>
                  <a:pt x="270" y="167"/>
                  <a:pt x="250" y="167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52" y="167"/>
                  <a:pt x="0" y="219"/>
                  <a:pt x="0" y="281"/>
                </a:cubicBezTo>
                <a:cubicBezTo>
                  <a:pt x="0" y="781"/>
                  <a:pt x="0" y="781"/>
                  <a:pt x="0" y="781"/>
                </a:cubicBezTo>
                <a:cubicBezTo>
                  <a:pt x="0" y="844"/>
                  <a:pt x="52" y="885"/>
                  <a:pt x="114" y="885"/>
                </a:cubicBezTo>
                <a:cubicBezTo>
                  <a:pt x="1000" y="885"/>
                  <a:pt x="1000" y="885"/>
                  <a:pt x="1000" y="885"/>
                </a:cubicBezTo>
                <a:cubicBezTo>
                  <a:pt x="1062" y="885"/>
                  <a:pt x="1114" y="844"/>
                  <a:pt x="1114" y="781"/>
                </a:cubicBezTo>
                <a:cubicBezTo>
                  <a:pt x="1114" y="281"/>
                  <a:pt x="1114" y="281"/>
                  <a:pt x="1114" y="281"/>
                </a:cubicBezTo>
                <a:cubicBezTo>
                  <a:pt x="1114" y="219"/>
                  <a:pt x="1062" y="167"/>
                  <a:pt x="1000" y="167"/>
                </a:cubicBezTo>
                <a:close/>
                <a:moveTo>
                  <a:pt x="562" y="781"/>
                </a:moveTo>
                <a:cubicBezTo>
                  <a:pt x="406" y="781"/>
                  <a:pt x="281" y="656"/>
                  <a:pt x="281" y="500"/>
                </a:cubicBezTo>
                <a:cubicBezTo>
                  <a:pt x="281" y="344"/>
                  <a:pt x="406" y="219"/>
                  <a:pt x="562" y="219"/>
                </a:cubicBezTo>
                <a:cubicBezTo>
                  <a:pt x="708" y="219"/>
                  <a:pt x="833" y="344"/>
                  <a:pt x="833" y="500"/>
                </a:cubicBezTo>
                <a:cubicBezTo>
                  <a:pt x="833" y="656"/>
                  <a:pt x="708" y="781"/>
                  <a:pt x="562" y="781"/>
                </a:cubicBezTo>
                <a:close/>
                <a:moveTo>
                  <a:pt x="968" y="354"/>
                </a:moveTo>
                <a:cubicBezTo>
                  <a:pt x="947" y="354"/>
                  <a:pt x="927" y="333"/>
                  <a:pt x="927" y="312"/>
                </a:cubicBezTo>
                <a:cubicBezTo>
                  <a:pt x="927" y="292"/>
                  <a:pt x="947" y="281"/>
                  <a:pt x="968" y="281"/>
                </a:cubicBezTo>
                <a:cubicBezTo>
                  <a:pt x="989" y="281"/>
                  <a:pt x="1000" y="292"/>
                  <a:pt x="1000" y="312"/>
                </a:cubicBezTo>
                <a:cubicBezTo>
                  <a:pt x="1000" y="333"/>
                  <a:pt x="989" y="354"/>
                  <a:pt x="968" y="354"/>
                </a:cubicBezTo>
                <a:close/>
                <a:moveTo>
                  <a:pt x="968" y="354"/>
                </a:moveTo>
                <a:lnTo>
                  <a:pt x="968" y="35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893" tIns="60946" rIns="121893" bIns="60946" anchor="ctr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589" name="TextBox 13"/>
          <p:cNvSpPr txBox="1">
            <a:spLocks noChangeArrowheads="1"/>
          </p:cNvSpPr>
          <p:nvPr/>
        </p:nvSpPr>
        <p:spPr bwMode="auto">
          <a:xfrm>
            <a:off x="8145463" y="2787650"/>
            <a:ext cx="2338387" cy="27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商业模式</a:t>
            </a:r>
          </a:p>
        </p:txBody>
      </p:sp>
      <p:sp>
        <p:nvSpPr>
          <p:cNvPr id="24590" name="TextBox 13"/>
          <p:cNvSpPr txBox="1">
            <a:spLocks noChangeArrowheads="1"/>
          </p:cNvSpPr>
          <p:nvPr/>
        </p:nvSpPr>
        <p:spPr bwMode="auto">
          <a:xfrm>
            <a:off x="8145463" y="3086100"/>
            <a:ext cx="2649537" cy="430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4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在此处添加描述性文字，或直接粘贴复制粘贴准备好的文字。</a:t>
            </a:r>
          </a:p>
        </p:txBody>
      </p:sp>
      <p:sp>
        <p:nvSpPr>
          <p:cNvPr id="24591" name="TextBox 13"/>
          <p:cNvSpPr txBox="1">
            <a:spLocks noChangeArrowheads="1"/>
          </p:cNvSpPr>
          <p:nvPr/>
        </p:nvSpPr>
        <p:spPr bwMode="auto">
          <a:xfrm>
            <a:off x="2708275" y="2784475"/>
            <a:ext cx="1406525" cy="27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管理模式</a:t>
            </a:r>
          </a:p>
        </p:txBody>
      </p:sp>
      <p:sp>
        <p:nvSpPr>
          <p:cNvPr id="24592" name="TextBox 13"/>
          <p:cNvSpPr txBox="1">
            <a:spLocks noChangeArrowheads="1"/>
          </p:cNvSpPr>
          <p:nvPr/>
        </p:nvSpPr>
        <p:spPr bwMode="auto">
          <a:xfrm>
            <a:off x="1592263" y="3121025"/>
            <a:ext cx="2500312" cy="430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4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在此处添加描述性文字，或直接粘贴复制粘贴准备好的文字。</a:t>
            </a:r>
          </a:p>
        </p:txBody>
      </p:sp>
      <p:sp>
        <p:nvSpPr>
          <p:cNvPr id="24593" name="TextBox 13"/>
          <p:cNvSpPr txBox="1">
            <a:spLocks noChangeArrowheads="1"/>
          </p:cNvSpPr>
          <p:nvPr/>
        </p:nvSpPr>
        <p:spPr bwMode="auto">
          <a:xfrm>
            <a:off x="8145463" y="4321175"/>
            <a:ext cx="2338387" cy="27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规则制度</a:t>
            </a:r>
          </a:p>
        </p:txBody>
      </p:sp>
      <p:sp>
        <p:nvSpPr>
          <p:cNvPr id="24594" name="TextBox 13"/>
          <p:cNvSpPr txBox="1">
            <a:spLocks noChangeArrowheads="1"/>
          </p:cNvSpPr>
          <p:nvPr/>
        </p:nvSpPr>
        <p:spPr bwMode="auto">
          <a:xfrm>
            <a:off x="8145463" y="4619625"/>
            <a:ext cx="2649537" cy="430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4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在此处添加描述性文字，或直接粘贴复制粘贴准备好的文字。</a:t>
            </a:r>
          </a:p>
        </p:txBody>
      </p:sp>
      <p:sp>
        <p:nvSpPr>
          <p:cNvPr id="24595" name="TextBox 13"/>
          <p:cNvSpPr txBox="1">
            <a:spLocks noChangeArrowheads="1"/>
          </p:cNvSpPr>
          <p:nvPr/>
        </p:nvSpPr>
        <p:spPr bwMode="auto">
          <a:xfrm>
            <a:off x="2708275" y="4318000"/>
            <a:ext cx="1406525" cy="27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执行效率</a:t>
            </a:r>
          </a:p>
        </p:txBody>
      </p:sp>
      <p:sp>
        <p:nvSpPr>
          <p:cNvPr id="24596" name="TextBox 13"/>
          <p:cNvSpPr txBox="1">
            <a:spLocks noChangeArrowheads="1"/>
          </p:cNvSpPr>
          <p:nvPr/>
        </p:nvSpPr>
        <p:spPr bwMode="auto">
          <a:xfrm>
            <a:off x="1592263" y="4654550"/>
            <a:ext cx="2500312" cy="430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4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在此处添加描述性文字，或直接粘贴复制粘贴准备好的文字。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3" name="hammer.wav"/>
          </p:stSnd>
        </p:sndAc>
      </p:transition>
    </mc:Choice>
    <mc:Fallback xmlns="">
      <p:transition spd="slow" advTm="3000">
        <p:random/>
        <p:sndAc>
          <p:stSnd>
            <p:snd r:embed="rId7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24580" grpId="0" animBg="1"/>
      <p:bldP spid="24581" grpId="0" animBg="1"/>
      <p:bldP spid="24582" grpId="0" animBg="1"/>
      <p:bldP spid="24583" grpId="0" animBg="1"/>
      <p:bldP spid="24587" grpId="0" animBg="1"/>
      <p:bldP spid="24588" grpId="0" animBg="1"/>
      <p:bldP spid="24589" grpId="0"/>
      <p:bldP spid="24590" grpId="0"/>
      <p:bldP spid="24591" grpId="0"/>
      <p:bldP spid="24592" grpId="0"/>
      <p:bldP spid="24593" grpId="0"/>
      <p:bldP spid="24594" grpId="0"/>
      <p:bldP spid="24595" grpId="0"/>
      <p:bldP spid="2459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图片 53" descr="61c303be60012055b88e393091b75d8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9950" y="-207645"/>
            <a:ext cx="2630170" cy="2630170"/>
          </a:xfrm>
          <a:prstGeom prst="rect">
            <a:avLst/>
          </a:prstGeom>
        </p:spPr>
      </p:pic>
      <p:sp>
        <p:nvSpPr>
          <p:cNvPr id="5" name="TextBox 76"/>
          <p:cNvSpPr txBox="1"/>
          <p:nvPr/>
        </p:nvSpPr>
        <p:spPr>
          <a:xfrm>
            <a:off x="354563" y="23490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4563" y="62082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 You Text Here Add You Text Here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0" y="234902"/>
            <a:ext cx="354563" cy="677408"/>
            <a:chOff x="0" y="-78772"/>
            <a:chExt cx="602082" cy="1150304"/>
          </a:xfrm>
        </p:grpSpPr>
        <p:sp>
          <p:nvSpPr>
            <p:cNvPr id="36" name="任意多边形 35"/>
            <p:cNvSpPr/>
            <p:nvPr/>
          </p:nvSpPr>
          <p:spPr>
            <a:xfrm>
              <a:off x="0" y="256213"/>
              <a:ext cx="251412" cy="480334"/>
            </a:xfrm>
            <a:custGeom>
              <a:avLst/>
              <a:gdLst>
                <a:gd name="connsiteX0" fmla="*/ 0 w 251412"/>
                <a:gd name="connsiteY0" fmla="*/ 0 h 480334"/>
                <a:gd name="connsiteX1" fmla="*/ 251412 w 251412"/>
                <a:gd name="connsiteY1" fmla="*/ 240167 h 480334"/>
                <a:gd name="connsiteX2" fmla="*/ 0 w 251412"/>
                <a:gd name="connsiteY2" fmla="*/ 480334 h 480334"/>
                <a:gd name="connsiteX3" fmla="*/ 0 w 251412"/>
                <a:gd name="connsiteY3" fmla="*/ 0 h 48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12" h="480334">
                  <a:moveTo>
                    <a:pt x="0" y="0"/>
                  </a:moveTo>
                  <a:lnTo>
                    <a:pt x="251412" y="240167"/>
                  </a:lnTo>
                  <a:lnTo>
                    <a:pt x="0" y="480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0" y="-78772"/>
              <a:ext cx="602082" cy="1150304"/>
            </a:xfrm>
            <a:custGeom>
              <a:avLst/>
              <a:gdLst>
                <a:gd name="connsiteX0" fmla="*/ 0 w 441911"/>
                <a:gd name="connsiteY0" fmla="*/ 0 h 844290"/>
                <a:gd name="connsiteX1" fmla="*/ 441911 w 441911"/>
                <a:gd name="connsiteY1" fmla="*/ 422145 h 844290"/>
                <a:gd name="connsiteX2" fmla="*/ 0 w 441911"/>
                <a:gd name="connsiteY2" fmla="*/ 844290 h 844290"/>
                <a:gd name="connsiteX3" fmla="*/ 0 w 441911"/>
                <a:gd name="connsiteY3" fmla="*/ 662312 h 844290"/>
                <a:gd name="connsiteX4" fmla="*/ 251412 w 441911"/>
                <a:gd name="connsiteY4" fmla="*/ 422145 h 844290"/>
                <a:gd name="connsiteX5" fmla="*/ 0 w 441911"/>
                <a:gd name="connsiteY5" fmla="*/ 181978 h 844290"/>
                <a:gd name="connsiteX6" fmla="*/ 0 w 441911"/>
                <a:gd name="connsiteY6" fmla="*/ 0 h 8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1911" h="844290">
                  <a:moveTo>
                    <a:pt x="0" y="0"/>
                  </a:moveTo>
                  <a:lnTo>
                    <a:pt x="441911" y="422145"/>
                  </a:lnTo>
                  <a:lnTo>
                    <a:pt x="0" y="844290"/>
                  </a:lnTo>
                  <a:lnTo>
                    <a:pt x="0" y="662312"/>
                  </a:lnTo>
                  <a:lnTo>
                    <a:pt x="251412" y="422145"/>
                  </a:lnTo>
                  <a:lnTo>
                    <a:pt x="0" y="181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1" name="直接连接符 10"/>
          <p:cNvCxnSpPr/>
          <p:nvPr/>
        </p:nvCxnSpPr>
        <p:spPr>
          <a:xfrm>
            <a:off x="6096000" y="1960880"/>
            <a:ext cx="0" cy="3667760"/>
          </a:xfrm>
          <a:prstGeom prst="line">
            <a:avLst/>
          </a:prstGeom>
          <a:ln w="25400">
            <a:solidFill>
              <a:srgbClr val="5A5A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5933440" y="2822310"/>
            <a:ext cx="325120" cy="325120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933440" y="3682523"/>
            <a:ext cx="325120" cy="325120"/>
          </a:xfrm>
          <a:prstGeom prst="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933440" y="4542736"/>
            <a:ext cx="325120" cy="32512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933440" y="5402950"/>
            <a:ext cx="325120" cy="325120"/>
          </a:xfrm>
          <a:prstGeom prst="rect">
            <a:avLst/>
          </a:prstGeom>
          <a:solidFill>
            <a:srgbClr val="FEAC6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881880" y="1674843"/>
            <a:ext cx="2428240" cy="508000"/>
          </a:xfrm>
          <a:prstGeom prst="rect">
            <a:avLst/>
          </a:prstGeom>
          <a:solidFill>
            <a:srgbClr val="FEA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76"/>
          <p:cNvSpPr txBox="1"/>
          <p:nvPr/>
        </p:nvSpPr>
        <p:spPr>
          <a:xfrm>
            <a:off x="5187315" y="1729105"/>
            <a:ext cx="17557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未来发展状况</a:t>
            </a:r>
          </a:p>
        </p:txBody>
      </p:sp>
      <p:sp>
        <p:nvSpPr>
          <p:cNvPr id="63" name="íṣḻídé"/>
          <p:cNvSpPr txBox="1"/>
          <p:nvPr/>
        </p:nvSpPr>
        <p:spPr>
          <a:xfrm>
            <a:off x="6487775" y="2682543"/>
            <a:ext cx="5320029" cy="1860550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1" name="íṣḻídé"/>
          <p:cNvSpPr txBox="1"/>
          <p:nvPr/>
        </p:nvSpPr>
        <p:spPr>
          <a:xfrm>
            <a:off x="6487775" y="4354498"/>
            <a:ext cx="5320029" cy="1860550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2" name="íṣḻídé"/>
          <p:cNvSpPr txBox="1"/>
          <p:nvPr/>
        </p:nvSpPr>
        <p:spPr>
          <a:xfrm>
            <a:off x="1517630" y="3682668"/>
            <a:ext cx="5320029" cy="1860550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3" name="íṣḻídé"/>
          <p:cNvSpPr txBox="1"/>
          <p:nvPr/>
        </p:nvSpPr>
        <p:spPr>
          <a:xfrm>
            <a:off x="1517630" y="5354623"/>
            <a:ext cx="5320029" cy="1860550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3" name="hammer.wav"/>
          </p:stSnd>
        </p:sndAc>
      </p:transition>
    </mc:Choice>
    <mc:Fallback xmlns="">
      <p:transition spd="slow" advTm="3000">
        <p:random/>
        <p:sndAc>
          <p:stSnd>
            <p:snd r:embed="rId6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56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60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500"/>
                            </p:stCondLst>
                            <p:childTnLst>
                              <p:par>
                                <p:cTn id="62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64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500"/>
                            </p:stCondLst>
                            <p:childTnLst>
                              <p:par>
                                <p:cTn id="66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68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 animBg="1"/>
      <p:bldP spid="16" grpId="0" animBg="1"/>
      <p:bldP spid="17" grpId="0" animBg="1"/>
      <p:bldP spid="18" grpId="0" animBg="1"/>
      <p:bldP spid="19" grpId="0" animBg="1"/>
      <p:bldP spid="20" grpId="0"/>
      <p:bldP spid="63" grpId="0"/>
      <p:bldP spid="51" grpId="0"/>
      <p:bldP spid="52" grpId="0"/>
      <p:bldP spid="5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圆角矩形 53"/>
          <p:cNvSpPr/>
          <p:nvPr/>
        </p:nvSpPr>
        <p:spPr>
          <a:xfrm>
            <a:off x="424815" y="2809875"/>
            <a:ext cx="9179560" cy="1007110"/>
          </a:xfrm>
          <a:prstGeom prst="roundRect">
            <a:avLst>
              <a:gd name="adj" fmla="val 50000"/>
            </a:avLst>
          </a:prstGeom>
          <a:solidFill>
            <a:srgbClr val="FFA254"/>
          </a:solidFill>
          <a:ln>
            <a:noFill/>
          </a:ln>
          <a:effectLst>
            <a:outerShdw blurRad="1524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59d8ba85c3512c0731448bd03cf40a8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3430" y="407035"/>
            <a:ext cx="6349365" cy="604456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837242" y="4237395"/>
            <a:ext cx="501638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汇报人：输入您的姓名</a:t>
            </a:r>
          </a:p>
        </p:txBody>
      </p:sp>
      <p:sp>
        <p:nvSpPr>
          <p:cNvPr id="31" name="矩形 30"/>
          <p:cNvSpPr/>
          <p:nvPr/>
        </p:nvSpPr>
        <p:spPr>
          <a:xfrm>
            <a:off x="3639644" y="4237544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汇报日期：输入日期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58470" y="2929255"/>
            <a:ext cx="96500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</a:t>
            </a:r>
            <a:r>
              <a:rPr lang="zh-CN" sz="4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感谢您的聆听！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3" name="hammer.wav"/>
          </p:stSnd>
        </p:sndAc>
      </p:transition>
    </mc:Choice>
    <mc:Fallback xmlns="">
      <p:transition spd="slow" advTm="3000">
        <p:random/>
        <p:sndAc>
          <p:stSnd>
            <p:snd r:embed="rId6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bldLvl="0" animBg="1"/>
      <p:bldP spid="30" grpId="0"/>
      <p:bldP spid="31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2072640" y="2306955"/>
            <a:ext cx="2877185" cy="0"/>
          </a:xfrm>
          <a:prstGeom prst="line">
            <a:avLst/>
          </a:prstGeom>
          <a:ln w="25400">
            <a:solidFill>
              <a:srgbClr val="FFA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6690360" y="2306955"/>
            <a:ext cx="2877185" cy="0"/>
          </a:xfrm>
          <a:prstGeom prst="line">
            <a:avLst/>
          </a:prstGeom>
          <a:ln w="25400">
            <a:solidFill>
              <a:srgbClr val="FFA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233035" y="1707515"/>
            <a:ext cx="14071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072640" y="2631440"/>
            <a:ext cx="74949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b="1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</a:rPr>
              <a:t>人事工作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2072640" y="3989070"/>
            <a:ext cx="7503160" cy="0"/>
          </a:xfrm>
          <a:prstGeom prst="line">
            <a:avLst/>
          </a:prstGeom>
          <a:ln w="25400">
            <a:solidFill>
              <a:srgbClr val="FFA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图片 34" descr="eccc71f66e431cb46b17c539b34b8e1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7765" y="3830320"/>
            <a:ext cx="2685415" cy="24079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3" name="hammer.wav"/>
          </p:stSnd>
        </p:sndAc>
      </p:transition>
    </mc:Choice>
    <mc:Fallback xmlns="">
      <p:transition spd="slow" advTm="3000">
        <p:random/>
        <p:sndAc>
          <p:stSnd>
            <p:snd r:embed="rId6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5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6"/>
          <p:cNvSpPr txBox="1"/>
          <p:nvPr/>
        </p:nvSpPr>
        <p:spPr>
          <a:xfrm>
            <a:off x="354563" y="23490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4563" y="62082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 You Text Here Add You Text Here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0" y="234902"/>
            <a:ext cx="354563" cy="677408"/>
            <a:chOff x="0" y="-78772"/>
            <a:chExt cx="602082" cy="1150304"/>
          </a:xfrm>
        </p:grpSpPr>
        <p:sp>
          <p:nvSpPr>
            <p:cNvPr id="36" name="任意多边形 35"/>
            <p:cNvSpPr/>
            <p:nvPr/>
          </p:nvSpPr>
          <p:spPr>
            <a:xfrm>
              <a:off x="0" y="256213"/>
              <a:ext cx="251412" cy="480334"/>
            </a:xfrm>
            <a:custGeom>
              <a:avLst/>
              <a:gdLst>
                <a:gd name="connsiteX0" fmla="*/ 0 w 251412"/>
                <a:gd name="connsiteY0" fmla="*/ 0 h 480334"/>
                <a:gd name="connsiteX1" fmla="*/ 251412 w 251412"/>
                <a:gd name="connsiteY1" fmla="*/ 240167 h 480334"/>
                <a:gd name="connsiteX2" fmla="*/ 0 w 251412"/>
                <a:gd name="connsiteY2" fmla="*/ 480334 h 480334"/>
                <a:gd name="connsiteX3" fmla="*/ 0 w 251412"/>
                <a:gd name="connsiteY3" fmla="*/ 0 h 48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12" h="480334">
                  <a:moveTo>
                    <a:pt x="0" y="0"/>
                  </a:moveTo>
                  <a:lnTo>
                    <a:pt x="251412" y="240167"/>
                  </a:lnTo>
                  <a:lnTo>
                    <a:pt x="0" y="480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0" y="-78772"/>
              <a:ext cx="602082" cy="1150304"/>
            </a:xfrm>
            <a:custGeom>
              <a:avLst/>
              <a:gdLst>
                <a:gd name="connsiteX0" fmla="*/ 0 w 441911"/>
                <a:gd name="connsiteY0" fmla="*/ 0 h 844290"/>
                <a:gd name="connsiteX1" fmla="*/ 441911 w 441911"/>
                <a:gd name="connsiteY1" fmla="*/ 422145 h 844290"/>
                <a:gd name="connsiteX2" fmla="*/ 0 w 441911"/>
                <a:gd name="connsiteY2" fmla="*/ 844290 h 844290"/>
                <a:gd name="connsiteX3" fmla="*/ 0 w 441911"/>
                <a:gd name="connsiteY3" fmla="*/ 662312 h 844290"/>
                <a:gd name="connsiteX4" fmla="*/ 251412 w 441911"/>
                <a:gd name="connsiteY4" fmla="*/ 422145 h 844290"/>
                <a:gd name="connsiteX5" fmla="*/ 0 w 441911"/>
                <a:gd name="connsiteY5" fmla="*/ 181978 h 844290"/>
                <a:gd name="connsiteX6" fmla="*/ 0 w 441911"/>
                <a:gd name="connsiteY6" fmla="*/ 0 h 8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1911" h="844290">
                  <a:moveTo>
                    <a:pt x="0" y="0"/>
                  </a:moveTo>
                  <a:lnTo>
                    <a:pt x="441911" y="422145"/>
                  </a:lnTo>
                  <a:lnTo>
                    <a:pt x="0" y="844290"/>
                  </a:lnTo>
                  <a:lnTo>
                    <a:pt x="0" y="662312"/>
                  </a:lnTo>
                  <a:lnTo>
                    <a:pt x="251412" y="422145"/>
                  </a:lnTo>
                  <a:lnTo>
                    <a:pt x="0" y="181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1" name="be9900a8-926d-450c-a031-fcd1c79d0fa4" descr="DCEAAB+LCAAAAAAABADtmNuO2jAQht/Fbe9SlBOH5i60okVVW7SgHlRxkSUGXCUOSsyKXcS714Y42CQGUwmpQO7A/m3PzD9OPmUNXpPnBQQeGMZBSj6gYJYGcZ/AGBigHwIPL6PIAF2EQ4RnH9NkuciA93tdLBNnfiAy/x5ES8jWYkRQEO3+eiU9l31BGMXLOJeZDZMOBSthyDJ3gygMIyjK+pjA9Kk4wWJj299DktIDekkaB4QeuDY3b0A+BbxWu2Fu2OIQrugiA4x2YfF48vBYASrzZBMszUGSEZTg/YpBQOsGaUgVyR4s2ktpWDAlaBJEfoRmOIaYRdxNCElY/T8lKXpJMJGnaX6QTOZ0/jOEi7yAQ/RCD5wGUQZ5GebBAn6lB/HstgMWXfYAo4CgJ0khjVlgU+RViFg5DmWGtPO4qOa+OjRXGrVU5I2hLNAIrsh5JWUrxHpWma9KZhsO20AMPQ/hvLh5Wf6pKw4Wi9l8m04zSH4OYDqh0XSfpfKze9Asa/aOAO+toPil3sUsa6RdrIZdnCPr83+lhhsm6ePRfhP7RuWPtEl1o5ULXxsnGeecaZxwJ6qNE0zRuFeGqD/XtnGFccV75n0SJenp9wyXleZpHdAEjuYwhlwzQpj4OKTRhry63RTN5gTDLOPle/wDJ0RY5jWZapnN6Z6vej3Xbrd8H/BMzU3Vy4YfqPuyOdDr9OZ2Sbkj/QnrkjxyoR9KefLwj1lcspXHKZm5Gzxu5n8ODY4jQoN9d9Bg60CDrQcNtvQst68XGuwaGi4FDap+E/vmJDSoG62GhktBg8o4wRSNe2WI+tuEhpYEDVa74/tWJTTYNwkN9h1AQ6clQoNzd9Dg6ECDowcNjvQsd64XGpwaGi4FDap+E/vmJDSoG62GhktBg8o4wRSNe2WI+tuEhrb8pcH0W++cSmhwbhIanDuAhqb0pcG9O2hwdaDB1YMGV3qWu9cLDW4NDZeCBlW/iX1zEhrUjVZDw6WgQWWcYIrGvTJE/W1CQ0eChqbd6vjNSmhwbxIaXG1oGG/+AtL20ugMIQAA"/>
          <p:cNvGrpSpPr>
            <a:grpSpLocks noChangeAspect="1"/>
          </p:cNvGrpSpPr>
          <p:nvPr/>
        </p:nvGrpSpPr>
        <p:grpSpPr>
          <a:xfrm>
            <a:off x="1073958" y="1172244"/>
            <a:ext cx="5278582" cy="4902166"/>
            <a:chOff x="3596837" y="354820"/>
            <a:chExt cx="5278582" cy="4902166"/>
          </a:xfrm>
        </p:grpSpPr>
        <p:sp>
          <p:nvSpPr>
            <p:cNvPr id="52" name="ValueBack"/>
            <p:cNvSpPr/>
            <p:nvPr/>
          </p:nvSpPr>
          <p:spPr>
            <a:xfrm>
              <a:off x="3596837" y="354820"/>
              <a:ext cx="5278582" cy="4902166"/>
            </a:xfrm>
            <a:prstGeom prst="rect">
              <a:avLst/>
            </a:prstGeom>
            <a:noFill/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53" name="ValueText1"/>
            <p:cNvSpPr txBox="1"/>
            <p:nvPr/>
          </p:nvSpPr>
          <p:spPr>
            <a:xfrm>
              <a:off x="4252380" y="1643038"/>
              <a:ext cx="697328" cy="370159"/>
            </a:xfrm>
            <a:prstGeom prst="rect">
              <a:avLst/>
            </a:prstGeom>
          </p:spPr>
          <p:txBody>
            <a:bodyPr wrap="none" lIns="0" tIns="0" rIns="0" bIns="0" numCol="1">
              <a:prstTxWarp prst="textPlain">
                <a:avLst/>
              </a:prstTxWarp>
              <a:normAutofit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</a:rPr>
                <a:t>67%</a:t>
              </a:r>
            </a:p>
          </p:txBody>
        </p:sp>
        <p:sp>
          <p:nvSpPr>
            <p:cNvPr id="54" name="ValueText2"/>
            <p:cNvSpPr txBox="1"/>
            <p:nvPr/>
          </p:nvSpPr>
          <p:spPr>
            <a:xfrm>
              <a:off x="5146338" y="2603641"/>
              <a:ext cx="697328" cy="370159"/>
            </a:xfrm>
            <a:prstGeom prst="rect">
              <a:avLst/>
            </a:prstGeom>
          </p:spPr>
          <p:txBody>
            <a:bodyPr wrap="none" lIns="0" tIns="0" rIns="0" bIns="0" numCol="1">
              <a:prstTxWarp prst="textPlain">
                <a:avLst/>
              </a:prstTxWarp>
              <a:normAutofit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</a:rPr>
                <a:t>33%</a:t>
              </a:r>
            </a:p>
          </p:txBody>
        </p:sp>
        <p:sp>
          <p:nvSpPr>
            <p:cNvPr id="55" name="ValueText3"/>
            <p:cNvSpPr txBox="1"/>
            <p:nvPr/>
          </p:nvSpPr>
          <p:spPr>
            <a:xfrm>
              <a:off x="5999915" y="1117061"/>
              <a:ext cx="697328" cy="370159"/>
            </a:xfrm>
            <a:prstGeom prst="rect">
              <a:avLst/>
            </a:prstGeom>
          </p:spPr>
          <p:txBody>
            <a:bodyPr wrap="none" lIns="0" tIns="0" rIns="0" bIns="0" numCol="1">
              <a:prstTxWarp prst="textPlain">
                <a:avLst/>
              </a:prstTxWarp>
              <a:normAutofit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</a:rPr>
                <a:t>86%</a:t>
              </a:r>
            </a:p>
          </p:txBody>
        </p:sp>
        <p:sp>
          <p:nvSpPr>
            <p:cNvPr id="56" name="ValueText4"/>
            <p:cNvSpPr txBox="1"/>
            <p:nvPr/>
          </p:nvSpPr>
          <p:spPr>
            <a:xfrm>
              <a:off x="7406247" y="2049411"/>
              <a:ext cx="697328" cy="370159"/>
            </a:xfrm>
            <a:prstGeom prst="rect">
              <a:avLst/>
            </a:prstGeom>
          </p:spPr>
          <p:txBody>
            <a:bodyPr wrap="none" lIns="0" tIns="0" rIns="0" bIns="0" numCol="1">
              <a:prstTxWarp prst="textPlain">
                <a:avLst/>
              </a:prstTxWarp>
              <a:normAutofit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</a:rPr>
                <a:t>53%</a:t>
              </a:r>
            </a:p>
          </p:txBody>
        </p:sp>
        <p:sp>
          <p:nvSpPr>
            <p:cNvPr id="57" name="SorbShape1"/>
            <p:cNvSpPr/>
            <p:nvPr/>
          </p:nvSpPr>
          <p:spPr bwMode="auto">
            <a:xfrm>
              <a:off x="4461132" y="2124245"/>
              <a:ext cx="279823" cy="288849"/>
            </a:xfrm>
            <a:custGeom>
              <a:avLst/>
              <a:gdLst>
                <a:gd name="T0" fmla="*/ 17 w 34"/>
                <a:gd name="T1" fmla="*/ 35 h 35"/>
                <a:gd name="T2" fmla="*/ 0 w 34"/>
                <a:gd name="T3" fmla="*/ 18 h 35"/>
                <a:gd name="T4" fmla="*/ 17 w 34"/>
                <a:gd name="T5" fmla="*/ 0 h 35"/>
                <a:gd name="T6" fmla="*/ 34 w 34"/>
                <a:gd name="T7" fmla="*/ 18 h 35"/>
                <a:gd name="T8" fmla="*/ 17 w 34"/>
                <a:gd name="T9" fmla="*/ 35 h 35"/>
                <a:gd name="T10" fmla="*/ 17 w 34"/>
                <a:gd name="T11" fmla="*/ 8 h 35"/>
                <a:gd name="T12" fmla="*/ 7 w 34"/>
                <a:gd name="T13" fmla="*/ 18 h 35"/>
                <a:gd name="T14" fmla="*/ 17 w 34"/>
                <a:gd name="T15" fmla="*/ 27 h 35"/>
                <a:gd name="T16" fmla="*/ 27 w 34"/>
                <a:gd name="T17" fmla="*/ 18 h 35"/>
                <a:gd name="T18" fmla="*/ 17 w 34"/>
                <a:gd name="T19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35"/>
                  </a:moveTo>
                  <a:cubicBezTo>
                    <a:pt x="8" y="35"/>
                    <a:pt x="0" y="27"/>
                    <a:pt x="0" y="18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4" y="8"/>
                    <a:pt x="34" y="18"/>
                  </a:cubicBezTo>
                  <a:cubicBezTo>
                    <a:pt x="34" y="27"/>
                    <a:pt x="27" y="35"/>
                    <a:pt x="17" y="35"/>
                  </a:cubicBezTo>
                  <a:close/>
                  <a:moveTo>
                    <a:pt x="17" y="8"/>
                  </a:moveTo>
                  <a:cubicBezTo>
                    <a:pt x="12" y="8"/>
                    <a:pt x="7" y="12"/>
                    <a:pt x="7" y="18"/>
                  </a:cubicBezTo>
                  <a:cubicBezTo>
                    <a:pt x="7" y="23"/>
                    <a:pt x="12" y="27"/>
                    <a:pt x="17" y="27"/>
                  </a:cubicBezTo>
                  <a:cubicBezTo>
                    <a:pt x="23" y="27"/>
                    <a:pt x="27" y="23"/>
                    <a:pt x="27" y="18"/>
                  </a:cubicBezTo>
                  <a:cubicBezTo>
                    <a:pt x="27" y="12"/>
                    <a:pt x="23" y="8"/>
                    <a:pt x="17" y="8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58" name="SorbShape2"/>
            <p:cNvSpPr/>
            <p:nvPr/>
          </p:nvSpPr>
          <p:spPr bwMode="auto">
            <a:xfrm>
              <a:off x="5355090" y="3084848"/>
              <a:ext cx="279823" cy="288849"/>
            </a:xfrm>
            <a:custGeom>
              <a:avLst/>
              <a:gdLst>
                <a:gd name="T0" fmla="*/ 17 w 34"/>
                <a:gd name="T1" fmla="*/ 35 h 35"/>
                <a:gd name="T2" fmla="*/ 0 w 34"/>
                <a:gd name="T3" fmla="*/ 18 h 35"/>
                <a:gd name="T4" fmla="*/ 17 w 34"/>
                <a:gd name="T5" fmla="*/ 0 h 35"/>
                <a:gd name="T6" fmla="*/ 34 w 34"/>
                <a:gd name="T7" fmla="*/ 18 h 35"/>
                <a:gd name="T8" fmla="*/ 17 w 34"/>
                <a:gd name="T9" fmla="*/ 35 h 35"/>
                <a:gd name="T10" fmla="*/ 17 w 34"/>
                <a:gd name="T11" fmla="*/ 8 h 35"/>
                <a:gd name="T12" fmla="*/ 7 w 34"/>
                <a:gd name="T13" fmla="*/ 18 h 35"/>
                <a:gd name="T14" fmla="*/ 17 w 34"/>
                <a:gd name="T15" fmla="*/ 27 h 35"/>
                <a:gd name="T16" fmla="*/ 27 w 34"/>
                <a:gd name="T17" fmla="*/ 18 h 35"/>
                <a:gd name="T18" fmla="*/ 17 w 34"/>
                <a:gd name="T19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35"/>
                  </a:moveTo>
                  <a:cubicBezTo>
                    <a:pt x="8" y="35"/>
                    <a:pt x="0" y="27"/>
                    <a:pt x="0" y="18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4" y="8"/>
                    <a:pt x="34" y="18"/>
                  </a:cubicBezTo>
                  <a:cubicBezTo>
                    <a:pt x="34" y="27"/>
                    <a:pt x="27" y="35"/>
                    <a:pt x="17" y="35"/>
                  </a:cubicBezTo>
                  <a:close/>
                  <a:moveTo>
                    <a:pt x="17" y="8"/>
                  </a:moveTo>
                  <a:cubicBezTo>
                    <a:pt x="12" y="8"/>
                    <a:pt x="7" y="12"/>
                    <a:pt x="7" y="18"/>
                  </a:cubicBezTo>
                  <a:cubicBezTo>
                    <a:pt x="7" y="23"/>
                    <a:pt x="12" y="27"/>
                    <a:pt x="17" y="27"/>
                  </a:cubicBezTo>
                  <a:cubicBezTo>
                    <a:pt x="23" y="27"/>
                    <a:pt x="27" y="23"/>
                    <a:pt x="27" y="18"/>
                  </a:cubicBezTo>
                  <a:cubicBezTo>
                    <a:pt x="27" y="12"/>
                    <a:pt x="23" y="8"/>
                    <a:pt x="17" y="8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59" name="SorbShape3"/>
            <p:cNvSpPr/>
            <p:nvPr/>
          </p:nvSpPr>
          <p:spPr bwMode="auto">
            <a:xfrm>
              <a:off x="6208667" y="1598268"/>
              <a:ext cx="279823" cy="279823"/>
            </a:xfrm>
            <a:custGeom>
              <a:avLst/>
              <a:gdLst>
                <a:gd name="T0" fmla="*/ 17 w 34"/>
                <a:gd name="T1" fmla="*/ 34 h 34"/>
                <a:gd name="T2" fmla="*/ 0 w 34"/>
                <a:gd name="T3" fmla="*/ 17 h 34"/>
                <a:gd name="T4" fmla="*/ 17 w 34"/>
                <a:gd name="T5" fmla="*/ 0 h 34"/>
                <a:gd name="T6" fmla="*/ 34 w 34"/>
                <a:gd name="T7" fmla="*/ 17 h 34"/>
                <a:gd name="T8" fmla="*/ 17 w 34"/>
                <a:gd name="T9" fmla="*/ 34 h 34"/>
                <a:gd name="T10" fmla="*/ 17 w 34"/>
                <a:gd name="T11" fmla="*/ 7 h 34"/>
                <a:gd name="T12" fmla="*/ 7 w 34"/>
                <a:gd name="T13" fmla="*/ 17 h 34"/>
                <a:gd name="T14" fmla="*/ 17 w 34"/>
                <a:gd name="T15" fmla="*/ 27 h 34"/>
                <a:gd name="T16" fmla="*/ 27 w 34"/>
                <a:gd name="T17" fmla="*/ 17 h 34"/>
                <a:gd name="T18" fmla="*/ 17 w 34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34"/>
                  </a:moveTo>
                  <a:cubicBezTo>
                    <a:pt x="7" y="34"/>
                    <a:pt x="0" y="27"/>
                    <a:pt x="0" y="17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26" y="0"/>
                    <a:pt x="34" y="8"/>
                    <a:pt x="34" y="17"/>
                  </a:cubicBezTo>
                  <a:cubicBezTo>
                    <a:pt x="34" y="27"/>
                    <a:pt x="26" y="34"/>
                    <a:pt x="17" y="34"/>
                  </a:cubicBezTo>
                  <a:close/>
                  <a:moveTo>
                    <a:pt x="17" y="7"/>
                  </a:moveTo>
                  <a:cubicBezTo>
                    <a:pt x="11" y="7"/>
                    <a:pt x="7" y="12"/>
                    <a:pt x="7" y="17"/>
                  </a:cubicBezTo>
                  <a:cubicBezTo>
                    <a:pt x="7" y="22"/>
                    <a:pt x="11" y="27"/>
                    <a:pt x="17" y="27"/>
                  </a:cubicBezTo>
                  <a:cubicBezTo>
                    <a:pt x="22" y="27"/>
                    <a:pt x="27" y="22"/>
                    <a:pt x="27" y="17"/>
                  </a:cubicBezTo>
                  <a:cubicBezTo>
                    <a:pt x="27" y="12"/>
                    <a:pt x="22" y="7"/>
                    <a:pt x="17" y="7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60" name="SorbShape4"/>
            <p:cNvSpPr/>
            <p:nvPr/>
          </p:nvSpPr>
          <p:spPr bwMode="auto">
            <a:xfrm>
              <a:off x="7611389" y="2530618"/>
              <a:ext cx="287044" cy="279823"/>
            </a:xfrm>
            <a:custGeom>
              <a:avLst/>
              <a:gdLst>
                <a:gd name="T0" fmla="*/ 17 w 35"/>
                <a:gd name="T1" fmla="*/ 34 h 34"/>
                <a:gd name="T2" fmla="*/ 0 w 35"/>
                <a:gd name="T3" fmla="*/ 17 h 34"/>
                <a:gd name="T4" fmla="*/ 17 w 35"/>
                <a:gd name="T5" fmla="*/ 0 h 34"/>
                <a:gd name="T6" fmla="*/ 35 w 35"/>
                <a:gd name="T7" fmla="*/ 17 h 34"/>
                <a:gd name="T8" fmla="*/ 17 w 35"/>
                <a:gd name="T9" fmla="*/ 34 h 34"/>
                <a:gd name="T10" fmla="*/ 17 w 35"/>
                <a:gd name="T11" fmla="*/ 7 h 34"/>
                <a:gd name="T12" fmla="*/ 7 w 35"/>
                <a:gd name="T13" fmla="*/ 17 h 34"/>
                <a:gd name="T14" fmla="*/ 17 w 35"/>
                <a:gd name="T15" fmla="*/ 27 h 34"/>
                <a:gd name="T16" fmla="*/ 27 w 35"/>
                <a:gd name="T17" fmla="*/ 17 h 34"/>
                <a:gd name="T18" fmla="*/ 17 w 35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8" y="34"/>
                    <a:pt x="0" y="2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7"/>
                    <a:pt x="27" y="34"/>
                    <a:pt x="17" y="34"/>
                  </a:cubicBezTo>
                  <a:close/>
                  <a:moveTo>
                    <a:pt x="17" y="7"/>
                  </a:moveTo>
                  <a:cubicBezTo>
                    <a:pt x="12" y="7"/>
                    <a:pt x="7" y="12"/>
                    <a:pt x="7" y="17"/>
                  </a:cubicBezTo>
                  <a:cubicBezTo>
                    <a:pt x="7" y="22"/>
                    <a:pt x="12" y="27"/>
                    <a:pt x="17" y="27"/>
                  </a:cubicBezTo>
                  <a:cubicBezTo>
                    <a:pt x="23" y="27"/>
                    <a:pt x="27" y="22"/>
                    <a:pt x="27" y="17"/>
                  </a:cubicBezTo>
                  <a:cubicBezTo>
                    <a:pt x="27" y="12"/>
                    <a:pt x="23" y="7"/>
                    <a:pt x="17" y="7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61" name="RelativeShape4"/>
            <p:cNvSpPr/>
            <p:nvPr/>
          </p:nvSpPr>
          <p:spPr bwMode="auto">
            <a:xfrm>
              <a:off x="6900099" y="1538514"/>
              <a:ext cx="1709624" cy="2825303"/>
            </a:xfrm>
            <a:custGeom>
              <a:avLst/>
              <a:gdLst>
                <a:gd name="connsiteX0" fmla="*/ 855715 w 1709624"/>
                <a:gd name="connsiteY0" fmla="*/ 1400917 h 1960561"/>
                <a:gd name="connsiteX1" fmla="*/ 1709624 w 1709624"/>
                <a:gd name="connsiteY1" fmla="*/ 1960561 h 1960561"/>
                <a:gd name="connsiteX2" fmla="*/ 855715 w 1709624"/>
                <a:gd name="connsiteY2" fmla="*/ 1960561 h 1960561"/>
                <a:gd name="connsiteX3" fmla="*/ 0 w 1709624"/>
                <a:gd name="connsiteY3" fmla="*/ 1960561 h 1960561"/>
                <a:gd name="connsiteX4" fmla="*/ 855714 w 1709624"/>
                <a:gd name="connsiteY4" fmla="*/ 0 h 1960561"/>
                <a:gd name="connsiteX5" fmla="*/ 1709624 w 1709624"/>
                <a:gd name="connsiteY5" fmla="*/ 1960561 h 1960561"/>
                <a:gd name="connsiteX6" fmla="*/ 855714 w 1709624"/>
                <a:gd name="connsiteY6" fmla="*/ 1400917 h 1960561"/>
                <a:gd name="connsiteX7" fmla="*/ 0 w 1709624"/>
                <a:gd name="connsiteY7" fmla="*/ 1960561 h 1960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9624" h="1960561">
                  <a:moveTo>
                    <a:pt x="855715" y="1400917"/>
                  </a:moveTo>
                  <a:lnTo>
                    <a:pt x="1709624" y="1960561"/>
                  </a:lnTo>
                  <a:lnTo>
                    <a:pt x="855715" y="1960561"/>
                  </a:lnTo>
                  <a:lnTo>
                    <a:pt x="0" y="1960561"/>
                  </a:lnTo>
                  <a:close/>
                  <a:moveTo>
                    <a:pt x="855714" y="0"/>
                  </a:moveTo>
                  <a:lnTo>
                    <a:pt x="1709624" y="1960561"/>
                  </a:lnTo>
                  <a:lnTo>
                    <a:pt x="855714" y="1400917"/>
                  </a:lnTo>
                  <a:lnTo>
                    <a:pt x="0" y="1960561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62" name="RelativeShape3"/>
            <p:cNvSpPr/>
            <p:nvPr/>
          </p:nvSpPr>
          <p:spPr bwMode="auto">
            <a:xfrm>
              <a:off x="5493766" y="1538514"/>
              <a:ext cx="1709624" cy="2825303"/>
            </a:xfrm>
            <a:custGeom>
              <a:avLst/>
              <a:gdLst>
                <a:gd name="connsiteX0" fmla="*/ 855715 w 1709624"/>
                <a:gd name="connsiteY0" fmla="*/ 1400917 h 1960561"/>
                <a:gd name="connsiteX1" fmla="*/ 1709624 w 1709624"/>
                <a:gd name="connsiteY1" fmla="*/ 1960561 h 1960561"/>
                <a:gd name="connsiteX2" fmla="*/ 855715 w 1709624"/>
                <a:gd name="connsiteY2" fmla="*/ 1960561 h 1960561"/>
                <a:gd name="connsiteX3" fmla="*/ 0 w 1709624"/>
                <a:gd name="connsiteY3" fmla="*/ 1960561 h 1960561"/>
                <a:gd name="connsiteX4" fmla="*/ 855714 w 1709624"/>
                <a:gd name="connsiteY4" fmla="*/ 0 h 1960561"/>
                <a:gd name="connsiteX5" fmla="*/ 1709624 w 1709624"/>
                <a:gd name="connsiteY5" fmla="*/ 1960561 h 1960561"/>
                <a:gd name="connsiteX6" fmla="*/ 855714 w 1709624"/>
                <a:gd name="connsiteY6" fmla="*/ 1400917 h 1960561"/>
                <a:gd name="connsiteX7" fmla="*/ 0 w 1709624"/>
                <a:gd name="connsiteY7" fmla="*/ 1960561 h 1960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9624" h="1960561">
                  <a:moveTo>
                    <a:pt x="855715" y="1400917"/>
                  </a:moveTo>
                  <a:lnTo>
                    <a:pt x="1709624" y="1960561"/>
                  </a:lnTo>
                  <a:lnTo>
                    <a:pt x="855715" y="1960561"/>
                  </a:lnTo>
                  <a:lnTo>
                    <a:pt x="0" y="1960561"/>
                  </a:lnTo>
                  <a:close/>
                  <a:moveTo>
                    <a:pt x="855714" y="0"/>
                  </a:moveTo>
                  <a:lnTo>
                    <a:pt x="1709624" y="1960561"/>
                  </a:lnTo>
                  <a:lnTo>
                    <a:pt x="855714" y="1400917"/>
                  </a:lnTo>
                  <a:lnTo>
                    <a:pt x="0" y="1960561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63" name="RelativeShape2"/>
            <p:cNvSpPr/>
            <p:nvPr/>
          </p:nvSpPr>
          <p:spPr bwMode="auto">
            <a:xfrm>
              <a:off x="4943813" y="1538514"/>
              <a:ext cx="1102376" cy="2825303"/>
            </a:xfrm>
            <a:custGeom>
              <a:avLst/>
              <a:gdLst>
                <a:gd name="connsiteX0" fmla="*/ 855715 w 1709624"/>
                <a:gd name="connsiteY0" fmla="*/ 1400917 h 1960561"/>
                <a:gd name="connsiteX1" fmla="*/ 1709624 w 1709624"/>
                <a:gd name="connsiteY1" fmla="*/ 1960561 h 1960561"/>
                <a:gd name="connsiteX2" fmla="*/ 855715 w 1709624"/>
                <a:gd name="connsiteY2" fmla="*/ 1960561 h 1960561"/>
                <a:gd name="connsiteX3" fmla="*/ 0 w 1709624"/>
                <a:gd name="connsiteY3" fmla="*/ 1960561 h 1960561"/>
                <a:gd name="connsiteX4" fmla="*/ 855714 w 1709624"/>
                <a:gd name="connsiteY4" fmla="*/ 0 h 1960561"/>
                <a:gd name="connsiteX5" fmla="*/ 1709624 w 1709624"/>
                <a:gd name="connsiteY5" fmla="*/ 1960561 h 1960561"/>
                <a:gd name="connsiteX6" fmla="*/ 855714 w 1709624"/>
                <a:gd name="connsiteY6" fmla="*/ 1400917 h 1960561"/>
                <a:gd name="connsiteX7" fmla="*/ 0 w 1709624"/>
                <a:gd name="connsiteY7" fmla="*/ 1960561 h 1960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9624" h="1960561">
                  <a:moveTo>
                    <a:pt x="855715" y="1400917"/>
                  </a:moveTo>
                  <a:lnTo>
                    <a:pt x="1709624" y="1960561"/>
                  </a:lnTo>
                  <a:lnTo>
                    <a:pt x="855715" y="1960561"/>
                  </a:lnTo>
                  <a:lnTo>
                    <a:pt x="0" y="1960561"/>
                  </a:lnTo>
                  <a:close/>
                  <a:moveTo>
                    <a:pt x="855714" y="0"/>
                  </a:moveTo>
                  <a:lnTo>
                    <a:pt x="1709624" y="1960561"/>
                  </a:lnTo>
                  <a:lnTo>
                    <a:pt x="855714" y="1400917"/>
                  </a:lnTo>
                  <a:lnTo>
                    <a:pt x="0" y="1960561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64" name="RelativeShape1"/>
            <p:cNvSpPr/>
            <p:nvPr/>
          </p:nvSpPr>
          <p:spPr bwMode="auto">
            <a:xfrm>
              <a:off x="3746231" y="1538514"/>
              <a:ext cx="1709624" cy="2825303"/>
            </a:xfrm>
            <a:custGeom>
              <a:avLst/>
              <a:gdLst>
                <a:gd name="connsiteX0" fmla="*/ 855715 w 1709624"/>
                <a:gd name="connsiteY0" fmla="*/ 1400917 h 1960561"/>
                <a:gd name="connsiteX1" fmla="*/ 1709624 w 1709624"/>
                <a:gd name="connsiteY1" fmla="*/ 1960561 h 1960561"/>
                <a:gd name="connsiteX2" fmla="*/ 855715 w 1709624"/>
                <a:gd name="connsiteY2" fmla="*/ 1960561 h 1960561"/>
                <a:gd name="connsiteX3" fmla="*/ 0 w 1709624"/>
                <a:gd name="connsiteY3" fmla="*/ 1960561 h 1960561"/>
                <a:gd name="connsiteX4" fmla="*/ 855714 w 1709624"/>
                <a:gd name="connsiteY4" fmla="*/ 0 h 1960561"/>
                <a:gd name="connsiteX5" fmla="*/ 1709624 w 1709624"/>
                <a:gd name="connsiteY5" fmla="*/ 1960561 h 1960561"/>
                <a:gd name="connsiteX6" fmla="*/ 855714 w 1709624"/>
                <a:gd name="connsiteY6" fmla="*/ 1400917 h 1960561"/>
                <a:gd name="connsiteX7" fmla="*/ 0 w 1709624"/>
                <a:gd name="connsiteY7" fmla="*/ 1960561 h 1960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9624" h="1960561">
                  <a:moveTo>
                    <a:pt x="855715" y="1400917"/>
                  </a:moveTo>
                  <a:lnTo>
                    <a:pt x="1709624" y="1960561"/>
                  </a:lnTo>
                  <a:lnTo>
                    <a:pt x="855715" y="1960561"/>
                  </a:lnTo>
                  <a:lnTo>
                    <a:pt x="0" y="1960561"/>
                  </a:lnTo>
                  <a:close/>
                  <a:moveTo>
                    <a:pt x="855714" y="0"/>
                  </a:moveTo>
                  <a:lnTo>
                    <a:pt x="1709624" y="1960561"/>
                  </a:lnTo>
                  <a:lnTo>
                    <a:pt x="855714" y="1400917"/>
                  </a:lnTo>
                  <a:lnTo>
                    <a:pt x="0" y="1960561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65" name="ValueShape2"/>
            <p:cNvSpPr/>
            <p:nvPr/>
          </p:nvSpPr>
          <p:spPr bwMode="auto">
            <a:xfrm>
              <a:off x="4943813" y="3431467"/>
              <a:ext cx="1102376" cy="932350"/>
            </a:xfrm>
            <a:custGeom>
              <a:avLst/>
              <a:gdLst>
                <a:gd name="connsiteX0" fmla="*/ 541591 w 1092210"/>
                <a:gd name="connsiteY0" fmla="*/ 0 h 938759"/>
                <a:gd name="connsiteX1" fmla="*/ 1092210 w 1092210"/>
                <a:gd name="connsiteY1" fmla="*/ 938759 h 938759"/>
                <a:gd name="connsiteX2" fmla="*/ 541592 w 1092210"/>
                <a:gd name="connsiteY2" fmla="*/ 938759 h 938759"/>
                <a:gd name="connsiteX3" fmla="*/ 0 w 1092210"/>
                <a:gd name="connsiteY3" fmla="*/ 938759 h 938759"/>
                <a:gd name="connsiteX4" fmla="*/ 541592 w 1092210"/>
                <a:gd name="connsiteY4" fmla="*/ 584919 h 938759"/>
                <a:gd name="connsiteX5" fmla="*/ 541591 w 1092210"/>
                <a:gd name="connsiteY5" fmla="*/ 584919 h 938759"/>
                <a:gd name="connsiteX6" fmla="*/ 0 w 1092210"/>
                <a:gd name="connsiteY6" fmla="*/ 938759 h 93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2210" h="938759">
                  <a:moveTo>
                    <a:pt x="541591" y="0"/>
                  </a:moveTo>
                  <a:lnTo>
                    <a:pt x="1092210" y="938759"/>
                  </a:lnTo>
                  <a:lnTo>
                    <a:pt x="541592" y="938759"/>
                  </a:lnTo>
                  <a:lnTo>
                    <a:pt x="0" y="938759"/>
                  </a:lnTo>
                  <a:lnTo>
                    <a:pt x="541592" y="584919"/>
                  </a:lnTo>
                  <a:lnTo>
                    <a:pt x="541591" y="584919"/>
                  </a:lnTo>
                  <a:lnTo>
                    <a:pt x="0" y="938759"/>
                  </a:lnTo>
                  <a:close/>
                </a:path>
              </a:pathLst>
            </a:custGeom>
            <a:solidFill>
              <a:srgbClr val="FFA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66" name="ValueShape4"/>
            <p:cNvSpPr/>
            <p:nvPr/>
          </p:nvSpPr>
          <p:spPr bwMode="auto">
            <a:xfrm>
              <a:off x="6900099" y="2866406"/>
              <a:ext cx="1709624" cy="1497411"/>
            </a:xfrm>
            <a:custGeom>
              <a:avLst/>
              <a:gdLst>
                <a:gd name="connsiteX0" fmla="*/ 541592 w 1084989"/>
                <a:gd name="connsiteY0" fmla="*/ 0 h 1680739"/>
                <a:gd name="connsiteX1" fmla="*/ 1084989 w 1084989"/>
                <a:gd name="connsiteY1" fmla="*/ 1680738 h 1680739"/>
                <a:gd name="connsiteX2" fmla="*/ 1084989 w 1084989"/>
                <a:gd name="connsiteY2" fmla="*/ 1680738 h 1680739"/>
                <a:gd name="connsiteX3" fmla="*/ 1084989 w 1084989"/>
                <a:gd name="connsiteY3" fmla="*/ 1680738 h 1680739"/>
                <a:gd name="connsiteX4" fmla="*/ 1084989 w 1084989"/>
                <a:gd name="connsiteY4" fmla="*/ 1680739 h 1680739"/>
                <a:gd name="connsiteX5" fmla="*/ 1084988 w 1084989"/>
                <a:gd name="connsiteY5" fmla="*/ 1680738 h 1680739"/>
                <a:gd name="connsiteX6" fmla="*/ 541592 w 1084989"/>
                <a:gd name="connsiteY6" fmla="*/ 1680738 h 1680739"/>
                <a:gd name="connsiteX7" fmla="*/ 2 w 1084989"/>
                <a:gd name="connsiteY7" fmla="*/ 1680738 h 1680739"/>
                <a:gd name="connsiteX8" fmla="*/ 0 w 1084989"/>
                <a:gd name="connsiteY8" fmla="*/ 1680739 h 1680739"/>
                <a:gd name="connsiteX9" fmla="*/ 1 w 1084989"/>
                <a:gd name="connsiteY9" fmla="*/ 1680738 h 1680739"/>
                <a:gd name="connsiteX10" fmla="*/ 0 w 1084989"/>
                <a:gd name="connsiteY10" fmla="*/ 1680738 h 1680739"/>
                <a:gd name="connsiteX11" fmla="*/ 1 w 1084989"/>
                <a:gd name="connsiteY11" fmla="*/ 1680738 h 1680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84989" h="1680739">
                  <a:moveTo>
                    <a:pt x="541592" y="0"/>
                  </a:moveTo>
                  <a:lnTo>
                    <a:pt x="1084989" y="1680738"/>
                  </a:lnTo>
                  <a:lnTo>
                    <a:pt x="1084989" y="1680738"/>
                  </a:lnTo>
                  <a:lnTo>
                    <a:pt x="1084989" y="1680738"/>
                  </a:lnTo>
                  <a:lnTo>
                    <a:pt x="1084989" y="1680739"/>
                  </a:lnTo>
                  <a:lnTo>
                    <a:pt x="1084988" y="1680738"/>
                  </a:lnTo>
                  <a:lnTo>
                    <a:pt x="541592" y="1680738"/>
                  </a:lnTo>
                  <a:lnTo>
                    <a:pt x="2" y="1680738"/>
                  </a:lnTo>
                  <a:lnTo>
                    <a:pt x="0" y="1680739"/>
                  </a:lnTo>
                  <a:lnTo>
                    <a:pt x="1" y="1680738"/>
                  </a:lnTo>
                  <a:lnTo>
                    <a:pt x="0" y="1680738"/>
                  </a:lnTo>
                  <a:lnTo>
                    <a:pt x="1" y="1680738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67" name="ValueShape1"/>
            <p:cNvSpPr/>
            <p:nvPr/>
          </p:nvSpPr>
          <p:spPr bwMode="auto">
            <a:xfrm>
              <a:off x="3746231" y="2470864"/>
              <a:ext cx="1709624" cy="1892953"/>
            </a:xfrm>
            <a:custGeom>
              <a:avLst/>
              <a:gdLst>
                <a:gd name="connsiteX0" fmla="*/ 855715 w 1709624"/>
                <a:gd name="connsiteY0" fmla="*/ 1400917 h 1960561"/>
                <a:gd name="connsiteX1" fmla="*/ 1709624 w 1709624"/>
                <a:gd name="connsiteY1" fmla="*/ 1960561 h 1960561"/>
                <a:gd name="connsiteX2" fmla="*/ 855715 w 1709624"/>
                <a:gd name="connsiteY2" fmla="*/ 1960561 h 1960561"/>
                <a:gd name="connsiteX3" fmla="*/ 0 w 1709624"/>
                <a:gd name="connsiteY3" fmla="*/ 1960561 h 1960561"/>
                <a:gd name="connsiteX4" fmla="*/ 855714 w 1709624"/>
                <a:gd name="connsiteY4" fmla="*/ 0 h 1960561"/>
                <a:gd name="connsiteX5" fmla="*/ 1709624 w 1709624"/>
                <a:gd name="connsiteY5" fmla="*/ 1960561 h 1960561"/>
                <a:gd name="connsiteX6" fmla="*/ 855714 w 1709624"/>
                <a:gd name="connsiteY6" fmla="*/ 1400917 h 1960561"/>
                <a:gd name="connsiteX7" fmla="*/ 0 w 1709624"/>
                <a:gd name="connsiteY7" fmla="*/ 1960561 h 1960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9624" h="1960561">
                  <a:moveTo>
                    <a:pt x="855715" y="1400917"/>
                  </a:moveTo>
                  <a:lnTo>
                    <a:pt x="1709624" y="1960561"/>
                  </a:lnTo>
                  <a:lnTo>
                    <a:pt x="855715" y="1960561"/>
                  </a:lnTo>
                  <a:lnTo>
                    <a:pt x="0" y="1960561"/>
                  </a:lnTo>
                  <a:close/>
                  <a:moveTo>
                    <a:pt x="855714" y="0"/>
                  </a:moveTo>
                  <a:lnTo>
                    <a:pt x="1709624" y="1960561"/>
                  </a:lnTo>
                  <a:lnTo>
                    <a:pt x="855714" y="1400917"/>
                  </a:lnTo>
                  <a:lnTo>
                    <a:pt x="0" y="1960561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68" name="ValueShape3"/>
            <p:cNvSpPr/>
            <p:nvPr/>
          </p:nvSpPr>
          <p:spPr bwMode="auto">
            <a:xfrm>
              <a:off x="5493766" y="1934056"/>
              <a:ext cx="1709624" cy="2429761"/>
            </a:xfrm>
            <a:custGeom>
              <a:avLst/>
              <a:gdLst>
                <a:gd name="connsiteX0" fmla="*/ 853908 w 1707818"/>
                <a:gd name="connsiteY0" fmla="*/ 0 h 1482156"/>
                <a:gd name="connsiteX1" fmla="*/ 853909 w 1707818"/>
                <a:gd name="connsiteY1" fmla="*/ 2 h 1482156"/>
                <a:gd name="connsiteX2" fmla="*/ 853910 w 1707818"/>
                <a:gd name="connsiteY2" fmla="*/ 0 h 1482156"/>
                <a:gd name="connsiteX3" fmla="*/ 853910 w 1707818"/>
                <a:gd name="connsiteY3" fmla="*/ 4 h 1482156"/>
                <a:gd name="connsiteX4" fmla="*/ 1707817 w 1707818"/>
                <a:gd name="connsiteY4" fmla="*/ 1482155 h 1482156"/>
                <a:gd name="connsiteX5" fmla="*/ 1707818 w 1707818"/>
                <a:gd name="connsiteY5" fmla="*/ 1482155 h 1482156"/>
                <a:gd name="connsiteX6" fmla="*/ 1707818 w 1707818"/>
                <a:gd name="connsiteY6" fmla="*/ 1482155 h 1482156"/>
                <a:gd name="connsiteX7" fmla="*/ 1707818 w 1707818"/>
                <a:gd name="connsiteY7" fmla="*/ 1482156 h 1482156"/>
                <a:gd name="connsiteX8" fmla="*/ 1707817 w 1707818"/>
                <a:gd name="connsiteY8" fmla="*/ 1482155 h 1482156"/>
                <a:gd name="connsiteX9" fmla="*/ 853909 w 1707818"/>
                <a:gd name="connsiteY9" fmla="*/ 1482155 h 1482156"/>
                <a:gd name="connsiteX10" fmla="*/ 2 w 1707818"/>
                <a:gd name="connsiteY10" fmla="*/ 1482155 h 1482156"/>
                <a:gd name="connsiteX11" fmla="*/ 0 w 1707818"/>
                <a:gd name="connsiteY11" fmla="*/ 1482156 h 1482156"/>
                <a:gd name="connsiteX12" fmla="*/ 1 w 1707818"/>
                <a:gd name="connsiteY12" fmla="*/ 1482155 h 1482156"/>
                <a:gd name="connsiteX13" fmla="*/ 0 w 1707818"/>
                <a:gd name="connsiteY13" fmla="*/ 1482155 h 1482156"/>
                <a:gd name="connsiteX14" fmla="*/ 1 w 1707818"/>
                <a:gd name="connsiteY14" fmla="*/ 1482155 h 1482156"/>
                <a:gd name="connsiteX15" fmla="*/ 853908 w 1707818"/>
                <a:gd name="connsiteY15" fmla="*/ 4 h 1482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07818" h="1482156">
                  <a:moveTo>
                    <a:pt x="853908" y="0"/>
                  </a:moveTo>
                  <a:lnTo>
                    <a:pt x="853909" y="2"/>
                  </a:lnTo>
                  <a:lnTo>
                    <a:pt x="853910" y="0"/>
                  </a:lnTo>
                  <a:lnTo>
                    <a:pt x="853910" y="4"/>
                  </a:lnTo>
                  <a:lnTo>
                    <a:pt x="1707817" y="1482155"/>
                  </a:lnTo>
                  <a:lnTo>
                    <a:pt x="1707818" y="1482155"/>
                  </a:lnTo>
                  <a:lnTo>
                    <a:pt x="1707818" y="1482155"/>
                  </a:lnTo>
                  <a:lnTo>
                    <a:pt x="1707818" y="1482156"/>
                  </a:lnTo>
                  <a:lnTo>
                    <a:pt x="1707817" y="1482155"/>
                  </a:lnTo>
                  <a:lnTo>
                    <a:pt x="853909" y="1482155"/>
                  </a:lnTo>
                  <a:lnTo>
                    <a:pt x="2" y="1482155"/>
                  </a:lnTo>
                  <a:lnTo>
                    <a:pt x="0" y="1482156"/>
                  </a:lnTo>
                  <a:lnTo>
                    <a:pt x="1" y="1482155"/>
                  </a:lnTo>
                  <a:lnTo>
                    <a:pt x="0" y="1482155"/>
                  </a:lnTo>
                  <a:lnTo>
                    <a:pt x="1" y="1482155"/>
                  </a:lnTo>
                  <a:lnTo>
                    <a:pt x="853908" y="4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69" name="CustomText1"/>
            <p:cNvSpPr/>
            <p:nvPr/>
          </p:nvSpPr>
          <p:spPr>
            <a:xfrm>
              <a:off x="3746231" y="4902072"/>
              <a:ext cx="4863492" cy="354914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1600" dirty="0"/>
                <a:t>Personnel post analysis</a:t>
              </a:r>
            </a:p>
          </p:txBody>
        </p:sp>
        <p:sp>
          <p:nvSpPr>
            <p:cNvPr id="70" name="CustomText2"/>
            <p:cNvSpPr/>
            <p:nvPr/>
          </p:nvSpPr>
          <p:spPr>
            <a:xfrm>
              <a:off x="3746231" y="4466067"/>
              <a:ext cx="4863492" cy="341760"/>
            </a:xfrm>
            <a:prstGeom prst="rect">
              <a:avLst/>
            </a:prstGeom>
            <a:noFill/>
          </p:spPr>
          <p:txBody>
            <a:bodyPr wrap="none" lIns="90000"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b="1" dirty="0">
                  <a:latin typeface="微软雅黑" panose="020B0503020204020204" charset="-122"/>
                  <a:ea typeface="微软雅黑" panose="020B0503020204020204" charset="-122"/>
                </a:rPr>
                <a:t>人员在岗分析</a:t>
              </a:r>
            </a:p>
          </p:txBody>
        </p:sp>
        <p:cxnSp>
          <p:nvCxnSpPr>
            <p:cNvPr id="71" name="ExtraShape"/>
            <p:cNvCxnSpPr/>
            <p:nvPr/>
          </p:nvCxnSpPr>
          <p:spPr>
            <a:xfrm flipH="1">
              <a:off x="3695402" y="4831303"/>
              <a:ext cx="4991398" cy="0"/>
            </a:xfrm>
            <a:prstGeom prst="straightConnector1">
              <a:avLst/>
            </a:prstGeom>
            <a:noFill/>
            <a:ln w="12700" cap="flat" cmpd="sng">
              <a:solidFill>
                <a:schemeClr val="tx2">
                  <a:lumMod val="90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72" name="ExtraShape"/>
            <p:cNvCxnSpPr/>
            <p:nvPr/>
          </p:nvCxnSpPr>
          <p:spPr>
            <a:xfrm flipH="1">
              <a:off x="3695402" y="4399503"/>
              <a:ext cx="4991398" cy="0"/>
            </a:xfrm>
            <a:prstGeom prst="straightConnector1">
              <a:avLst/>
            </a:prstGeom>
            <a:noFill/>
            <a:ln w="12700" cap="flat" cmpd="sng">
              <a:solidFill>
                <a:schemeClr val="tx2">
                  <a:lumMod val="90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sp>
        <p:nvSpPr>
          <p:cNvPr id="73" name="矩形: 圆角 69"/>
          <p:cNvSpPr/>
          <p:nvPr/>
        </p:nvSpPr>
        <p:spPr>
          <a:xfrm>
            <a:off x="7970520" y="2113280"/>
            <a:ext cx="3679825" cy="504190"/>
          </a:xfrm>
          <a:prstGeom prst="roundRect">
            <a:avLst>
              <a:gd name="adj" fmla="val 32500"/>
            </a:avLst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4" name="矩形: 圆角 70"/>
          <p:cNvSpPr/>
          <p:nvPr/>
        </p:nvSpPr>
        <p:spPr>
          <a:xfrm>
            <a:off x="7970520" y="3077210"/>
            <a:ext cx="3679825" cy="504190"/>
          </a:xfrm>
          <a:prstGeom prst="roundRect">
            <a:avLst>
              <a:gd name="adj" fmla="val 32500"/>
            </a:avLst>
          </a:prstGeom>
          <a:solidFill>
            <a:srgbClr val="FEAC6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5" name="矩形: 圆角 71"/>
          <p:cNvSpPr/>
          <p:nvPr/>
        </p:nvSpPr>
        <p:spPr>
          <a:xfrm>
            <a:off x="7970520" y="4041140"/>
            <a:ext cx="3679825" cy="504190"/>
          </a:xfrm>
          <a:prstGeom prst="roundRect">
            <a:avLst>
              <a:gd name="adj" fmla="val 32500"/>
            </a:avLst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6" name="矩形: 圆角 72"/>
          <p:cNvSpPr/>
          <p:nvPr/>
        </p:nvSpPr>
        <p:spPr>
          <a:xfrm>
            <a:off x="7970520" y="5005070"/>
            <a:ext cx="3679825" cy="504190"/>
          </a:xfrm>
          <a:prstGeom prst="roundRect">
            <a:avLst>
              <a:gd name="adj" fmla="val 32500"/>
            </a:avLst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9" name="CustomText2"/>
          <p:cNvSpPr/>
          <p:nvPr/>
        </p:nvSpPr>
        <p:spPr>
          <a:xfrm>
            <a:off x="7297127" y="2194851"/>
            <a:ext cx="4863492" cy="341760"/>
          </a:xfrm>
          <a:prstGeom prst="rect">
            <a:avLst/>
          </a:prstGeom>
          <a:noFill/>
        </p:spPr>
        <p:txBody>
          <a:bodyPr wrap="none" lIns="90000" anchor="ctr"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请在此处添加描述性文字</a:t>
            </a:r>
          </a:p>
        </p:txBody>
      </p:sp>
      <p:sp>
        <p:nvSpPr>
          <p:cNvPr id="110" name="CustomText2"/>
          <p:cNvSpPr/>
          <p:nvPr/>
        </p:nvSpPr>
        <p:spPr>
          <a:xfrm>
            <a:off x="7297127" y="3158781"/>
            <a:ext cx="4863492" cy="341760"/>
          </a:xfrm>
          <a:prstGeom prst="rect">
            <a:avLst/>
          </a:prstGeom>
          <a:noFill/>
        </p:spPr>
        <p:txBody>
          <a:bodyPr wrap="none" lIns="90000" anchor="ctr"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请在此处添加描述性文字</a:t>
            </a:r>
          </a:p>
        </p:txBody>
      </p:sp>
      <p:sp>
        <p:nvSpPr>
          <p:cNvPr id="111" name="CustomText2"/>
          <p:cNvSpPr/>
          <p:nvPr/>
        </p:nvSpPr>
        <p:spPr>
          <a:xfrm>
            <a:off x="7297127" y="4122711"/>
            <a:ext cx="4863492" cy="341760"/>
          </a:xfrm>
          <a:prstGeom prst="rect">
            <a:avLst/>
          </a:prstGeom>
          <a:noFill/>
        </p:spPr>
        <p:txBody>
          <a:bodyPr wrap="none" lIns="90000" anchor="ctr"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请在此处添加描述性文字</a:t>
            </a:r>
          </a:p>
        </p:txBody>
      </p:sp>
      <p:sp>
        <p:nvSpPr>
          <p:cNvPr id="112" name="CustomText2"/>
          <p:cNvSpPr/>
          <p:nvPr/>
        </p:nvSpPr>
        <p:spPr>
          <a:xfrm>
            <a:off x="7297127" y="5077751"/>
            <a:ext cx="4863492" cy="341760"/>
          </a:xfrm>
          <a:prstGeom prst="rect">
            <a:avLst/>
          </a:prstGeom>
          <a:noFill/>
        </p:spPr>
        <p:txBody>
          <a:bodyPr wrap="none" lIns="90000" anchor="ctr"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请在此处添加描述性文字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3" name="hammer.wav"/>
          </p:stSnd>
        </p:sndAc>
      </p:transition>
    </mc:Choice>
    <mc:Fallback xmlns="">
      <p:transition spd="slow" advTm="3000">
        <p:random/>
        <p:sndAc>
          <p:stSnd>
            <p:snd r:embed="rId5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500"/>
                            </p:stCondLst>
                            <p:childTnLst>
                              <p:par>
                                <p:cTn id="72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3" grpId="0" animBg="1"/>
      <p:bldP spid="74" grpId="0" animBg="1"/>
      <p:bldP spid="75" grpId="0" animBg="1"/>
      <p:bldP spid="76" grpId="0" animBg="1"/>
      <p:bldP spid="109" grpId="0"/>
      <p:bldP spid="110" grpId="0"/>
      <p:bldP spid="111" grpId="0"/>
      <p:bldP spid="1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6"/>
          <p:cNvSpPr txBox="1"/>
          <p:nvPr/>
        </p:nvSpPr>
        <p:spPr>
          <a:xfrm>
            <a:off x="354563" y="23490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4563" y="62082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 You Text Here Add You Text Here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0" y="234902"/>
            <a:ext cx="354563" cy="677408"/>
            <a:chOff x="0" y="-78772"/>
            <a:chExt cx="602082" cy="1150304"/>
          </a:xfrm>
        </p:grpSpPr>
        <p:sp>
          <p:nvSpPr>
            <p:cNvPr id="36" name="任意多边形 35"/>
            <p:cNvSpPr/>
            <p:nvPr/>
          </p:nvSpPr>
          <p:spPr>
            <a:xfrm>
              <a:off x="0" y="256213"/>
              <a:ext cx="251412" cy="480334"/>
            </a:xfrm>
            <a:custGeom>
              <a:avLst/>
              <a:gdLst>
                <a:gd name="connsiteX0" fmla="*/ 0 w 251412"/>
                <a:gd name="connsiteY0" fmla="*/ 0 h 480334"/>
                <a:gd name="connsiteX1" fmla="*/ 251412 w 251412"/>
                <a:gd name="connsiteY1" fmla="*/ 240167 h 480334"/>
                <a:gd name="connsiteX2" fmla="*/ 0 w 251412"/>
                <a:gd name="connsiteY2" fmla="*/ 480334 h 480334"/>
                <a:gd name="connsiteX3" fmla="*/ 0 w 251412"/>
                <a:gd name="connsiteY3" fmla="*/ 0 h 48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12" h="480334">
                  <a:moveTo>
                    <a:pt x="0" y="0"/>
                  </a:moveTo>
                  <a:lnTo>
                    <a:pt x="251412" y="240167"/>
                  </a:lnTo>
                  <a:lnTo>
                    <a:pt x="0" y="480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0" y="-78772"/>
              <a:ext cx="602082" cy="1150304"/>
            </a:xfrm>
            <a:custGeom>
              <a:avLst/>
              <a:gdLst>
                <a:gd name="connsiteX0" fmla="*/ 0 w 441911"/>
                <a:gd name="connsiteY0" fmla="*/ 0 h 844290"/>
                <a:gd name="connsiteX1" fmla="*/ 441911 w 441911"/>
                <a:gd name="connsiteY1" fmla="*/ 422145 h 844290"/>
                <a:gd name="connsiteX2" fmla="*/ 0 w 441911"/>
                <a:gd name="connsiteY2" fmla="*/ 844290 h 844290"/>
                <a:gd name="connsiteX3" fmla="*/ 0 w 441911"/>
                <a:gd name="connsiteY3" fmla="*/ 662312 h 844290"/>
                <a:gd name="connsiteX4" fmla="*/ 251412 w 441911"/>
                <a:gd name="connsiteY4" fmla="*/ 422145 h 844290"/>
                <a:gd name="connsiteX5" fmla="*/ 0 w 441911"/>
                <a:gd name="connsiteY5" fmla="*/ 181978 h 844290"/>
                <a:gd name="connsiteX6" fmla="*/ 0 w 441911"/>
                <a:gd name="connsiteY6" fmla="*/ 0 h 8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1911" h="844290">
                  <a:moveTo>
                    <a:pt x="0" y="0"/>
                  </a:moveTo>
                  <a:lnTo>
                    <a:pt x="441911" y="422145"/>
                  </a:lnTo>
                  <a:lnTo>
                    <a:pt x="0" y="844290"/>
                  </a:lnTo>
                  <a:lnTo>
                    <a:pt x="0" y="662312"/>
                  </a:lnTo>
                  <a:lnTo>
                    <a:pt x="251412" y="422145"/>
                  </a:lnTo>
                  <a:lnTo>
                    <a:pt x="0" y="181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599815" y="1064260"/>
            <a:ext cx="8823960" cy="6259195"/>
            <a:chOff x="5563" y="1103"/>
            <a:chExt cx="13896" cy="9857"/>
          </a:xfrm>
        </p:grpSpPr>
        <p:sp>
          <p:nvSpPr>
            <p:cNvPr id="4" name="ïṩļïďê"/>
            <p:cNvSpPr/>
            <p:nvPr/>
          </p:nvSpPr>
          <p:spPr bwMode="auto">
            <a:xfrm>
              <a:off x="6465" y="5814"/>
              <a:ext cx="2506" cy="508"/>
            </a:xfrm>
            <a:custGeom>
              <a:avLst/>
              <a:gdLst>
                <a:gd name="T0" fmla="*/ 338 w 737"/>
                <a:gd name="T1" fmla="*/ 0 h 149"/>
                <a:gd name="T2" fmla="*/ 396 w 737"/>
                <a:gd name="T3" fmla="*/ 28 h 149"/>
                <a:gd name="T4" fmla="*/ 422 w 737"/>
                <a:gd name="T5" fmla="*/ 22 h 149"/>
                <a:gd name="T6" fmla="*/ 483 w 737"/>
                <a:gd name="T7" fmla="*/ 60 h 149"/>
                <a:gd name="T8" fmla="*/ 538 w 737"/>
                <a:gd name="T9" fmla="*/ 30 h 149"/>
                <a:gd name="T10" fmla="*/ 594 w 737"/>
                <a:gd name="T11" fmla="*/ 62 h 149"/>
                <a:gd name="T12" fmla="*/ 594 w 737"/>
                <a:gd name="T13" fmla="*/ 62 h 149"/>
                <a:gd name="T14" fmla="*/ 642 w 737"/>
                <a:gd name="T15" fmla="*/ 87 h 149"/>
                <a:gd name="T16" fmla="*/ 668 w 737"/>
                <a:gd name="T17" fmla="*/ 82 h 149"/>
                <a:gd name="T18" fmla="*/ 737 w 737"/>
                <a:gd name="T19" fmla="*/ 148 h 149"/>
                <a:gd name="T20" fmla="*/ 737 w 737"/>
                <a:gd name="T21" fmla="*/ 149 h 149"/>
                <a:gd name="T22" fmla="*/ 0 w 737"/>
                <a:gd name="T23" fmla="*/ 149 h 149"/>
                <a:gd name="T24" fmla="*/ 6 w 737"/>
                <a:gd name="T25" fmla="*/ 145 h 149"/>
                <a:gd name="T26" fmla="*/ 3 w 737"/>
                <a:gd name="T27" fmla="*/ 129 h 149"/>
                <a:gd name="T28" fmla="*/ 58 w 737"/>
                <a:gd name="T29" fmla="*/ 71 h 149"/>
                <a:gd name="T30" fmla="*/ 97 w 737"/>
                <a:gd name="T31" fmla="*/ 89 h 149"/>
                <a:gd name="T32" fmla="*/ 132 w 737"/>
                <a:gd name="T33" fmla="*/ 75 h 149"/>
                <a:gd name="T34" fmla="*/ 172 w 737"/>
                <a:gd name="T35" fmla="*/ 94 h 149"/>
                <a:gd name="T36" fmla="*/ 172 w 737"/>
                <a:gd name="T37" fmla="*/ 93 h 149"/>
                <a:gd name="T38" fmla="*/ 220 w 737"/>
                <a:gd name="T39" fmla="*/ 35 h 149"/>
                <a:gd name="T40" fmla="*/ 263 w 737"/>
                <a:gd name="T41" fmla="*/ 66 h 149"/>
                <a:gd name="T42" fmla="*/ 338 w 737"/>
                <a:gd name="T4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149">
                  <a:moveTo>
                    <a:pt x="338" y="0"/>
                  </a:moveTo>
                  <a:cubicBezTo>
                    <a:pt x="361" y="0"/>
                    <a:pt x="381" y="11"/>
                    <a:pt x="396" y="28"/>
                  </a:cubicBezTo>
                  <a:cubicBezTo>
                    <a:pt x="404" y="24"/>
                    <a:pt x="413" y="22"/>
                    <a:pt x="422" y="22"/>
                  </a:cubicBezTo>
                  <a:cubicBezTo>
                    <a:pt x="449" y="22"/>
                    <a:pt x="472" y="38"/>
                    <a:pt x="483" y="60"/>
                  </a:cubicBezTo>
                  <a:cubicBezTo>
                    <a:pt x="495" y="42"/>
                    <a:pt x="515" y="30"/>
                    <a:pt x="538" y="30"/>
                  </a:cubicBezTo>
                  <a:cubicBezTo>
                    <a:pt x="561" y="30"/>
                    <a:pt x="582" y="43"/>
                    <a:pt x="594" y="62"/>
                  </a:cubicBezTo>
                  <a:cubicBezTo>
                    <a:pt x="594" y="62"/>
                    <a:pt x="594" y="62"/>
                    <a:pt x="594" y="62"/>
                  </a:cubicBezTo>
                  <a:cubicBezTo>
                    <a:pt x="614" y="62"/>
                    <a:pt x="631" y="72"/>
                    <a:pt x="642" y="87"/>
                  </a:cubicBezTo>
                  <a:cubicBezTo>
                    <a:pt x="650" y="84"/>
                    <a:pt x="659" y="82"/>
                    <a:pt x="668" y="82"/>
                  </a:cubicBezTo>
                  <a:cubicBezTo>
                    <a:pt x="706" y="82"/>
                    <a:pt x="737" y="112"/>
                    <a:pt x="737" y="148"/>
                  </a:cubicBezTo>
                  <a:cubicBezTo>
                    <a:pt x="737" y="149"/>
                    <a:pt x="737" y="149"/>
                    <a:pt x="737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2" y="148"/>
                    <a:pt x="4" y="146"/>
                    <a:pt x="6" y="145"/>
                  </a:cubicBezTo>
                  <a:cubicBezTo>
                    <a:pt x="4" y="140"/>
                    <a:pt x="3" y="134"/>
                    <a:pt x="3" y="129"/>
                  </a:cubicBezTo>
                  <a:cubicBezTo>
                    <a:pt x="3" y="97"/>
                    <a:pt x="28" y="71"/>
                    <a:pt x="58" y="71"/>
                  </a:cubicBezTo>
                  <a:cubicBezTo>
                    <a:pt x="73" y="71"/>
                    <a:pt x="87" y="78"/>
                    <a:pt x="97" y="89"/>
                  </a:cubicBezTo>
                  <a:cubicBezTo>
                    <a:pt x="106" y="80"/>
                    <a:pt x="119" y="75"/>
                    <a:pt x="132" y="75"/>
                  </a:cubicBezTo>
                  <a:cubicBezTo>
                    <a:pt x="148" y="75"/>
                    <a:pt x="162" y="82"/>
                    <a:pt x="172" y="94"/>
                  </a:cubicBezTo>
                  <a:cubicBezTo>
                    <a:pt x="172" y="93"/>
                    <a:pt x="172" y="93"/>
                    <a:pt x="172" y="93"/>
                  </a:cubicBezTo>
                  <a:cubicBezTo>
                    <a:pt x="172" y="61"/>
                    <a:pt x="194" y="35"/>
                    <a:pt x="220" y="35"/>
                  </a:cubicBezTo>
                  <a:cubicBezTo>
                    <a:pt x="239" y="35"/>
                    <a:pt x="255" y="48"/>
                    <a:pt x="263" y="66"/>
                  </a:cubicBezTo>
                  <a:cubicBezTo>
                    <a:pt x="271" y="28"/>
                    <a:pt x="302" y="0"/>
                    <a:pt x="33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" name="îṥḷíḓe"/>
            <p:cNvSpPr/>
            <p:nvPr/>
          </p:nvSpPr>
          <p:spPr bwMode="auto">
            <a:xfrm>
              <a:off x="6054" y="7476"/>
              <a:ext cx="2506" cy="508"/>
            </a:xfrm>
            <a:custGeom>
              <a:avLst/>
              <a:gdLst>
                <a:gd name="T0" fmla="*/ 338 w 737"/>
                <a:gd name="T1" fmla="*/ 0 h 149"/>
                <a:gd name="T2" fmla="*/ 395 w 737"/>
                <a:gd name="T3" fmla="*/ 28 h 149"/>
                <a:gd name="T4" fmla="*/ 422 w 737"/>
                <a:gd name="T5" fmla="*/ 22 h 149"/>
                <a:gd name="T6" fmla="*/ 482 w 737"/>
                <a:gd name="T7" fmla="*/ 60 h 149"/>
                <a:gd name="T8" fmla="*/ 537 w 737"/>
                <a:gd name="T9" fmla="*/ 30 h 149"/>
                <a:gd name="T10" fmla="*/ 594 w 737"/>
                <a:gd name="T11" fmla="*/ 63 h 149"/>
                <a:gd name="T12" fmla="*/ 594 w 737"/>
                <a:gd name="T13" fmla="*/ 63 h 149"/>
                <a:gd name="T14" fmla="*/ 642 w 737"/>
                <a:gd name="T15" fmla="*/ 87 h 149"/>
                <a:gd name="T16" fmla="*/ 668 w 737"/>
                <a:gd name="T17" fmla="*/ 82 h 149"/>
                <a:gd name="T18" fmla="*/ 737 w 737"/>
                <a:gd name="T19" fmla="*/ 149 h 149"/>
                <a:gd name="T20" fmla="*/ 737 w 737"/>
                <a:gd name="T21" fmla="*/ 149 h 149"/>
                <a:gd name="T22" fmla="*/ 0 w 737"/>
                <a:gd name="T23" fmla="*/ 149 h 149"/>
                <a:gd name="T24" fmla="*/ 5 w 737"/>
                <a:gd name="T25" fmla="*/ 145 h 149"/>
                <a:gd name="T26" fmla="*/ 3 w 737"/>
                <a:gd name="T27" fmla="*/ 129 h 149"/>
                <a:gd name="T28" fmla="*/ 58 w 737"/>
                <a:gd name="T29" fmla="*/ 71 h 149"/>
                <a:gd name="T30" fmla="*/ 97 w 737"/>
                <a:gd name="T31" fmla="*/ 89 h 149"/>
                <a:gd name="T32" fmla="*/ 132 w 737"/>
                <a:gd name="T33" fmla="*/ 75 h 149"/>
                <a:gd name="T34" fmla="*/ 172 w 737"/>
                <a:gd name="T35" fmla="*/ 95 h 149"/>
                <a:gd name="T36" fmla="*/ 172 w 737"/>
                <a:gd name="T37" fmla="*/ 94 h 149"/>
                <a:gd name="T38" fmla="*/ 220 w 737"/>
                <a:gd name="T39" fmla="*/ 36 h 149"/>
                <a:gd name="T40" fmla="*/ 263 w 737"/>
                <a:gd name="T41" fmla="*/ 66 h 149"/>
                <a:gd name="T42" fmla="*/ 338 w 737"/>
                <a:gd name="T4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149">
                  <a:moveTo>
                    <a:pt x="338" y="0"/>
                  </a:moveTo>
                  <a:cubicBezTo>
                    <a:pt x="361" y="0"/>
                    <a:pt x="381" y="11"/>
                    <a:pt x="395" y="28"/>
                  </a:cubicBezTo>
                  <a:cubicBezTo>
                    <a:pt x="404" y="24"/>
                    <a:pt x="413" y="22"/>
                    <a:pt x="422" y="22"/>
                  </a:cubicBezTo>
                  <a:cubicBezTo>
                    <a:pt x="449" y="22"/>
                    <a:pt x="471" y="38"/>
                    <a:pt x="482" y="60"/>
                  </a:cubicBezTo>
                  <a:cubicBezTo>
                    <a:pt x="494" y="42"/>
                    <a:pt x="515" y="30"/>
                    <a:pt x="537" y="30"/>
                  </a:cubicBezTo>
                  <a:cubicBezTo>
                    <a:pt x="561" y="30"/>
                    <a:pt x="582" y="43"/>
                    <a:pt x="594" y="63"/>
                  </a:cubicBezTo>
                  <a:cubicBezTo>
                    <a:pt x="594" y="63"/>
                    <a:pt x="594" y="63"/>
                    <a:pt x="594" y="63"/>
                  </a:cubicBezTo>
                  <a:cubicBezTo>
                    <a:pt x="614" y="63"/>
                    <a:pt x="631" y="72"/>
                    <a:pt x="642" y="87"/>
                  </a:cubicBezTo>
                  <a:cubicBezTo>
                    <a:pt x="650" y="84"/>
                    <a:pt x="659" y="82"/>
                    <a:pt x="668" y="82"/>
                  </a:cubicBezTo>
                  <a:cubicBezTo>
                    <a:pt x="706" y="82"/>
                    <a:pt x="737" y="112"/>
                    <a:pt x="737" y="149"/>
                  </a:cubicBezTo>
                  <a:cubicBezTo>
                    <a:pt x="737" y="149"/>
                    <a:pt x="737" y="149"/>
                    <a:pt x="737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2" y="148"/>
                    <a:pt x="3" y="146"/>
                    <a:pt x="5" y="145"/>
                  </a:cubicBezTo>
                  <a:cubicBezTo>
                    <a:pt x="4" y="140"/>
                    <a:pt x="3" y="135"/>
                    <a:pt x="3" y="129"/>
                  </a:cubicBezTo>
                  <a:cubicBezTo>
                    <a:pt x="3" y="97"/>
                    <a:pt x="28" y="71"/>
                    <a:pt x="58" y="71"/>
                  </a:cubicBezTo>
                  <a:cubicBezTo>
                    <a:pt x="73" y="71"/>
                    <a:pt x="87" y="78"/>
                    <a:pt x="97" y="89"/>
                  </a:cubicBezTo>
                  <a:cubicBezTo>
                    <a:pt x="106" y="80"/>
                    <a:pt x="118" y="75"/>
                    <a:pt x="132" y="75"/>
                  </a:cubicBezTo>
                  <a:cubicBezTo>
                    <a:pt x="147" y="75"/>
                    <a:pt x="162" y="83"/>
                    <a:pt x="172" y="95"/>
                  </a:cubicBezTo>
                  <a:cubicBezTo>
                    <a:pt x="172" y="94"/>
                    <a:pt x="172" y="94"/>
                    <a:pt x="172" y="94"/>
                  </a:cubicBezTo>
                  <a:cubicBezTo>
                    <a:pt x="172" y="62"/>
                    <a:pt x="193" y="36"/>
                    <a:pt x="220" y="36"/>
                  </a:cubicBezTo>
                  <a:cubicBezTo>
                    <a:pt x="239" y="36"/>
                    <a:pt x="255" y="48"/>
                    <a:pt x="263" y="66"/>
                  </a:cubicBezTo>
                  <a:cubicBezTo>
                    <a:pt x="271" y="28"/>
                    <a:pt x="301" y="0"/>
                    <a:pt x="33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7" name="işľídè"/>
            <p:cNvSpPr/>
            <p:nvPr/>
          </p:nvSpPr>
          <p:spPr bwMode="auto">
            <a:xfrm>
              <a:off x="13769" y="6679"/>
              <a:ext cx="2506" cy="506"/>
            </a:xfrm>
            <a:custGeom>
              <a:avLst/>
              <a:gdLst>
                <a:gd name="T0" fmla="*/ 338 w 737"/>
                <a:gd name="T1" fmla="*/ 0 h 149"/>
                <a:gd name="T2" fmla="*/ 396 w 737"/>
                <a:gd name="T3" fmla="*/ 28 h 149"/>
                <a:gd name="T4" fmla="*/ 422 w 737"/>
                <a:gd name="T5" fmla="*/ 22 h 149"/>
                <a:gd name="T6" fmla="*/ 483 w 737"/>
                <a:gd name="T7" fmla="*/ 60 h 149"/>
                <a:gd name="T8" fmla="*/ 538 w 737"/>
                <a:gd name="T9" fmla="*/ 30 h 149"/>
                <a:gd name="T10" fmla="*/ 594 w 737"/>
                <a:gd name="T11" fmla="*/ 62 h 149"/>
                <a:gd name="T12" fmla="*/ 594 w 737"/>
                <a:gd name="T13" fmla="*/ 62 h 149"/>
                <a:gd name="T14" fmla="*/ 642 w 737"/>
                <a:gd name="T15" fmla="*/ 87 h 149"/>
                <a:gd name="T16" fmla="*/ 668 w 737"/>
                <a:gd name="T17" fmla="*/ 82 h 149"/>
                <a:gd name="T18" fmla="*/ 737 w 737"/>
                <a:gd name="T19" fmla="*/ 148 h 149"/>
                <a:gd name="T20" fmla="*/ 737 w 737"/>
                <a:gd name="T21" fmla="*/ 149 h 149"/>
                <a:gd name="T22" fmla="*/ 0 w 737"/>
                <a:gd name="T23" fmla="*/ 149 h 149"/>
                <a:gd name="T24" fmla="*/ 6 w 737"/>
                <a:gd name="T25" fmla="*/ 145 h 149"/>
                <a:gd name="T26" fmla="*/ 4 w 737"/>
                <a:gd name="T27" fmla="*/ 129 h 149"/>
                <a:gd name="T28" fmla="*/ 58 w 737"/>
                <a:gd name="T29" fmla="*/ 71 h 149"/>
                <a:gd name="T30" fmla="*/ 97 w 737"/>
                <a:gd name="T31" fmla="*/ 89 h 149"/>
                <a:gd name="T32" fmla="*/ 132 w 737"/>
                <a:gd name="T33" fmla="*/ 75 h 149"/>
                <a:gd name="T34" fmla="*/ 172 w 737"/>
                <a:gd name="T35" fmla="*/ 94 h 149"/>
                <a:gd name="T36" fmla="*/ 172 w 737"/>
                <a:gd name="T37" fmla="*/ 93 h 149"/>
                <a:gd name="T38" fmla="*/ 221 w 737"/>
                <a:gd name="T39" fmla="*/ 35 h 149"/>
                <a:gd name="T40" fmla="*/ 263 w 737"/>
                <a:gd name="T41" fmla="*/ 66 h 149"/>
                <a:gd name="T42" fmla="*/ 338 w 737"/>
                <a:gd name="T4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149">
                  <a:moveTo>
                    <a:pt x="338" y="0"/>
                  </a:moveTo>
                  <a:cubicBezTo>
                    <a:pt x="361" y="0"/>
                    <a:pt x="382" y="11"/>
                    <a:pt x="396" y="28"/>
                  </a:cubicBezTo>
                  <a:cubicBezTo>
                    <a:pt x="404" y="24"/>
                    <a:pt x="413" y="22"/>
                    <a:pt x="422" y="22"/>
                  </a:cubicBezTo>
                  <a:cubicBezTo>
                    <a:pt x="449" y="22"/>
                    <a:pt x="472" y="38"/>
                    <a:pt x="483" y="60"/>
                  </a:cubicBezTo>
                  <a:cubicBezTo>
                    <a:pt x="495" y="42"/>
                    <a:pt x="515" y="30"/>
                    <a:pt x="538" y="30"/>
                  </a:cubicBezTo>
                  <a:cubicBezTo>
                    <a:pt x="562" y="30"/>
                    <a:pt x="582" y="43"/>
                    <a:pt x="594" y="62"/>
                  </a:cubicBezTo>
                  <a:cubicBezTo>
                    <a:pt x="594" y="62"/>
                    <a:pt x="594" y="62"/>
                    <a:pt x="594" y="62"/>
                  </a:cubicBezTo>
                  <a:cubicBezTo>
                    <a:pt x="614" y="62"/>
                    <a:pt x="631" y="72"/>
                    <a:pt x="642" y="87"/>
                  </a:cubicBezTo>
                  <a:cubicBezTo>
                    <a:pt x="650" y="84"/>
                    <a:pt x="659" y="82"/>
                    <a:pt x="668" y="82"/>
                  </a:cubicBezTo>
                  <a:cubicBezTo>
                    <a:pt x="706" y="82"/>
                    <a:pt x="737" y="112"/>
                    <a:pt x="737" y="148"/>
                  </a:cubicBezTo>
                  <a:cubicBezTo>
                    <a:pt x="737" y="149"/>
                    <a:pt x="737" y="149"/>
                    <a:pt x="737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2" y="148"/>
                    <a:pt x="4" y="146"/>
                    <a:pt x="6" y="145"/>
                  </a:cubicBezTo>
                  <a:cubicBezTo>
                    <a:pt x="4" y="140"/>
                    <a:pt x="4" y="134"/>
                    <a:pt x="4" y="129"/>
                  </a:cubicBezTo>
                  <a:cubicBezTo>
                    <a:pt x="4" y="97"/>
                    <a:pt x="28" y="71"/>
                    <a:pt x="58" y="71"/>
                  </a:cubicBezTo>
                  <a:cubicBezTo>
                    <a:pt x="73" y="71"/>
                    <a:pt x="87" y="78"/>
                    <a:pt x="97" y="89"/>
                  </a:cubicBezTo>
                  <a:cubicBezTo>
                    <a:pt x="106" y="80"/>
                    <a:pt x="119" y="75"/>
                    <a:pt x="132" y="75"/>
                  </a:cubicBezTo>
                  <a:cubicBezTo>
                    <a:pt x="148" y="75"/>
                    <a:pt x="162" y="82"/>
                    <a:pt x="172" y="94"/>
                  </a:cubicBezTo>
                  <a:cubicBezTo>
                    <a:pt x="172" y="93"/>
                    <a:pt x="172" y="93"/>
                    <a:pt x="172" y="93"/>
                  </a:cubicBezTo>
                  <a:cubicBezTo>
                    <a:pt x="172" y="61"/>
                    <a:pt x="194" y="35"/>
                    <a:pt x="221" y="35"/>
                  </a:cubicBezTo>
                  <a:cubicBezTo>
                    <a:pt x="239" y="35"/>
                    <a:pt x="255" y="48"/>
                    <a:pt x="263" y="66"/>
                  </a:cubicBezTo>
                  <a:cubicBezTo>
                    <a:pt x="271" y="28"/>
                    <a:pt x="302" y="0"/>
                    <a:pt x="33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9" name="iśľïḑé"/>
            <p:cNvSpPr/>
            <p:nvPr/>
          </p:nvSpPr>
          <p:spPr>
            <a:xfrm>
              <a:off x="5563" y="5784"/>
              <a:ext cx="13897" cy="5177"/>
            </a:xfrm>
            <a:custGeom>
              <a:avLst/>
              <a:gdLst>
                <a:gd name="connsiteX0" fmla="*/ 0 w 9445043"/>
                <a:gd name="connsiteY0" fmla="*/ 3114675 h 3114675"/>
                <a:gd name="connsiteX1" fmla="*/ 4722522 w 9445043"/>
                <a:gd name="connsiteY1" fmla="*/ 0 h 3114675"/>
                <a:gd name="connsiteX2" fmla="*/ 9445043 w 9445043"/>
                <a:gd name="connsiteY2" fmla="*/ 3114675 h 3114675"/>
                <a:gd name="connsiteX3" fmla="*/ 0 w 9445043"/>
                <a:gd name="connsiteY3" fmla="*/ 3114675 h 3114675"/>
                <a:gd name="connsiteX0-1" fmla="*/ 0 w 9445043"/>
                <a:gd name="connsiteY0-2" fmla="*/ 2954037 h 2954037"/>
                <a:gd name="connsiteX1-3" fmla="*/ 4870803 w 9445043"/>
                <a:gd name="connsiteY1-4" fmla="*/ 0 h 2954037"/>
                <a:gd name="connsiteX2-5" fmla="*/ 9445043 w 9445043"/>
                <a:gd name="connsiteY2-6" fmla="*/ 2954037 h 2954037"/>
                <a:gd name="connsiteX3-7" fmla="*/ 0 w 9445043"/>
                <a:gd name="connsiteY3-8" fmla="*/ 2954037 h 2954037"/>
                <a:gd name="connsiteX0-9" fmla="*/ 0 w 9445043"/>
                <a:gd name="connsiteY0-10" fmla="*/ 3114675 h 3114675"/>
                <a:gd name="connsiteX1-11" fmla="*/ 4784306 w 9445043"/>
                <a:gd name="connsiteY1-12" fmla="*/ 0 h 3114675"/>
                <a:gd name="connsiteX2-13" fmla="*/ 9445043 w 9445043"/>
                <a:gd name="connsiteY2-14" fmla="*/ 3114675 h 3114675"/>
                <a:gd name="connsiteX3-15" fmla="*/ 0 w 9445043"/>
                <a:gd name="connsiteY3-16" fmla="*/ 3114675 h 3114675"/>
                <a:gd name="connsiteX0-17" fmla="*/ 0 w 8924343"/>
                <a:gd name="connsiteY0-18" fmla="*/ 3114675 h 3381375"/>
                <a:gd name="connsiteX1-19" fmla="*/ 4784306 w 8924343"/>
                <a:gd name="connsiteY1-20" fmla="*/ 0 h 3381375"/>
                <a:gd name="connsiteX2-21" fmla="*/ 8924343 w 8924343"/>
                <a:gd name="connsiteY2-22" fmla="*/ 3381375 h 3381375"/>
                <a:gd name="connsiteX3-23" fmla="*/ 0 w 8924343"/>
                <a:gd name="connsiteY3-24" fmla="*/ 3114675 h 3381375"/>
                <a:gd name="connsiteX0-25" fmla="*/ 0 w 8898943"/>
                <a:gd name="connsiteY0-26" fmla="*/ 3470275 h 3470275"/>
                <a:gd name="connsiteX1-27" fmla="*/ 4758906 w 8898943"/>
                <a:gd name="connsiteY1-28" fmla="*/ 0 h 3470275"/>
                <a:gd name="connsiteX2-29" fmla="*/ 8898943 w 8898943"/>
                <a:gd name="connsiteY2-30" fmla="*/ 3381375 h 3470275"/>
                <a:gd name="connsiteX3-31" fmla="*/ 0 w 8898943"/>
                <a:gd name="connsiteY3-32" fmla="*/ 3470275 h 3470275"/>
                <a:gd name="connsiteX0-33" fmla="*/ 0 w 9076743"/>
                <a:gd name="connsiteY0-34" fmla="*/ 3241675 h 3381375"/>
                <a:gd name="connsiteX1-35" fmla="*/ 4936706 w 9076743"/>
                <a:gd name="connsiteY1-36" fmla="*/ 0 h 3381375"/>
                <a:gd name="connsiteX2-37" fmla="*/ 9076743 w 9076743"/>
                <a:gd name="connsiteY2-38" fmla="*/ 3381375 h 3381375"/>
                <a:gd name="connsiteX3-39" fmla="*/ 0 w 9076743"/>
                <a:gd name="connsiteY3-40" fmla="*/ 3241675 h 33813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9076743" h="3381375">
                  <a:moveTo>
                    <a:pt x="0" y="3241675"/>
                  </a:moveTo>
                  <a:lnTo>
                    <a:pt x="4936706" y="0"/>
                  </a:lnTo>
                  <a:lnTo>
                    <a:pt x="9076743" y="3381375"/>
                  </a:lnTo>
                  <a:lnTo>
                    <a:pt x="0" y="3241675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0" name="íSľïḓé"/>
            <p:cNvSpPr/>
            <p:nvPr/>
          </p:nvSpPr>
          <p:spPr>
            <a:xfrm>
              <a:off x="12193" y="7783"/>
              <a:ext cx="3715" cy="3124"/>
            </a:xfrm>
            <a:custGeom>
              <a:avLst/>
              <a:gdLst>
                <a:gd name="connsiteX0" fmla="*/ 691440 w 2426365"/>
                <a:gd name="connsiteY0" fmla="*/ 0 h 2040200"/>
                <a:gd name="connsiteX1" fmla="*/ 2426365 w 2426365"/>
                <a:gd name="connsiteY1" fmla="*/ 2040200 h 2040200"/>
                <a:gd name="connsiteX2" fmla="*/ 0 w 2426365"/>
                <a:gd name="connsiteY2" fmla="*/ 2002855 h 2040200"/>
                <a:gd name="connsiteX3" fmla="*/ 691440 w 2426365"/>
                <a:gd name="connsiteY3" fmla="*/ 0 h 204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6365" h="2040200">
                  <a:moveTo>
                    <a:pt x="691440" y="0"/>
                  </a:moveTo>
                  <a:lnTo>
                    <a:pt x="2426365" y="2040200"/>
                  </a:lnTo>
                  <a:lnTo>
                    <a:pt x="0" y="2002855"/>
                  </a:lnTo>
                  <a:lnTo>
                    <a:pt x="69144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51" name="îŝ1iḓè"/>
            <p:cNvSpPr/>
            <p:nvPr/>
          </p:nvSpPr>
          <p:spPr>
            <a:xfrm>
              <a:off x="8502" y="8093"/>
              <a:ext cx="3288" cy="2733"/>
            </a:xfrm>
            <a:custGeom>
              <a:avLst/>
              <a:gdLst>
                <a:gd name="connsiteX0" fmla="*/ 2147420 w 2147420"/>
                <a:gd name="connsiteY0" fmla="*/ 0 h 1784858"/>
                <a:gd name="connsiteX1" fmla="*/ 1397334 w 2147420"/>
                <a:gd name="connsiteY1" fmla="*/ 1784858 h 1784858"/>
                <a:gd name="connsiteX2" fmla="*/ 0 w 2147420"/>
                <a:gd name="connsiteY2" fmla="*/ 1763351 h 1784858"/>
                <a:gd name="connsiteX3" fmla="*/ 2147420 w 2147420"/>
                <a:gd name="connsiteY3" fmla="*/ 0 h 178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7420" h="1784858">
                  <a:moveTo>
                    <a:pt x="2147420" y="0"/>
                  </a:moveTo>
                  <a:lnTo>
                    <a:pt x="1397334" y="1784858"/>
                  </a:lnTo>
                  <a:lnTo>
                    <a:pt x="0" y="1763351"/>
                  </a:lnTo>
                  <a:lnTo>
                    <a:pt x="214742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9" name="îŝ1ïďè"/>
            <p:cNvSpPr/>
            <p:nvPr/>
          </p:nvSpPr>
          <p:spPr bwMode="auto">
            <a:xfrm>
              <a:off x="13482" y="3048"/>
              <a:ext cx="2503" cy="506"/>
            </a:xfrm>
            <a:custGeom>
              <a:avLst/>
              <a:gdLst>
                <a:gd name="T0" fmla="*/ 338 w 737"/>
                <a:gd name="T1" fmla="*/ 0 h 149"/>
                <a:gd name="T2" fmla="*/ 395 w 737"/>
                <a:gd name="T3" fmla="*/ 28 h 149"/>
                <a:gd name="T4" fmla="*/ 422 w 737"/>
                <a:gd name="T5" fmla="*/ 23 h 149"/>
                <a:gd name="T6" fmla="*/ 482 w 737"/>
                <a:gd name="T7" fmla="*/ 61 h 149"/>
                <a:gd name="T8" fmla="*/ 537 w 737"/>
                <a:gd name="T9" fmla="*/ 30 h 149"/>
                <a:gd name="T10" fmla="*/ 594 w 737"/>
                <a:gd name="T11" fmla="*/ 63 h 149"/>
                <a:gd name="T12" fmla="*/ 594 w 737"/>
                <a:gd name="T13" fmla="*/ 63 h 149"/>
                <a:gd name="T14" fmla="*/ 642 w 737"/>
                <a:gd name="T15" fmla="*/ 87 h 149"/>
                <a:gd name="T16" fmla="*/ 668 w 737"/>
                <a:gd name="T17" fmla="*/ 82 h 149"/>
                <a:gd name="T18" fmla="*/ 737 w 737"/>
                <a:gd name="T19" fmla="*/ 149 h 149"/>
                <a:gd name="T20" fmla="*/ 737 w 737"/>
                <a:gd name="T21" fmla="*/ 149 h 149"/>
                <a:gd name="T22" fmla="*/ 0 w 737"/>
                <a:gd name="T23" fmla="*/ 149 h 149"/>
                <a:gd name="T24" fmla="*/ 5 w 737"/>
                <a:gd name="T25" fmla="*/ 145 h 149"/>
                <a:gd name="T26" fmla="*/ 3 w 737"/>
                <a:gd name="T27" fmla="*/ 129 h 149"/>
                <a:gd name="T28" fmla="*/ 57 w 737"/>
                <a:gd name="T29" fmla="*/ 71 h 149"/>
                <a:gd name="T30" fmla="*/ 97 w 737"/>
                <a:gd name="T31" fmla="*/ 89 h 149"/>
                <a:gd name="T32" fmla="*/ 131 w 737"/>
                <a:gd name="T33" fmla="*/ 75 h 149"/>
                <a:gd name="T34" fmla="*/ 172 w 737"/>
                <a:gd name="T35" fmla="*/ 95 h 149"/>
                <a:gd name="T36" fmla="*/ 172 w 737"/>
                <a:gd name="T37" fmla="*/ 94 h 149"/>
                <a:gd name="T38" fmla="*/ 220 w 737"/>
                <a:gd name="T39" fmla="*/ 36 h 149"/>
                <a:gd name="T40" fmla="*/ 263 w 737"/>
                <a:gd name="T41" fmla="*/ 66 h 149"/>
                <a:gd name="T42" fmla="*/ 338 w 737"/>
                <a:gd name="T4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149">
                  <a:moveTo>
                    <a:pt x="338" y="0"/>
                  </a:moveTo>
                  <a:cubicBezTo>
                    <a:pt x="361" y="0"/>
                    <a:pt x="381" y="11"/>
                    <a:pt x="395" y="28"/>
                  </a:cubicBezTo>
                  <a:cubicBezTo>
                    <a:pt x="403" y="25"/>
                    <a:pt x="413" y="23"/>
                    <a:pt x="422" y="23"/>
                  </a:cubicBezTo>
                  <a:cubicBezTo>
                    <a:pt x="448" y="23"/>
                    <a:pt x="471" y="38"/>
                    <a:pt x="482" y="61"/>
                  </a:cubicBezTo>
                  <a:cubicBezTo>
                    <a:pt x="494" y="42"/>
                    <a:pt x="514" y="30"/>
                    <a:pt x="537" y="30"/>
                  </a:cubicBezTo>
                  <a:cubicBezTo>
                    <a:pt x="561" y="30"/>
                    <a:pt x="582" y="43"/>
                    <a:pt x="594" y="63"/>
                  </a:cubicBezTo>
                  <a:cubicBezTo>
                    <a:pt x="594" y="63"/>
                    <a:pt x="594" y="63"/>
                    <a:pt x="594" y="63"/>
                  </a:cubicBezTo>
                  <a:cubicBezTo>
                    <a:pt x="614" y="63"/>
                    <a:pt x="631" y="72"/>
                    <a:pt x="642" y="87"/>
                  </a:cubicBezTo>
                  <a:cubicBezTo>
                    <a:pt x="650" y="84"/>
                    <a:pt x="659" y="82"/>
                    <a:pt x="668" y="82"/>
                  </a:cubicBezTo>
                  <a:cubicBezTo>
                    <a:pt x="706" y="82"/>
                    <a:pt x="737" y="112"/>
                    <a:pt x="737" y="149"/>
                  </a:cubicBezTo>
                  <a:cubicBezTo>
                    <a:pt x="737" y="149"/>
                    <a:pt x="737" y="149"/>
                    <a:pt x="737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2" y="148"/>
                    <a:pt x="3" y="147"/>
                    <a:pt x="5" y="145"/>
                  </a:cubicBezTo>
                  <a:cubicBezTo>
                    <a:pt x="4" y="140"/>
                    <a:pt x="3" y="135"/>
                    <a:pt x="3" y="129"/>
                  </a:cubicBezTo>
                  <a:cubicBezTo>
                    <a:pt x="3" y="97"/>
                    <a:pt x="27" y="71"/>
                    <a:pt x="57" y="71"/>
                  </a:cubicBezTo>
                  <a:cubicBezTo>
                    <a:pt x="73" y="71"/>
                    <a:pt x="87" y="78"/>
                    <a:pt x="97" y="89"/>
                  </a:cubicBezTo>
                  <a:cubicBezTo>
                    <a:pt x="106" y="81"/>
                    <a:pt x="118" y="75"/>
                    <a:pt x="131" y="75"/>
                  </a:cubicBezTo>
                  <a:cubicBezTo>
                    <a:pt x="147" y="75"/>
                    <a:pt x="162" y="83"/>
                    <a:pt x="172" y="95"/>
                  </a:cubicBezTo>
                  <a:cubicBezTo>
                    <a:pt x="172" y="94"/>
                    <a:pt x="172" y="94"/>
                    <a:pt x="172" y="94"/>
                  </a:cubicBezTo>
                  <a:cubicBezTo>
                    <a:pt x="172" y="62"/>
                    <a:pt x="193" y="36"/>
                    <a:pt x="220" y="36"/>
                  </a:cubicBezTo>
                  <a:cubicBezTo>
                    <a:pt x="239" y="36"/>
                    <a:pt x="255" y="48"/>
                    <a:pt x="263" y="66"/>
                  </a:cubicBezTo>
                  <a:cubicBezTo>
                    <a:pt x="271" y="29"/>
                    <a:pt x="301" y="0"/>
                    <a:pt x="33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0" name="ïŝļïḋe"/>
            <p:cNvSpPr/>
            <p:nvPr/>
          </p:nvSpPr>
          <p:spPr bwMode="auto">
            <a:xfrm>
              <a:off x="9175" y="4309"/>
              <a:ext cx="2501" cy="506"/>
            </a:xfrm>
            <a:custGeom>
              <a:avLst/>
              <a:gdLst>
                <a:gd name="T0" fmla="*/ 338 w 736"/>
                <a:gd name="T1" fmla="*/ 0 h 149"/>
                <a:gd name="T2" fmla="*/ 395 w 736"/>
                <a:gd name="T3" fmla="*/ 28 h 149"/>
                <a:gd name="T4" fmla="*/ 422 w 736"/>
                <a:gd name="T5" fmla="*/ 23 h 149"/>
                <a:gd name="T6" fmla="*/ 482 w 736"/>
                <a:gd name="T7" fmla="*/ 61 h 149"/>
                <a:gd name="T8" fmla="*/ 537 w 736"/>
                <a:gd name="T9" fmla="*/ 30 h 149"/>
                <a:gd name="T10" fmla="*/ 594 w 736"/>
                <a:gd name="T11" fmla="*/ 63 h 149"/>
                <a:gd name="T12" fmla="*/ 594 w 736"/>
                <a:gd name="T13" fmla="*/ 63 h 149"/>
                <a:gd name="T14" fmla="*/ 641 w 736"/>
                <a:gd name="T15" fmla="*/ 87 h 149"/>
                <a:gd name="T16" fmla="*/ 668 w 736"/>
                <a:gd name="T17" fmla="*/ 82 h 149"/>
                <a:gd name="T18" fmla="*/ 736 w 736"/>
                <a:gd name="T19" fmla="*/ 149 h 149"/>
                <a:gd name="T20" fmla="*/ 736 w 736"/>
                <a:gd name="T21" fmla="*/ 149 h 149"/>
                <a:gd name="T22" fmla="*/ 0 w 736"/>
                <a:gd name="T23" fmla="*/ 149 h 149"/>
                <a:gd name="T24" fmla="*/ 5 w 736"/>
                <a:gd name="T25" fmla="*/ 145 h 149"/>
                <a:gd name="T26" fmla="*/ 3 w 736"/>
                <a:gd name="T27" fmla="*/ 129 h 149"/>
                <a:gd name="T28" fmla="*/ 57 w 736"/>
                <a:gd name="T29" fmla="*/ 71 h 149"/>
                <a:gd name="T30" fmla="*/ 96 w 736"/>
                <a:gd name="T31" fmla="*/ 89 h 149"/>
                <a:gd name="T32" fmla="*/ 131 w 736"/>
                <a:gd name="T33" fmla="*/ 75 h 149"/>
                <a:gd name="T34" fmla="*/ 171 w 736"/>
                <a:gd name="T35" fmla="*/ 95 h 149"/>
                <a:gd name="T36" fmla="*/ 171 w 736"/>
                <a:gd name="T37" fmla="*/ 94 h 149"/>
                <a:gd name="T38" fmla="*/ 220 w 736"/>
                <a:gd name="T39" fmla="*/ 36 h 149"/>
                <a:gd name="T40" fmla="*/ 263 w 736"/>
                <a:gd name="T41" fmla="*/ 66 h 149"/>
                <a:gd name="T42" fmla="*/ 338 w 736"/>
                <a:gd name="T4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6" h="149">
                  <a:moveTo>
                    <a:pt x="338" y="0"/>
                  </a:moveTo>
                  <a:cubicBezTo>
                    <a:pt x="361" y="0"/>
                    <a:pt x="381" y="11"/>
                    <a:pt x="395" y="28"/>
                  </a:cubicBezTo>
                  <a:cubicBezTo>
                    <a:pt x="403" y="25"/>
                    <a:pt x="412" y="23"/>
                    <a:pt x="422" y="23"/>
                  </a:cubicBezTo>
                  <a:cubicBezTo>
                    <a:pt x="448" y="23"/>
                    <a:pt x="471" y="38"/>
                    <a:pt x="482" y="61"/>
                  </a:cubicBezTo>
                  <a:cubicBezTo>
                    <a:pt x="494" y="42"/>
                    <a:pt x="514" y="30"/>
                    <a:pt x="537" y="30"/>
                  </a:cubicBezTo>
                  <a:cubicBezTo>
                    <a:pt x="561" y="30"/>
                    <a:pt x="582" y="43"/>
                    <a:pt x="594" y="63"/>
                  </a:cubicBezTo>
                  <a:cubicBezTo>
                    <a:pt x="594" y="63"/>
                    <a:pt x="594" y="63"/>
                    <a:pt x="594" y="63"/>
                  </a:cubicBezTo>
                  <a:cubicBezTo>
                    <a:pt x="613" y="63"/>
                    <a:pt x="631" y="73"/>
                    <a:pt x="641" y="87"/>
                  </a:cubicBezTo>
                  <a:cubicBezTo>
                    <a:pt x="650" y="84"/>
                    <a:pt x="658" y="82"/>
                    <a:pt x="668" y="82"/>
                  </a:cubicBezTo>
                  <a:cubicBezTo>
                    <a:pt x="706" y="82"/>
                    <a:pt x="736" y="112"/>
                    <a:pt x="736" y="149"/>
                  </a:cubicBezTo>
                  <a:cubicBezTo>
                    <a:pt x="736" y="149"/>
                    <a:pt x="736" y="149"/>
                    <a:pt x="736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" y="148"/>
                    <a:pt x="3" y="147"/>
                    <a:pt x="5" y="145"/>
                  </a:cubicBezTo>
                  <a:cubicBezTo>
                    <a:pt x="4" y="140"/>
                    <a:pt x="3" y="135"/>
                    <a:pt x="3" y="129"/>
                  </a:cubicBezTo>
                  <a:cubicBezTo>
                    <a:pt x="3" y="97"/>
                    <a:pt x="27" y="71"/>
                    <a:pt x="57" y="71"/>
                  </a:cubicBezTo>
                  <a:cubicBezTo>
                    <a:pt x="73" y="71"/>
                    <a:pt x="87" y="78"/>
                    <a:pt x="96" y="89"/>
                  </a:cubicBezTo>
                  <a:cubicBezTo>
                    <a:pt x="106" y="81"/>
                    <a:pt x="118" y="75"/>
                    <a:pt x="131" y="75"/>
                  </a:cubicBezTo>
                  <a:cubicBezTo>
                    <a:pt x="147" y="75"/>
                    <a:pt x="161" y="83"/>
                    <a:pt x="171" y="95"/>
                  </a:cubicBezTo>
                  <a:cubicBezTo>
                    <a:pt x="171" y="94"/>
                    <a:pt x="171" y="94"/>
                    <a:pt x="171" y="94"/>
                  </a:cubicBezTo>
                  <a:cubicBezTo>
                    <a:pt x="171" y="62"/>
                    <a:pt x="193" y="36"/>
                    <a:pt x="220" y="36"/>
                  </a:cubicBezTo>
                  <a:cubicBezTo>
                    <a:pt x="239" y="36"/>
                    <a:pt x="255" y="48"/>
                    <a:pt x="263" y="66"/>
                  </a:cubicBezTo>
                  <a:cubicBezTo>
                    <a:pt x="270" y="29"/>
                    <a:pt x="301" y="0"/>
                    <a:pt x="33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" name="íṡľiḋê"/>
            <p:cNvSpPr/>
            <p:nvPr/>
          </p:nvSpPr>
          <p:spPr bwMode="auto">
            <a:xfrm>
              <a:off x="6295" y="2693"/>
              <a:ext cx="2501" cy="508"/>
            </a:xfrm>
            <a:custGeom>
              <a:avLst/>
              <a:gdLst>
                <a:gd name="T0" fmla="*/ 338 w 736"/>
                <a:gd name="T1" fmla="*/ 0 h 149"/>
                <a:gd name="T2" fmla="*/ 395 w 736"/>
                <a:gd name="T3" fmla="*/ 28 h 149"/>
                <a:gd name="T4" fmla="*/ 422 w 736"/>
                <a:gd name="T5" fmla="*/ 22 h 149"/>
                <a:gd name="T6" fmla="*/ 482 w 736"/>
                <a:gd name="T7" fmla="*/ 60 h 149"/>
                <a:gd name="T8" fmla="*/ 537 w 736"/>
                <a:gd name="T9" fmla="*/ 30 h 149"/>
                <a:gd name="T10" fmla="*/ 593 w 736"/>
                <a:gd name="T11" fmla="*/ 63 h 149"/>
                <a:gd name="T12" fmla="*/ 594 w 736"/>
                <a:gd name="T13" fmla="*/ 63 h 149"/>
                <a:gd name="T14" fmla="*/ 641 w 736"/>
                <a:gd name="T15" fmla="*/ 87 h 149"/>
                <a:gd name="T16" fmla="*/ 668 w 736"/>
                <a:gd name="T17" fmla="*/ 82 h 149"/>
                <a:gd name="T18" fmla="*/ 736 w 736"/>
                <a:gd name="T19" fmla="*/ 149 h 149"/>
                <a:gd name="T20" fmla="*/ 736 w 736"/>
                <a:gd name="T21" fmla="*/ 149 h 149"/>
                <a:gd name="T22" fmla="*/ 0 w 736"/>
                <a:gd name="T23" fmla="*/ 149 h 149"/>
                <a:gd name="T24" fmla="*/ 5 w 736"/>
                <a:gd name="T25" fmla="*/ 145 h 149"/>
                <a:gd name="T26" fmla="*/ 3 w 736"/>
                <a:gd name="T27" fmla="*/ 129 h 149"/>
                <a:gd name="T28" fmla="*/ 57 w 736"/>
                <a:gd name="T29" fmla="*/ 71 h 149"/>
                <a:gd name="T30" fmla="*/ 96 w 736"/>
                <a:gd name="T31" fmla="*/ 89 h 149"/>
                <a:gd name="T32" fmla="*/ 131 w 736"/>
                <a:gd name="T33" fmla="*/ 75 h 149"/>
                <a:gd name="T34" fmla="*/ 171 w 736"/>
                <a:gd name="T35" fmla="*/ 95 h 149"/>
                <a:gd name="T36" fmla="*/ 171 w 736"/>
                <a:gd name="T37" fmla="*/ 93 h 149"/>
                <a:gd name="T38" fmla="*/ 220 w 736"/>
                <a:gd name="T39" fmla="*/ 35 h 149"/>
                <a:gd name="T40" fmla="*/ 263 w 736"/>
                <a:gd name="T41" fmla="*/ 66 h 149"/>
                <a:gd name="T42" fmla="*/ 338 w 736"/>
                <a:gd name="T4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6" h="149">
                  <a:moveTo>
                    <a:pt x="338" y="0"/>
                  </a:moveTo>
                  <a:cubicBezTo>
                    <a:pt x="360" y="0"/>
                    <a:pt x="381" y="11"/>
                    <a:pt x="395" y="28"/>
                  </a:cubicBezTo>
                  <a:cubicBezTo>
                    <a:pt x="403" y="24"/>
                    <a:pt x="412" y="22"/>
                    <a:pt x="422" y="22"/>
                  </a:cubicBezTo>
                  <a:cubicBezTo>
                    <a:pt x="448" y="22"/>
                    <a:pt x="471" y="38"/>
                    <a:pt x="482" y="60"/>
                  </a:cubicBezTo>
                  <a:cubicBezTo>
                    <a:pt x="494" y="42"/>
                    <a:pt x="514" y="30"/>
                    <a:pt x="537" y="30"/>
                  </a:cubicBezTo>
                  <a:cubicBezTo>
                    <a:pt x="561" y="30"/>
                    <a:pt x="582" y="43"/>
                    <a:pt x="593" y="63"/>
                  </a:cubicBezTo>
                  <a:cubicBezTo>
                    <a:pt x="594" y="63"/>
                    <a:pt x="594" y="63"/>
                    <a:pt x="594" y="63"/>
                  </a:cubicBezTo>
                  <a:cubicBezTo>
                    <a:pt x="613" y="63"/>
                    <a:pt x="631" y="72"/>
                    <a:pt x="641" y="87"/>
                  </a:cubicBezTo>
                  <a:cubicBezTo>
                    <a:pt x="650" y="84"/>
                    <a:pt x="658" y="82"/>
                    <a:pt x="668" y="82"/>
                  </a:cubicBezTo>
                  <a:cubicBezTo>
                    <a:pt x="706" y="82"/>
                    <a:pt x="736" y="112"/>
                    <a:pt x="736" y="149"/>
                  </a:cubicBezTo>
                  <a:cubicBezTo>
                    <a:pt x="736" y="149"/>
                    <a:pt x="736" y="149"/>
                    <a:pt x="736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" y="148"/>
                    <a:pt x="3" y="146"/>
                    <a:pt x="5" y="145"/>
                  </a:cubicBezTo>
                  <a:cubicBezTo>
                    <a:pt x="4" y="140"/>
                    <a:pt x="3" y="135"/>
                    <a:pt x="3" y="129"/>
                  </a:cubicBezTo>
                  <a:cubicBezTo>
                    <a:pt x="3" y="97"/>
                    <a:pt x="27" y="71"/>
                    <a:pt x="57" y="71"/>
                  </a:cubicBezTo>
                  <a:cubicBezTo>
                    <a:pt x="73" y="71"/>
                    <a:pt x="86" y="78"/>
                    <a:pt x="96" y="89"/>
                  </a:cubicBezTo>
                  <a:cubicBezTo>
                    <a:pt x="106" y="80"/>
                    <a:pt x="118" y="75"/>
                    <a:pt x="131" y="75"/>
                  </a:cubicBezTo>
                  <a:cubicBezTo>
                    <a:pt x="147" y="75"/>
                    <a:pt x="161" y="83"/>
                    <a:pt x="171" y="95"/>
                  </a:cubicBezTo>
                  <a:cubicBezTo>
                    <a:pt x="171" y="93"/>
                    <a:pt x="171" y="93"/>
                    <a:pt x="171" y="93"/>
                  </a:cubicBezTo>
                  <a:cubicBezTo>
                    <a:pt x="171" y="61"/>
                    <a:pt x="193" y="35"/>
                    <a:pt x="220" y="35"/>
                  </a:cubicBezTo>
                  <a:cubicBezTo>
                    <a:pt x="238" y="35"/>
                    <a:pt x="255" y="48"/>
                    <a:pt x="263" y="66"/>
                  </a:cubicBezTo>
                  <a:cubicBezTo>
                    <a:pt x="270" y="28"/>
                    <a:pt x="301" y="0"/>
                    <a:pt x="33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2" name="îsḻïḑê"/>
            <p:cNvSpPr/>
            <p:nvPr/>
          </p:nvSpPr>
          <p:spPr bwMode="auto">
            <a:xfrm>
              <a:off x="13586" y="1650"/>
              <a:ext cx="2506" cy="510"/>
            </a:xfrm>
            <a:custGeom>
              <a:avLst/>
              <a:gdLst>
                <a:gd name="T0" fmla="*/ 339 w 737"/>
                <a:gd name="T1" fmla="*/ 0 h 150"/>
                <a:gd name="T2" fmla="*/ 396 w 737"/>
                <a:gd name="T3" fmla="*/ 28 h 150"/>
                <a:gd name="T4" fmla="*/ 423 w 737"/>
                <a:gd name="T5" fmla="*/ 23 h 150"/>
                <a:gd name="T6" fmla="*/ 483 w 737"/>
                <a:gd name="T7" fmla="*/ 61 h 150"/>
                <a:gd name="T8" fmla="*/ 538 w 737"/>
                <a:gd name="T9" fmla="*/ 30 h 150"/>
                <a:gd name="T10" fmla="*/ 594 w 737"/>
                <a:gd name="T11" fmla="*/ 63 h 150"/>
                <a:gd name="T12" fmla="*/ 594 w 737"/>
                <a:gd name="T13" fmla="*/ 63 h 150"/>
                <a:gd name="T14" fmla="*/ 642 w 737"/>
                <a:gd name="T15" fmla="*/ 87 h 150"/>
                <a:gd name="T16" fmla="*/ 669 w 737"/>
                <a:gd name="T17" fmla="*/ 82 h 150"/>
                <a:gd name="T18" fmla="*/ 737 w 737"/>
                <a:gd name="T19" fmla="*/ 149 h 150"/>
                <a:gd name="T20" fmla="*/ 737 w 737"/>
                <a:gd name="T21" fmla="*/ 150 h 150"/>
                <a:gd name="T22" fmla="*/ 0 w 737"/>
                <a:gd name="T23" fmla="*/ 150 h 150"/>
                <a:gd name="T24" fmla="*/ 6 w 737"/>
                <a:gd name="T25" fmla="*/ 146 h 150"/>
                <a:gd name="T26" fmla="*/ 4 w 737"/>
                <a:gd name="T27" fmla="*/ 129 h 150"/>
                <a:gd name="T28" fmla="*/ 58 w 737"/>
                <a:gd name="T29" fmla="*/ 71 h 150"/>
                <a:gd name="T30" fmla="*/ 97 w 737"/>
                <a:gd name="T31" fmla="*/ 89 h 150"/>
                <a:gd name="T32" fmla="*/ 132 w 737"/>
                <a:gd name="T33" fmla="*/ 76 h 150"/>
                <a:gd name="T34" fmla="*/ 172 w 737"/>
                <a:gd name="T35" fmla="*/ 95 h 150"/>
                <a:gd name="T36" fmla="*/ 172 w 737"/>
                <a:gd name="T37" fmla="*/ 94 h 150"/>
                <a:gd name="T38" fmla="*/ 221 w 737"/>
                <a:gd name="T39" fmla="*/ 36 h 150"/>
                <a:gd name="T40" fmla="*/ 264 w 737"/>
                <a:gd name="T41" fmla="*/ 67 h 150"/>
                <a:gd name="T42" fmla="*/ 339 w 737"/>
                <a:gd name="T4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150">
                  <a:moveTo>
                    <a:pt x="339" y="0"/>
                  </a:moveTo>
                  <a:cubicBezTo>
                    <a:pt x="361" y="0"/>
                    <a:pt x="382" y="11"/>
                    <a:pt x="396" y="28"/>
                  </a:cubicBezTo>
                  <a:cubicBezTo>
                    <a:pt x="404" y="25"/>
                    <a:pt x="413" y="23"/>
                    <a:pt x="423" y="23"/>
                  </a:cubicBezTo>
                  <a:cubicBezTo>
                    <a:pt x="449" y="23"/>
                    <a:pt x="472" y="38"/>
                    <a:pt x="483" y="61"/>
                  </a:cubicBezTo>
                  <a:cubicBezTo>
                    <a:pt x="495" y="42"/>
                    <a:pt x="515" y="30"/>
                    <a:pt x="538" y="30"/>
                  </a:cubicBezTo>
                  <a:cubicBezTo>
                    <a:pt x="562" y="30"/>
                    <a:pt x="583" y="43"/>
                    <a:pt x="594" y="63"/>
                  </a:cubicBezTo>
                  <a:cubicBezTo>
                    <a:pt x="594" y="63"/>
                    <a:pt x="594" y="63"/>
                    <a:pt x="594" y="63"/>
                  </a:cubicBezTo>
                  <a:cubicBezTo>
                    <a:pt x="614" y="63"/>
                    <a:pt x="632" y="73"/>
                    <a:pt x="642" y="87"/>
                  </a:cubicBezTo>
                  <a:cubicBezTo>
                    <a:pt x="650" y="84"/>
                    <a:pt x="659" y="82"/>
                    <a:pt x="669" y="82"/>
                  </a:cubicBezTo>
                  <a:cubicBezTo>
                    <a:pt x="706" y="82"/>
                    <a:pt x="737" y="112"/>
                    <a:pt x="737" y="149"/>
                  </a:cubicBezTo>
                  <a:cubicBezTo>
                    <a:pt x="737" y="150"/>
                    <a:pt x="737" y="150"/>
                    <a:pt x="737" y="1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" y="148"/>
                    <a:pt x="4" y="147"/>
                    <a:pt x="6" y="146"/>
                  </a:cubicBezTo>
                  <a:cubicBezTo>
                    <a:pt x="4" y="140"/>
                    <a:pt x="4" y="135"/>
                    <a:pt x="4" y="129"/>
                  </a:cubicBezTo>
                  <a:cubicBezTo>
                    <a:pt x="4" y="97"/>
                    <a:pt x="28" y="71"/>
                    <a:pt x="58" y="71"/>
                  </a:cubicBezTo>
                  <a:cubicBezTo>
                    <a:pt x="73" y="71"/>
                    <a:pt x="87" y="78"/>
                    <a:pt x="97" y="89"/>
                  </a:cubicBezTo>
                  <a:cubicBezTo>
                    <a:pt x="107" y="81"/>
                    <a:pt x="119" y="76"/>
                    <a:pt x="132" y="76"/>
                  </a:cubicBezTo>
                  <a:cubicBezTo>
                    <a:pt x="148" y="76"/>
                    <a:pt x="162" y="83"/>
                    <a:pt x="172" y="95"/>
                  </a:cubicBezTo>
                  <a:cubicBezTo>
                    <a:pt x="172" y="94"/>
                    <a:pt x="172" y="94"/>
                    <a:pt x="172" y="94"/>
                  </a:cubicBezTo>
                  <a:cubicBezTo>
                    <a:pt x="172" y="62"/>
                    <a:pt x="194" y="36"/>
                    <a:pt x="221" y="36"/>
                  </a:cubicBezTo>
                  <a:cubicBezTo>
                    <a:pt x="239" y="36"/>
                    <a:pt x="256" y="48"/>
                    <a:pt x="264" y="67"/>
                  </a:cubicBezTo>
                  <a:cubicBezTo>
                    <a:pt x="271" y="29"/>
                    <a:pt x="302" y="0"/>
                    <a:pt x="33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23" name="íŝḷiḓê"/>
            <p:cNvSpPr/>
            <p:nvPr/>
          </p:nvSpPr>
          <p:spPr bwMode="auto">
            <a:xfrm>
              <a:off x="11557" y="4975"/>
              <a:ext cx="258" cy="139"/>
            </a:xfrm>
            <a:custGeom>
              <a:avLst/>
              <a:gdLst>
                <a:gd name="T0" fmla="*/ 64 w 76"/>
                <a:gd name="T1" fmla="*/ 39 h 41"/>
                <a:gd name="T2" fmla="*/ 65 w 76"/>
                <a:gd name="T3" fmla="*/ 21 h 41"/>
                <a:gd name="T4" fmla="*/ 64 w 76"/>
                <a:gd name="T5" fmla="*/ 20 h 41"/>
                <a:gd name="T6" fmla="*/ 64 w 76"/>
                <a:gd name="T7" fmla="*/ 20 h 41"/>
                <a:gd name="T8" fmla="*/ 42 w 76"/>
                <a:gd name="T9" fmla="*/ 11 h 41"/>
                <a:gd name="T10" fmla="*/ 18 w 76"/>
                <a:gd name="T11" fmla="*/ 10 h 41"/>
                <a:gd name="T12" fmla="*/ 17 w 76"/>
                <a:gd name="T13" fmla="*/ 10 h 41"/>
                <a:gd name="T14" fmla="*/ 17 w 76"/>
                <a:gd name="T15" fmla="*/ 10 h 41"/>
                <a:gd name="T16" fmla="*/ 8 w 76"/>
                <a:gd name="T17" fmla="*/ 30 h 41"/>
                <a:gd name="T18" fmla="*/ 0 w 76"/>
                <a:gd name="T19" fmla="*/ 30 h 41"/>
                <a:gd name="T20" fmla="*/ 12 w 76"/>
                <a:gd name="T21" fmla="*/ 5 h 41"/>
                <a:gd name="T22" fmla="*/ 12 w 76"/>
                <a:gd name="T23" fmla="*/ 5 h 41"/>
                <a:gd name="T24" fmla="*/ 15 w 76"/>
                <a:gd name="T25" fmla="*/ 3 h 41"/>
                <a:gd name="T26" fmla="*/ 44 w 76"/>
                <a:gd name="T27" fmla="*/ 3 h 41"/>
                <a:gd name="T28" fmla="*/ 70 w 76"/>
                <a:gd name="T29" fmla="*/ 16 h 41"/>
                <a:gd name="T30" fmla="*/ 70 w 76"/>
                <a:gd name="T31" fmla="*/ 15 h 41"/>
                <a:gd name="T32" fmla="*/ 71 w 76"/>
                <a:gd name="T33" fmla="*/ 18 h 41"/>
                <a:gd name="T34" fmla="*/ 71 w 76"/>
                <a:gd name="T35" fmla="*/ 41 h 41"/>
                <a:gd name="T36" fmla="*/ 64 w 76"/>
                <a:gd name="T37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6" h="41">
                  <a:moveTo>
                    <a:pt x="64" y="39"/>
                  </a:moveTo>
                  <a:cubicBezTo>
                    <a:pt x="64" y="39"/>
                    <a:pt x="68" y="28"/>
                    <a:pt x="65" y="21"/>
                  </a:cubicBezTo>
                  <a:cubicBezTo>
                    <a:pt x="64" y="21"/>
                    <a:pt x="64" y="21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16"/>
                    <a:pt x="55" y="14"/>
                    <a:pt x="42" y="11"/>
                  </a:cubicBezTo>
                  <a:cubicBezTo>
                    <a:pt x="29" y="8"/>
                    <a:pt x="23" y="8"/>
                    <a:pt x="18" y="10"/>
                  </a:cubicBezTo>
                  <a:cubicBezTo>
                    <a:pt x="18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9" y="17"/>
                    <a:pt x="8" y="30"/>
                    <a:pt x="8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9"/>
                    <a:pt x="2" y="14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4"/>
                    <a:pt x="14" y="4"/>
                    <a:pt x="15" y="3"/>
                  </a:cubicBezTo>
                  <a:cubicBezTo>
                    <a:pt x="21" y="0"/>
                    <a:pt x="30" y="0"/>
                    <a:pt x="44" y="3"/>
                  </a:cubicBezTo>
                  <a:cubicBezTo>
                    <a:pt x="58" y="7"/>
                    <a:pt x="65" y="10"/>
                    <a:pt x="70" y="16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1" y="17"/>
                    <a:pt x="71" y="18"/>
                  </a:cubicBezTo>
                  <a:cubicBezTo>
                    <a:pt x="76" y="28"/>
                    <a:pt x="71" y="41"/>
                    <a:pt x="71" y="41"/>
                  </a:cubicBezTo>
                  <a:lnTo>
                    <a:pt x="64" y="3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24" name="ïšliḓè"/>
            <p:cNvSpPr/>
            <p:nvPr/>
          </p:nvSpPr>
          <p:spPr bwMode="auto">
            <a:xfrm>
              <a:off x="11248" y="5009"/>
              <a:ext cx="795" cy="651"/>
            </a:xfrm>
            <a:custGeom>
              <a:avLst/>
              <a:gdLst>
                <a:gd name="T0" fmla="*/ 37 w 327"/>
                <a:gd name="T1" fmla="*/ 0 h 268"/>
                <a:gd name="T2" fmla="*/ 327 w 327"/>
                <a:gd name="T3" fmla="*/ 52 h 268"/>
                <a:gd name="T4" fmla="*/ 289 w 327"/>
                <a:gd name="T5" fmla="*/ 268 h 268"/>
                <a:gd name="T6" fmla="*/ 0 w 327"/>
                <a:gd name="T7" fmla="*/ 217 h 268"/>
                <a:gd name="T8" fmla="*/ 37 w 327"/>
                <a:gd name="T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268">
                  <a:moveTo>
                    <a:pt x="37" y="0"/>
                  </a:moveTo>
                  <a:lnTo>
                    <a:pt x="327" y="52"/>
                  </a:lnTo>
                  <a:lnTo>
                    <a:pt x="289" y="268"/>
                  </a:lnTo>
                  <a:lnTo>
                    <a:pt x="0" y="21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25" name="í$ľiďê"/>
            <p:cNvSpPr/>
            <p:nvPr/>
          </p:nvSpPr>
          <p:spPr bwMode="auto">
            <a:xfrm>
              <a:off x="11289" y="5002"/>
              <a:ext cx="768" cy="386"/>
            </a:xfrm>
            <a:custGeom>
              <a:avLst/>
              <a:gdLst>
                <a:gd name="T0" fmla="*/ 12 w 226"/>
                <a:gd name="T1" fmla="*/ 0 h 114"/>
                <a:gd name="T2" fmla="*/ 0 w 226"/>
                <a:gd name="T3" fmla="*/ 62 h 114"/>
                <a:gd name="T4" fmla="*/ 95 w 226"/>
                <a:gd name="T5" fmla="*/ 110 h 114"/>
                <a:gd name="T6" fmla="*/ 118 w 226"/>
                <a:gd name="T7" fmla="*/ 114 h 114"/>
                <a:gd name="T8" fmla="*/ 220 w 226"/>
                <a:gd name="T9" fmla="*/ 91 h 114"/>
                <a:gd name="T10" fmla="*/ 226 w 226"/>
                <a:gd name="T11" fmla="*/ 38 h 114"/>
                <a:gd name="T12" fmla="*/ 12 w 226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114">
                  <a:moveTo>
                    <a:pt x="12" y="0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95" y="110"/>
                    <a:pt x="95" y="110"/>
                    <a:pt x="95" y="110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220" y="91"/>
                    <a:pt x="220" y="91"/>
                    <a:pt x="220" y="91"/>
                  </a:cubicBezTo>
                  <a:cubicBezTo>
                    <a:pt x="226" y="38"/>
                    <a:pt x="226" y="38"/>
                    <a:pt x="226" y="38"/>
                  </a:cubicBezTo>
                  <a:cubicBezTo>
                    <a:pt x="158" y="23"/>
                    <a:pt x="82" y="11"/>
                    <a:pt x="12" y="0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26" name="iṣḷiḍè"/>
            <p:cNvSpPr/>
            <p:nvPr/>
          </p:nvSpPr>
          <p:spPr bwMode="auto">
            <a:xfrm>
              <a:off x="11960" y="4856"/>
              <a:ext cx="1568" cy="1772"/>
            </a:xfrm>
            <a:custGeom>
              <a:avLst/>
              <a:gdLst>
                <a:gd name="T0" fmla="*/ 249 w 461"/>
                <a:gd name="T1" fmla="*/ 26 h 521"/>
                <a:gd name="T2" fmla="*/ 415 w 461"/>
                <a:gd name="T3" fmla="*/ 108 h 521"/>
                <a:gd name="T4" fmla="*/ 331 w 461"/>
                <a:gd name="T5" fmla="*/ 266 h 521"/>
                <a:gd name="T6" fmla="*/ 397 w 461"/>
                <a:gd name="T7" fmla="*/ 292 h 521"/>
                <a:gd name="T8" fmla="*/ 299 w 461"/>
                <a:gd name="T9" fmla="*/ 291 h 521"/>
                <a:gd name="T10" fmla="*/ 298 w 461"/>
                <a:gd name="T11" fmla="*/ 288 h 521"/>
                <a:gd name="T12" fmla="*/ 285 w 461"/>
                <a:gd name="T13" fmla="*/ 290 h 521"/>
                <a:gd name="T14" fmla="*/ 342 w 461"/>
                <a:gd name="T15" fmla="*/ 97 h 521"/>
                <a:gd name="T16" fmla="*/ 203 w 461"/>
                <a:gd name="T17" fmla="*/ 109 h 521"/>
                <a:gd name="T18" fmla="*/ 88 w 461"/>
                <a:gd name="T19" fmla="*/ 452 h 521"/>
                <a:gd name="T20" fmla="*/ 76 w 461"/>
                <a:gd name="T21" fmla="*/ 462 h 521"/>
                <a:gd name="T22" fmla="*/ 3 w 461"/>
                <a:gd name="T23" fmla="*/ 518 h 521"/>
                <a:gd name="T24" fmla="*/ 38 w 461"/>
                <a:gd name="T25" fmla="*/ 440 h 521"/>
                <a:gd name="T26" fmla="*/ 120 w 461"/>
                <a:gd name="T27" fmla="*/ 17 h 521"/>
                <a:gd name="T28" fmla="*/ 249 w 461"/>
                <a:gd name="T29" fmla="*/ 26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1" h="521">
                  <a:moveTo>
                    <a:pt x="249" y="26"/>
                  </a:moveTo>
                  <a:cubicBezTo>
                    <a:pt x="305" y="37"/>
                    <a:pt x="461" y="0"/>
                    <a:pt x="415" y="108"/>
                  </a:cubicBezTo>
                  <a:cubicBezTo>
                    <a:pt x="385" y="178"/>
                    <a:pt x="359" y="215"/>
                    <a:pt x="331" y="266"/>
                  </a:cubicBezTo>
                  <a:cubicBezTo>
                    <a:pt x="349" y="273"/>
                    <a:pt x="401" y="291"/>
                    <a:pt x="397" y="292"/>
                  </a:cubicBezTo>
                  <a:cubicBezTo>
                    <a:pt x="390" y="295"/>
                    <a:pt x="300" y="297"/>
                    <a:pt x="299" y="291"/>
                  </a:cubicBezTo>
                  <a:cubicBezTo>
                    <a:pt x="299" y="291"/>
                    <a:pt x="300" y="297"/>
                    <a:pt x="298" y="288"/>
                  </a:cubicBezTo>
                  <a:cubicBezTo>
                    <a:pt x="285" y="290"/>
                    <a:pt x="285" y="290"/>
                    <a:pt x="285" y="290"/>
                  </a:cubicBezTo>
                  <a:cubicBezTo>
                    <a:pt x="266" y="250"/>
                    <a:pt x="368" y="99"/>
                    <a:pt x="342" y="97"/>
                  </a:cubicBezTo>
                  <a:cubicBezTo>
                    <a:pt x="282" y="93"/>
                    <a:pt x="210" y="110"/>
                    <a:pt x="203" y="109"/>
                  </a:cubicBezTo>
                  <a:cubicBezTo>
                    <a:pt x="198" y="109"/>
                    <a:pt x="156" y="224"/>
                    <a:pt x="88" y="452"/>
                  </a:cubicBezTo>
                  <a:cubicBezTo>
                    <a:pt x="76" y="462"/>
                    <a:pt x="76" y="462"/>
                    <a:pt x="76" y="462"/>
                  </a:cubicBezTo>
                  <a:cubicBezTo>
                    <a:pt x="75" y="469"/>
                    <a:pt x="13" y="521"/>
                    <a:pt x="3" y="518"/>
                  </a:cubicBezTo>
                  <a:cubicBezTo>
                    <a:pt x="0" y="517"/>
                    <a:pt x="25" y="459"/>
                    <a:pt x="38" y="440"/>
                  </a:cubicBezTo>
                  <a:cubicBezTo>
                    <a:pt x="86" y="230"/>
                    <a:pt x="103" y="126"/>
                    <a:pt x="120" y="17"/>
                  </a:cubicBezTo>
                  <a:lnTo>
                    <a:pt x="249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27" name="iṡľíḍé"/>
            <p:cNvSpPr/>
            <p:nvPr/>
          </p:nvSpPr>
          <p:spPr bwMode="auto">
            <a:xfrm>
              <a:off x="12356" y="4931"/>
              <a:ext cx="491" cy="119"/>
            </a:xfrm>
            <a:custGeom>
              <a:avLst/>
              <a:gdLst>
                <a:gd name="T0" fmla="*/ 3 w 145"/>
                <a:gd name="T1" fmla="*/ 10 h 35"/>
                <a:gd name="T2" fmla="*/ 88 w 145"/>
                <a:gd name="T3" fmla="*/ 12 h 35"/>
                <a:gd name="T4" fmla="*/ 143 w 145"/>
                <a:gd name="T5" fmla="*/ 0 h 35"/>
                <a:gd name="T6" fmla="*/ 141 w 145"/>
                <a:gd name="T7" fmla="*/ 20 h 35"/>
                <a:gd name="T8" fmla="*/ 75 w 145"/>
                <a:gd name="T9" fmla="*/ 35 h 35"/>
                <a:gd name="T10" fmla="*/ 0 w 145"/>
                <a:gd name="T11" fmla="*/ 28 h 35"/>
                <a:gd name="T12" fmla="*/ 3 w 145"/>
                <a:gd name="T13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" h="35">
                  <a:moveTo>
                    <a:pt x="3" y="10"/>
                  </a:moveTo>
                  <a:cubicBezTo>
                    <a:pt x="9" y="11"/>
                    <a:pt x="57" y="16"/>
                    <a:pt x="88" y="12"/>
                  </a:cubicBezTo>
                  <a:cubicBezTo>
                    <a:pt x="119" y="9"/>
                    <a:pt x="143" y="0"/>
                    <a:pt x="143" y="0"/>
                  </a:cubicBezTo>
                  <a:cubicBezTo>
                    <a:pt x="143" y="0"/>
                    <a:pt x="145" y="19"/>
                    <a:pt x="141" y="20"/>
                  </a:cubicBezTo>
                  <a:cubicBezTo>
                    <a:pt x="136" y="21"/>
                    <a:pt x="127" y="35"/>
                    <a:pt x="75" y="35"/>
                  </a:cubicBezTo>
                  <a:cubicBezTo>
                    <a:pt x="22" y="35"/>
                    <a:pt x="0" y="28"/>
                    <a:pt x="0" y="28"/>
                  </a:cubicBezTo>
                  <a:lnTo>
                    <a:pt x="3" y="10"/>
                  </a:lnTo>
                  <a:close/>
                </a:path>
              </a:pathLst>
            </a:custGeom>
            <a:solidFill>
              <a:srgbClr val="9294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28" name="îŝ1iḑe"/>
            <p:cNvSpPr/>
            <p:nvPr/>
          </p:nvSpPr>
          <p:spPr bwMode="auto">
            <a:xfrm>
              <a:off x="12325" y="3996"/>
              <a:ext cx="518" cy="1065"/>
            </a:xfrm>
            <a:custGeom>
              <a:avLst/>
              <a:gdLst>
                <a:gd name="T0" fmla="*/ 87 w 152"/>
                <a:gd name="T1" fmla="*/ 0 h 313"/>
                <a:gd name="T2" fmla="*/ 101 w 152"/>
                <a:gd name="T3" fmla="*/ 17 h 313"/>
                <a:gd name="T4" fmla="*/ 152 w 152"/>
                <a:gd name="T5" fmla="*/ 281 h 313"/>
                <a:gd name="T6" fmla="*/ 0 w 152"/>
                <a:gd name="T7" fmla="*/ 293 h 313"/>
                <a:gd name="T8" fmla="*/ 4 w 152"/>
                <a:gd name="T9" fmla="*/ 18 h 313"/>
                <a:gd name="T10" fmla="*/ 32 w 152"/>
                <a:gd name="T11" fmla="*/ 14 h 313"/>
                <a:gd name="T12" fmla="*/ 87 w 152"/>
                <a:gd name="T1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313">
                  <a:moveTo>
                    <a:pt x="87" y="0"/>
                  </a:moveTo>
                  <a:cubicBezTo>
                    <a:pt x="93" y="9"/>
                    <a:pt x="101" y="17"/>
                    <a:pt x="101" y="17"/>
                  </a:cubicBezTo>
                  <a:cubicBezTo>
                    <a:pt x="148" y="25"/>
                    <a:pt x="148" y="237"/>
                    <a:pt x="152" y="281"/>
                  </a:cubicBezTo>
                  <a:cubicBezTo>
                    <a:pt x="141" y="313"/>
                    <a:pt x="18" y="302"/>
                    <a:pt x="0" y="293"/>
                  </a:cubicBezTo>
                  <a:cubicBezTo>
                    <a:pt x="11" y="196"/>
                    <a:pt x="27" y="112"/>
                    <a:pt x="4" y="18"/>
                  </a:cubicBezTo>
                  <a:cubicBezTo>
                    <a:pt x="21" y="16"/>
                    <a:pt x="32" y="14"/>
                    <a:pt x="32" y="14"/>
                  </a:cubicBezTo>
                  <a:cubicBezTo>
                    <a:pt x="87" y="0"/>
                    <a:pt x="87" y="0"/>
                    <a:pt x="87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29" name="îŝ1îḓè"/>
            <p:cNvSpPr/>
            <p:nvPr/>
          </p:nvSpPr>
          <p:spPr bwMode="auto">
            <a:xfrm>
              <a:off x="12376" y="3979"/>
              <a:ext cx="282" cy="70"/>
            </a:xfrm>
            <a:custGeom>
              <a:avLst/>
              <a:gdLst>
                <a:gd name="T0" fmla="*/ 4 w 116"/>
                <a:gd name="T1" fmla="*/ 29 h 29"/>
                <a:gd name="T2" fmla="*/ 0 w 116"/>
                <a:gd name="T3" fmla="*/ 8 h 29"/>
                <a:gd name="T4" fmla="*/ 102 w 116"/>
                <a:gd name="T5" fmla="*/ 0 h 29"/>
                <a:gd name="T6" fmla="*/ 116 w 116"/>
                <a:gd name="T7" fmla="*/ 27 h 29"/>
                <a:gd name="T8" fmla="*/ 4 w 116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9">
                  <a:moveTo>
                    <a:pt x="4" y="29"/>
                  </a:moveTo>
                  <a:lnTo>
                    <a:pt x="0" y="8"/>
                  </a:lnTo>
                  <a:lnTo>
                    <a:pt x="102" y="0"/>
                  </a:lnTo>
                  <a:lnTo>
                    <a:pt x="116" y="27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rgbClr val="A6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0" name="iṩḷiďe"/>
            <p:cNvSpPr/>
            <p:nvPr/>
          </p:nvSpPr>
          <p:spPr bwMode="auto">
            <a:xfrm>
              <a:off x="12152" y="3570"/>
              <a:ext cx="489" cy="537"/>
            </a:xfrm>
            <a:custGeom>
              <a:avLst/>
              <a:gdLst>
                <a:gd name="T0" fmla="*/ 20 w 144"/>
                <a:gd name="T1" fmla="*/ 35 h 158"/>
                <a:gd name="T2" fmla="*/ 76 w 144"/>
                <a:gd name="T3" fmla="*/ 6 h 158"/>
                <a:gd name="T4" fmla="*/ 89 w 144"/>
                <a:gd name="T5" fmla="*/ 17 h 158"/>
                <a:gd name="T6" fmla="*/ 116 w 144"/>
                <a:gd name="T7" fmla="*/ 16 h 158"/>
                <a:gd name="T8" fmla="*/ 119 w 144"/>
                <a:gd name="T9" fmla="*/ 29 h 158"/>
                <a:gd name="T10" fmla="*/ 139 w 144"/>
                <a:gd name="T11" fmla="*/ 60 h 158"/>
                <a:gd name="T12" fmla="*/ 125 w 144"/>
                <a:gd name="T13" fmla="*/ 105 h 158"/>
                <a:gd name="T14" fmla="*/ 138 w 144"/>
                <a:gd name="T15" fmla="*/ 122 h 158"/>
                <a:gd name="T16" fmla="*/ 138 w 144"/>
                <a:gd name="T17" fmla="*/ 122 h 158"/>
                <a:gd name="T18" fmla="*/ 134 w 144"/>
                <a:gd name="T19" fmla="*/ 158 h 158"/>
                <a:gd name="T20" fmla="*/ 69 w 144"/>
                <a:gd name="T21" fmla="*/ 138 h 158"/>
                <a:gd name="T22" fmla="*/ 67 w 144"/>
                <a:gd name="T23" fmla="*/ 121 h 158"/>
                <a:gd name="T24" fmla="*/ 58 w 144"/>
                <a:gd name="T25" fmla="*/ 112 h 158"/>
                <a:gd name="T26" fmla="*/ 20 w 144"/>
                <a:gd name="T27" fmla="*/ 3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" h="158">
                  <a:moveTo>
                    <a:pt x="20" y="35"/>
                  </a:moveTo>
                  <a:cubicBezTo>
                    <a:pt x="37" y="5"/>
                    <a:pt x="44" y="0"/>
                    <a:pt x="76" y="6"/>
                  </a:cubicBezTo>
                  <a:cubicBezTo>
                    <a:pt x="78" y="6"/>
                    <a:pt x="87" y="17"/>
                    <a:pt x="89" y="17"/>
                  </a:cubicBezTo>
                  <a:cubicBezTo>
                    <a:pt x="96" y="17"/>
                    <a:pt x="104" y="16"/>
                    <a:pt x="116" y="16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35" y="51"/>
                    <a:pt x="139" y="60"/>
                  </a:cubicBezTo>
                  <a:cubicBezTo>
                    <a:pt x="144" y="68"/>
                    <a:pt x="123" y="97"/>
                    <a:pt x="125" y="105"/>
                  </a:cubicBezTo>
                  <a:cubicBezTo>
                    <a:pt x="127" y="114"/>
                    <a:pt x="135" y="118"/>
                    <a:pt x="138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4" y="158"/>
                    <a:pt x="134" y="158"/>
                    <a:pt x="134" y="158"/>
                  </a:cubicBezTo>
                  <a:cubicBezTo>
                    <a:pt x="134" y="158"/>
                    <a:pt x="66" y="142"/>
                    <a:pt x="69" y="138"/>
                  </a:cubicBezTo>
                  <a:cubicBezTo>
                    <a:pt x="71" y="135"/>
                    <a:pt x="67" y="121"/>
                    <a:pt x="67" y="121"/>
                  </a:cubicBezTo>
                  <a:cubicBezTo>
                    <a:pt x="62" y="113"/>
                    <a:pt x="62" y="113"/>
                    <a:pt x="58" y="112"/>
                  </a:cubicBezTo>
                  <a:cubicBezTo>
                    <a:pt x="21" y="105"/>
                    <a:pt x="0" y="69"/>
                    <a:pt x="20" y="35"/>
                  </a:cubicBezTo>
                  <a:close/>
                </a:path>
              </a:pathLst>
            </a:custGeom>
            <a:solidFill>
              <a:srgbClr val="E0A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1" name="íṥliďe"/>
            <p:cNvSpPr/>
            <p:nvPr/>
          </p:nvSpPr>
          <p:spPr bwMode="auto">
            <a:xfrm>
              <a:off x="12318" y="3774"/>
              <a:ext cx="323" cy="316"/>
            </a:xfrm>
            <a:custGeom>
              <a:avLst/>
              <a:gdLst>
                <a:gd name="T0" fmla="*/ 90 w 95"/>
                <a:gd name="T1" fmla="*/ 0 h 93"/>
                <a:gd name="T2" fmla="*/ 76 w 95"/>
                <a:gd name="T3" fmla="*/ 45 h 93"/>
                <a:gd name="T4" fmla="*/ 89 w 95"/>
                <a:gd name="T5" fmla="*/ 62 h 93"/>
                <a:gd name="T6" fmla="*/ 89 w 95"/>
                <a:gd name="T7" fmla="*/ 62 h 93"/>
                <a:gd name="T8" fmla="*/ 86 w 95"/>
                <a:gd name="T9" fmla="*/ 88 h 93"/>
                <a:gd name="T10" fmla="*/ 59 w 95"/>
                <a:gd name="T11" fmla="*/ 91 h 93"/>
                <a:gd name="T12" fmla="*/ 58 w 95"/>
                <a:gd name="T13" fmla="*/ 91 h 93"/>
                <a:gd name="T14" fmla="*/ 20 w 95"/>
                <a:gd name="T15" fmla="*/ 74 h 93"/>
                <a:gd name="T16" fmla="*/ 19 w 95"/>
                <a:gd name="T17" fmla="*/ 64 h 93"/>
                <a:gd name="T18" fmla="*/ 11 w 95"/>
                <a:gd name="T19" fmla="*/ 53 h 93"/>
                <a:gd name="T20" fmla="*/ 13 w 95"/>
                <a:gd name="T21" fmla="*/ 45 h 93"/>
                <a:gd name="T22" fmla="*/ 0 w 95"/>
                <a:gd name="T23" fmla="*/ 28 h 93"/>
                <a:gd name="T24" fmla="*/ 6 w 95"/>
                <a:gd name="T25" fmla="*/ 23 h 93"/>
                <a:gd name="T26" fmla="*/ 20 w 95"/>
                <a:gd name="T27" fmla="*/ 32 h 93"/>
                <a:gd name="T28" fmla="*/ 90 w 95"/>
                <a:gd name="T2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5" h="93">
                  <a:moveTo>
                    <a:pt x="90" y="0"/>
                  </a:moveTo>
                  <a:cubicBezTo>
                    <a:pt x="95" y="8"/>
                    <a:pt x="74" y="37"/>
                    <a:pt x="76" y="45"/>
                  </a:cubicBezTo>
                  <a:cubicBezTo>
                    <a:pt x="78" y="54"/>
                    <a:pt x="86" y="58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75" y="91"/>
                    <a:pt x="64" y="93"/>
                    <a:pt x="59" y="91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1" y="89"/>
                    <a:pt x="33" y="81"/>
                    <a:pt x="20" y="74"/>
                  </a:cubicBezTo>
                  <a:cubicBezTo>
                    <a:pt x="20" y="70"/>
                    <a:pt x="19" y="64"/>
                    <a:pt x="19" y="64"/>
                  </a:cubicBezTo>
                  <a:cubicBezTo>
                    <a:pt x="17" y="62"/>
                    <a:pt x="16" y="54"/>
                    <a:pt x="11" y="53"/>
                  </a:cubicBezTo>
                  <a:cubicBezTo>
                    <a:pt x="12" y="50"/>
                    <a:pt x="13" y="47"/>
                    <a:pt x="13" y="45"/>
                  </a:cubicBezTo>
                  <a:cubicBezTo>
                    <a:pt x="14" y="43"/>
                    <a:pt x="0" y="28"/>
                    <a:pt x="0" y="28"/>
                  </a:cubicBezTo>
                  <a:cubicBezTo>
                    <a:pt x="0" y="28"/>
                    <a:pt x="6" y="28"/>
                    <a:pt x="6" y="23"/>
                  </a:cubicBezTo>
                  <a:cubicBezTo>
                    <a:pt x="10" y="26"/>
                    <a:pt x="16" y="32"/>
                    <a:pt x="20" y="32"/>
                  </a:cubicBezTo>
                  <a:cubicBezTo>
                    <a:pt x="45" y="35"/>
                    <a:pt x="76" y="2"/>
                    <a:pt x="90" y="0"/>
                  </a:cubicBezTo>
                  <a:close/>
                </a:path>
              </a:pathLst>
            </a:custGeom>
            <a:solidFill>
              <a:srgbClr val="E0A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2" name="isľídè"/>
            <p:cNvSpPr/>
            <p:nvPr/>
          </p:nvSpPr>
          <p:spPr bwMode="auto">
            <a:xfrm>
              <a:off x="12441" y="4030"/>
              <a:ext cx="141" cy="97"/>
            </a:xfrm>
            <a:custGeom>
              <a:avLst/>
              <a:gdLst>
                <a:gd name="T0" fmla="*/ 0 w 42"/>
                <a:gd name="T1" fmla="*/ 21 h 29"/>
                <a:gd name="T2" fmla="*/ 9 w 42"/>
                <a:gd name="T3" fmla="*/ 0 h 29"/>
                <a:gd name="T4" fmla="*/ 34 w 42"/>
                <a:gd name="T5" fmla="*/ 7 h 29"/>
                <a:gd name="T6" fmla="*/ 41 w 42"/>
                <a:gd name="T7" fmla="*/ 29 h 29"/>
                <a:gd name="T8" fmla="*/ 0 w 42"/>
                <a:gd name="T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9">
                  <a:moveTo>
                    <a:pt x="0" y="21"/>
                  </a:moveTo>
                  <a:cubicBezTo>
                    <a:pt x="3" y="14"/>
                    <a:pt x="6" y="8"/>
                    <a:pt x="9" y="0"/>
                  </a:cubicBezTo>
                  <a:cubicBezTo>
                    <a:pt x="17" y="3"/>
                    <a:pt x="32" y="7"/>
                    <a:pt x="34" y="7"/>
                  </a:cubicBezTo>
                  <a:cubicBezTo>
                    <a:pt x="34" y="7"/>
                    <a:pt x="42" y="29"/>
                    <a:pt x="41" y="29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A6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3" name="îŝľîḍê"/>
            <p:cNvSpPr/>
            <p:nvPr/>
          </p:nvSpPr>
          <p:spPr bwMode="auto">
            <a:xfrm>
              <a:off x="12189" y="4056"/>
              <a:ext cx="367" cy="1108"/>
            </a:xfrm>
            <a:custGeom>
              <a:avLst/>
              <a:gdLst>
                <a:gd name="T0" fmla="*/ 83 w 108"/>
                <a:gd name="T1" fmla="*/ 8 h 326"/>
                <a:gd name="T2" fmla="*/ 57 w 108"/>
                <a:gd name="T3" fmla="*/ 326 h 326"/>
                <a:gd name="T4" fmla="*/ 0 w 108"/>
                <a:gd name="T5" fmla="*/ 304 h 326"/>
                <a:gd name="T6" fmla="*/ 24 w 108"/>
                <a:gd name="T7" fmla="*/ 74 h 326"/>
                <a:gd name="T8" fmla="*/ 44 w 108"/>
                <a:gd name="T9" fmla="*/ 0 h 326"/>
                <a:gd name="T10" fmla="*/ 47 w 108"/>
                <a:gd name="T11" fmla="*/ 0 h 326"/>
                <a:gd name="T12" fmla="*/ 83 w 108"/>
                <a:gd name="T13" fmla="*/ 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326">
                  <a:moveTo>
                    <a:pt x="83" y="8"/>
                  </a:moveTo>
                  <a:cubicBezTo>
                    <a:pt x="108" y="14"/>
                    <a:pt x="57" y="326"/>
                    <a:pt x="57" y="326"/>
                  </a:cubicBezTo>
                  <a:cubicBezTo>
                    <a:pt x="52" y="320"/>
                    <a:pt x="22" y="318"/>
                    <a:pt x="0" y="30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5" y="0"/>
                    <a:pt x="46" y="0"/>
                    <a:pt x="47" y="0"/>
                  </a:cubicBezTo>
                  <a:lnTo>
                    <a:pt x="83" y="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4" name="í$ļíḍe"/>
            <p:cNvSpPr/>
            <p:nvPr/>
          </p:nvSpPr>
          <p:spPr bwMode="auto">
            <a:xfrm>
              <a:off x="11610" y="4822"/>
              <a:ext cx="211" cy="238"/>
            </a:xfrm>
            <a:custGeom>
              <a:avLst/>
              <a:gdLst>
                <a:gd name="T0" fmla="*/ 40 w 62"/>
                <a:gd name="T1" fmla="*/ 0 h 70"/>
                <a:gd name="T2" fmla="*/ 50 w 62"/>
                <a:gd name="T3" fmla="*/ 19 h 70"/>
                <a:gd name="T4" fmla="*/ 52 w 62"/>
                <a:gd name="T5" fmla="*/ 33 h 70"/>
                <a:gd name="T6" fmla="*/ 60 w 62"/>
                <a:gd name="T7" fmla="*/ 42 h 70"/>
                <a:gd name="T8" fmla="*/ 54 w 62"/>
                <a:gd name="T9" fmla="*/ 58 h 70"/>
                <a:gd name="T10" fmla="*/ 49 w 62"/>
                <a:gd name="T11" fmla="*/ 59 h 70"/>
                <a:gd name="T12" fmla="*/ 43 w 62"/>
                <a:gd name="T13" fmla="*/ 66 h 70"/>
                <a:gd name="T14" fmla="*/ 35 w 62"/>
                <a:gd name="T15" fmla="*/ 66 h 70"/>
                <a:gd name="T16" fmla="*/ 27 w 62"/>
                <a:gd name="T17" fmla="*/ 69 h 70"/>
                <a:gd name="T18" fmla="*/ 5 w 62"/>
                <a:gd name="T19" fmla="*/ 59 h 70"/>
                <a:gd name="T20" fmla="*/ 4 w 62"/>
                <a:gd name="T21" fmla="*/ 33 h 70"/>
                <a:gd name="T22" fmla="*/ 16 w 62"/>
                <a:gd name="T23" fmla="*/ 9 h 70"/>
                <a:gd name="T24" fmla="*/ 40 w 62"/>
                <a:gd name="T2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" h="70">
                  <a:moveTo>
                    <a:pt x="40" y="0"/>
                  </a:moveTo>
                  <a:cubicBezTo>
                    <a:pt x="42" y="5"/>
                    <a:pt x="46" y="10"/>
                    <a:pt x="50" y="19"/>
                  </a:cubicBezTo>
                  <a:cubicBezTo>
                    <a:pt x="51" y="22"/>
                    <a:pt x="52" y="28"/>
                    <a:pt x="52" y="33"/>
                  </a:cubicBezTo>
                  <a:cubicBezTo>
                    <a:pt x="54" y="35"/>
                    <a:pt x="58" y="38"/>
                    <a:pt x="60" y="42"/>
                  </a:cubicBezTo>
                  <a:cubicBezTo>
                    <a:pt x="62" y="46"/>
                    <a:pt x="57" y="56"/>
                    <a:pt x="54" y="58"/>
                  </a:cubicBezTo>
                  <a:cubicBezTo>
                    <a:pt x="53" y="59"/>
                    <a:pt x="51" y="59"/>
                    <a:pt x="49" y="59"/>
                  </a:cubicBezTo>
                  <a:cubicBezTo>
                    <a:pt x="47" y="62"/>
                    <a:pt x="45" y="65"/>
                    <a:pt x="43" y="66"/>
                  </a:cubicBezTo>
                  <a:cubicBezTo>
                    <a:pt x="42" y="67"/>
                    <a:pt x="38" y="67"/>
                    <a:pt x="35" y="66"/>
                  </a:cubicBezTo>
                  <a:cubicBezTo>
                    <a:pt x="33" y="70"/>
                    <a:pt x="31" y="69"/>
                    <a:pt x="27" y="69"/>
                  </a:cubicBezTo>
                  <a:cubicBezTo>
                    <a:pt x="21" y="68"/>
                    <a:pt x="9" y="63"/>
                    <a:pt x="5" y="59"/>
                  </a:cubicBezTo>
                  <a:cubicBezTo>
                    <a:pt x="0" y="52"/>
                    <a:pt x="1" y="41"/>
                    <a:pt x="4" y="33"/>
                  </a:cubicBezTo>
                  <a:cubicBezTo>
                    <a:pt x="7" y="26"/>
                    <a:pt x="11" y="14"/>
                    <a:pt x="16" y="9"/>
                  </a:cubicBezTo>
                  <a:cubicBezTo>
                    <a:pt x="21" y="5"/>
                    <a:pt x="40" y="0"/>
                    <a:pt x="40" y="0"/>
                  </a:cubicBezTo>
                  <a:close/>
                </a:path>
              </a:pathLst>
            </a:custGeom>
            <a:solidFill>
              <a:srgbClr val="E0A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5" name="ïṩḷîḋê"/>
            <p:cNvSpPr/>
            <p:nvPr/>
          </p:nvSpPr>
          <p:spPr bwMode="auto">
            <a:xfrm>
              <a:off x="11649" y="4812"/>
              <a:ext cx="146" cy="80"/>
            </a:xfrm>
            <a:custGeom>
              <a:avLst/>
              <a:gdLst>
                <a:gd name="T0" fmla="*/ 42 w 43"/>
                <a:gd name="T1" fmla="*/ 11 h 24"/>
                <a:gd name="T2" fmla="*/ 43 w 43"/>
                <a:gd name="T3" fmla="*/ 14 h 24"/>
                <a:gd name="T4" fmla="*/ 41 w 43"/>
                <a:gd name="T5" fmla="*/ 24 h 24"/>
                <a:gd name="T6" fmla="*/ 1 w 43"/>
                <a:gd name="T7" fmla="*/ 15 h 24"/>
                <a:gd name="T8" fmla="*/ 5 w 43"/>
                <a:gd name="T9" fmla="*/ 0 h 24"/>
                <a:gd name="T10" fmla="*/ 42 w 43"/>
                <a:gd name="T11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4">
                  <a:moveTo>
                    <a:pt x="42" y="11"/>
                  </a:moveTo>
                  <a:cubicBezTo>
                    <a:pt x="42" y="11"/>
                    <a:pt x="43" y="14"/>
                    <a:pt x="43" y="1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0" y="15"/>
                    <a:pt x="1" y="15"/>
                  </a:cubicBezTo>
                  <a:cubicBezTo>
                    <a:pt x="2" y="16"/>
                    <a:pt x="5" y="0"/>
                    <a:pt x="5" y="0"/>
                  </a:cubicBezTo>
                  <a:lnTo>
                    <a:pt x="42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6" name="îsľíďê"/>
            <p:cNvSpPr/>
            <p:nvPr/>
          </p:nvSpPr>
          <p:spPr bwMode="auto">
            <a:xfrm>
              <a:off x="11642" y="4056"/>
              <a:ext cx="698" cy="819"/>
            </a:xfrm>
            <a:custGeom>
              <a:avLst/>
              <a:gdLst>
                <a:gd name="T0" fmla="*/ 205 w 205"/>
                <a:gd name="T1" fmla="*/ 0 h 241"/>
                <a:gd name="T2" fmla="*/ 0 w 205"/>
                <a:gd name="T3" fmla="*/ 232 h 241"/>
                <a:gd name="T4" fmla="*/ 44 w 205"/>
                <a:gd name="T5" fmla="*/ 241 h 241"/>
                <a:gd name="T6" fmla="*/ 195 w 205"/>
                <a:gd name="T7" fmla="*/ 79 h 241"/>
                <a:gd name="T8" fmla="*/ 205 w 205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41">
                  <a:moveTo>
                    <a:pt x="205" y="0"/>
                  </a:moveTo>
                  <a:cubicBezTo>
                    <a:pt x="149" y="15"/>
                    <a:pt x="21" y="77"/>
                    <a:pt x="0" y="232"/>
                  </a:cubicBezTo>
                  <a:cubicBezTo>
                    <a:pt x="16" y="233"/>
                    <a:pt x="29" y="238"/>
                    <a:pt x="44" y="241"/>
                  </a:cubicBezTo>
                  <a:cubicBezTo>
                    <a:pt x="66" y="127"/>
                    <a:pt x="132" y="72"/>
                    <a:pt x="195" y="79"/>
                  </a:cubicBezTo>
                  <a:lnTo>
                    <a:pt x="20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7" name="íṥḷidè"/>
            <p:cNvSpPr/>
            <p:nvPr/>
          </p:nvSpPr>
          <p:spPr bwMode="auto">
            <a:xfrm>
              <a:off x="12359" y="4044"/>
              <a:ext cx="160" cy="654"/>
            </a:xfrm>
            <a:custGeom>
              <a:avLst/>
              <a:gdLst>
                <a:gd name="T0" fmla="*/ 33 w 47"/>
                <a:gd name="T1" fmla="*/ 12 h 193"/>
                <a:gd name="T2" fmla="*/ 27 w 47"/>
                <a:gd name="T3" fmla="*/ 193 h 193"/>
                <a:gd name="T4" fmla="*/ 10 w 47"/>
                <a:gd name="T5" fmla="*/ 69 h 193"/>
                <a:gd name="T6" fmla="*/ 31 w 47"/>
                <a:gd name="T7" fmla="*/ 64 h 193"/>
                <a:gd name="T8" fmla="*/ 0 w 47"/>
                <a:gd name="T9" fmla="*/ 53 h 193"/>
                <a:gd name="T10" fmla="*/ 8 w 47"/>
                <a:gd name="T11" fmla="*/ 0 h 193"/>
                <a:gd name="T12" fmla="*/ 33 w 47"/>
                <a:gd name="T13" fmla="*/ 12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93">
                  <a:moveTo>
                    <a:pt x="33" y="12"/>
                  </a:moveTo>
                  <a:cubicBezTo>
                    <a:pt x="47" y="19"/>
                    <a:pt x="39" y="102"/>
                    <a:pt x="27" y="193"/>
                  </a:cubicBezTo>
                  <a:cubicBezTo>
                    <a:pt x="27" y="193"/>
                    <a:pt x="10" y="69"/>
                    <a:pt x="10" y="69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33" y="1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8" name="ïṡļîde"/>
            <p:cNvSpPr/>
            <p:nvPr/>
          </p:nvSpPr>
          <p:spPr bwMode="auto">
            <a:xfrm>
              <a:off x="13035" y="3371"/>
              <a:ext cx="197" cy="224"/>
            </a:xfrm>
            <a:custGeom>
              <a:avLst/>
              <a:gdLst>
                <a:gd name="T0" fmla="*/ 54 w 58"/>
                <a:gd name="T1" fmla="*/ 65 h 66"/>
                <a:gd name="T2" fmla="*/ 58 w 58"/>
                <a:gd name="T3" fmla="*/ 39 h 66"/>
                <a:gd name="T4" fmla="*/ 51 w 58"/>
                <a:gd name="T5" fmla="*/ 10 h 66"/>
                <a:gd name="T6" fmla="*/ 26 w 58"/>
                <a:gd name="T7" fmla="*/ 1 h 66"/>
                <a:gd name="T8" fmla="*/ 3 w 58"/>
                <a:gd name="T9" fmla="*/ 15 h 66"/>
                <a:gd name="T10" fmla="*/ 10 w 58"/>
                <a:gd name="T11" fmla="*/ 39 h 66"/>
                <a:gd name="T12" fmla="*/ 21 w 58"/>
                <a:gd name="T13" fmla="*/ 59 h 66"/>
                <a:gd name="T14" fmla="*/ 54 w 58"/>
                <a:gd name="T15" fmla="*/ 6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66">
                  <a:moveTo>
                    <a:pt x="54" y="65"/>
                  </a:moveTo>
                  <a:cubicBezTo>
                    <a:pt x="54" y="59"/>
                    <a:pt x="58" y="48"/>
                    <a:pt x="58" y="39"/>
                  </a:cubicBezTo>
                  <a:cubicBezTo>
                    <a:pt x="58" y="29"/>
                    <a:pt x="51" y="14"/>
                    <a:pt x="51" y="10"/>
                  </a:cubicBezTo>
                  <a:cubicBezTo>
                    <a:pt x="50" y="6"/>
                    <a:pt x="39" y="0"/>
                    <a:pt x="26" y="1"/>
                  </a:cubicBezTo>
                  <a:cubicBezTo>
                    <a:pt x="13" y="1"/>
                    <a:pt x="6" y="7"/>
                    <a:pt x="3" y="15"/>
                  </a:cubicBezTo>
                  <a:cubicBezTo>
                    <a:pt x="0" y="22"/>
                    <a:pt x="4" y="33"/>
                    <a:pt x="10" y="39"/>
                  </a:cubicBezTo>
                  <a:cubicBezTo>
                    <a:pt x="15" y="46"/>
                    <a:pt x="21" y="52"/>
                    <a:pt x="21" y="59"/>
                  </a:cubicBezTo>
                  <a:cubicBezTo>
                    <a:pt x="22" y="66"/>
                    <a:pt x="54" y="65"/>
                    <a:pt x="54" y="65"/>
                  </a:cubicBezTo>
                  <a:close/>
                </a:path>
              </a:pathLst>
            </a:custGeom>
            <a:solidFill>
              <a:srgbClr val="E0A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9" name="ïṩḻîḓé"/>
            <p:cNvSpPr/>
            <p:nvPr/>
          </p:nvSpPr>
          <p:spPr bwMode="auto">
            <a:xfrm>
              <a:off x="13100" y="3563"/>
              <a:ext cx="131" cy="68"/>
            </a:xfrm>
            <a:custGeom>
              <a:avLst/>
              <a:gdLst>
                <a:gd name="T0" fmla="*/ 0 w 54"/>
                <a:gd name="T1" fmla="*/ 27 h 28"/>
                <a:gd name="T2" fmla="*/ 0 w 54"/>
                <a:gd name="T3" fmla="*/ 0 h 28"/>
                <a:gd name="T4" fmla="*/ 54 w 54"/>
                <a:gd name="T5" fmla="*/ 3 h 28"/>
                <a:gd name="T6" fmla="*/ 50 w 54"/>
                <a:gd name="T7" fmla="*/ 28 h 28"/>
                <a:gd name="T8" fmla="*/ 0 w 54"/>
                <a:gd name="T9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28">
                  <a:moveTo>
                    <a:pt x="0" y="27"/>
                  </a:moveTo>
                  <a:lnTo>
                    <a:pt x="0" y="0"/>
                  </a:lnTo>
                  <a:lnTo>
                    <a:pt x="54" y="3"/>
                  </a:lnTo>
                  <a:lnTo>
                    <a:pt x="50" y="28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0" name="îs1iḋè"/>
            <p:cNvSpPr/>
            <p:nvPr/>
          </p:nvSpPr>
          <p:spPr bwMode="auto">
            <a:xfrm>
              <a:off x="12646" y="3573"/>
              <a:ext cx="591" cy="1398"/>
            </a:xfrm>
            <a:custGeom>
              <a:avLst/>
              <a:gdLst>
                <a:gd name="T0" fmla="*/ 0 w 174"/>
                <a:gd name="T1" fmla="*/ 133 h 411"/>
                <a:gd name="T2" fmla="*/ 132 w 174"/>
                <a:gd name="T3" fmla="*/ 0 h 411"/>
                <a:gd name="T4" fmla="*/ 174 w 174"/>
                <a:gd name="T5" fmla="*/ 4 h 411"/>
                <a:gd name="T6" fmla="*/ 55 w 174"/>
                <a:gd name="T7" fmla="*/ 210 h 411"/>
                <a:gd name="T8" fmla="*/ 99 w 174"/>
                <a:gd name="T9" fmla="*/ 407 h 411"/>
                <a:gd name="T10" fmla="*/ 57 w 174"/>
                <a:gd name="T11" fmla="*/ 411 h 411"/>
                <a:gd name="T12" fmla="*/ 0 w 174"/>
                <a:gd name="T13" fmla="*/ 133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" h="411">
                  <a:moveTo>
                    <a:pt x="0" y="133"/>
                  </a:moveTo>
                  <a:cubicBezTo>
                    <a:pt x="43" y="125"/>
                    <a:pt x="106" y="169"/>
                    <a:pt x="132" y="0"/>
                  </a:cubicBezTo>
                  <a:cubicBezTo>
                    <a:pt x="174" y="4"/>
                    <a:pt x="174" y="4"/>
                    <a:pt x="174" y="4"/>
                  </a:cubicBezTo>
                  <a:cubicBezTo>
                    <a:pt x="157" y="177"/>
                    <a:pt x="120" y="180"/>
                    <a:pt x="55" y="210"/>
                  </a:cubicBezTo>
                  <a:cubicBezTo>
                    <a:pt x="99" y="407"/>
                    <a:pt x="99" y="407"/>
                    <a:pt x="99" y="407"/>
                  </a:cubicBezTo>
                  <a:cubicBezTo>
                    <a:pt x="57" y="411"/>
                    <a:pt x="57" y="411"/>
                    <a:pt x="57" y="411"/>
                  </a:cubicBezTo>
                  <a:lnTo>
                    <a:pt x="0" y="13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1" name="iṥḻíḑê"/>
            <p:cNvSpPr/>
            <p:nvPr/>
          </p:nvSpPr>
          <p:spPr bwMode="auto">
            <a:xfrm>
              <a:off x="12638" y="4013"/>
              <a:ext cx="148" cy="615"/>
            </a:xfrm>
            <a:custGeom>
              <a:avLst/>
              <a:gdLst>
                <a:gd name="T0" fmla="*/ 14 w 61"/>
                <a:gd name="T1" fmla="*/ 0 h 253"/>
                <a:gd name="T2" fmla="*/ 14 w 61"/>
                <a:gd name="T3" fmla="*/ 0 h 253"/>
                <a:gd name="T4" fmla="*/ 61 w 61"/>
                <a:gd name="T5" fmla="*/ 66 h 253"/>
                <a:gd name="T6" fmla="*/ 29 w 61"/>
                <a:gd name="T7" fmla="*/ 77 h 253"/>
                <a:gd name="T8" fmla="*/ 54 w 61"/>
                <a:gd name="T9" fmla="*/ 81 h 253"/>
                <a:gd name="T10" fmla="*/ 53 w 61"/>
                <a:gd name="T11" fmla="*/ 253 h 253"/>
                <a:gd name="T12" fmla="*/ 0 w 61"/>
                <a:gd name="T13" fmla="*/ 4 h 253"/>
                <a:gd name="T14" fmla="*/ 14 w 61"/>
                <a:gd name="T15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53">
                  <a:moveTo>
                    <a:pt x="14" y="0"/>
                  </a:moveTo>
                  <a:lnTo>
                    <a:pt x="14" y="0"/>
                  </a:lnTo>
                  <a:lnTo>
                    <a:pt x="61" y="66"/>
                  </a:lnTo>
                  <a:lnTo>
                    <a:pt x="29" y="77"/>
                  </a:lnTo>
                  <a:lnTo>
                    <a:pt x="54" y="81"/>
                  </a:lnTo>
                  <a:lnTo>
                    <a:pt x="53" y="253"/>
                  </a:lnTo>
                  <a:lnTo>
                    <a:pt x="0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2" name="ïśḷîḋê"/>
            <p:cNvSpPr/>
            <p:nvPr/>
          </p:nvSpPr>
          <p:spPr bwMode="auto">
            <a:xfrm>
              <a:off x="12612" y="4022"/>
              <a:ext cx="51" cy="105"/>
            </a:xfrm>
            <a:custGeom>
              <a:avLst/>
              <a:gdLst>
                <a:gd name="T0" fmla="*/ 0 w 15"/>
                <a:gd name="T1" fmla="*/ 5 h 31"/>
                <a:gd name="T2" fmla="*/ 2 w 15"/>
                <a:gd name="T3" fmla="*/ 1 h 31"/>
                <a:gd name="T4" fmla="*/ 15 w 15"/>
                <a:gd name="T5" fmla="*/ 15 h 31"/>
                <a:gd name="T6" fmla="*/ 3 w 15"/>
                <a:gd name="T7" fmla="*/ 30 h 31"/>
                <a:gd name="T8" fmla="*/ 0 w 15"/>
                <a:gd name="T9" fmla="*/ 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1">
                  <a:moveTo>
                    <a:pt x="0" y="5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5" y="15"/>
                    <a:pt x="15" y="15"/>
                  </a:cubicBezTo>
                  <a:cubicBezTo>
                    <a:pt x="15" y="15"/>
                    <a:pt x="3" y="31"/>
                    <a:pt x="3" y="3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A6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3" name="is1iḑe"/>
            <p:cNvSpPr/>
            <p:nvPr/>
          </p:nvSpPr>
          <p:spPr bwMode="auto">
            <a:xfrm>
              <a:off x="12580" y="4122"/>
              <a:ext cx="180" cy="848"/>
            </a:xfrm>
            <a:custGeom>
              <a:avLst/>
              <a:gdLst>
                <a:gd name="T0" fmla="*/ 0 w 74"/>
                <a:gd name="T1" fmla="*/ 1 h 349"/>
                <a:gd name="T2" fmla="*/ 20 w 74"/>
                <a:gd name="T3" fmla="*/ 0 h 349"/>
                <a:gd name="T4" fmla="*/ 74 w 74"/>
                <a:gd name="T5" fmla="*/ 289 h 349"/>
                <a:gd name="T6" fmla="*/ 54 w 74"/>
                <a:gd name="T7" fmla="*/ 349 h 349"/>
                <a:gd name="T8" fmla="*/ 14 w 74"/>
                <a:gd name="T9" fmla="*/ 291 h 349"/>
                <a:gd name="T10" fmla="*/ 0 w 74"/>
                <a:gd name="T11" fmla="*/ 1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349">
                  <a:moveTo>
                    <a:pt x="0" y="1"/>
                  </a:moveTo>
                  <a:lnTo>
                    <a:pt x="20" y="0"/>
                  </a:lnTo>
                  <a:lnTo>
                    <a:pt x="74" y="289"/>
                  </a:lnTo>
                  <a:lnTo>
                    <a:pt x="54" y="349"/>
                  </a:lnTo>
                  <a:lnTo>
                    <a:pt x="14" y="2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4" name="îSľîḑé"/>
            <p:cNvSpPr/>
            <p:nvPr/>
          </p:nvSpPr>
          <p:spPr bwMode="auto">
            <a:xfrm>
              <a:off x="12529" y="4037"/>
              <a:ext cx="100" cy="102"/>
            </a:xfrm>
            <a:custGeom>
              <a:avLst/>
              <a:gdLst>
                <a:gd name="T0" fmla="*/ 0 w 29"/>
                <a:gd name="T1" fmla="*/ 7 h 30"/>
                <a:gd name="T2" fmla="*/ 29 w 29"/>
                <a:gd name="T3" fmla="*/ 0 h 30"/>
                <a:gd name="T4" fmla="*/ 29 w 29"/>
                <a:gd name="T5" fmla="*/ 27 h 30"/>
                <a:gd name="T6" fmla="*/ 15 w 29"/>
                <a:gd name="T7" fmla="*/ 30 h 30"/>
                <a:gd name="T8" fmla="*/ 0 w 29"/>
                <a:gd name="T9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0">
                  <a:moveTo>
                    <a:pt x="0" y="7"/>
                  </a:moveTo>
                  <a:cubicBezTo>
                    <a:pt x="1" y="7"/>
                    <a:pt x="29" y="0"/>
                    <a:pt x="29" y="0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15" y="30"/>
                    <a:pt x="15" y="30"/>
                    <a:pt x="15" y="30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5" name="ïSľïḓé"/>
            <p:cNvSpPr/>
            <p:nvPr/>
          </p:nvSpPr>
          <p:spPr bwMode="auto">
            <a:xfrm>
              <a:off x="12607" y="3979"/>
              <a:ext cx="66" cy="148"/>
            </a:xfrm>
            <a:custGeom>
              <a:avLst/>
              <a:gdLst>
                <a:gd name="T0" fmla="*/ 0 w 27"/>
                <a:gd name="T1" fmla="*/ 24 h 61"/>
                <a:gd name="T2" fmla="*/ 27 w 27"/>
                <a:gd name="T3" fmla="*/ 61 h 61"/>
                <a:gd name="T4" fmla="*/ 27 w 27"/>
                <a:gd name="T5" fmla="*/ 10 h 61"/>
                <a:gd name="T6" fmla="*/ 7 w 27"/>
                <a:gd name="T7" fmla="*/ 0 h 61"/>
                <a:gd name="T8" fmla="*/ 0 w 27"/>
                <a:gd name="T9" fmla="*/ 2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61">
                  <a:moveTo>
                    <a:pt x="0" y="24"/>
                  </a:moveTo>
                  <a:lnTo>
                    <a:pt x="27" y="61"/>
                  </a:lnTo>
                  <a:lnTo>
                    <a:pt x="27" y="10"/>
                  </a:lnTo>
                  <a:lnTo>
                    <a:pt x="7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D0D2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6" name="î$líďé"/>
            <p:cNvSpPr/>
            <p:nvPr/>
          </p:nvSpPr>
          <p:spPr bwMode="auto">
            <a:xfrm>
              <a:off x="12349" y="3998"/>
              <a:ext cx="207" cy="168"/>
            </a:xfrm>
            <a:custGeom>
              <a:avLst/>
              <a:gdLst>
                <a:gd name="T0" fmla="*/ 0 w 85"/>
                <a:gd name="T1" fmla="*/ 24 h 69"/>
                <a:gd name="T2" fmla="*/ 11 w 85"/>
                <a:gd name="T3" fmla="*/ 0 h 69"/>
                <a:gd name="T4" fmla="*/ 85 w 85"/>
                <a:gd name="T5" fmla="*/ 23 h 69"/>
                <a:gd name="T6" fmla="*/ 67 w 85"/>
                <a:gd name="T7" fmla="*/ 69 h 69"/>
                <a:gd name="T8" fmla="*/ 0 w 85"/>
                <a:gd name="T9" fmla="*/ 2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69">
                  <a:moveTo>
                    <a:pt x="0" y="24"/>
                  </a:moveTo>
                  <a:lnTo>
                    <a:pt x="11" y="0"/>
                  </a:lnTo>
                  <a:lnTo>
                    <a:pt x="85" y="23"/>
                  </a:lnTo>
                  <a:lnTo>
                    <a:pt x="67" y="69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D0D2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7" name="îśḻîďé"/>
            <p:cNvSpPr/>
            <p:nvPr/>
          </p:nvSpPr>
          <p:spPr bwMode="auto">
            <a:xfrm>
              <a:off x="12181" y="3553"/>
              <a:ext cx="238" cy="425"/>
            </a:xfrm>
            <a:custGeom>
              <a:avLst/>
              <a:gdLst>
                <a:gd name="T0" fmla="*/ 70 w 70"/>
                <a:gd name="T1" fmla="*/ 17 h 125"/>
                <a:gd name="T2" fmla="*/ 63 w 70"/>
                <a:gd name="T3" fmla="*/ 10 h 125"/>
                <a:gd name="T4" fmla="*/ 2 w 70"/>
                <a:gd name="T5" fmla="*/ 56 h 125"/>
                <a:gd name="T6" fmla="*/ 14 w 70"/>
                <a:gd name="T7" fmla="*/ 105 h 125"/>
                <a:gd name="T8" fmla="*/ 54 w 70"/>
                <a:gd name="T9" fmla="*/ 125 h 125"/>
                <a:gd name="T10" fmla="*/ 52 w 70"/>
                <a:gd name="T11" fmla="*/ 109 h 125"/>
                <a:gd name="T12" fmla="*/ 40 w 70"/>
                <a:gd name="T13" fmla="*/ 97 h 125"/>
                <a:gd name="T14" fmla="*/ 27 w 70"/>
                <a:gd name="T15" fmla="*/ 93 h 125"/>
                <a:gd name="T16" fmla="*/ 22 w 70"/>
                <a:gd name="T17" fmla="*/ 79 h 125"/>
                <a:gd name="T18" fmla="*/ 32 w 70"/>
                <a:gd name="T19" fmla="*/ 75 h 125"/>
                <a:gd name="T20" fmla="*/ 47 w 70"/>
                <a:gd name="T21" fmla="*/ 83 h 125"/>
                <a:gd name="T22" fmla="*/ 51 w 70"/>
                <a:gd name="T23" fmla="*/ 80 h 125"/>
                <a:gd name="T24" fmla="*/ 31 w 70"/>
                <a:gd name="T25" fmla="*/ 20 h 125"/>
                <a:gd name="T26" fmla="*/ 70 w 70"/>
                <a:gd name="T27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125">
                  <a:moveTo>
                    <a:pt x="70" y="17"/>
                  </a:moveTo>
                  <a:cubicBezTo>
                    <a:pt x="70" y="14"/>
                    <a:pt x="67" y="12"/>
                    <a:pt x="63" y="10"/>
                  </a:cubicBezTo>
                  <a:cubicBezTo>
                    <a:pt x="39" y="0"/>
                    <a:pt x="4" y="31"/>
                    <a:pt x="2" y="56"/>
                  </a:cubicBezTo>
                  <a:cubicBezTo>
                    <a:pt x="0" y="73"/>
                    <a:pt x="1" y="97"/>
                    <a:pt x="14" y="105"/>
                  </a:cubicBezTo>
                  <a:cubicBezTo>
                    <a:pt x="27" y="114"/>
                    <a:pt x="54" y="125"/>
                    <a:pt x="54" y="125"/>
                  </a:cubicBezTo>
                  <a:cubicBezTo>
                    <a:pt x="54" y="125"/>
                    <a:pt x="53" y="110"/>
                    <a:pt x="52" y="109"/>
                  </a:cubicBezTo>
                  <a:cubicBezTo>
                    <a:pt x="52" y="107"/>
                    <a:pt x="40" y="97"/>
                    <a:pt x="40" y="97"/>
                  </a:cubicBezTo>
                  <a:cubicBezTo>
                    <a:pt x="40" y="97"/>
                    <a:pt x="33" y="97"/>
                    <a:pt x="27" y="93"/>
                  </a:cubicBezTo>
                  <a:cubicBezTo>
                    <a:pt x="20" y="88"/>
                    <a:pt x="19" y="85"/>
                    <a:pt x="22" y="79"/>
                  </a:cubicBezTo>
                  <a:cubicBezTo>
                    <a:pt x="25" y="74"/>
                    <a:pt x="28" y="74"/>
                    <a:pt x="32" y="75"/>
                  </a:cubicBezTo>
                  <a:cubicBezTo>
                    <a:pt x="36" y="75"/>
                    <a:pt x="46" y="84"/>
                    <a:pt x="47" y="83"/>
                  </a:cubicBezTo>
                  <a:cubicBezTo>
                    <a:pt x="48" y="82"/>
                    <a:pt x="51" y="80"/>
                    <a:pt x="51" y="80"/>
                  </a:cubicBezTo>
                  <a:cubicBezTo>
                    <a:pt x="36" y="70"/>
                    <a:pt x="9" y="34"/>
                    <a:pt x="31" y="20"/>
                  </a:cubicBezTo>
                  <a:cubicBezTo>
                    <a:pt x="53" y="6"/>
                    <a:pt x="70" y="17"/>
                    <a:pt x="70" y="1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8" name="íṡliḍé"/>
            <p:cNvSpPr/>
            <p:nvPr/>
          </p:nvSpPr>
          <p:spPr bwMode="auto">
            <a:xfrm>
              <a:off x="13030" y="3456"/>
              <a:ext cx="112" cy="70"/>
            </a:xfrm>
            <a:custGeom>
              <a:avLst/>
              <a:gdLst>
                <a:gd name="T0" fmla="*/ 13 w 33"/>
                <a:gd name="T1" fmla="*/ 0 h 21"/>
                <a:gd name="T2" fmla="*/ 1 w 33"/>
                <a:gd name="T3" fmla="*/ 4 h 21"/>
                <a:gd name="T4" fmla="*/ 4 w 33"/>
                <a:gd name="T5" fmla="*/ 15 h 21"/>
                <a:gd name="T6" fmla="*/ 28 w 33"/>
                <a:gd name="T7" fmla="*/ 18 h 21"/>
                <a:gd name="T8" fmla="*/ 27 w 33"/>
                <a:gd name="T9" fmla="*/ 7 h 21"/>
                <a:gd name="T10" fmla="*/ 13 w 33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1">
                  <a:moveTo>
                    <a:pt x="13" y="0"/>
                  </a:moveTo>
                  <a:cubicBezTo>
                    <a:pt x="13" y="0"/>
                    <a:pt x="3" y="0"/>
                    <a:pt x="1" y="4"/>
                  </a:cubicBezTo>
                  <a:cubicBezTo>
                    <a:pt x="0" y="8"/>
                    <a:pt x="0" y="12"/>
                    <a:pt x="4" y="15"/>
                  </a:cubicBezTo>
                  <a:cubicBezTo>
                    <a:pt x="9" y="18"/>
                    <a:pt x="23" y="21"/>
                    <a:pt x="28" y="18"/>
                  </a:cubicBezTo>
                  <a:cubicBezTo>
                    <a:pt x="33" y="15"/>
                    <a:pt x="31" y="9"/>
                    <a:pt x="27" y="7"/>
                  </a:cubicBezTo>
                  <a:cubicBezTo>
                    <a:pt x="22" y="5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E0A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01" name="îṡļiḑe"/>
            <p:cNvSpPr/>
            <p:nvPr/>
          </p:nvSpPr>
          <p:spPr bwMode="auto">
            <a:xfrm>
              <a:off x="9916" y="6239"/>
              <a:ext cx="1566" cy="1772"/>
            </a:xfrm>
            <a:custGeom>
              <a:avLst/>
              <a:gdLst>
                <a:gd name="T0" fmla="*/ 249 w 461"/>
                <a:gd name="T1" fmla="*/ 25 h 521"/>
                <a:gd name="T2" fmla="*/ 415 w 461"/>
                <a:gd name="T3" fmla="*/ 108 h 521"/>
                <a:gd name="T4" fmla="*/ 331 w 461"/>
                <a:gd name="T5" fmla="*/ 266 h 521"/>
                <a:gd name="T6" fmla="*/ 397 w 461"/>
                <a:gd name="T7" fmla="*/ 292 h 521"/>
                <a:gd name="T8" fmla="*/ 299 w 461"/>
                <a:gd name="T9" fmla="*/ 291 h 521"/>
                <a:gd name="T10" fmla="*/ 298 w 461"/>
                <a:gd name="T11" fmla="*/ 288 h 521"/>
                <a:gd name="T12" fmla="*/ 285 w 461"/>
                <a:gd name="T13" fmla="*/ 290 h 521"/>
                <a:gd name="T14" fmla="*/ 342 w 461"/>
                <a:gd name="T15" fmla="*/ 97 h 521"/>
                <a:gd name="T16" fmla="*/ 203 w 461"/>
                <a:gd name="T17" fmla="*/ 109 h 521"/>
                <a:gd name="T18" fmla="*/ 88 w 461"/>
                <a:gd name="T19" fmla="*/ 452 h 521"/>
                <a:gd name="T20" fmla="*/ 76 w 461"/>
                <a:gd name="T21" fmla="*/ 462 h 521"/>
                <a:gd name="T22" fmla="*/ 4 w 461"/>
                <a:gd name="T23" fmla="*/ 518 h 521"/>
                <a:gd name="T24" fmla="*/ 38 w 461"/>
                <a:gd name="T25" fmla="*/ 440 h 521"/>
                <a:gd name="T26" fmla="*/ 120 w 461"/>
                <a:gd name="T27" fmla="*/ 17 h 521"/>
                <a:gd name="T28" fmla="*/ 249 w 461"/>
                <a:gd name="T29" fmla="*/ 25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1" h="521">
                  <a:moveTo>
                    <a:pt x="249" y="25"/>
                  </a:moveTo>
                  <a:cubicBezTo>
                    <a:pt x="305" y="36"/>
                    <a:pt x="461" y="0"/>
                    <a:pt x="415" y="108"/>
                  </a:cubicBezTo>
                  <a:cubicBezTo>
                    <a:pt x="385" y="178"/>
                    <a:pt x="359" y="215"/>
                    <a:pt x="331" y="266"/>
                  </a:cubicBezTo>
                  <a:cubicBezTo>
                    <a:pt x="349" y="273"/>
                    <a:pt x="401" y="291"/>
                    <a:pt x="397" y="292"/>
                  </a:cubicBezTo>
                  <a:cubicBezTo>
                    <a:pt x="390" y="295"/>
                    <a:pt x="300" y="297"/>
                    <a:pt x="299" y="291"/>
                  </a:cubicBezTo>
                  <a:cubicBezTo>
                    <a:pt x="299" y="291"/>
                    <a:pt x="300" y="297"/>
                    <a:pt x="298" y="288"/>
                  </a:cubicBezTo>
                  <a:cubicBezTo>
                    <a:pt x="285" y="290"/>
                    <a:pt x="285" y="290"/>
                    <a:pt x="285" y="290"/>
                  </a:cubicBezTo>
                  <a:cubicBezTo>
                    <a:pt x="266" y="250"/>
                    <a:pt x="368" y="99"/>
                    <a:pt x="342" y="97"/>
                  </a:cubicBezTo>
                  <a:cubicBezTo>
                    <a:pt x="282" y="93"/>
                    <a:pt x="210" y="110"/>
                    <a:pt x="203" y="109"/>
                  </a:cubicBezTo>
                  <a:cubicBezTo>
                    <a:pt x="198" y="109"/>
                    <a:pt x="156" y="224"/>
                    <a:pt x="88" y="452"/>
                  </a:cubicBezTo>
                  <a:cubicBezTo>
                    <a:pt x="76" y="462"/>
                    <a:pt x="76" y="462"/>
                    <a:pt x="76" y="462"/>
                  </a:cubicBezTo>
                  <a:cubicBezTo>
                    <a:pt x="75" y="469"/>
                    <a:pt x="13" y="521"/>
                    <a:pt x="4" y="518"/>
                  </a:cubicBezTo>
                  <a:cubicBezTo>
                    <a:pt x="0" y="517"/>
                    <a:pt x="25" y="459"/>
                    <a:pt x="38" y="440"/>
                  </a:cubicBezTo>
                  <a:cubicBezTo>
                    <a:pt x="86" y="229"/>
                    <a:pt x="103" y="125"/>
                    <a:pt x="120" y="17"/>
                  </a:cubicBezTo>
                  <a:lnTo>
                    <a:pt x="249" y="2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02" name="ïṣḻiḑè"/>
            <p:cNvSpPr/>
            <p:nvPr/>
          </p:nvSpPr>
          <p:spPr bwMode="auto">
            <a:xfrm>
              <a:off x="10313" y="6314"/>
              <a:ext cx="491" cy="119"/>
            </a:xfrm>
            <a:custGeom>
              <a:avLst/>
              <a:gdLst>
                <a:gd name="T0" fmla="*/ 2 w 144"/>
                <a:gd name="T1" fmla="*/ 10 h 35"/>
                <a:gd name="T2" fmla="*/ 87 w 144"/>
                <a:gd name="T3" fmla="*/ 12 h 35"/>
                <a:gd name="T4" fmla="*/ 142 w 144"/>
                <a:gd name="T5" fmla="*/ 0 h 35"/>
                <a:gd name="T6" fmla="*/ 140 w 144"/>
                <a:gd name="T7" fmla="*/ 20 h 35"/>
                <a:gd name="T8" fmla="*/ 74 w 144"/>
                <a:gd name="T9" fmla="*/ 35 h 35"/>
                <a:gd name="T10" fmla="*/ 0 w 144"/>
                <a:gd name="T11" fmla="*/ 28 h 35"/>
                <a:gd name="T12" fmla="*/ 2 w 144"/>
                <a:gd name="T13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35">
                  <a:moveTo>
                    <a:pt x="2" y="10"/>
                  </a:moveTo>
                  <a:cubicBezTo>
                    <a:pt x="8" y="11"/>
                    <a:pt x="56" y="16"/>
                    <a:pt x="87" y="12"/>
                  </a:cubicBezTo>
                  <a:cubicBezTo>
                    <a:pt x="119" y="9"/>
                    <a:pt x="142" y="0"/>
                    <a:pt x="142" y="0"/>
                  </a:cubicBezTo>
                  <a:cubicBezTo>
                    <a:pt x="142" y="0"/>
                    <a:pt x="144" y="19"/>
                    <a:pt x="140" y="20"/>
                  </a:cubicBezTo>
                  <a:cubicBezTo>
                    <a:pt x="135" y="21"/>
                    <a:pt x="126" y="35"/>
                    <a:pt x="74" y="35"/>
                  </a:cubicBezTo>
                  <a:cubicBezTo>
                    <a:pt x="21" y="34"/>
                    <a:pt x="0" y="28"/>
                    <a:pt x="0" y="28"/>
                  </a:cubicBezTo>
                  <a:lnTo>
                    <a:pt x="2" y="10"/>
                  </a:lnTo>
                  <a:close/>
                </a:path>
              </a:pathLst>
            </a:custGeom>
            <a:solidFill>
              <a:srgbClr val="9294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03" name="îSļiḓê"/>
            <p:cNvSpPr/>
            <p:nvPr/>
          </p:nvSpPr>
          <p:spPr bwMode="auto">
            <a:xfrm>
              <a:off x="10279" y="5379"/>
              <a:ext cx="518" cy="1065"/>
            </a:xfrm>
            <a:custGeom>
              <a:avLst/>
              <a:gdLst>
                <a:gd name="T0" fmla="*/ 87 w 152"/>
                <a:gd name="T1" fmla="*/ 0 h 313"/>
                <a:gd name="T2" fmla="*/ 101 w 152"/>
                <a:gd name="T3" fmla="*/ 17 h 313"/>
                <a:gd name="T4" fmla="*/ 152 w 152"/>
                <a:gd name="T5" fmla="*/ 280 h 313"/>
                <a:gd name="T6" fmla="*/ 0 w 152"/>
                <a:gd name="T7" fmla="*/ 293 h 313"/>
                <a:gd name="T8" fmla="*/ 4 w 152"/>
                <a:gd name="T9" fmla="*/ 18 h 313"/>
                <a:gd name="T10" fmla="*/ 32 w 152"/>
                <a:gd name="T11" fmla="*/ 14 h 313"/>
                <a:gd name="T12" fmla="*/ 87 w 152"/>
                <a:gd name="T1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313">
                  <a:moveTo>
                    <a:pt x="87" y="0"/>
                  </a:moveTo>
                  <a:cubicBezTo>
                    <a:pt x="93" y="9"/>
                    <a:pt x="101" y="17"/>
                    <a:pt x="101" y="17"/>
                  </a:cubicBezTo>
                  <a:cubicBezTo>
                    <a:pt x="148" y="25"/>
                    <a:pt x="148" y="236"/>
                    <a:pt x="152" y="280"/>
                  </a:cubicBezTo>
                  <a:cubicBezTo>
                    <a:pt x="141" y="313"/>
                    <a:pt x="18" y="302"/>
                    <a:pt x="0" y="293"/>
                  </a:cubicBezTo>
                  <a:cubicBezTo>
                    <a:pt x="11" y="196"/>
                    <a:pt x="27" y="112"/>
                    <a:pt x="4" y="18"/>
                  </a:cubicBezTo>
                  <a:cubicBezTo>
                    <a:pt x="21" y="16"/>
                    <a:pt x="32" y="14"/>
                    <a:pt x="32" y="14"/>
                  </a:cubicBezTo>
                  <a:cubicBezTo>
                    <a:pt x="87" y="0"/>
                    <a:pt x="87" y="0"/>
                    <a:pt x="87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04" name="îšlíḑe"/>
            <p:cNvSpPr/>
            <p:nvPr/>
          </p:nvSpPr>
          <p:spPr bwMode="auto">
            <a:xfrm>
              <a:off x="10330" y="5362"/>
              <a:ext cx="282" cy="73"/>
            </a:xfrm>
            <a:custGeom>
              <a:avLst/>
              <a:gdLst>
                <a:gd name="T0" fmla="*/ 4 w 116"/>
                <a:gd name="T1" fmla="*/ 30 h 30"/>
                <a:gd name="T2" fmla="*/ 0 w 116"/>
                <a:gd name="T3" fmla="*/ 9 h 30"/>
                <a:gd name="T4" fmla="*/ 104 w 116"/>
                <a:gd name="T5" fmla="*/ 0 h 30"/>
                <a:gd name="T6" fmla="*/ 116 w 116"/>
                <a:gd name="T7" fmla="*/ 27 h 30"/>
                <a:gd name="T8" fmla="*/ 4 w 116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30">
                  <a:moveTo>
                    <a:pt x="4" y="30"/>
                  </a:moveTo>
                  <a:lnTo>
                    <a:pt x="0" y="9"/>
                  </a:lnTo>
                  <a:lnTo>
                    <a:pt x="104" y="0"/>
                  </a:lnTo>
                  <a:lnTo>
                    <a:pt x="116" y="27"/>
                  </a:lnTo>
                  <a:lnTo>
                    <a:pt x="4" y="30"/>
                  </a:lnTo>
                  <a:close/>
                </a:path>
              </a:pathLst>
            </a:custGeom>
            <a:solidFill>
              <a:srgbClr val="A6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05" name="išlïḋè"/>
            <p:cNvSpPr/>
            <p:nvPr/>
          </p:nvSpPr>
          <p:spPr bwMode="auto">
            <a:xfrm>
              <a:off x="10106" y="4953"/>
              <a:ext cx="489" cy="535"/>
            </a:xfrm>
            <a:custGeom>
              <a:avLst/>
              <a:gdLst>
                <a:gd name="T0" fmla="*/ 20 w 144"/>
                <a:gd name="T1" fmla="*/ 35 h 157"/>
                <a:gd name="T2" fmla="*/ 76 w 144"/>
                <a:gd name="T3" fmla="*/ 6 h 157"/>
                <a:gd name="T4" fmla="*/ 89 w 144"/>
                <a:gd name="T5" fmla="*/ 17 h 157"/>
                <a:gd name="T6" fmla="*/ 116 w 144"/>
                <a:gd name="T7" fmla="*/ 15 h 157"/>
                <a:gd name="T8" fmla="*/ 119 w 144"/>
                <a:gd name="T9" fmla="*/ 29 h 157"/>
                <a:gd name="T10" fmla="*/ 139 w 144"/>
                <a:gd name="T11" fmla="*/ 59 h 157"/>
                <a:gd name="T12" fmla="*/ 125 w 144"/>
                <a:gd name="T13" fmla="*/ 105 h 157"/>
                <a:gd name="T14" fmla="*/ 138 w 144"/>
                <a:gd name="T15" fmla="*/ 122 h 157"/>
                <a:gd name="T16" fmla="*/ 138 w 144"/>
                <a:gd name="T17" fmla="*/ 122 h 157"/>
                <a:gd name="T18" fmla="*/ 134 w 144"/>
                <a:gd name="T19" fmla="*/ 157 h 157"/>
                <a:gd name="T20" fmla="*/ 69 w 144"/>
                <a:gd name="T21" fmla="*/ 138 h 157"/>
                <a:gd name="T22" fmla="*/ 67 w 144"/>
                <a:gd name="T23" fmla="*/ 121 h 157"/>
                <a:gd name="T24" fmla="*/ 59 w 144"/>
                <a:gd name="T25" fmla="*/ 112 h 157"/>
                <a:gd name="T26" fmla="*/ 20 w 144"/>
                <a:gd name="T27" fmla="*/ 3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" h="157">
                  <a:moveTo>
                    <a:pt x="20" y="35"/>
                  </a:moveTo>
                  <a:cubicBezTo>
                    <a:pt x="37" y="5"/>
                    <a:pt x="44" y="0"/>
                    <a:pt x="76" y="6"/>
                  </a:cubicBezTo>
                  <a:cubicBezTo>
                    <a:pt x="78" y="6"/>
                    <a:pt x="87" y="17"/>
                    <a:pt x="89" y="17"/>
                  </a:cubicBezTo>
                  <a:cubicBezTo>
                    <a:pt x="96" y="17"/>
                    <a:pt x="104" y="16"/>
                    <a:pt x="116" y="15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35" y="51"/>
                    <a:pt x="139" y="59"/>
                  </a:cubicBezTo>
                  <a:cubicBezTo>
                    <a:pt x="144" y="68"/>
                    <a:pt x="123" y="96"/>
                    <a:pt x="125" y="105"/>
                  </a:cubicBezTo>
                  <a:cubicBezTo>
                    <a:pt x="127" y="114"/>
                    <a:pt x="135" y="118"/>
                    <a:pt x="138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4" y="157"/>
                    <a:pt x="66" y="142"/>
                    <a:pt x="69" y="138"/>
                  </a:cubicBezTo>
                  <a:cubicBezTo>
                    <a:pt x="71" y="135"/>
                    <a:pt x="67" y="121"/>
                    <a:pt x="67" y="121"/>
                  </a:cubicBezTo>
                  <a:cubicBezTo>
                    <a:pt x="62" y="113"/>
                    <a:pt x="62" y="112"/>
                    <a:pt x="59" y="112"/>
                  </a:cubicBezTo>
                  <a:cubicBezTo>
                    <a:pt x="21" y="105"/>
                    <a:pt x="0" y="69"/>
                    <a:pt x="20" y="35"/>
                  </a:cubicBezTo>
                  <a:close/>
                </a:path>
              </a:pathLst>
            </a:custGeom>
            <a:solidFill>
              <a:srgbClr val="E0A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06" name="íṧļïḋè"/>
            <p:cNvSpPr/>
            <p:nvPr/>
          </p:nvSpPr>
          <p:spPr bwMode="auto">
            <a:xfrm>
              <a:off x="10271" y="5155"/>
              <a:ext cx="323" cy="316"/>
            </a:xfrm>
            <a:custGeom>
              <a:avLst/>
              <a:gdLst>
                <a:gd name="T0" fmla="*/ 90 w 95"/>
                <a:gd name="T1" fmla="*/ 0 h 93"/>
                <a:gd name="T2" fmla="*/ 76 w 95"/>
                <a:gd name="T3" fmla="*/ 46 h 93"/>
                <a:gd name="T4" fmla="*/ 89 w 95"/>
                <a:gd name="T5" fmla="*/ 63 h 93"/>
                <a:gd name="T6" fmla="*/ 89 w 95"/>
                <a:gd name="T7" fmla="*/ 63 h 93"/>
                <a:gd name="T8" fmla="*/ 86 w 95"/>
                <a:gd name="T9" fmla="*/ 89 h 93"/>
                <a:gd name="T10" fmla="*/ 59 w 95"/>
                <a:gd name="T11" fmla="*/ 92 h 93"/>
                <a:gd name="T12" fmla="*/ 58 w 95"/>
                <a:gd name="T13" fmla="*/ 92 h 93"/>
                <a:gd name="T14" fmla="*/ 20 w 95"/>
                <a:gd name="T15" fmla="*/ 75 h 93"/>
                <a:gd name="T16" fmla="*/ 19 w 95"/>
                <a:gd name="T17" fmla="*/ 65 h 93"/>
                <a:gd name="T18" fmla="*/ 11 w 95"/>
                <a:gd name="T19" fmla="*/ 54 h 93"/>
                <a:gd name="T20" fmla="*/ 14 w 95"/>
                <a:gd name="T21" fmla="*/ 46 h 93"/>
                <a:gd name="T22" fmla="*/ 0 w 95"/>
                <a:gd name="T23" fmla="*/ 29 h 93"/>
                <a:gd name="T24" fmla="*/ 6 w 95"/>
                <a:gd name="T25" fmla="*/ 24 h 93"/>
                <a:gd name="T26" fmla="*/ 20 w 95"/>
                <a:gd name="T27" fmla="*/ 33 h 93"/>
                <a:gd name="T28" fmla="*/ 90 w 95"/>
                <a:gd name="T2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5" h="93">
                  <a:moveTo>
                    <a:pt x="90" y="0"/>
                  </a:moveTo>
                  <a:cubicBezTo>
                    <a:pt x="95" y="9"/>
                    <a:pt x="74" y="37"/>
                    <a:pt x="76" y="46"/>
                  </a:cubicBezTo>
                  <a:cubicBezTo>
                    <a:pt x="78" y="55"/>
                    <a:pt x="86" y="59"/>
                    <a:pt x="89" y="63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75" y="92"/>
                    <a:pt x="64" y="93"/>
                    <a:pt x="59" y="92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51" y="90"/>
                    <a:pt x="33" y="82"/>
                    <a:pt x="20" y="75"/>
                  </a:cubicBezTo>
                  <a:cubicBezTo>
                    <a:pt x="20" y="71"/>
                    <a:pt x="19" y="65"/>
                    <a:pt x="19" y="65"/>
                  </a:cubicBezTo>
                  <a:cubicBezTo>
                    <a:pt x="17" y="63"/>
                    <a:pt x="16" y="55"/>
                    <a:pt x="11" y="54"/>
                  </a:cubicBezTo>
                  <a:cubicBezTo>
                    <a:pt x="12" y="50"/>
                    <a:pt x="13" y="48"/>
                    <a:pt x="14" y="46"/>
                  </a:cubicBezTo>
                  <a:cubicBezTo>
                    <a:pt x="14" y="44"/>
                    <a:pt x="0" y="29"/>
                    <a:pt x="0" y="29"/>
                  </a:cubicBezTo>
                  <a:cubicBezTo>
                    <a:pt x="0" y="29"/>
                    <a:pt x="6" y="29"/>
                    <a:pt x="6" y="24"/>
                  </a:cubicBezTo>
                  <a:cubicBezTo>
                    <a:pt x="10" y="27"/>
                    <a:pt x="16" y="32"/>
                    <a:pt x="20" y="33"/>
                  </a:cubicBezTo>
                  <a:cubicBezTo>
                    <a:pt x="45" y="36"/>
                    <a:pt x="76" y="3"/>
                    <a:pt x="90" y="0"/>
                  </a:cubicBezTo>
                  <a:close/>
                </a:path>
              </a:pathLst>
            </a:custGeom>
            <a:solidFill>
              <a:srgbClr val="E0A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07" name="iṣļiḍe"/>
            <p:cNvSpPr/>
            <p:nvPr/>
          </p:nvSpPr>
          <p:spPr bwMode="auto">
            <a:xfrm>
              <a:off x="10395" y="5413"/>
              <a:ext cx="141" cy="100"/>
            </a:xfrm>
            <a:custGeom>
              <a:avLst/>
              <a:gdLst>
                <a:gd name="T0" fmla="*/ 0 w 42"/>
                <a:gd name="T1" fmla="*/ 21 h 29"/>
                <a:gd name="T2" fmla="*/ 9 w 42"/>
                <a:gd name="T3" fmla="*/ 0 h 29"/>
                <a:gd name="T4" fmla="*/ 34 w 42"/>
                <a:gd name="T5" fmla="*/ 7 h 29"/>
                <a:gd name="T6" fmla="*/ 41 w 42"/>
                <a:gd name="T7" fmla="*/ 29 h 29"/>
                <a:gd name="T8" fmla="*/ 0 w 42"/>
                <a:gd name="T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9">
                  <a:moveTo>
                    <a:pt x="0" y="21"/>
                  </a:moveTo>
                  <a:cubicBezTo>
                    <a:pt x="3" y="14"/>
                    <a:pt x="6" y="7"/>
                    <a:pt x="9" y="0"/>
                  </a:cubicBezTo>
                  <a:cubicBezTo>
                    <a:pt x="17" y="3"/>
                    <a:pt x="32" y="7"/>
                    <a:pt x="34" y="7"/>
                  </a:cubicBezTo>
                  <a:cubicBezTo>
                    <a:pt x="34" y="7"/>
                    <a:pt x="42" y="29"/>
                    <a:pt x="41" y="29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A6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08" name="îṥḷídê"/>
            <p:cNvSpPr/>
            <p:nvPr/>
          </p:nvSpPr>
          <p:spPr bwMode="auto">
            <a:xfrm>
              <a:off x="10143" y="5437"/>
              <a:ext cx="367" cy="1111"/>
            </a:xfrm>
            <a:custGeom>
              <a:avLst/>
              <a:gdLst>
                <a:gd name="T0" fmla="*/ 83 w 108"/>
                <a:gd name="T1" fmla="*/ 9 h 327"/>
                <a:gd name="T2" fmla="*/ 57 w 108"/>
                <a:gd name="T3" fmla="*/ 327 h 327"/>
                <a:gd name="T4" fmla="*/ 0 w 108"/>
                <a:gd name="T5" fmla="*/ 305 h 327"/>
                <a:gd name="T6" fmla="*/ 24 w 108"/>
                <a:gd name="T7" fmla="*/ 75 h 327"/>
                <a:gd name="T8" fmla="*/ 44 w 108"/>
                <a:gd name="T9" fmla="*/ 1 h 327"/>
                <a:gd name="T10" fmla="*/ 47 w 108"/>
                <a:gd name="T11" fmla="*/ 0 h 327"/>
                <a:gd name="T12" fmla="*/ 83 w 108"/>
                <a:gd name="T13" fmla="*/ 9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327">
                  <a:moveTo>
                    <a:pt x="83" y="9"/>
                  </a:moveTo>
                  <a:cubicBezTo>
                    <a:pt x="108" y="15"/>
                    <a:pt x="57" y="327"/>
                    <a:pt x="57" y="327"/>
                  </a:cubicBezTo>
                  <a:cubicBezTo>
                    <a:pt x="52" y="321"/>
                    <a:pt x="22" y="318"/>
                    <a:pt x="0" y="305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5" y="1"/>
                    <a:pt x="46" y="1"/>
                    <a:pt x="47" y="0"/>
                  </a:cubicBezTo>
                  <a:lnTo>
                    <a:pt x="83" y="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" name="i$ļíḑé"/>
            <p:cNvSpPr/>
            <p:nvPr/>
          </p:nvSpPr>
          <p:spPr bwMode="auto">
            <a:xfrm>
              <a:off x="9632" y="4720"/>
              <a:ext cx="211" cy="233"/>
            </a:xfrm>
            <a:custGeom>
              <a:avLst/>
              <a:gdLst>
                <a:gd name="T0" fmla="*/ 40 w 62"/>
                <a:gd name="T1" fmla="*/ 69 h 69"/>
                <a:gd name="T2" fmla="*/ 50 w 62"/>
                <a:gd name="T3" fmla="*/ 51 h 69"/>
                <a:gd name="T4" fmla="*/ 52 w 62"/>
                <a:gd name="T5" fmla="*/ 36 h 69"/>
                <a:gd name="T6" fmla="*/ 60 w 62"/>
                <a:gd name="T7" fmla="*/ 28 h 69"/>
                <a:gd name="T8" fmla="*/ 54 w 62"/>
                <a:gd name="T9" fmla="*/ 12 h 69"/>
                <a:gd name="T10" fmla="*/ 49 w 62"/>
                <a:gd name="T11" fmla="*/ 10 h 69"/>
                <a:gd name="T12" fmla="*/ 43 w 62"/>
                <a:gd name="T13" fmla="*/ 3 h 69"/>
                <a:gd name="T14" fmla="*/ 35 w 62"/>
                <a:gd name="T15" fmla="*/ 3 h 69"/>
                <a:gd name="T16" fmla="*/ 27 w 62"/>
                <a:gd name="T17" fmla="*/ 1 h 69"/>
                <a:gd name="T18" fmla="*/ 5 w 62"/>
                <a:gd name="T19" fmla="*/ 11 h 69"/>
                <a:gd name="T20" fmla="*/ 4 w 62"/>
                <a:gd name="T21" fmla="*/ 36 h 69"/>
                <a:gd name="T22" fmla="*/ 16 w 62"/>
                <a:gd name="T23" fmla="*/ 60 h 69"/>
                <a:gd name="T24" fmla="*/ 40 w 62"/>
                <a:gd name="T2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" h="69">
                  <a:moveTo>
                    <a:pt x="40" y="69"/>
                  </a:moveTo>
                  <a:cubicBezTo>
                    <a:pt x="42" y="64"/>
                    <a:pt x="46" y="60"/>
                    <a:pt x="50" y="51"/>
                  </a:cubicBezTo>
                  <a:cubicBezTo>
                    <a:pt x="51" y="47"/>
                    <a:pt x="52" y="41"/>
                    <a:pt x="52" y="36"/>
                  </a:cubicBezTo>
                  <a:cubicBezTo>
                    <a:pt x="55" y="35"/>
                    <a:pt x="58" y="31"/>
                    <a:pt x="60" y="28"/>
                  </a:cubicBezTo>
                  <a:cubicBezTo>
                    <a:pt x="62" y="24"/>
                    <a:pt x="57" y="14"/>
                    <a:pt x="54" y="12"/>
                  </a:cubicBezTo>
                  <a:cubicBezTo>
                    <a:pt x="53" y="11"/>
                    <a:pt x="51" y="10"/>
                    <a:pt x="49" y="10"/>
                  </a:cubicBezTo>
                  <a:cubicBezTo>
                    <a:pt x="47" y="7"/>
                    <a:pt x="45" y="5"/>
                    <a:pt x="43" y="3"/>
                  </a:cubicBezTo>
                  <a:cubicBezTo>
                    <a:pt x="42" y="2"/>
                    <a:pt x="38" y="3"/>
                    <a:pt x="35" y="3"/>
                  </a:cubicBezTo>
                  <a:cubicBezTo>
                    <a:pt x="33" y="0"/>
                    <a:pt x="31" y="0"/>
                    <a:pt x="27" y="1"/>
                  </a:cubicBezTo>
                  <a:cubicBezTo>
                    <a:pt x="21" y="2"/>
                    <a:pt x="9" y="6"/>
                    <a:pt x="5" y="11"/>
                  </a:cubicBezTo>
                  <a:cubicBezTo>
                    <a:pt x="0" y="17"/>
                    <a:pt x="1" y="28"/>
                    <a:pt x="4" y="36"/>
                  </a:cubicBezTo>
                  <a:cubicBezTo>
                    <a:pt x="7" y="44"/>
                    <a:pt x="11" y="56"/>
                    <a:pt x="16" y="60"/>
                  </a:cubicBezTo>
                  <a:cubicBezTo>
                    <a:pt x="21" y="65"/>
                    <a:pt x="40" y="69"/>
                    <a:pt x="40" y="69"/>
                  </a:cubicBezTo>
                  <a:close/>
                </a:path>
              </a:pathLst>
            </a:custGeom>
            <a:solidFill>
              <a:srgbClr val="E0A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" name="ísḻíďé"/>
            <p:cNvSpPr/>
            <p:nvPr/>
          </p:nvSpPr>
          <p:spPr bwMode="auto">
            <a:xfrm>
              <a:off x="9678" y="4897"/>
              <a:ext cx="146" cy="85"/>
            </a:xfrm>
            <a:custGeom>
              <a:avLst/>
              <a:gdLst>
                <a:gd name="T0" fmla="*/ 42 w 43"/>
                <a:gd name="T1" fmla="*/ 14 h 25"/>
                <a:gd name="T2" fmla="*/ 43 w 43"/>
                <a:gd name="T3" fmla="*/ 10 h 25"/>
                <a:gd name="T4" fmla="*/ 41 w 43"/>
                <a:gd name="T5" fmla="*/ 0 h 25"/>
                <a:gd name="T6" fmla="*/ 1 w 43"/>
                <a:gd name="T7" fmla="*/ 9 h 25"/>
                <a:gd name="T8" fmla="*/ 5 w 43"/>
                <a:gd name="T9" fmla="*/ 25 h 25"/>
                <a:gd name="T10" fmla="*/ 42 w 43"/>
                <a:gd name="T11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5">
                  <a:moveTo>
                    <a:pt x="42" y="14"/>
                  </a:moveTo>
                  <a:cubicBezTo>
                    <a:pt x="42" y="13"/>
                    <a:pt x="43" y="10"/>
                    <a:pt x="43" y="1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0" y="10"/>
                    <a:pt x="1" y="9"/>
                  </a:cubicBezTo>
                  <a:cubicBezTo>
                    <a:pt x="2" y="9"/>
                    <a:pt x="5" y="25"/>
                    <a:pt x="5" y="25"/>
                  </a:cubicBezTo>
                  <a:lnTo>
                    <a:pt x="42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" name="ï$ľîḓé"/>
            <p:cNvSpPr/>
            <p:nvPr/>
          </p:nvSpPr>
          <p:spPr bwMode="auto">
            <a:xfrm>
              <a:off x="9678" y="4919"/>
              <a:ext cx="690" cy="807"/>
            </a:xfrm>
            <a:custGeom>
              <a:avLst/>
              <a:gdLst>
                <a:gd name="T0" fmla="*/ 203 w 203"/>
                <a:gd name="T1" fmla="*/ 237 h 237"/>
                <a:gd name="T2" fmla="*/ 0 w 203"/>
                <a:gd name="T3" fmla="*/ 10 h 237"/>
                <a:gd name="T4" fmla="*/ 44 w 203"/>
                <a:gd name="T5" fmla="*/ 0 h 237"/>
                <a:gd name="T6" fmla="*/ 195 w 203"/>
                <a:gd name="T7" fmla="*/ 162 h 237"/>
                <a:gd name="T8" fmla="*/ 203 w 203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237">
                  <a:moveTo>
                    <a:pt x="203" y="237"/>
                  </a:moveTo>
                  <a:cubicBezTo>
                    <a:pt x="148" y="222"/>
                    <a:pt x="21" y="165"/>
                    <a:pt x="0" y="10"/>
                  </a:cubicBezTo>
                  <a:cubicBezTo>
                    <a:pt x="16" y="9"/>
                    <a:pt x="29" y="3"/>
                    <a:pt x="44" y="0"/>
                  </a:cubicBezTo>
                  <a:cubicBezTo>
                    <a:pt x="66" y="114"/>
                    <a:pt x="132" y="170"/>
                    <a:pt x="195" y="162"/>
                  </a:cubicBezTo>
                  <a:lnTo>
                    <a:pt x="203" y="23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8" name="ïŝḷide"/>
            <p:cNvSpPr/>
            <p:nvPr/>
          </p:nvSpPr>
          <p:spPr bwMode="auto">
            <a:xfrm>
              <a:off x="10313" y="5427"/>
              <a:ext cx="160" cy="656"/>
            </a:xfrm>
            <a:custGeom>
              <a:avLst/>
              <a:gdLst>
                <a:gd name="T0" fmla="*/ 33 w 47"/>
                <a:gd name="T1" fmla="*/ 12 h 193"/>
                <a:gd name="T2" fmla="*/ 27 w 47"/>
                <a:gd name="T3" fmla="*/ 193 h 193"/>
                <a:gd name="T4" fmla="*/ 10 w 47"/>
                <a:gd name="T5" fmla="*/ 69 h 193"/>
                <a:gd name="T6" fmla="*/ 31 w 47"/>
                <a:gd name="T7" fmla="*/ 64 h 193"/>
                <a:gd name="T8" fmla="*/ 0 w 47"/>
                <a:gd name="T9" fmla="*/ 53 h 193"/>
                <a:gd name="T10" fmla="*/ 8 w 47"/>
                <a:gd name="T11" fmla="*/ 0 h 193"/>
                <a:gd name="T12" fmla="*/ 33 w 47"/>
                <a:gd name="T13" fmla="*/ 12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93">
                  <a:moveTo>
                    <a:pt x="33" y="12"/>
                  </a:moveTo>
                  <a:cubicBezTo>
                    <a:pt x="47" y="19"/>
                    <a:pt x="39" y="102"/>
                    <a:pt x="27" y="193"/>
                  </a:cubicBezTo>
                  <a:cubicBezTo>
                    <a:pt x="27" y="193"/>
                    <a:pt x="10" y="69"/>
                    <a:pt x="10" y="69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33" y="1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3" name="íṩļiḓe"/>
            <p:cNvSpPr/>
            <p:nvPr/>
          </p:nvSpPr>
          <p:spPr bwMode="auto">
            <a:xfrm>
              <a:off x="10984" y="4730"/>
              <a:ext cx="204" cy="248"/>
            </a:xfrm>
            <a:custGeom>
              <a:avLst/>
              <a:gdLst>
                <a:gd name="T0" fmla="*/ 53 w 60"/>
                <a:gd name="T1" fmla="*/ 17 h 73"/>
                <a:gd name="T2" fmla="*/ 51 w 60"/>
                <a:gd name="T3" fmla="*/ 15 h 73"/>
                <a:gd name="T4" fmla="*/ 51 w 60"/>
                <a:gd name="T5" fmla="*/ 15 h 73"/>
                <a:gd name="T6" fmla="*/ 24 w 60"/>
                <a:gd name="T7" fmla="*/ 5 h 73"/>
                <a:gd name="T8" fmla="*/ 9 w 60"/>
                <a:gd name="T9" fmla="*/ 15 h 73"/>
                <a:gd name="T10" fmla="*/ 5 w 60"/>
                <a:gd name="T11" fmla="*/ 22 h 73"/>
                <a:gd name="T12" fmla="*/ 5 w 60"/>
                <a:gd name="T13" fmla="*/ 33 h 73"/>
                <a:gd name="T14" fmla="*/ 1 w 60"/>
                <a:gd name="T15" fmla="*/ 36 h 73"/>
                <a:gd name="T16" fmla="*/ 4 w 60"/>
                <a:gd name="T17" fmla="*/ 47 h 73"/>
                <a:gd name="T18" fmla="*/ 16 w 60"/>
                <a:gd name="T19" fmla="*/ 51 h 73"/>
                <a:gd name="T20" fmla="*/ 23 w 60"/>
                <a:gd name="T21" fmla="*/ 66 h 73"/>
                <a:gd name="T22" fmla="*/ 56 w 60"/>
                <a:gd name="T23" fmla="*/ 72 h 73"/>
                <a:gd name="T24" fmla="*/ 60 w 60"/>
                <a:gd name="T25" fmla="*/ 46 h 73"/>
                <a:gd name="T26" fmla="*/ 53 w 60"/>
                <a:gd name="T27" fmla="*/ 1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73">
                  <a:moveTo>
                    <a:pt x="53" y="17"/>
                  </a:moveTo>
                  <a:cubicBezTo>
                    <a:pt x="52" y="16"/>
                    <a:pt x="51" y="15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6"/>
                    <a:pt x="37" y="0"/>
                    <a:pt x="24" y="5"/>
                  </a:cubicBezTo>
                  <a:cubicBezTo>
                    <a:pt x="16" y="8"/>
                    <a:pt x="11" y="10"/>
                    <a:pt x="9" y="15"/>
                  </a:cubicBezTo>
                  <a:cubicBezTo>
                    <a:pt x="8" y="17"/>
                    <a:pt x="6" y="19"/>
                    <a:pt x="5" y="22"/>
                  </a:cubicBezTo>
                  <a:cubicBezTo>
                    <a:pt x="4" y="25"/>
                    <a:pt x="4" y="29"/>
                    <a:pt x="5" y="33"/>
                  </a:cubicBezTo>
                  <a:cubicBezTo>
                    <a:pt x="3" y="34"/>
                    <a:pt x="2" y="35"/>
                    <a:pt x="1" y="36"/>
                  </a:cubicBezTo>
                  <a:cubicBezTo>
                    <a:pt x="0" y="40"/>
                    <a:pt x="0" y="43"/>
                    <a:pt x="4" y="47"/>
                  </a:cubicBezTo>
                  <a:cubicBezTo>
                    <a:pt x="7" y="48"/>
                    <a:pt x="11" y="50"/>
                    <a:pt x="16" y="51"/>
                  </a:cubicBezTo>
                  <a:cubicBezTo>
                    <a:pt x="20" y="55"/>
                    <a:pt x="23" y="60"/>
                    <a:pt x="23" y="66"/>
                  </a:cubicBezTo>
                  <a:cubicBezTo>
                    <a:pt x="24" y="73"/>
                    <a:pt x="56" y="72"/>
                    <a:pt x="56" y="72"/>
                  </a:cubicBezTo>
                  <a:cubicBezTo>
                    <a:pt x="56" y="66"/>
                    <a:pt x="60" y="55"/>
                    <a:pt x="60" y="46"/>
                  </a:cubicBezTo>
                  <a:cubicBezTo>
                    <a:pt x="60" y="36"/>
                    <a:pt x="53" y="21"/>
                    <a:pt x="53" y="17"/>
                  </a:cubicBezTo>
                  <a:close/>
                </a:path>
              </a:pathLst>
            </a:custGeom>
            <a:solidFill>
              <a:srgbClr val="E0A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4" name="îŝḷíḑe"/>
            <p:cNvSpPr/>
            <p:nvPr/>
          </p:nvSpPr>
          <p:spPr bwMode="auto">
            <a:xfrm>
              <a:off x="11054" y="4944"/>
              <a:ext cx="134" cy="73"/>
            </a:xfrm>
            <a:custGeom>
              <a:avLst/>
              <a:gdLst>
                <a:gd name="T0" fmla="*/ 0 w 55"/>
                <a:gd name="T1" fmla="*/ 28 h 30"/>
                <a:gd name="T2" fmla="*/ 0 w 55"/>
                <a:gd name="T3" fmla="*/ 0 h 30"/>
                <a:gd name="T4" fmla="*/ 55 w 55"/>
                <a:gd name="T5" fmla="*/ 4 h 30"/>
                <a:gd name="T6" fmla="*/ 50 w 55"/>
                <a:gd name="T7" fmla="*/ 30 h 30"/>
                <a:gd name="T8" fmla="*/ 0 w 55"/>
                <a:gd name="T9" fmla="*/ 2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0">
                  <a:moveTo>
                    <a:pt x="0" y="28"/>
                  </a:moveTo>
                  <a:lnTo>
                    <a:pt x="0" y="0"/>
                  </a:lnTo>
                  <a:lnTo>
                    <a:pt x="55" y="4"/>
                  </a:lnTo>
                  <a:lnTo>
                    <a:pt x="50" y="3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5" name="îsliḑe"/>
            <p:cNvSpPr/>
            <p:nvPr/>
          </p:nvSpPr>
          <p:spPr bwMode="auto">
            <a:xfrm>
              <a:off x="10600" y="4958"/>
              <a:ext cx="591" cy="1398"/>
            </a:xfrm>
            <a:custGeom>
              <a:avLst/>
              <a:gdLst>
                <a:gd name="T0" fmla="*/ 0 w 174"/>
                <a:gd name="T1" fmla="*/ 133 h 411"/>
                <a:gd name="T2" fmla="*/ 133 w 174"/>
                <a:gd name="T3" fmla="*/ 0 h 411"/>
                <a:gd name="T4" fmla="*/ 174 w 174"/>
                <a:gd name="T5" fmla="*/ 4 h 411"/>
                <a:gd name="T6" fmla="*/ 55 w 174"/>
                <a:gd name="T7" fmla="*/ 210 h 411"/>
                <a:gd name="T8" fmla="*/ 99 w 174"/>
                <a:gd name="T9" fmla="*/ 407 h 411"/>
                <a:gd name="T10" fmla="*/ 57 w 174"/>
                <a:gd name="T11" fmla="*/ 411 h 411"/>
                <a:gd name="T12" fmla="*/ 0 w 174"/>
                <a:gd name="T13" fmla="*/ 133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" h="411">
                  <a:moveTo>
                    <a:pt x="0" y="133"/>
                  </a:moveTo>
                  <a:cubicBezTo>
                    <a:pt x="43" y="125"/>
                    <a:pt x="106" y="169"/>
                    <a:pt x="133" y="0"/>
                  </a:cubicBezTo>
                  <a:cubicBezTo>
                    <a:pt x="174" y="4"/>
                    <a:pt x="174" y="4"/>
                    <a:pt x="174" y="4"/>
                  </a:cubicBezTo>
                  <a:cubicBezTo>
                    <a:pt x="157" y="177"/>
                    <a:pt x="120" y="180"/>
                    <a:pt x="55" y="210"/>
                  </a:cubicBezTo>
                  <a:cubicBezTo>
                    <a:pt x="99" y="407"/>
                    <a:pt x="99" y="407"/>
                    <a:pt x="99" y="407"/>
                  </a:cubicBezTo>
                  <a:cubicBezTo>
                    <a:pt x="57" y="411"/>
                    <a:pt x="57" y="411"/>
                    <a:pt x="57" y="411"/>
                  </a:cubicBezTo>
                  <a:lnTo>
                    <a:pt x="0" y="13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6" name="íŝļïḋe"/>
            <p:cNvSpPr/>
            <p:nvPr/>
          </p:nvSpPr>
          <p:spPr bwMode="auto">
            <a:xfrm>
              <a:off x="10595" y="5396"/>
              <a:ext cx="146" cy="615"/>
            </a:xfrm>
            <a:custGeom>
              <a:avLst/>
              <a:gdLst>
                <a:gd name="T0" fmla="*/ 13 w 60"/>
                <a:gd name="T1" fmla="*/ 0 h 253"/>
                <a:gd name="T2" fmla="*/ 13 w 60"/>
                <a:gd name="T3" fmla="*/ 0 h 253"/>
                <a:gd name="T4" fmla="*/ 60 w 60"/>
                <a:gd name="T5" fmla="*/ 66 h 253"/>
                <a:gd name="T6" fmla="*/ 28 w 60"/>
                <a:gd name="T7" fmla="*/ 77 h 253"/>
                <a:gd name="T8" fmla="*/ 53 w 60"/>
                <a:gd name="T9" fmla="*/ 81 h 253"/>
                <a:gd name="T10" fmla="*/ 52 w 60"/>
                <a:gd name="T11" fmla="*/ 253 h 253"/>
                <a:gd name="T12" fmla="*/ 0 w 60"/>
                <a:gd name="T13" fmla="*/ 4 h 253"/>
                <a:gd name="T14" fmla="*/ 13 w 60"/>
                <a:gd name="T15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253">
                  <a:moveTo>
                    <a:pt x="13" y="0"/>
                  </a:moveTo>
                  <a:lnTo>
                    <a:pt x="13" y="0"/>
                  </a:lnTo>
                  <a:lnTo>
                    <a:pt x="60" y="66"/>
                  </a:lnTo>
                  <a:lnTo>
                    <a:pt x="28" y="77"/>
                  </a:lnTo>
                  <a:lnTo>
                    <a:pt x="53" y="81"/>
                  </a:lnTo>
                  <a:lnTo>
                    <a:pt x="52" y="253"/>
                  </a:lnTo>
                  <a:lnTo>
                    <a:pt x="0" y="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7" name="ïsḷiḑè"/>
            <p:cNvSpPr/>
            <p:nvPr/>
          </p:nvSpPr>
          <p:spPr bwMode="auto">
            <a:xfrm>
              <a:off x="10566" y="5405"/>
              <a:ext cx="51" cy="107"/>
            </a:xfrm>
            <a:custGeom>
              <a:avLst/>
              <a:gdLst>
                <a:gd name="T0" fmla="*/ 0 w 15"/>
                <a:gd name="T1" fmla="*/ 5 h 31"/>
                <a:gd name="T2" fmla="*/ 2 w 15"/>
                <a:gd name="T3" fmla="*/ 0 h 31"/>
                <a:gd name="T4" fmla="*/ 15 w 15"/>
                <a:gd name="T5" fmla="*/ 15 h 31"/>
                <a:gd name="T6" fmla="*/ 3 w 15"/>
                <a:gd name="T7" fmla="*/ 30 h 31"/>
                <a:gd name="T8" fmla="*/ 0 w 15"/>
                <a:gd name="T9" fmla="*/ 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1">
                  <a:moveTo>
                    <a:pt x="0" y="5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5" y="15"/>
                    <a:pt x="15" y="15"/>
                  </a:cubicBezTo>
                  <a:cubicBezTo>
                    <a:pt x="15" y="15"/>
                    <a:pt x="3" y="31"/>
                    <a:pt x="3" y="3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A6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8" name="iş1íďe"/>
            <p:cNvSpPr/>
            <p:nvPr/>
          </p:nvSpPr>
          <p:spPr bwMode="auto">
            <a:xfrm>
              <a:off x="10534" y="5505"/>
              <a:ext cx="180" cy="851"/>
            </a:xfrm>
            <a:custGeom>
              <a:avLst/>
              <a:gdLst>
                <a:gd name="T0" fmla="*/ 0 w 74"/>
                <a:gd name="T1" fmla="*/ 1 h 350"/>
                <a:gd name="T2" fmla="*/ 20 w 74"/>
                <a:gd name="T3" fmla="*/ 0 h 350"/>
                <a:gd name="T4" fmla="*/ 74 w 74"/>
                <a:gd name="T5" fmla="*/ 290 h 350"/>
                <a:gd name="T6" fmla="*/ 55 w 74"/>
                <a:gd name="T7" fmla="*/ 350 h 350"/>
                <a:gd name="T8" fmla="*/ 14 w 74"/>
                <a:gd name="T9" fmla="*/ 291 h 350"/>
                <a:gd name="T10" fmla="*/ 0 w 74"/>
                <a:gd name="T11" fmla="*/ 1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350">
                  <a:moveTo>
                    <a:pt x="0" y="1"/>
                  </a:moveTo>
                  <a:lnTo>
                    <a:pt x="20" y="0"/>
                  </a:lnTo>
                  <a:lnTo>
                    <a:pt x="74" y="290"/>
                  </a:lnTo>
                  <a:lnTo>
                    <a:pt x="55" y="350"/>
                  </a:lnTo>
                  <a:lnTo>
                    <a:pt x="14" y="2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9" name="iśľïďè"/>
            <p:cNvSpPr/>
            <p:nvPr/>
          </p:nvSpPr>
          <p:spPr bwMode="auto">
            <a:xfrm>
              <a:off x="10483" y="5418"/>
              <a:ext cx="100" cy="105"/>
            </a:xfrm>
            <a:custGeom>
              <a:avLst/>
              <a:gdLst>
                <a:gd name="T0" fmla="*/ 0 w 29"/>
                <a:gd name="T1" fmla="*/ 8 h 31"/>
                <a:gd name="T2" fmla="*/ 29 w 29"/>
                <a:gd name="T3" fmla="*/ 0 h 31"/>
                <a:gd name="T4" fmla="*/ 29 w 29"/>
                <a:gd name="T5" fmla="*/ 28 h 31"/>
                <a:gd name="T6" fmla="*/ 15 w 29"/>
                <a:gd name="T7" fmla="*/ 31 h 31"/>
                <a:gd name="T8" fmla="*/ 0 w 29"/>
                <a:gd name="T9" fmla="*/ 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1">
                  <a:moveTo>
                    <a:pt x="0" y="8"/>
                  </a:moveTo>
                  <a:cubicBezTo>
                    <a:pt x="1" y="7"/>
                    <a:pt x="29" y="0"/>
                    <a:pt x="29" y="0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15" y="31"/>
                    <a:pt x="15" y="31"/>
                    <a:pt x="15" y="31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20" name="ïṥļíďé"/>
            <p:cNvSpPr/>
            <p:nvPr/>
          </p:nvSpPr>
          <p:spPr bwMode="auto">
            <a:xfrm>
              <a:off x="10561" y="5362"/>
              <a:ext cx="66" cy="151"/>
            </a:xfrm>
            <a:custGeom>
              <a:avLst/>
              <a:gdLst>
                <a:gd name="T0" fmla="*/ 0 w 27"/>
                <a:gd name="T1" fmla="*/ 24 h 62"/>
                <a:gd name="T2" fmla="*/ 27 w 27"/>
                <a:gd name="T3" fmla="*/ 62 h 62"/>
                <a:gd name="T4" fmla="*/ 27 w 27"/>
                <a:gd name="T5" fmla="*/ 10 h 62"/>
                <a:gd name="T6" fmla="*/ 9 w 27"/>
                <a:gd name="T7" fmla="*/ 0 h 62"/>
                <a:gd name="T8" fmla="*/ 0 w 27"/>
                <a:gd name="T9" fmla="*/ 2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62">
                  <a:moveTo>
                    <a:pt x="0" y="24"/>
                  </a:moveTo>
                  <a:lnTo>
                    <a:pt x="27" y="62"/>
                  </a:lnTo>
                  <a:lnTo>
                    <a:pt x="27" y="10"/>
                  </a:lnTo>
                  <a:lnTo>
                    <a:pt x="9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D0D2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21" name="íṧ1îḓè"/>
            <p:cNvSpPr/>
            <p:nvPr/>
          </p:nvSpPr>
          <p:spPr bwMode="auto">
            <a:xfrm>
              <a:off x="10303" y="5384"/>
              <a:ext cx="207" cy="165"/>
            </a:xfrm>
            <a:custGeom>
              <a:avLst/>
              <a:gdLst>
                <a:gd name="T0" fmla="*/ 0 w 85"/>
                <a:gd name="T1" fmla="*/ 22 h 68"/>
                <a:gd name="T2" fmla="*/ 11 w 85"/>
                <a:gd name="T3" fmla="*/ 0 h 68"/>
                <a:gd name="T4" fmla="*/ 85 w 85"/>
                <a:gd name="T5" fmla="*/ 22 h 68"/>
                <a:gd name="T6" fmla="*/ 67 w 85"/>
                <a:gd name="T7" fmla="*/ 68 h 68"/>
                <a:gd name="T8" fmla="*/ 0 w 85"/>
                <a:gd name="T9" fmla="*/ 2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68">
                  <a:moveTo>
                    <a:pt x="0" y="22"/>
                  </a:moveTo>
                  <a:lnTo>
                    <a:pt x="11" y="0"/>
                  </a:lnTo>
                  <a:lnTo>
                    <a:pt x="85" y="22"/>
                  </a:lnTo>
                  <a:lnTo>
                    <a:pt x="67" y="68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0D2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22" name="îṥlídé"/>
            <p:cNvSpPr/>
            <p:nvPr/>
          </p:nvSpPr>
          <p:spPr bwMode="auto">
            <a:xfrm>
              <a:off x="10135" y="4936"/>
              <a:ext cx="238" cy="425"/>
            </a:xfrm>
            <a:custGeom>
              <a:avLst/>
              <a:gdLst>
                <a:gd name="T0" fmla="*/ 70 w 70"/>
                <a:gd name="T1" fmla="*/ 17 h 125"/>
                <a:gd name="T2" fmla="*/ 63 w 70"/>
                <a:gd name="T3" fmla="*/ 10 h 125"/>
                <a:gd name="T4" fmla="*/ 2 w 70"/>
                <a:gd name="T5" fmla="*/ 56 h 125"/>
                <a:gd name="T6" fmla="*/ 14 w 70"/>
                <a:gd name="T7" fmla="*/ 105 h 125"/>
                <a:gd name="T8" fmla="*/ 54 w 70"/>
                <a:gd name="T9" fmla="*/ 125 h 125"/>
                <a:gd name="T10" fmla="*/ 52 w 70"/>
                <a:gd name="T11" fmla="*/ 109 h 125"/>
                <a:gd name="T12" fmla="*/ 40 w 70"/>
                <a:gd name="T13" fmla="*/ 96 h 125"/>
                <a:gd name="T14" fmla="*/ 27 w 70"/>
                <a:gd name="T15" fmla="*/ 92 h 125"/>
                <a:gd name="T16" fmla="*/ 22 w 70"/>
                <a:gd name="T17" fmla="*/ 79 h 125"/>
                <a:gd name="T18" fmla="*/ 32 w 70"/>
                <a:gd name="T19" fmla="*/ 74 h 125"/>
                <a:gd name="T20" fmla="*/ 47 w 70"/>
                <a:gd name="T21" fmla="*/ 83 h 125"/>
                <a:gd name="T22" fmla="*/ 51 w 70"/>
                <a:gd name="T23" fmla="*/ 80 h 125"/>
                <a:gd name="T24" fmla="*/ 31 w 70"/>
                <a:gd name="T25" fmla="*/ 20 h 125"/>
                <a:gd name="T26" fmla="*/ 70 w 70"/>
                <a:gd name="T27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125">
                  <a:moveTo>
                    <a:pt x="70" y="17"/>
                  </a:moveTo>
                  <a:cubicBezTo>
                    <a:pt x="70" y="14"/>
                    <a:pt x="67" y="12"/>
                    <a:pt x="63" y="10"/>
                  </a:cubicBezTo>
                  <a:cubicBezTo>
                    <a:pt x="39" y="0"/>
                    <a:pt x="4" y="31"/>
                    <a:pt x="2" y="56"/>
                  </a:cubicBezTo>
                  <a:cubicBezTo>
                    <a:pt x="0" y="73"/>
                    <a:pt x="1" y="96"/>
                    <a:pt x="14" y="105"/>
                  </a:cubicBezTo>
                  <a:cubicBezTo>
                    <a:pt x="27" y="114"/>
                    <a:pt x="54" y="125"/>
                    <a:pt x="54" y="125"/>
                  </a:cubicBezTo>
                  <a:cubicBezTo>
                    <a:pt x="54" y="125"/>
                    <a:pt x="53" y="110"/>
                    <a:pt x="52" y="109"/>
                  </a:cubicBezTo>
                  <a:cubicBezTo>
                    <a:pt x="52" y="107"/>
                    <a:pt x="40" y="96"/>
                    <a:pt x="40" y="96"/>
                  </a:cubicBezTo>
                  <a:cubicBezTo>
                    <a:pt x="40" y="96"/>
                    <a:pt x="33" y="97"/>
                    <a:pt x="27" y="92"/>
                  </a:cubicBezTo>
                  <a:cubicBezTo>
                    <a:pt x="20" y="88"/>
                    <a:pt x="19" y="85"/>
                    <a:pt x="22" y="79"/>
                  </a:cubicBezTo>
                  <a:cubicBezTo>
                    <a:pt x="25" y="74"/>
                    <a:pt x="28" y="74"/>
                    <a:pt x="32" y="74"/>
                  </a:cubicBezTo>
                  <a:cubicBezTo>
                    <a:pt x="36" y="75"/>
                    <a:pt x="46" y="84"/>
                    <a:pt x="47" y="83"/>
                  </a:cubicBezTo>
                  <a:cubicBezTo>
                    <a:pt x="48" y="82"/>
                    <a:pt x="51" y="80"/>
                    <a:pt x="51" y="80"/>
                  </a:cubicBezTo>
                  <a:cubicBezTo>
                    <a:pt x="36" y="70"/>
                    <a:pt x="9" y="34"/>
                    <a:pt x="31" y="20"/>
                  </a:cubicBezTo>
                  <a:cubicBezTo>
                    <a:pt x="53" y="6"/>
                    <a:pt x="70" y="17"/>
                    <a:pt x="70" y="1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0" name="iṩ1íḋé"/>
            <p:cNvSpPr/>
            <p:nvPr/>
          </p:nvSpPr>
          <p:spPr bwMode="auto">
            <a:xfrm>
              <a:off x="13103" y="5301"/>
              <a:ext cx="1568" cy="1774"/>
            </a:xfrm>
            <a:custGeom>
              <a:avLst/>
              <a:gdLst>
                <a:gd name="T0" fmla="*/ 212 w 461"/>
                <a:gd name="T1" fmla="*/ 26 h 522"/>
                <a:gd name="T2" fmla="*/ 46 w 461"/>
                <a:gd name="T3" fmla="*/ 109 h 522"/>
                <a:gd name="T4" fmla="*/ 130 w 461"/>
                <a:gd name="T5" fmla="*/ 267 h 522"/>
                <a:gd name="T6" fmla="*/ 63 w 461"/>
                <a:gd name="T7" fmla="*/ 293 h 522"/>
                <a:gd name="T8" fmla="*/ 161 w 461"/>
                <a:gd name="T9" fmla="*/ 292 h 522"/>
                <a:gd name="T10" fmla="*/ 162 w 461"/>
                <a:gd name="T11" fmla="*/ 289 h 522"/>
                <a:gd name="T12" fmla="*/ 175 w 461"/>
                <a:gd name="T13" fmla="*/ 291 h 522"/>
                <a:gd name="T14" fmla="*/ 118 w 461"/>
                <a:gd name="T15" fmla="*/ 98 h 522"/>
                <a:gd name="T16" fmla="*/ 258 w 461"/>
                <a:gd name="T17" fmla="*/ 110 h 522"/>
                <a:gd name="T18" fmla="*/ 373 w 461"/>
                <a:gd name="T19" fmla="*/ 453 h 522"/>
                <a:gd name="T20" fmla="*/ 384 w 461"/>
                <a:gd name="T21" fmla="*/ 463 h 522"/>
                <a:gd name="T22" fmla="*/ 457 w 461"/>
                <a:gd name="T23" fmla="*/ 519 h 522"/>
                <a:gd name="T24" fmla="*/ 423 w 461"/>
                <a:gd name="T25" fmla="*/ 441 h 522"/>
                <a:gd name="T26" fmla="*/ 340 w 461"/>
                <a:gd name="T27" fmla="*/ 18 h 522"/>
                <a:gd name="T28" fmla="*/ 212 w 461"/>
                <a:gd name="T29" fmla="*/ 26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1" h="522">
                  <a:moveTo>
                    <a:pt x="212" y="26"/>
                  </a:moveTo>
                  <a:cubicBezTo>
                    <a:pt x="156" y="37"/>
                    <a:pt x="0" y="0"/>
                    <a:pt x="46" y="109"/>
                  </a:cubicBezTo>
                  <a:cubicBezTo>
                    <a:pt x="75" y="179"/>
                    <a:pt x="101" y="216"/>
                    <a:pt x="130" y="267"/>
                  </a:cubicBezTo>
                  <a:cubicBezTo>
                    <a:pt x="112" y="274"/>
                    <a:pt x="59" y="292"/>
                    <a:pt x="63" y="293"/>
                  </a:cubicBezTo>
                  <a:cubicBezTo>
                    <a:pt x="71" y="296"/>
                    <a:pt x="160" y="298"/>
                    <a:pt x="161" y="292"/>
                  </a:cubicBezTo>
                  <a:cubicBezTo>
                    <a:pt x="162" y="292"/>
                    <a:pt x="160" y="298"/>
                    <a:pt x="162" y="289"/>
                  </a:cubicBezTo>
                  <a:cubicBezTo>
                    <a:pt x="175" y="291"/>
                    <a:pt x="175" y="291"/>
                    <a:pt x="175" y="291"/>
                  </a:cubicBezTo>
                  <a:cubicBezTo>
                    <a:pt x="194" y="251"/>
                    <a:pt x="92" y="100"/>
                    <a:pt x="118" y="98"/>
                  </a:cubicBezTo>
                  <a:cubicBezTo>
                    <a:pt x="178" y="94"/>
                    <a:pt x="250" y="110"/>
                    <a:pt x="258" y="110"/>
                  </a:cubicBezTo>
                  <a:cubicBezTo>
                    <a:pt x="262" y="110"/>
                    <a:pt x="305" y="225"/>
                    <a:pt x="373" y="453"/>
                  </a:cubicBezTo>
                  <a:cubicBezTo>
                    <a:pt x="384" y="463"/>
                    <a:pt x="384" y="463"/>
                    <a:pt x="384" y="463"/>
                  </a:cubicBezTo>
                  <a:cubicBezTo>
                    <a:pt x="386" y="470"/>
                    <a:pt x="447" y="522"/>
                    <a:pt x="457" y="519"/>
                  </a:cubicBezTo>
                  <a:cubicBezTo>
                    <a:pt x="461" y="518"/>
                    <a:pt x="435" y="460"/>
                    <a:pt x="423" y="441"/>
                  </a:cubicBezTo>
                  <a:cubicBezTo>
                    <a:pt x="375" y="230"/>
                    <a:pt x="357" y="126"/>
                    <a:pt x="340" y="18"/>
                  </a:cubicBezTo>
                  <a:lnTo>
                    <a:pt x="212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77" name="ïṡlidè"/>
            <p:cNvSpPr/>
            <p:nvPr/>
          </p:nvSpPr>
          <p:spPr bwMode="auto">
            <a:xfrm>
              <a:off x="13781" y="5378"/>
              <a:ext cx="491" cy="119"/>
            </a:xfrm>
            <a:custGeom>
              <a:avLst/>
              <a:gdLst>
                <a:gd name="T0" fmla="*/ 143 w 145"/>
                <a:gd name="T1" fmla="*/ 10 h 35"/>
                <a:gd name="T2" fmla="*/ 57 w 145"/>
                <a:gd name="T3" fmla="*/ 12 h 35"/>
                <a:gd name="T4" fmla="*/ 3 w 145"/>
                <a:gd name="T5" fmla="*/ 0 h 35"/>
                <a:gd name="T6" fmla="*/ 5 w 145"/>
                <a:gd name="T7" fmla="*/ 20 h 35"/>
                <a:gd name="T8" fmla="*/ 71 w 145"/>
                <a:gd name="T9" fmla="*/ 35 h 35"/>
                <a:gd name="T10" fmla="*/ 145 w 145"/>
                <a:gd name="T11" fmla="*/ 28 h 35"/>
                <a:gd name="T12" fmla="*/ 143 w 145"/>
                <a:gd name="T13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" h="35">
                  <a:moveTo>
                    <a:pt x="143" y="10"/>
                  </a:moveTo>
                  <a:cubicBezTo>
                    <a:pt x="137" y="11"/>
                    <a:pt x="89" y="16"/>
                    <a:pt x="57" y="12"/>
                  </a:cubicBezTo>
                  <a:cubicBezTo>
                    <a:pt x="26" y="9"/>
                    <a:pt x="3" y="0"/>
                    <a:pt x="3" y="0"/>
                  </a:cubicBezTo>
                  <a:cubicBezTo>
                    <a:pt x="3" y="0"/>
                    <a:pt x="0" y="19"/>
                    <a:pt x="5" y="20"/>
                  </a:cubicBezTo>
                  <a:cubicBezTo>
                    <a:pt x="9" y="21"/>
                    <a:pt x="18" y="35"/>
                    <a:pt x="71" y="35"/>
                  </a:cubicBezTo>
                  <a:cubicBezTo>
                    <a:pt x="123" y="34"/>
                    <a:pt x="145" y="28"/>
                    <a:pt x="145" y="28"/>
                  </a:cubicBezTo>
                  <a:lnTo>
                    <a:pt x="143" y="10"/>
                  </a:lnTo>
                  <a:close/>
                </a:path>
              </a:pathLst>
            </a:custGeom>
            <a:solidFill>
              <a:srgbClr val="9294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78" name="îṥḷíďé"/>
            <p:cNvSpPr/>
            <p:nvPr/>
          </p:nvSpPr>
          <p:spPr bwMode="auto">
            <a:xfrm>
              <a:off x="13786" y="4445"/>
              <a:ext cx="518" cy="1062"/>
            </a:xfrm>
            <a:custGeom>
              <a:avLst/>
              <a:gdLst>
                <a:gd name="T0" fmla="*/ 66 w 152"/>
                <a:gd name="T1" fmla="*/ 0 h 313"/>
                <a:gd name="T2" fmla="*/ 51 w 152"/>
                <a:gd name="T3" fmla="*/ 17 h 313"/>
                <a:gd name="T4" fmla="*/ 0 w 152"/>
                <a:gd name="T5" fmla="*/ 280 h 313"/>
                <a:gd name="T6" fmla="*/ 152 w 152"/>
                <a:gd name="T7" fmla="*/ 293 h 313"/>
                <a:gd name="T8" fmla="*/ 149 w 152"/>
                <a:gd name="T9" fmla="*/ 18 h 313"/>
                <a:gd name="T10" fmla="*/ 120 w 152"/>
                <a:gd name="T11" fmla="*/ 14 h 313"/>
                <a:gd name="T12" fmla="*/ 66 w 152"/>
                <a:gd name="T1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313">
                  <a:moveTo>
                    <a:pt x="66" y="0"/>
                  </a:moveTo>
                  <a:cubicBezTo>
                    <a:pt x="60" y="9"/>
                    <a:pt x="51" y="17"/>
                    <a:pt x="51" y="17"/>
                  </a:cubicBezTo>
                  <a:cubicBezTo>
                    <a:pt x="4" y="25"/>
                    <a:pt x="5" y="236"/>
                    <a:pt x="0" y="280"/>
                  </a:cubicBezTo>
                  <a:cubicBezTo>
                    <a:pt x="12" y="313"/>
                    <a:pt x="134" y="302"/>
                    <a:pt x="152" y="293"/>
                  </a:cubicBezTo>
                  <a:cubicBezTo>
                    <a:pt x="142" y="196"/>
                    <a:pt x="125" y="112"/>
                    <a:pt x="149" y="18"/>
                  </a:cubicBezTo>
                  <a:cubicBezTo>
                    <a:pt x="132" y="16"/>
                    <a:pt x="120" y="14"/>
                    <a:pt x="120" y="14"/>
                  </a:cubicBezTo>
                  <a:cubicBezTo>
                    <a:pt x="66" y="0"/>
                    <a:pt x="66" y="0"/>
                    <a:pt x="66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79" name="îṣliḑê"/>
            <p:cNvSpPr/>
            <p:nvPr/>
          </p:nvSpPr>
          <p:spPr bwMode="auto">
            <a:xfrm>
              <a:off x="13973" y="4428"/>
              <a:ext cx="280" cy="70"/>
            </a:xfrm>
            <a:custGeom>
              <a:avLst/>
              <a:gdLst>
                <a:gd name="T0" fmla="*/ 112 w 115"/>
                <a:gd name="T1" fmla="*/ 29 h 29"/>
                <a:gd name="T2" fmla="*/ 115 w 115"/>
                <a:gd name="T3" fmla="*/ 8 h 29"/>
                <a:gd name="T4" fmla="*/ 13 w 115"/>
                <a:gd name="T5" fmla="*/ 0 h 29"/>
                <a:gd name="T6" fmla="*/ 0 w 115"/>
                <a:gd name="T7" fmla="*/ 26 h 29"/>
                <a:gd name="T8" fmla="*/ 112 w 11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29">
                  <a:moveTo>
                    <a:pt x="112" y="29"/>
                  </a:moveTo>
                  <a:lnTo>
                    <a:pt x="115" y="8"/>
                  </a:lnTo>
                  <a:lnTo>
                    <a:pt x="13" y="0"/>
                  </a:lnTo>
                  <a:lnTo>
                    <a:pt x="0" y="26"/>
                  </a:lnTo>
                  <a:lnTo>
                    <a:pt x="112" y="29"/>
                  </a:lnTo>
                  <a:close/>
                </a:path>
              </a:pathLst>
            </a:custGeom>
            <a:solidFill>
              <a:srgbClr val="A6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80" name="íṩ1îḓè"/>
            <p:cNvSpPr/>
            <p:nvPr/>
          </p:nvSpPr>
          <p:spPr bwMode="auto">
            <a:xfrm>
              <a:off x="13990" y="4020"/>
              <a:ext cx="486" cy="532"/>
            </a:xfrm>
            <a:custGeom>
              <a:avLst/>
              <a:gdLst>
                <a:gd name="T0" fmla="*/ 124 w 143"/>
                <a:gd name="T1" fmla="*/ 35 h 157"/>
                <a:gd name="T2" fmla="*/ 68 w 143"/>
                <a:gd name="T3" fmla="*/ 6 h 157"/>
                <a:gd name="T4" fmla="*/ 55 w 143"/>
                <a:gd name="T5" fmla="*/ 17 h 157"/>
                <a:gd name="T6" fmla="*/ 27 w 143"/>
                <a:gd name="T7" fmla="*/ 15 h 157"/>
                <a:gd name="T8" fmla="*/ 24 w 143"/>
                <a:gd name="T9" fmla="*/ 29 h 157"/>
                <a:gd name="T10" fmla="*/ 4 w 143"/>
                <a:gd name="T11" fmla="*/ 59 h 157"/>
                <a:gd name="T12" fmla="*/ 18 w 143"/>
                <a:gd name="T13" fmla="*/ 105 h 157"/>
                <a:gd name="T14" fmla="*/ 6 w 143"/>
                <a:gd name="T15" fmla="*/ 122 h 157"/>
                <a:gd name="T16" fmla="*/ 6 w 143"/>
                <a:gd name="T17" fmla="*/ 122 h 157"/>
                <a:gd name="T18" fmla="*/ 10 w 143"/>
                <a:gd name="T19" fmla="*/ 157 h 157"/>
                <a:gd name="T20" fmla="*/ 75 w 143"/>
                <a:gd name="T21" fmla="*/ 138 h 157"/>
                <a:gd name="T22" fmla="*/ 77 w 143"/>
                <a:gd name="T23" fmla="*/ 121 h 157"/>
                <a:gd name="T24" fmla="*/ 85 w 143"/>
                <a:gd name="T25" fmla="*/ 112 h 157"/>
                <a:gd name="T26" fmla="*/ 124 w 143"/>
                <a:gd name="T27" fmla="*/ 3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157">
                  <a:moveTo>
                    <a:pt x="124" y="35"/>
                  </a:moveTo>
                  <a:cubicBezTo>
                    <a:pt x="106" y="5"/>
                    <a:pt x="99" y="0"/>
                    <a:pt x="68" y="6"/>
                  </a:cubicBezTo>
                  <a:cubicBezTo>
                    <a:pt x="65" y="6"/>
                    <a:pt x="57" y="17"/>
                    <a:pt x="55" y="17"/>
                  </a:cubicBezTo>
                  <a:cubicBezTo>
                    <a:pt x="48" y="17"/>
                    <a:pt x="39" y="16"/>
                    <a:pt x="27" y="15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9" y="51"/>
                    <a:pt x="4" y="59"/>
                  </a:cubicBezTo>
                  <a:cubicBezTo>
                    <a:pt x="0" y="68"/>
                    <a:pt x="20" y="96"/>
                    <a:pt x="18" y="105"/>
                  </a:cubicBezTo>
                  <a:cubicBezTo>
                    <a:pt x="17" y="114"/>
                    <a:pt x="8" y="118"/>
                    <a:pt x="6" y="122"/>
                  </a:cubicBezTo>
                  <a:cubicBezTo>
                    <a:pt x="6" y="122"/>
                    <a:pt x="6" y="122"/>
                    <a:pt x="6" y="122"/>
                  </a:cubicBezTo>
                  <a:cubicBezTo>
                    <a:pt x="10" y="157"/>
                    <a:pt x="10" y="157"/>
                    <a:pt x="10" y="157"/>
                  </a:cubicBezTo>
                  <a:cubicBezTo>
                    <a:pt x="10" y="157"/>
                    <a:pt x="77" y="142"/>
                    <a:pt x="75" y="138"/>
                  </a:cubicBezTo>
                  <a:cubicBezTo>
                    <a:pt x="73" y="135"/>
                    <a:pt x="77" y="121"/>
                    <a:pt x="77" y="121"/>
                  </a:cubicBezTo>
                  <a:cubicBezTo>
                    <a:pt x="81" y="113"/>
                    <a:pt x="81" y="112"/>
                    <a:pt x="85" y="112"/>
                  </a:cubicBezTo>
                  <a:cubicBezTo>
                    <a:pt x="123" y="105"/>
                    <a:pt x="143" y="69"/>
                    <a:pt x="124" y="35"/>
                  </a:cubicBezTo>
                  <a:close/>
                </a:path>
              </a:pathLst>
            </a:custGeom>
            <a:solidFill>
              <a:srgbClr val="E0A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81" name="ïŝ1ïḓè"/>
            <p:cNvSpPr/>
            <p:nvPr/>
          </p:nvSpPr>
          <p:spPr bwMode="auto">
            <a:xfrm>
              <a:off x="13990" y="4219"/>
              <a:ext cx="323" cy="316"/>
            </a:xfrm>
            <a:custGeom>
              <a:avLst/>
              <a:gdLst>
                <a:gd name="T0" fmla="*/ 4 w 95"/>
                <a:gd name="T1" fmla="*/ 0 h 93"/>
                <a:gd name="T2" fmla="*/ 18 w 95"/>
                <a:gd name="T3" fmla="*/ 46 h 93"/>
                <a:gd name="T4" fmla="*/ 6 w 95"/>
                <a:gd name="T5" fmla="*/ 63 h 93"/>
                <a:gd name="T6" fmla="*/ 6 w 95"/>
                <a:gd name="T7" fmla="*/ 63 h 93"/>
                <a:gd name="T8" fmla="*/ 9 w 95"/>
                <a:gd name="T9" fmla="*/ 89 h 93"/>
                <a:gd name="T10" fmla="*/ 36 w 95"/>
                <a:gd name="T11" fmla="*/ 92 h 93"/>
                <a:gd name="T12" fmla="*/ 36 w 95"/>
                <a:gd name="T13" fmla="*/ 92 h 93"/>
                <a:gd name="T14" fmla="*/ 74 w 95"/>
                <a:gd name="T15" fmla="*/ 75 h 93"/>
                <a:gd name="T16" fmla="*/ 75 w 95"/>
                <a:gd name="T17" fmla="*/ 65 h 93"/>
                <a:gd name="T18" fmla="*/ 83 w 95"/>
                <a:gd name="T19" fmla="*/ 54 h 93"/>
                <a:gd name="T20" fmla="*/ 81 w 95"/>
                <a:gd name="T21" fmla="*/ 46 h 93"/>
                <a:gd name="T22" fmla="*/ 95 w 95"/>
                <a:gd name="T23" fmla="*/ 29 h 93"/>
                <a:gd name="T24" fmla="*/ 89 w 95"/>
                <a:gd name="T25" fmla="*/ 24 h 93"/>
                <a:gd name="T26" fmla="*/ 74 w 95"/>
                <a:gd name="T27" fmla="*/ 33 h 93"/>
                <a:gd name="T28" fmla="*/ 4 w 95"/>
                <a:gd name="T2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5" h="93">
                  <a:moveTo>
                    <a:pt x="4" y="0"/>
                  </a:moveTo>
                  <a:cubicBezTo>
                    <a:pt x="0" y="9"/>
                    <a:pt x="20" y="37"/>
                    <a:pt x="18" y="46"/>
                  </a:cubicBezTo>
                  <a:cubicBezTo>
                    <a:pt x="17" y="55"/>
                    <a:pt x="8" y="59"/>
                    <a:pt x="6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20" y="92"/>
                    <a:pt x="31" y="93"/>
                    <a:pt x="36" y="9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44" y="90"/>
                    <a:pt x="62" y="82"/>
                    <a:pt x="74" y="75"/>
                  </a:cubicBezTo>
                  <a:cubicBezTo>
                    <a:pt x="75" y="71"/>
                    <a:pt x="75" y="65"/>
                    <a:pt x="75" y="65"/>
                  </a:cubicBezTo>
                  <a:cubicBezTo>
                    <a:pt x="78" y="63"/>
                    <a:pt x="79" y="55"/>
                    <a:pt x="83" y="54"/>
                  </a:cubicBezTo>
                  <a:cubicBezTo>
                    <a:pt x="82" y="50"/>
                    <a:pt x="82" y="48"/>
                    <a:pt x="81" y="46"/>
                  </a:cubicBezTo>
                  <a:cubicBezTo>
                    <a:pt x="81" y="44"/>
                    <a:pt x="95" y="29"/>
                    <a:pt x="95" y="29"/>
                  </a:cubicBezTo>
                  <a:cubicBezTo>
                    <a:pt x="95" y="29"/>
                    <a:pt x="89" y="29"/>
                    <a:pt x="89" y="24"/>
                  </a:cubicBezTo>
                  <a:cubicBezTo>
                    <a:pt x="84" y="27"/>
                    <a:pt x="78" y="32"/>
                    <a:pt x="74" y="33"/>
                  </a:cubicBezTo>
                  <a:cubicBezTo>
                    <a:pt x="50" y="36"/>
                    <a:pt x="18" y="3"/>
                    <a:pt x="4" y="0"/>
                  </a:cubicBezTo>
                  <a:close/>
                </a:path>
              </a:pathLst>
            </a:custGeom>
            <a:solidFill>
              <a:srgbClr val="E0A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82" name="iŝlïḋè"/>
            <p:cNvSpPr/>
            <p:nvPr/>
          </p:nvSpPr>
          <p:spPr bwMode="auto">
            <a:xfrm>
              <a:off x="14048" y="4479"/>
              <a:ext cx="139" cy="97"/>
            </a:xfrm>
            <a:custGeom>
              <a:avLst/>
              <a:gdLst>
                <a:gd name="T0" fmla="*/ 41 w 41"/>
                <a:gd name="T1" fmla="*/ 21 h 29"/>
                <a:gd name="T2" fmla="*/ 33 w 41"/>
                <a:gd name="T3" fmla="*/ 0 h 29"/>
                <a:gd name="T4" fmla="*/ 7 w 41"/>
                <a:gd name="T5" fmla="*/ 7 h 29"/>
                <a:gd name="T6" fmla="*/ 0 w 41"/>
                <a:gd name="T7" fmla="*/ 29 h 29"/>
                <a:gd name="T8" fmla="*/ 41 w 41"/>
                <a:gd name="T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29">
                  <a:moveTo>
                    <a:pt x="41" y="21"/>
                  </a:moveTo>
                  <a:cubicBezTo>
                    <a:pt x="38" y="14"/>
                    <a:pt x="36" y="7"/>
                    <a:pt x="33" y="0"/>
                  </a:cubicBezTo>
                  <a:cubicBezTo>
                    <a:pt x="24" y="3"/>
                    <a:pt x="10" y="7"/>
                    <a:pt x="7" y="7"/>
                  </a:cubicBezTo>
                  <a:cubicBezTo>
                    <a:pt x="7" y="7"/>
                    <a:pt x="0" y="29"/>
                    <a:pt x="0" y="29"/>
                  </a:cubicBezTo>
                  <a:lnTo>
                    <a:pt x="41" y="21"/>
                  </a:lnTo>
                  <a:close/>
                </a:path>
              </a:pathLst>
            </a:custGeom>
            <a:solidFill>
              <a:srgbClr val="A6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83" name="ísḷïďe"/>
            <p:cNvSpPr/>
            <p:nvPr/>
          </p:nvSpPr>
          <p:spPr bwMode="auto">
            <a:xfrm>
              <a:off x="14075" y="4501"/>
              <a:ext cx="367" cy="1108"/>
            </a:xfrm>
            <a:custGeom>
              <a:avLst/>
              <a:gdLst>
                <a:gd name="T0" fmla="*/ 24 w 108"/>
                <a:gd name="T1" fmla="*/ 9 h 326"/>
                <a:gd name="T2" fmla="*/ 50 w 108"/>
                <a:gd name="T3" fmla="*/ 326 h 326"/>
                <a:gd name="T4" fmla="*/ 108 w 108"/>
                <a:gd name="T5" fmla="*/ 305 h 326"/>
                <a:gd name="T6" fmla="*/ 84 w 108"/>
                <a:gd name="T7" fmla="*/ 75 h 326"/>
                <a:gd name="T8" fmla="*/ 64 w 108"/>
                <a:gd name="T9" fmla="*/ 1 h 326"/>
                <a:gd name="T10" fmla="*/ 60 w 108"/>
                <a:gd name="T11" fmla="*/ 0 h 326"/>
                <a:gd name="T12" fmla="*/ 24 w 108"/>
                <a:gd name="T13" fmla="*/ 9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326">
                  <a:moveTo>
                    <a:pt x="24" y="9"/>
                  </a:moveTo>
                  <a:cubicBezTo>
                    <a:pt x="0" y="15"/>
                    <a:pt x="50" y="326"/>
                    <a:pt x="50" y="326"/>
                  </a:cubicBezTo>
                  <a:cubicBezTo>
                    <a:pt x="56" y="321"/>
                    <a:pt x="85" y="318"/>
                    <a:pt x="108" y="305"/>
                  </a:cubicBezTo>
                  <a:cubicBezTo>
                    <a:pt x="84" y="75"/>
                    <a:pt x="84" y="75"/>
                    <a:pt x="84" y="75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3" y="1"/>
                    <a:pt x="62" y="1"/>
                    <a:pt x="60" y="0"/>
                  </a:cubicBezTo>
                  <a:lnTo>
                    <a:pt x="24" y="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84" name="îśļîḑé"/>
            <p:cNvSpPr/>
            <p:nvPr/>
          </p:nvSpPr>
          <p:spPr bwMode="auto">
            <a:xfrm>
              <a:off x="14741" y="3784"/>
              <a:ext cx="209" cy="236"/>
            </a:xfrm>
            <a:custGeom>
              <a:avLst/>
              <a:gdLst>
                <a:gd name="T0" fmla="*/ 22 w 61"/>
                <a:gd name="T1" fmla="*/ 69 h 69"/>
                <a:gd name="T2" fmla="*/ 12 w 61"/>
                <a:gd name="T3" fmla="*/ 51 h 69"/>
                <a:gd name="T4" fmla="*/ 10 w 61"/>
                <a:gd name="T5" fmla="*/ 36 h 69"/>
                <a:gd name="T6" fmla="*/ 2 w 61"/>
                <a:gd name="T7" fmla="*/ 28 h 69"/>
                <a:gd name="T8" fmla="*/ 7 w 61"/>
                <a:gd name="T9" fmla="*/ 12 h 69"/>
                <a:gd name="T10" fmla="*/ 13 w 61"/>
                <a:gd name="T11" fmla="*/ 10 h 69"/>
                <a:gd name="T12" fmla="*/ 18 w 61"/>
                <a:gd name="T13" fmla="*/ 3 h 69"/>
                <a:gd name="T14" fmla="*/ 26 w 61"/>
                <a:gd name="T15" fmla="*/ 3 h 69"/>
                <a:gd name="T16" fmla="*/ 35 w 61"/>
                <a:gd name="T17" fmla="*/ 1 h 69"/>
                <a:gd name="T18" fmla="*/ 56 w 61"/>
                <a:gd name="T19" fmla="*/ 11 h 69"/>
                <a:gd name="T20" fmla="*/ 58 w 61"/>
                <a:gd name="T21" fmla="*/ 36 h 69"/>
                <a:gd name="T22" fmla="*/ 45 w 61"/>
                <a:gd name="T23" fmla="*/ 60 h 69"/>
                <a:gd name="T24" fmla="*/ 22 w 61"/>
                <a:gd name="T2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69">
                  <a:moveTo>
                    <a:pt x="22" y="69"/>
                  </a:moveTo>
                  <a:cubicBezTo>
                    <a:pt x="19" y="64"/>
                    <a:pt x="15" y="60"/>
                    <a:pt x="12" y="51"/>
                  </a:cubicBezTo>
                  <a:cubicBezTo>
                    <a:pt x="11" y="47"/>
                    <a:pt x="10" y="41"/>
                    <a:pt x="10" y="36"/>
                  </a:cubicBezTo>
                  <a:cubicBezTo>
                    <a:pt x="7" y="35"/>
                    <a:pt x="3" y="31"/>
                    <a:pt x="2" y="28"/>
                  </a:cubicBezTo>
                  <a:cubicBezTo>
                    <a:pt x="0" y="23"/>
                    <a:pt x="5" y="14"/>
                    <a:pt x="7" y="12"/>
                  </a:cubicBezTo>
                  <a:cubicBezTo>
                    <a:pt x="8" y="11"/>
                    <a:pt x="10" y="10"/>
                    <a:pt x="13" y="10"/>
                  </a:cubicBezTo>
                  <a:cubicBezTo>
                    <a:pt x="14" y="7"/>
                    <a:pt x="16" y="5"/>
                    <a:pt x="18" y="3"/>
                  </a:cubicBezTo>
                  <a:cubicBezTo>
                    <a:pt x="20" y="2"/>
                    <a:pt x="23" y="3"/>
                    <a:pt x="26" y="3"/>
                  </a:cubicBezTo>
                  <a:cubicBezTo>
                    <a:pt x="29" y="0"/>
                    <a:pt x="30" y="0"/>
                    <a:pt x="35" y="1"/>
                  </a:cubicBezTo>
                  <a:cubicBezTo>
                    <a:pt x="41" y="2"/>
                    <a:pt x="52" y="6"/>
                    <a:pt x="56" y="11"/>
                  </a:cubicBezTo>
                  <a:cubicBezTo>
                    <a:pt x="61" y="17"/>
                    <a:pt x="61" y="28"/>
                    <a:pt x="58" y="36"/>
                  </a:cubicBezTo>
                  <a:cubicBezTo>
                    <a:pt x="55" y="44"/>
                    <a:pt x="50" y="56"/>
                    <a:pt x="45" y="60"/>
                  </a:cubicBezTo>
                  <a:cubicBezTo>
                    <a:pt x="41" y="64"/>
                    <a:pt x="22" y="69"/>
                    <a:pt x="22" y="69"/>
                  </a:cubicBezTo>
                  <a:close/>
                </a:path>
              </a:pathLst>
            </a:custGeom>
            <a:solidFill>
              <a:srgbClr val="E0A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85" name="íşḻíďê"/>
            <p:cNvSpPr/>
            <p:nvPr/>
          </p:nvSpPr>
          <p:spPr bwMode="auto">
            <a:xfrm>
              <a:off x="14766" y="3959"/>
              <a:ext cx="151" cy="85"/>
            </a:xfrm>
            <a:custGeom>
              <a:avLst/>
              <a:gdLst>
                <a:gd name="T0" fmla="*/ 1 w 44"/>
                <a:gd name="T1" fmla="*/ 14 h 25"/>
                <a:gd name="T2" fmla="*/ 0 w 44"/>
                <a:gd name="T3" fmla="*/ 10 h 25"/>
                <a:gd name="T4" fmla="*/ 3 w 44"/>
                <a:gd name="T5" fmla="*/ 0 h 25"/>
                <a:gd name="T6" fmla="*/ 42 w 44"/>
                <a:gd name="T7" fmla="*/ 9 h 25"/>
                <a:gd name="T8" fmla="*/ 38 w 44"/>
                <a:gd name="T9" fmla="*/ 25 h 25"/>
                <a:gd name="T10" fmla="*/ 1 w 44"/>
                <a:gd name="T11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5">
                  <a:moveTo>
                    <a:pt x="1" y="14"/>
                  </a:moveTo>
                  <a:cubicBezTo>
                    <a:pt x="1" y="13"/>
                    <a:pt x="0" y="10"/>
                    <a:pt x="0" y="1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4" y="10"/>
                    <a:pt x="42" y="9"/>
                  </a:cubicBezTo>
                  <a:cubicBezTo>
                    <a:pt x="41" y="9"/>
                    <a:pt x="38" y="25"/>
                    <a:pt x="38" y="25"/>
                  </a:cubicBezTo>
                  <a:lnTo>
                    <a:pt x="1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86" name="î$ļïḍè"/>
            <p:cNvSpPr/>
            <p:nvPr/>
          </p:nvSpPr>
          <p:spPr bwMode="auto">
            <a:xfrm>
              <a:off x="14216" y="3986"/>
              <a:ext cx="690" cy="802"/>
            </a:xfrm>
            <a:custGeom>
              <a:avLst/>
              <a:gdLst>
                <a:gd name="T0" fmla="*/ 0 w 203"/>
                <a:gd name="T1" fmla="*/ 236 h 236"/>
                <a:gd name="T2" fmla="*/ 203 w 203"/>
                <a:gd name="T3" fmla="*/ 10 h 236"/>
                <a:gd name="T4" fmla="*/ 160 w 203"/>
                <a:gd name="T5" fmla="*/ 0 h 236"/>
                <a:gd name="T6" fmla="*/ 9 w 203"/>
                <a:gd name="T7" fmla="*/ 162 h 236"/>
                <a:gd name="T8" fmla="*/ 0 w 203"/>
                <a:gd name="T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236">
                  <a:moveTo>
                    <a:pt x="0" y="236"/>
                  </a:moveTo>
                  <a:cubicBezTo>
                    <a:pt x="56" y="222"/>
                    <a:pt x="183" y="165"/>
                    <a:pt x="203" y="10"/>
                  </a:cubicBezTo>
                  <a:cubicBezTo>
                    <a:pt x="188" y="9"/>
                    <a:pt x="175" y="3"/>
                    <a:pt x="160" y="0"/>
                  </a:cubicBezTo>
                  <a:cubicBezTo>
                    <a:pt x="137" y="114"/>
                    <a:pt x="72" y="170"/>
                    <a:pt x="9" y="162"/>
                  </a:cubicBezTo>
                  <a:lnTo>
                    <a:pt x="0" y="23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87" name="išḻíḋe"/>
            <p:cNvSpPr/>
            <p:nvPr/>
          </p:nvSpPr>
          <p:spPr bwMode="auto">
            <a:xfrm>
              <a:off x="14114" y="4491"/>
              <a:ext cx="158" cy="656"/>
            </a:xfrm>
            <a:custGeom>
              <a:avLst/>
              <a:gdLst>
                <a:gd name="T0" fmla="*/ 13 w 47"/>
                <a:gd name="T1" fmla="*/ 12 h 193"/>
                <a:gd name="T2" fmla="*/ 20 w 47"/>
                <a:gd name="T3" fmla="*/ 193 h 193"/>
                <a:gd name="T4" fmla="*/ 37 w 47"/>
                <a:gd name="T5" fmla="*/ 69 h 193"/>
                <a:gd name="T6" fmla="*/ 16 w 47"/>
                <a:gd name="T7" fmla="*/ 64 h 193"/>
                <a:gd name="T8" fmla="*/ 47 w 47"/>
                <a:gd name="T9" fmla="*/ 53 h 193"/>
                <a:gd name="T10" fmla="*/ 38 w 47"/>
                <a:gd name="T11" fmla="*/ 0 h 193"/>
                <a:gd name="T12" fmla="*/ 13 w 47"/>
                <a:gd name="T13" fmla="*/ 12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93">
                  <a:moveTo>
                    <a:pt x="13" y="12"/>
                  </a:moveTo>
                  <a:cubicBezTo>
                    <a:pt x="0" y="18"/>
                    <a:pt x="7" y="102"/>
                    <a:pt x="20" y="193"/>
                  </a:cubicBezTo>
                  <a:cubicBezTo>
                    <a:pt x="20" y="193"/>
                    <a:pt x="37" y="69"/>
                    <a:pt x="37" y="69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38" y="0"/>
                    <a:pt x="38" y="0"/>
                    <a:pt x="38" y="0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88" name="íŝlïḓè"/>
            <p:cNvSpPr/>
            <p:nvPr/>
          </p:nvSpPr>
          <p:spPr bwMode="auto">
            <a:xfrm>
              <a:off x="13397" y="3794"/>
              <a:ext cx="207" cy="250"/>
            </a:xfrm>
            <a:custGeom>
              <a:avLst/>
              <a:gdLst>
                <a:gd name="T0" fmla="*/ 59 w 61"/>
                <a:gd name="T1" fmla="*/ 36 h 73"/>
                <a:gd name="T2" fmla="*/ 55 w 61"/>
                <a:gd name="T3" fmla="*/ 33 h 73"/>
                <a:gd name="T4" fmla="*/ 55 w 61"/>
                <a:gd name="T5" fmla="*/ 22 h 73"/>
                <a:gd name="T6" fmla="*/ 51 w 61"/>
                <a:gd name="T7" fmla="*/ 15 h 73"/>
                <a:gd name="T8" fmla="*/ 36 w 61"/>
                <a:gd name="T9" fmla="*/ 5 h 73"/>
                <a:gd name="T10" fmla="*/ 9 w 61"/>
                <a:gd name="T11" fmla="*/ 15 h 73"/>
                <a:gd name="T12" fmla="*/ 9 w 61"/>
                <a:gd name="T13" fmla="*/ 15 h 73"/>
                <a:gd name="T14" fmla="*/ 8 w 61"/>
                <a:gd name="T15" fmla="*/ 17 h 73"/>
                <a:gd name="T16" fmla="*/ 1 w 61"/>
                <a:gd name="T17" fmla="*/ 46 h 73"/>
                <a:gd name="T18" fmla="*/ 5 w 61"/>
                <a:gd name="T19" fmla="*/ 72 h 73"/>
                <a:gd name="T20" fmla="*/ 37 w 61"/>
                <a:gd name="T21" fmla="*/ 66 h 73"/>
                <a:gd name="T22" fmla="*/ 45 w 61"/>
                <a:gd name="T23" fmla="*/ 51 h 73"/>
                <a:gd name="T24" fmla="*/ 56 w 61"/>
                <a:gd name="T25" fmla="*/ 47 h 73"/>
                <a:gd name="T26" fmla="*/ 59 w 61"/>
                <a:gd name="T27" fmla="*/ 3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73">
                  <a:moveTo>
                    <a:pt x="59" y="36"/>
                  </a:moveTo>
                  <a:cubicBezTo>
                    <a:pt x="59" y="35"/>
                    <a:pt x="57" y="34"/>
                    <a:pt x="55" y="33"/>
                  </a:cubicBezTo>
                  <a:cubicBezTo>
                    <a:pt x="56" y="29"/>
                    <a:pt x="57" y="25"/>
                    <a:pt x="55" y="22"/>
                  </a:cubicBezTo>
                  <a:cubicBezTo>
                    <a:pt x="54" y="19"/>
                    <a:pt x="53" y="17"/>
                    <a:pt x="51" y="15"/>
                  </a:cubicBezTo>
                  <a:cubicBezTo>
                    <a:pt x="49" y="10"/>
                    <a:pt x="45" y="8"/>
                    <a:pt x="36" y="5"/>
                  </a:cubicBezTo>
                  <a:cubicBezTo>
                    <a:pt x="23" y="0"/>
                    <a:pt x="9" y="6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8" y="16"/>
                    <a:pt x="8" y="17"/>
                  </a:cubicBezTo>
                  <a:cubicBezTo>
                    <a:pt x="7" y="21"/>
                    <a:pt x="0" y="36"/>
                    <a:pt x="1" y="46"/>
                  </a:cubicBezTo>
                  <a:cubicBezTo>
                    <a:pt x="1" y="55"/>
                    <a:pt x="4" y="66"/>
                    <a:pt x="5" y="72"/>
                  </a:cubicBezTo>
                  <a:cubicBezTo>
                    <a:pt x="5" y="72"/>
                    <a:pt x="37" y="73"/>
                    <a:pt x="37" y="66"/>
                  </a:cubicBezTo>
                  <a:cubicBezTo>
                    <a:pt x="38" y="60"/>
                    <a:pt x="41" y="55"/>
                    <a:pt x="45" y="51"/>
                  </a:cubicBezTo>
                  <a:cubicBezTo>
                    <a:pt x="50" y="50"/>
                    <a:pt x="54" y="48"/>
                    <a:pt x="56" y="47"/>
                  </a:cubicBezTo>
                  <a:cubicBezTo>
                    <a:pt x="61" y="43"/>
                    <a:pt x="61" y="40"/>
                    <a:pt x="59" y="36"/>
                  </a:cubicBezTo>
                  <a:close/>
                </a:path>
              </a:pathLst>
            </a:custGeom>
            <a:solidFill>
              <a:srgbClr val="E0A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89" name="ïṣļïdè"/>
            <p:cNvSpPr/>
            <p:nvPr/>
          </p:nvSpPr>
          <p:spPr bwMode="auto">
            <a:xfrm>
              <a:off x="13400" y="4010"/>
              <a:ext cx="134" cy="70"/>
            </a:xfrm>
            <a:custGeom>
              <a:avLst/>
              <a:gdLst>
                <a:gd name="T0" fmla="*/ 55 w 55"/>
                <a:gd name="T1" fmla="*/ 28 h 29"/>
                <a:gd name="T2" fmla="*/ 55 w 55"/>
                <a:gd name="T3" fmla="*/ 0 h 29"/>
                <a:gd name="T4" fmla="*/ 0 w 55"/>
                <a:gd name="T5" fmla="*/ 4 h 29"/>
                <a:gd name="T6" fmla="*/ 3 w 55"/>
                <a:gd name="T7" fmla="*/ 29 h 29"/>
                <a:gd name="T8" fmla="*/ 55 w 55"/>
                <a:gd name="T9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9">
                  <a:moveTo>
                    <a:pt x="55" y="28"/>
                  </a:moveTo>
                  <a:lnTo>
                    <a:pt x="55" y="0"/>
                  </a:lnTo>
                  <a:lnTo>
                    <a:pt x="0" y="4"/>
                  </a:lnTo>
                  <a:lnTo>
                    <a:pt x="3" y="29"/>
                  </a:lnTo>
                  <a:lnTo>
                    <a:pt x="55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90" name="î$1îḑé"/>
            <p:cNvSpPr/>
            <p:nvPr/>
          </p:nvSpPr>
          <p:spPr bwMode="auto">
            <a:xfrm>
              <a:off x="13397" y="4022"/>
              <a:ext cx="591" cy="1398"/>
            </a:xfrm>
            <a:custGeom>
              <a:avLst/>
              <a:gdLst>
                <a:gd name="T0" fmla="*/ 174 w 174"/>
                <a:gd name="T1" fmla="*/ 133 h 411"/>
                <a:gd name="T2" fmla="*/ 41 w 174"/>
                <a:gd name="T3" fmla="*/ 0 h 411"/>
                <a:gd name="T4" fmla="*/ 0 w 174"/>
                <a:gd name="T5" fmla="*/ 3 h 411"/>
                <a:gd name="T6" fmla="*/ 118 w 174"/>
                <a:gd name="T7" fmla="*/ 210 h 411"/>
                <a:gd name="T8" fmla="*/ 75 w 174"/>
                <a:gd name="T9" fmla="*/ 407 h 411"/>
                <a:gd name="T10" fmla="*/ 116 w 174"/>
                <a:gd name="T11" fmla="*/ 411 h 411"/>
                <a:gd name="T12" fmla="*/ 174 w 174"/>
                <a:gd name="T13" fmla="*/ 133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" h="411">
                  <a:moveTo>
                    <a:pt x="174" y="133"/>
                  </a:moveTo>
                  <a:cubicBezTo>
                    <a:pt x="130" y="125"/>
                    <a:pt x="68" y="169"/>
                    <a:pt x="41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7" y="177"/>
                    <a:pt x="53" y="179"/>
                    <a:pt x="118" y="210"/>
                  </a:cubicBezTo>
                  <a:cubicBezTo>
                    <a:pt x="75" y="407"/>
                    <a:pt x="75" y="407"/>
                    <a:pt x="75" y="407"/>
                  </a:cubicBezTo>
                  <a:cubicBezTo>
                    <a:pt x="116" y="411"/>
                    <a:pt x="116" y="411"/>
                    <a:pt x="116" y="411"/>
                  </a:cubicBezTo>
                  <a:lnTo>
                    <a:pt x="174" y="13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91" name="îŝḻíḍe"/>
            <p:cNvSpPr/>
            <p:nvPr/>
          </p:nvSpPr>
          <p:spPr bwMode="auto">
            <a:xfrm>
              <a:off x="13844" y="4462"/>
              <a:ext cx="146" cy="610"/>
            </a:xfrm>
            <a:custGeom>
              <a:avLst/>
              <a:gdLst>
                <a:gd name="T0" fmla="*/ 48 w 60"/>
                <a:gd name="T1" fmla="*/ 0 h 251"/>
                <a:gd name="T2" fmla="*/ 48 w 60"/>
                <a:gd name="T3" fmla="*/ 0 h 251"/>
                <a:gd name="T4" fmla="*/ 0 w 60"/>
                <a:gd name="T5" fmla="*/ 65 h 251"/>
                <a:gd name="T6" fmla="*/ 32 w 60"/>
                <a:gd name="T7" fmla="*/ 77 h 251"/>
                <a:gd name="T8" fmla="*/ 7 w 60"/>
                <a:gd name="T9" fmla="*/ 81 h 251"/>
                <a:gd name="T10" fmla="*/ 9 w 60"/>
                <a:gd name="T11" fmla="*/ 251 h 251"/>
                <a:gd name="T12" fmla="*/ 60 w 60"/>
                <a:gd name="T13" fmla="*/ 4 h 251"/>
                <a:gd name="T14" fmla="*/ 48 w 60"/>
                <a:gd name="T15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251">
                  <a:moveTo>
                    <a:pt x="48" y="0"/>
                  </a:moveTo>
                  <a:lnTo>
                    <a:pt x="48" y="0"/>
                  </a:lnTo>
                  <a:lnTo>
                    <a:pt x="0" y="65"/>
                  </a:lnTo>
                  <a:lnTo>
                    <a:pt x="32" y="77"/>
                  </a:lnTo>
                  <a:lnTo>
                    <a:pt x="7" y="81"/>
                  </a:lnTo>
                  <a:lnTo>
                    <a:pt x="9" y="251"/>
                  </a:lnTo>
                  <a:lnTo>
                    <a:pt x="60" y="4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92" name="ïṥḷîḑe"/>
            <p:cNvSpPr/>
            <p:nvPr/>
          </p:nvSpPr>
          <p:spPr bwMode="auto">
            <a:xfrm>
              <a:off x="13968" y="4472"/>
              <a:ext cx="53" cy="105"/>
            </a:xfrm>
            <a:custGeom>
              <a:avLst/>
              <a:gdLst>
                <a:gd name="T0" fmla="*/ 16 w 16"/>
                <a:gd name="T1" fmla="*/ 5 h 31"/>
                <a:gd name="T2" fmla="*/ 14 w 16"/>
                <a:gd name="T3" fmla="*/ 0 h 31"/>
                <a:gd name="T4" fmla="*/ 0 w 16"/>
                <a:gd name="T5" fmla="*/ 15 h 31"/>
                <a:gd name="T6" fmla="*/ 13 w 16"/>
                <a:gd name="T7" fmla="*/ 30 h 31"/>
                <a:gd name="T8" fmla="*/ 16 w 16"/>
                <a:gd name="T9" fmla="*/ 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1">
                  <a:moveTo>
                    <a:pt x="16" y="5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0" y="15"/>
                    <a:pt x="0" y="15"/>
                  </a:cubicBezTo>
                  <a:cubicBezTo>
                    <a:pt x="0" y="15"/>
                    <a:pt x="12" y="31"/>
                    <a:pt x="13" y="30"/>
                  </a:cubicBezTo>
                  <a:lnTo>
                    <a:pt x="16" y="5"/>
                  </a:lnTo>
                  <a:close/>
                </a:path>
              </a:pathLst>
            </a:custGeom>
            <a:solidFill>
              <a:srgbClr val="A6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93" name="ís1íḋê"/>
            <p:cNvSpPr/>
            <p:nvPr/>
          </p:nvSpPr>
          <p:spPr bwMode="auto">
            <a:xfrm>
              <a:off x="13871" y="4569"/>
              <a:ext cx="177" cy="851"/>
            </a:xfrm>
            <a:custGeom>
              <a:avLst/>
              <a:gdLst>
                <a:gd name="T0" fmla="*/ 73 w 73"/>
                <a:gd name="T1" fmla="*/ 2 h 350"/>
                <a:gd name="T2" fmla="*/ 55 w 73"/>
                <a:gd name="T3" fmla="*/ 0 h 350"/>
                <a:gd name="T4" fmla="*/ 0 w 73"/>
                <a:gd name="T5" fmla="*/ 290 h 350"/>
                <a:gd name="T6" fmla="*/ 19 w 73"/>
                <a:gd name="T7" fmla="*/ 350 h 350"/>
                <a:gd name="T8" fmla="*/ 61 w 73"/>
                <a:gd name="T9" fmla="*/ 291 h 350"/>
                <a:gd name="T10" fmla="*/ 73 w 73"/>
                <a:gd name="T11" fmla="*/ 2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50">
                  <a:moveTo>
                    <a:pt x="73" y="2"/>
                  </a:moveTo>
                  <a:lnTo>
                    <a:pt x="55" y="0"/>
                  </a:lnTo>
                  <a:lnTo>
                    <a:pt x="0" y="290"/>
                  </a:lnTo>
                  <a:lnTo>
                    <a:pt x="19" y="350"/>
                  </a:lnTo>
                  <a:lnTo>
                    <a:pt x="61" y="291"/>
                  </a:lnTo>
                  <a:lnTo>
                    <a:pt x="73" y="2"/>
                  </a:lnTo>
                  <a:close/>
                </a:path>
              </a:pathLst>
            </a:custGeom>
            <a:solidFill>
              <a:srgbClr val="5B9BD5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94" name="íṥ1íḍè"/>
            <p:cNvSpPr/>
            <p:nvPr/>
          </p:nvSpPr>
          <p:spPr bwMode="auto">
            <a:xfrm>
              <a:off x="14002" y="4482"/>
              <a:ext cx="100" cy="105"/>
            </a:xfrm>
            <a:custGeom>
              <a:avLst/>
              <a:gdLst>
                <a:gd name="T0" fmla="*/ 30 w 30"/>
                <a:gd name="T1" fmla="*/ 8 h 31"/>
                <a:gd name="T2" fmla="*/ 1 w 30"/>
                <a:gd name="T3" fmla="*/ 0 h 31"/>
                <a:gd name="T4" fmla="*/ 0 w 30"/>
                <a:gd name="T5" fmla="*/ 28 h 31"/>
                <a:gd name="T6" fmla="*/ 14 w 30"/>
                <a:gd name="T7" fmla="*/ 31 h 31"/>
                <a:gd name="T8" fmla="*/ 30 w 30"/>
                <a:gd name="T9" fmla="*/ 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1">
                  <a:moveTo>
                    <a:pt x="30" y="8"/>
                  </a:moveTo>
                  <a:cubicBezTo>
                    <a:pt x="28" y="7"/>
                    <a:pt x="1" y="0"/>
                    <a:pt x="1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4" y="31"/>
                    <a:pt x="14" y="31"/>
                    <a:pt x="14" y="31"/>
                  </a:cubicBezTo>
                  <a:lnTo>
                    <a:pt x="30" y="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95" name="iṣ1idè"/>
            <p:cNvSpPr/>
            <p:nvPr/>
          </p:nvSpPr>
          <p:spPr bwMode="auto">
            <a:xfrm>
              <a:off x="13961" y="4428"/>
              <a:ext cx="61" cy="148"/>
            </a:xfrm>
            <a:custGeom>
              <a:avLst/>
              <a:gdLst>
                <a:gd name="T0" fmla="*/ 25 w 25"/>
                <a:gd name="T1" fmla="*/ 23 h 61"/>
                <a:gd name="T2" fmla="*/ 0 w 25"/>
                <a:gd name="T3" fmla="*/ 61 h 61"/>
                <a:gd name="T4" fmla="*/ 0 w 25"/>
                <a:gd name="T5" fmla="*/ 9 h 61"/>
                <a:gd name="T6" fmla="*/ 18 w 25"/>
                <a:gd name="T7" fmla="*/ 0 h 61"/>
                <a:gd name="T8" fmla="*/ 25 w 25"/>
                <a:gd name="T9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61">
                  <a:moveTo>
                    <a:pt x="25" y="23"/>
                  </a:moveTo>
                  <a:lnTo>
                    <a:pt x="0" y="61"/>
                  </a:lnTo>
                  <a:lnTo>
                    <a:pt x="0" y="9"/>
                  </a:lnTo>
                  <a:lnTo>
                    <a:pt x="18" y="0"/>
                  </a:lnTo>
                  <a:lnTo>
                    <a:pt x="25" y="23"/>
                  </a:lnTo>
                  <a:close/>
                </a:path>
              </a:pathLst>
            </a:custGeom>
            <a:solidFill>
              <a:srgbClr val="D0D2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96" name="iŝliďè"/>
            <p:cNvSpPr/>
            <p:nvPr/>
          </p:nvSpPr>
          <p:spPr bwMode="auto">
            <a:xfrm>
              <a:off x="14073" y="4448"/>
              <a:ext cx="211" cy="168"/>
            </a:xfrm>
            <a:custGeom>
              <a:avLst/>
              <a:gdLst>
                <a:gd name="T0" fmla="*/ 87 w 87"/>
                <a:gd name="T1" fmla="*/ 22 h 69"/>
                <a:gd name="T2" fmla="*/ 74 w 87"/>
                <a:gd name="T3" fmla="*/ 0 h 69"/>
                <a:gd name="T4" fmla="*/ 0 w 87"/>
                <a:gd name="T5" fmla="*/ 22 h 69"/>
                <a:gd name="T6" fmla="*/ 18 w 87"/>
                <a:gd name="T7" fmla="*/ 69 h 69"/>
                <a:gd name="T8" fmla="*/ 87 w 87"/>
                <a:gd name="T9" fmla="*/ 2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69">
                  <a:moveTo>
                    <a:pt x="87" y="22"/>
                  </a:moveTo>
                  <a:lnTo>
                    <a:pt x="74" y="0"/>
                  </a:lnTo>
                  <a:lnTo>
                    <a:pt x="0" y="22"/>
                  </a:lnTo>
                  <a:lnTo>
                    <a:pt x="18" y="69"/>
                  </a:lnTo>
                  <a:lnTo>
                    <a:pt x="87" y="22"/>
                  </a:lnTo>
                  <a:close/>
                </a:path>
              </a:pathLst>
            </a:custGeom>
            <a:solidFill>
              <a:srgbClr val="D0D2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97" name="íšľiďè"/>
            <p:cNvSpPr/>
            <p:nvPr/>
          </p:nvSpPr>
          <p:spPr bwMode="auto">
            <a:xfrm>
              <a:off x="14209" y="4003"/>
              <a:ext cx="238" cy="425"/>
            </a:xfrm>
            <a:custGeom>
              <a:avLst/>
              <a:gdLst>
                <a:gd name="T0" fmla="*/ 0 w 70"/>
                <a:gd name="T1" fmla="*/ 17 h 125"/>
                <a:gd name="T2" fmla="*/ 7 w 70"/>
                <a:gd name="T3" fmla="*/ 10 h 125"/>
                <a:gd name="T4" fmla="*/ 69 w 70"/>
                <a:gd name="T5" fmla="*/ 56 h 125"/>
                <a:gd name="T6" fmla="*/ 57 w 70"/>
                <a:gd name="T7" fmla="*/ 105 h 125"/>
                <a:gd name="T8" fmla="*/ 17 w 70"/>
                <a:gd name="T9" fmla="*/ 125 h 125"/>
                <a:gd name="T10" fmla="*/ 18 w 70"/>
                <a:gd name="T11" fmla="*/ 109 h 125"/>
                <a:gd name="T12" fmla="*/ 31 w 70"/>
                <a:gd name="T13" fmla="*/ 96 h 125"/>
                <a:gd name="T14" fmla="*/ 44 w 70"/>
                <a:gd name="T15" fmla="*/ 92 h 125"/>
                <a:gd name="T16" fmla="*/ 49 w 70"/>
                <a:gd name="T17" fmla="*/ 79 h 125"/>
                <a:gd name="T18" fmla="*/ 39 w 70"/>
                <a:gd name="T19" fmla="*/ 74 h 125"/>
                <a:gd name="T20" fmla="*/ 24 w 70"/>
                <a:gd name="T21" fmla="*/ 83 h 125"/>
                <a:gd name="T22" fmla="*/ 19 w 70"/>
                <a:gd name="T23" fmla="*/ 80 h 125"/>
                <a:gd name="T24" fmla="*/ 39 w 70"/>
                <a:gd name="T25" fmla="*/ 20 h 125"/>
                <a:gd name="T26" fmla="*/ 0 w 70"/>
                <a:gd name="T27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125">
                  <a:moveTo>
                    <a:pt x="0" y="17"/>
                  </a:moveTo>
                  <a:cubicBezTo>
                    <a:pt x="0" y="14"/>
                    <a:pt x="3" y="12"/>
                    <a:pt x="7" y="10"/>
                  </a:cubicBezTo>
                  <a:cubicBezTo>
                    <a:pt x="32" y="0"/>
                    <a:pt x="67" y="31"/>
                    <a:pt x="69" y="56"/>
                  </a:cubicBezTo>
                  <a:cubicBezTo>
                    <a:pt x="70" y="73"/>
                    <a:pt x="69" y="96"/>
                    <a:pt x="57" y="105"/>
                  </a:cubicBezTo>
                  <a:cubicBezTo>
                    <a:pt x="44" y="114"/>
                    <a:pt x="17" y="125"/>
                    <a:pt x="17" y="125"/>
                  </a:cubicBezTo>
                  <a:cubicBezTo>
                    <a:pt x="17" y="125"/>
                    <a:pt x="18" y="110"/>
                    <a:pt x="18" y="109"/>
                  </a:cubicBezTo>
                  <a:cubicBezTo>
                    <a:pt x="19" y="107"/>
                    <a:pt x="31" y="96"/>
                    <a:pt x="31" y="96"/>
                  </a:cubicBezTo>
                  <a:cubicBezTo>
                    <a:pt x="31" y="96"/>
                    <a:pt x="37" y="97"/>
                    <a:pt x="44" y="92"/>
                  </a:cubicBezTo>
                  <a:cubicBezTo>
                    <a:pt x="50" y="88"/>
                    <a:pt x="52" y="85"/>
                    <a:pt x="49" y="79"/>
                  </a:cubicBezTo>
                  <a:cubicBezTo>
                    <a:pt x="46" y="74"/>
                    <a:pt x="43" y="74"/>
                    <a:pt x="39" y="74"/>
                  </a:cubicBezTo>
                  <a:cubicBezTo>
                    <a:pt x="35" y="75"/>
                    <a:pt x="24" y="84"/>
                    <a:pt x="24" y="83"/>
                  </a:cubicBezTo>
                  <a:cubicBezTo>
                    <a:pt x="23" y="82"/>
                    <a:pt x="19" y="80"/>
                    <a:pt x="19" y="80"/>
                  </a:cubicBezTo>
                  <a:cubicBezTo>
                    <a:pt x="34" y="70"/>
                    <a:pt x="62" y="34"/>
                    <a:pt x="39" y="20"/>
                  </a:cubicBezTo>
                  <a:cubicBezTo>
                    <a:pt x="17" y="6"/>
                    <a:pt x="0" y="17"/>
                    <a:pt x="0" y="1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98" name="îṩ1îḑe"/>
            <p:cNvSpPr/>
            <p:nvPr/>
          </p:nvSpPr>
          <p:spPr bwMode="auto">
            <a:xfrm>
              <a:off x="14705" y="3852"/>
              <a:ext cx="248" cy="168"/>
            </a:xfrm>
            <a:custGeom>
              <a:avLst/>
              <a:gdLst>
                <a:gd name="T0" fmla="*/ 65 w 73"/>
                <a:gd name="T1" fmla="*/ 25 h 49"/>
                <a:gd name="T2" fmla="*/ 57 w 73"/>
                <a:gd name="T3" fmla="*/ 9 h 49"/>
                <a:gd name="T4" fmla="*/ 56 w 73"/>
                <a:gd name="T5" fmla="*/ 9 h 49"/>
                <a:gd name="T6" fmla="*/ 56 w 73"/>
                <a:gd name="T7" fmla="*/ 9 h 49"/>
                <a:gd name="T8" fmla="*/ 32 w 73"/>
                <a:gd name="T9" fmla="*/ 12 h 49"/>
                <a:gd name="T10" fmla="*/ 11 w 73"/>
                <a:gd name="T11" fmla="*/ 24 h 49"/>
                <a:gd name="T12" fmla="*/ 11 w 73"/>
                <a:gd name="T13" fmla="*/ 24 h 49"/>
                <a:gd name="T14" fmla="*/ 11 w 73"/>
                <a:gd name="T15" fmla="*/ 24 h 49"/>
                <a:gd name="T16" fmla="*/ 13 w 73"/>
                <a:gd name="T17" fmla="*/ 47 h 49"/>
                <a:gd name="T18" fmla="*/ 6 w 73"/>
                <a:gd name="T19" fmla="*/ 49 h 49"/>
                <a:gd name="T20" fmla="*/ 4 w 73"/>
                <a:gd name="T21" fmla="*/ 22 h 49"/>
                <a:gd name="T22" fmla="*/ 4 w 73"/>
                <a:gd name="T23" fmla="*/ 22 h 49"/>
                <a:gd name="T24" fmla="*/ 5 w 73"/>
                <a:gd name="T25" fmla="*/ 20 h 49"/>
                <a:gd name="T26" fmla="*/ 30 w 73"/>
                <a:gd name="T27" fmla="*/ 5 h 49"/>
                <a:gd name="T28" fmla="*/ 58 w 73"/>
                <a:gd name="T29" fmla="*/ 2 h 49"/>
                <a:gd name="T30" fmla="*/ 58 w 73"/>
                <a:gd name="T31" fmla="*/ 2 h 49"/>
                <a:gd name="T32" fmla="*/ 61 w 73"/>
                <a:gd name="T33" fmla="*/ 3 h 49"/>
                <a:gd name="T34" fmla="*/ 73 w 73"/>
                <a:gd name="T35" fmla="*/ 24 h 49"/>
                <a:gd name="T36" fmla="*/ 65 w 73"/>
                <a:gd name="T37" fmla="*/ 2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3" h="49">
                  <a:moveTo>
                    <a:pt x="65" y="25"/>
                  </a:moveTo>
                  <a:cubicBezTo>
                    <a:pt x="65" y="25"/>
                    <a:pt x="63" y="14"/>
                    <a:pt x="57" y="9"/>
                  </a:cubicBezTo>
                  <a:cubicBezTo>
                    <a:pt x="57" y="9"/>
                    <a:pt x="56" y="9"/>
                    <a:pt x="56" y="9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0" y="7"/>
                    <a:pt x="45" y="8"/>
                    <a:pt x="32" y="12"/>
                  </a:cubicBezTo>
                  <a:cubicBezTo>
                    <a:pt x="20" y="16"/>
                    <a:pt x="14" y="19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7" y="34"/>
                    <a:pt x="13" y="46"/>
                    <a:pt x="13" y="47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6" y="49"/>
                    <a:pt x="0" y="35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1"/>
                    <a:pt x="4" y="20"/>
                    <a:pt x="5" y="20"/>
                  </a:cubicBezTo>
                  <a:cubicBezTo>
                    <a:pt x="9" y="13"/>
                    <a:pt x="16" y="9"/>
                    <a:pt x="30" y="5"/>
                  </a:cubicBezTo>
                  <a:cubicBezTo>
                    <a:pt x="44" y="0"/>
                    <a:pt x="51" y="0"/>
                    <a:pt x="58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9" y="2"/>
                    <a:pt x="60" y="3"/>
                    <a:pt x="61" y="3"/>
                  </a:cubicBezTo>
                  <a:cubicBezTo>
                    <a:pt x="70" y="9"/>
                    <a:pt x="73" y="23"/>
                    <a:pt x="73" y="24"/>
                  </a:cubicBezTo>
                  <a:lnTo>
                    <a:pt x="65" y="2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99" name="í$ḻiḋe"/>
            <p:cNvSpPr/>
            <p:nvPr/>
          </p:nvSpPr>
          <p:spPr bwMode="auto">
            <a:xfrm>
              <a:off x="14503" y="3823"/>
              <a:ext cx="858" cy="753"/>
            </a:xfrm>
            <a:custGeom>
              <a:avLst/>
              <a:gdLst>
                <a:gd name="T0" fmla="*/ 0 w 353"/>
                <a:gd name="T1" fmla="*/ 105 h 310"/>
                <a:gd name="T2" fmla="*/ 275 w 353"/>
                <a:gd name="T3" fmla="*/ 0 h 310"/>
                <a:gd name="T4" fmla="*/ 353 w 353"/>
                <a:gd name="T5" fmla="*/ 205 h 310"/>
                <a:gd name="T6" fmla="*/ 79 w 353"/>
                <a:gd name="T7" fmla="*/ 310 h 310"/>
                <a:gd name="T8" fmla="*/ 0 w 353"/>
                <a:gd name="T9" fmla="*/ 10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310">
                  <a:moveTo>
                    <a:pt x="0" y="105"/>
                  </a:moveTo>
                  <a:lnTo>
                    <a:pt x="275" y="0"/>
                  </a:lnTo>
                  <a:lnTo>
                    <a:pt x="353" y="205"/>
                  </a:lnTo>
                  <a:lnTo>
                    <a:pt x="79" y="310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00" name="îslîḋê"/>
            <p:cNvSpPr/>
            <p:nvPr/>
          </p:nvSpPr>
          <p:spPr bwMode="auto">
            <a:xfrm>
              <a:off x="14491" y="3811"/>
              <a:ext cx="766" cy="467"/>
            </a:xfrm>
            <a:custGeom>
              <a:avLst/>
              <a:gdLst>
                <a:gd name="T0" fmla="*/ 0 w 225"/>
                <a:gd name="T1" fmla="*/ 77 h 137"/>
                <a:gd name="T2" fmla="*/ 22 w 225"/>
                <a:gd name="T3" fmla="*/ 137 h 137"/>
                <a:gd name="T4" fmla="*/ 128 w 225"/>
                <a:gd name="T5" fmla="*/ 130 h 137"/>
                <a:gd name="T6" fmla="*/ 149 w 225"/>
                <a:gd name="T7" fmla="*/ 122 h 137"/>
                <a:gd name="T8" fmla="*/ 225 w 225"/>
                <a:gd name="T9" fmla="*/ 49 h 137"/>
                <a:gd name="T10" fmla="*/ 203 w 225"/>
                <a:gd name="T11" fmla="*/ 0 h 137"/>
                <a:gd name="T12" fmla="*/ 0 w 225"/>
                <a:gd name="T13" fmla="*/ 7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5" h="137">
                  <a:moveTo>
                    <a:pt x="0" y="77"/>
                  </a:moveTo>
                  <a:cubicBezTo>
                    <a:pt x="22" y="137"/>
                    <a:pt x="22" y="137"/>
                    <a:pt x="22" y="137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49" y="122"/>
                    <a:pt x="149" y="122"/>
                    <a:pt x="149" y="122"/>
                  </a:cubicBezTo>
                  <a:cubicBezTo>
                    <a:pt x="225" y="49"/>
                    <a:pt x="225" y="49"/>
                    <a:pt x="225" y="49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37" y="22"/>
                    <a:pt x="66" y="51"/>
                    <a:pt x="0" y="77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2" name="iŝľíḋê"/>
            <p:cNvSpPr/>
            <p:nvPr/>
          </p:nvSpPr>
          <p:spPr bwMode="auto">
            <a:xfrm>
              <a:off x="8582" y="7124"/>
              <a:ext cx="1568" cy="1772"/>
            </a:xfrm>
            <a:custGeom>
              <a:avLst/>
              <a:gdLst>
                <a:gd name="T0" fmla="*/ 249 w 461"/>
                <a:gd name="T1" fmla="*/ 26 h 521"/>
                <a:gd name="T2" fmla="*/ 414 w 461"/>
                <a:gd name="T3" fmla="*/ 108 h 521"/>
                <a:gd name="T4" fmla="*/ 330 w 461"/>
                <a:gd name="T5" fmla="*/ 266 h 521"/>
                <a:gd name="T6" fmla="*/ 397 w 461"/>
                <a:gd name="T7" fmla="*/ 293 h 521"/>
                <a:gd name="T8" fmla="*/ 299 w 461"/>
                <a:gd name="T9" fmla="*/ 291 h 521"/>
                <a:gd name="T10" fmla="*/ 298 w 461"/>
                <a:gd name="T11" fmla="*/ 288 h 521"/>
                <a:gd name="T12" fmla="*/ 285 w 461"/>
                <a:gd name="T13" fmla="*/ 290 h 521"/>
                <a:gd name="T14" fmla="*/ 342 w 461"/>
                <a:gd name="T15" fmla="*/ 98 h 521"/>
                <a:gd name="T16" fmla="*/ 203 w 461"/>
                <a:gd name="T17" fmla="*/ 110 h 521"/>
                <a:gd name="T18" fmla="*/ 87 w 461"/>
                <a:gd name="T19" fmla="*/ 452 h 521"/>
                <a:gd name="T20" fmla="*/ 76 w 461"/>
                <a:gd name="T21" fmla="*/ 462 h 521"/>
                <a:gd name="T22" fmla="*/ 3 w 461"/>
                <a:gd name="T23" fmla="*/ 518 h 521"/>
                <a:gd name="T24" fmla="*/ 37 w 461"/>
                <a:gd name="T25" fmla="*/ 440 h 521"/>
                <a:gd name="T26" fmla="*/ 120 w 461"/>
                <a:gd name="T27" fmla="*/ 17 h 521"/>
                <a:gd name="T28" fmla="*/ 249 w 461"/>
                <a:gd name="T29" fmla="*/ 26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1" h="521">
                  <a:moveTo>
                    <a:pt x="249" y="26"/>
                  </a:moveTo>
                  <a:cubicBezTo>
                    <a:pt x="304" y="37"/>
                    <a:pt x="461" y="0"/>
                    <a:pt x="414" y="108"/>
                  </a:cubicBezTo>
                  <a:cubicBezTo>
                    <a:pt x="385" y="178"/>
                    <a:pt x="359" y="215"/>
                    <a:pt x="330" y="266"/>
                  </a:cubicBezTo>
                  <a:cubicBezTo>
                    <a:pt x="348" y="273"/>
                    <a:pt x="401" y="291"/>
                    <a:pt x="397" y="293"/>
                  </a:cubicBezTo>
                  <a:cubicBezTo>
                    <a:pt x="389" y="295"/>
                    <a:pt x="300" y="297"/>
                    <a:pt x="299" y="291"/>
                  </a:cubicBezTo>
                  <a:cubicBezTo>
                    <a:pt x="299" y="291"/>
                    <a:pt x="300" y="297"/>
                    <a:pt x="298" y="288"/>
                  </a:cubicBezTo>
                  <a:cubicBezTo>
                    <a:pt x="285" y="290"/>
                    <a:pt x="285" y="290"/>
                    <a:pt x="285" y="290"/>
                  </a:cubicBezTo>
                  <a:cubicBezTo>
                    <a:pt x="266" y="250"/>
                    <a:pt x="368" y="99"/>
                    <a:pt x="342" y="98"/>
                  </a:cubicBezTo>
                  <a:cubicBezTo>
                    <a:pt x="282" y="93"/>
                    <a:pt x="210" y="110"/>
                    <a:pt x="203" y="110"/>
                  </a:cubicBezTo>
                  <a:cubicBezTo>
                    <a:pt x="198" y="109"/>
                    <a:pt x="156" y="224"/>
                    <a:pt x="87" y="452"/>
                  </a:cubicBezTo>
                  <a:cubicBezTo>
                    <a:pt x="76" y="462"/>
                    <a:pt x="76" y="462"/>
                    <a:pt x="76" y="462"/>
                  </a:cubicBezTo>
                  <a:cubicBezTo>
                    <a:pt x="75" y="469"/>
                    <a:pt x="13" y="521"/>
                    <a:pt x="3" y="518"/>
                  </a:cubicBezTo>
                  <a:cubicBezTo>
                    <a:pt x="0" y="517"/>
                    <a:pt x="25" y="459"/>
                    <a:pt x="37" y="440"/>
                  </a:cubicBezTo>
                  <a:cubicBezTo>
                    <a:pt x="85" y="230"/>
                    <a:pt x="103" y="126"/>
                    <a:pt x="120" y="17"/>
                  </a:cubicBezTo>
                  <a:lnTo>
                    <a:pt x="249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3" name="ïslîḋè"/>
            <p:cNvSpPr/>
            <p:nvPr/>
          </p:nvSpPr>
          <p:spPr bwMode="auto">
            <a:xfrm>
              <a:off x="8978" y="7199"/>
              <a:ext cx="491" cy="119"/>
            </a:xfrm>
            <a:custGeom>
              <a:avLst/>
              <a:gdLst>
                <a:gd name="T0" fmla="*/ 3 w 145"/>
                <a:gd name="T1" fmla="*/ 10 h 35"/>
                <a:gd name="T2" fmla="*/ 88 w 145"/>
                <a:gd name="T3" fmla="*/ 13 h 35"/>
                <a:gd name="T4" fmla="*/ 142 w 145"/>
                <a:gd name="T5" fmla="*/ 0 h 35"/>
                <a:gd name="T6" fmla="*/ 141 w 145"/>
                <a:gd name="T7" fmla="*/ 20 h 35"/>
                <a:gd name="T8" fmla="*/ 75 w 145"/>
                <a:gd name="T9" fmla="*/ 35 h 35"/>
                <a:gd name="T10" fmla="*/ 0 w 145"/>
                <a:gd name="T11" fmla="*/ 29 h 35"/>
                <a:gd name="T12" fmla="*/ 3 w 145"/>
                <a:gd name="T13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" h="35">
                  <a:moveTo>
                    <a:pt x="3" y="10"/>
                  </a:moveTo>
                  <a:cubicBezTo>
                    <a:pt x="8" y="11"/>
                    <a:pt x="57" y="16"/>
                    <a:pt x="88" y="13"/>
                  </a:cubicBezTo>
                  <a:cubicBezTo>
                    <a:pt x="119" y="9"/>
                    <a:pt x="142" y="0"/>
                    <a:pt x="142" y="0"/>
                  </a:cubicBezTo>
                  <a:cubicBezTo>
                    <a:pt x="142" y="0"/>
                    <a:pt x="145" y="19"/>
                    <a:pt x="141" y="20"/>
                  </a:cubicBezTo>
                  <a:cubicBezTo>
                    <a:pt x="136" y="21"/>
                    <a:pt x="127" y="35"/>
                    <a:pt x="75" y="35"/>
                  </a:cubicBezTo>
                  <a:cubicBezTo>
                    <a:pt x="22" y="35"/>
                    <a:pt x="0" y="29"/>
                    <a:pt x="0" y="29"/>
                  </a:cubicBezTo>
                  <a:lnTo>
                    <a:pt x="3" y="10"/>
                  </a:lnTo>
                  <a:close/>
                </a:path>
              </a:pathLst>
            </a:custGeom>
            <a:solidFill>
              <a:srgbClr val="9294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4" name="îsļïḓê"/>
            <p:cNvSpPr/>
            <p:nvPr/>
          </p:nvSpPr>
          <p:spPr bwMode="auto">
            <a:xfrm>
              <a:off x="8947" y="6264"/>
              <a:ext cx="518" cy="1065"/>
            </a:xfrm>
            <a:custGeom>
              <a:avLst/>
              <a:gdLst>
                <a:gd name="T0" fmla="*/ 87 w 152"/>
                <a:gd name="T1" fmla="*/ 0 h 313"/>
                <a:gd name="T2" fmla="*/ 101 w 152"/>
                <a:gd name="T3" fmla="*/ 17 h 313"/>
                <a:gd name="T4" fmla="*/ 152 w 152"/>
                <a:gd name="T5" fmla="*/ 281 h 313"/>
                <a:gd name="T6" fmla="*/ 0 w 152"/>
                <a:gd name="T7" fmla="*/ 293 h 313"/>
                <a:gd name="T8" fmla="*/ 4 w 152"/>
                <a:gd name="T9" fmla="*/ 18 h 313"/>
                <a:gd name="T10" fmla="*/ 32 w 152"/>
                <a:gd name="T11" fmla="*/ 14 h 313"/>
                <a:gd name="T12" fmla="*/ 87 w 152"/>
                <a:gd name="T1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313">
                  <a:moveTo>
                    <a:pt x="87" y="0"/>
                  </a:moveTo>
                  <a:cubicBezTo>
                    <a:pt x="93" y="10"/>
                    <a:pt x="101" y="17"/>
                    <a:pt x="101" y="17"/>
                  </a:cubicBezTo>
                  <a:cubicBezTo>
                    <a:pt x="148" y="25"/>
                    <a:pt x="148" y="237"/>
                    <a:pt x="152" y="281"/>
                  </a:cubicBezTo>
                  <a:cubicBezTo>
                    <a:pt x="140" y="313"/>
                    <a:pt x="18" y="302"/>
                    <a:pt x="0" y="293"/>
                  </a:cubicBezTo>
                  <a:cubicBezTo>
                    <a:pt x="11" y="196"/>
                    <a:pt x="27" y="112"/>
                    <a:pt x="4" y="18"/>
                  </a:cubicBezTo>
                  <a:cubicBezTo>
                    <a:pt x="21" y="16"/>
                    <a:pt x="32" y="14"/>
                    <a:pt x="32" y="14"/>
                  </a:cubicBezTo>
                  <a:cubicBezTo>
                    <a:pt x="87" y="0"/>
                    <a:pt x="87" y="0"/>
                    <a:pt x="87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5" name="íŝḻiḓê"/>
            <p:cNvSpPr/>
            <p:nvPr/>
          </p:nvSpPr>
          <p:spPr bwMode="auto">
            <a:xfrm>
              <a:off x="8998" y="6247"/>
              <a:ext cx="282" cy="70"/>
            </a:xfrm>
            <a:custGeom>
              <a:avLst/>
              <a:gdLst>
                <a:gd name="T0" fmla="*/ 4 w 116"/>
                <a:gd name="T1" fmla="*/ 29 h 29"/>
                <a:gd name="T2" fmla="*/ 0 w 116"/>
                <a:gd name="T3" fmla="*/ 8 h 29"/>
                <a:gd name="T4" fmla="*/ 102 w 116"/>
                <a:gd name="T5" fmla="*/ 0 h 29"/>
                <a:gd name="T6" fmla="*/ 116 w 116"/>
                <a:gd name="T7" fmla="*/ 27 h 29"/>
                <a:gd name="T8" fmla="*/ 4 w 116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9">
                  <a:moveTo>
                    <a:pt x="4" y="29"/>
                  </a:moveTo>
                  <a:lnTo>
                    <a:pt x="0" y="8"/>
                  </a:lnTo>
                  <a:lnTo>
                    <a:pt x="102" y="0"/>
                  </a:lnTo>
                  <a:lnTo>
                    <a:pt x="116" y="27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rgbClr val="A6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6" name="íSľiḑê"/>
            <p:cNvSpPr/>
            <p:nvPr/>
          </p:nvSpPr>
          <p:spPr bwMode="auto">
            <a:xfrm>
              <a:off x="8774" y="5838"/>
              <a:ext cx="486" cy="537"/>
            </a:xfrm>
            <a:custGeom>
              <a:avLst/>
              <a:gdLst>
                <a:gd name="T0" fmla="*/ 20 w 143"/>
                <a:gd name="T1" fmla="*/ 35 h 158"/>
                <a:gd name="T2" fmla="*/ 76 w 143"/>
                <a:gd name="T3" fmla="*/ 6 h 158"/>
                <a:gd name="T4" fmla="*/ 89 w 143"/>
                <a:gd name="T5" fmla="*/ 17 h 158"/>
                <a:gd name="T6" fmla="*/ 116 w 143"/>
                <a:gd name="T7" fmla="*/ 16 h 158"/>
                <a:gd name="T8" fmla="*/ 119 w 143"/>
                <a:gd name="T9" fmla="*/ 30 h 158"/>
                <a:gd name="T10" fmla="*/ 139 w 143"/>
                <a:gd name="T11" fmla="*/ 60 h 158"/>
                <a:gd name="T12" fmla="*/ 125 w 143"/>
                <a:gd name="T13" fmla="*/ 105 h 158"/>
                <a:gd name="T14" fmla="*/ 138 w 143"/>
                <a:gd name="T15" fmla="*/ 122 h 158"/>
                <a:gd name="T16" fmla="*/ 138 w 143"/>
                <a:gd name="T17" fmla="*/ 122 h 158"/>
                <a:gd name="T18" fmla="*/ 134 w 143"/>
                <a:gd name="T19" fmla="*/ 158 h 158"/>
                <a:gd name="T20" fmla="*/ 69 w 143"/>
                <a:gd name="T21" fmla="*/ 138 h 158"/>
                <a:gd name="T22" fmla="*/ 66 w 143"/>
                <a:gd name="T23" fmla="*/ 121 h 158"/>
                <a:gd name="T24" fmla="*/ 58 w 143"/>
                <a:gd name="T25" fmla="*/ 112 h 158"/>
                <a:gd name="T26" fmla="*/ 20 w 143"/>
                <a:gd name="T27" fmla="*/ 3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158">
                  <a:moveTo>
                    <a:pt x="20" y="35"/>
                  </a:moveTo>
                  <a:cubicBezTo>
                    <a:pt x="37" y="6"/>
                    <a:pt x="44" y="0"/>
                    <a:pt x="76" y="6"/>
                  </a:cubicBezTo>
                  <a:cubicBezTo>
                    <a:pt x="78" y="6"/>
                    <a:pt x="86" y="17"/>
                    <a:pt x="89" y="17"/>
                  </a:cubicBezTo>
                  <a:cubicBezTo>
                    <a:pt x="96" y="17"/>
                    <a:pt x="104" y="16"/>
                    <a:pt x="116" y="16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19" y="30"/>
                    <a:pt x="135" y="51"/>
                    <a:pt x="139" y="60"/>
                  </a:cubicBezTo>
                  <a:cubicBezTo>
                    <a:pt x="143" y="68"/>
                    <a:pt x="123" y="97"/>
                    <a:pt x="125" y="105"/>
                  </a:cubicBezTo>
                  <a:cubicBezTo>
                    <a:pt x="127" y="114"/>
                    <a:pt x="135" y="118"/>
                    <a:pt x="138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4" y="158"/>
                    <a:pt x="134" y="158"/>
                    <a:pt x="134" y="158"/>
                  </a:cubicBezTo>
                  <a:cubicBezTo>
                    <a:pt x="134" y="158"/>
                    <a:pt x="66" y="142"/>
                    <a:pt x="69" y="138"/>
                  </a:cubicBezTo>
                  <a:cubicBezTo>
                    <a:pt x="70" y="135"/>
                    <a:pt x="66" y="121"/>
                    <a:pt x="66" y="121"/>
                  </a:cubicBezTo>
                  <a:cubicBezTo>
                    <a:pt x="62" y="113"/>
                    <a:pt x="62" y="113"/>
                    <a:pt x="58" y="112"/>
                  </a:cubicBezTo>
                  <a:cubicBezTo>
                    <a:pt x="21" y="105"/>
                    <a:pt x="0" y="69"/>
                    <a:pt x="20" y="35"/>
                  </a:cubicBezTo>
                  <a:close/>
                </a:path>
              </a:pathLst>
            </a:custGeom>
            <a:solidFill>
              <a:srgbClr val="E0A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7" name="iṧļîḋe"/>
            <p:cNvSpPr/>
            <p:nvPr/>
          </p:nvSpPr>
          <p:spPr bwMode="auto">
            <a:xfrm>
              <a:off x="8939" y="6043"/>
              <a:ext cx="321" cy="316"/>
            </a:xfrm>
            <a:custGeom>
              <a:avLst/>
              <a:gdLst>
                <a:gd name="T0" fmla="*/ 90 w 94"/>
                <a:gd name="T1" fmla="*/ 0 h 93"/>
                <a:gd name="T2" fmla="*/ 76 w 94"/>
                <a:gd name="T3" fmla="*/ 45 h 93"/>
                <a:gd name="T4" fmla="*/ 89 w 94"/>
                <a:gd name="T5" fmla="*/ 62 h 93"/>
                <a:gd name="T6" fmla="*/ 89 w 94"/>
                <a:gd name="T7" fmla="*/ 62 h 93"/>
                <a:gd name="T8" fmla="*/ 86 w 94"/>
                <a:gd name="T9" fmla="*/ 88 h 93"/>
                <a:gd name="T10" fmla="*/ 58 w 94"/>
                <a:gd name="T11" fmla="*/ 91 h 93"/>
                <a:gd name="T12" fmla="*/ 58 w 94"/>
                <a:gd name="T13" fmla="*/ 91 h 93"/>
                <a:gd name="T14" fmla="*/ 20 w 94"/>
                <a:gd name="T15" fmla="*/ 75 h 93"/>
                <a:gd name="T16" fmla="*/ 19 w 94"/>
                <a:gd name="T17" fmla="*/ 64 h 93"/>
                <a:gd name="T18" fmla="*/ 11 w 94"/>
                <a:gd name="T19" fmla="*/ 53 h 93"/>
                <a:gd name="T20" fmla="*/ 13 w 94"/>
                <a:gd name="T21" fmla="*/ 45 h 93"/>
                <a:gd name="T22" fmla="*/ 0 w 94"/>
                <a:gd name="T23" fmla="*/ 28 h 93"/>
                <a:gd name="T24" fmla="*/ 6 w 94"/>
                <a:gd name="T25" fmla="*/ 23 h 93"/>
                <a:gd name="T26" fmla="*/ 20 w 94"/>
                <a:gd name="T27" fmla="*/ 32 h 93"/>
                <a:gd name="T28" fmla="*/ 90 w 94"/>
                <a:gd name="T2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93">
                  <a:moveTo>
                    <a:pt x="90" y="0"/>
                  </a:moveTo>
                  <a:cubicBezTo>
                    <a:pt x="94" y="8"/>
                    <a:pt x="74" y="37"/>
                    <a:pt x="76" y="45"/>
                  </a:cubicBezTo>
                  <a:cubicBezTo>
                    <a:pt x="78" y="54"/>
                    <a:pt x="86" y="58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75" y="91"/>
                    <a:pt x="64" y="93"/>
                    <a:pt x="58" y="91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0" y="89"/>
                    <a:pt x="32" y="81"/>
                    <a:pt x="20" y="75"/>
                  </a:cubicBezTo>
                  <a:cubicBezTo>
                    <a:pt x="20" y="70"/>
                    <a:pt x="19" y="64"/>
                    <a:pt x="19" y="64"/>
                  </a:cubicBezTo>
                  <a:cubicBezTo>
                    <a:pt x="17" y="62"/>
                    <a:pt x="16" y="54"/>
                    <a:pt x="11" y="53"/>
                  </a:cubicBezTo>
                  <a:cubicBezTo>
                    <a:pt x="12" y="50"/>
                    <a:pt x="13" y="48"/>
                    <a:pt x="13" y="45"/>
                  </a:cubicBezTo>
                  <a:cubicBezTo>
                    <a:pt x="14" y="43"/>
                    <a:pt x="0" y="28"/>
                    <a:pt x="0" y="28"/>
                  </a:cubicBezTo>
                  <a:cubicBezTo>
                    <a:pt x="0" y="28"/>
                    <a:pt x="6" y="28"/>
                    <a:pt x="6" y="23"/>
                  </a:cubicBezTo>
                  <a:cubicBezTo>
                    <a:pt x="10" y="27"/>
                    <a:pt x="16" y="32"/>
                    <a:pt x="20" y="32"/>
                  </a:cubicBezTo>
                  <a:cubicBezTo>
                    <a:pt x="44" y="35"/>
                    <a:pt x="76" y="2"/>
                    <a:pt x="90" y="0"/>
                  </a:cubicBezTo>
                  <a:close/>
                </a:path>
              </a:pathLst>
            </a:custGeom>
            <a:solidFill>
              <a:srgbClr val="E0A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8" name="ïś1iḓè"/>
            <p:cNvSpPr/>
            <p:nvPr/>
          </p:nvSpPr>
          <p:spPr bwMode="auto">
            <a:xfrm>
              <a:off x="9063" y="6298"/>
              <a:ext cx="141" cy="97"/>
            </a:xfrm>
            <a:custGeom>
              <a:avLst/>
              <a:gdLst>
                <a:gd name="T0" fmla="*/ 0 w 42"/>
                <a:gd name="T1" fmla="*/ 21 h 29"/>
                <a:gd name="T2" fmla="*/ 8 w 42"/>
                <a:gd name="T3" fmla="*/ 0 h 29"/>
                <a:gd name="T4" fmla="*/ 34 w 42"/>
                <a:gd name="T5" fmla="*/ 7 h 29"/>
                <a:gd name="T6" fmla="*/ 41 w 42"/>
                <a:gd name="T7" fmla="*/ 29 h 29"/>
                <a:gd name="T8" fmla="*/ 0 w 42"/>
                <a:gd name="T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9">
                  <a:moveTo>
                    <a:pt x="0" y="21"/>
                  </a:moveTo>
                  <a:cubicBezTo>
                    <a:pt x="3" y="14"/>
                    <a:pt x="6" y="8"/>
                    <a:pt x="8" y="0"/>
                  </a:cubicBezTo>
                  <a:cubicBezTo>
                    <a:pt x="17" y="3"/>
                    <a:pt x="31" y="8"/>
                    <a:pt x="34" y="7"/>
                  </a:cubicBezTo>
                  <a:cubicBezTo>
                    <a:pt x="34" y="7"/>
                    <a:pt x="42" y="29"/>
                    <a:pt x="41" y="29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A6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9" name="ïŝ1îḑe"/>
            <p:cNvSpPr/>
            <p:nvPr/>
          </p:nvSpPr>
          <p:spPr bwMode="auto">
            <a:xfrm>
              <a:off x="8808" y="6325"/>
              <a:ext cx="369" cy="1108"/>
            </a:xfrm>
            <a:custGeom>
              <a:avLst/>
              <a:gdLst>
                <a:gd name="T0" fmla="*/ 84 w 109"/>
                <a:gd name="T1" fmla="*/ 8 h 326"/>
                <a:gd name="T2" fmla="*/ 58 w 109"/>
                <a:gd name="T3" fmla="*/ 326 h 326"/>
                <a:gd name="T4" fmla="*/ 0 w 109"/>
                <a:gd name="T5" fmla="*/ 304 h 326"/>
                <a:gd name="T6" fmla="*/ 24 w 109"/>
                <a:gd name="T7" fmla="*/ 74 h 326"/>
                <a:gd name="T8" fmla="*/ 45 w 109"/>
                <a:gd name="T9" fmla="*/ 0 h 326"/>
                <a:gd name="T10" fmla="*/ 48 w 109"/>
                <a:gd name="T11" fmla="*/ 0 h 326"/>
                <a:gd name="T12" fmla="*/ 84 w 109"/>
                <a:gd name="T13" fmla="*/ 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326">
                  <a:moveTo>
                    <a:pt x="84" y="8"/>
                  </a:moveTo>
                  <a:cubicBezTo>
                    <a:pt x="109" y="14"/>
                    <a:pt x="58" y="326"/>
                    <a:pt x="58" y="326"/>
                  </a:cubicBezTo>
                  <a:cubicBezTo>
                    <a:pt x="53" y="320"/>
                    <a:pt x="23" y="318"/>
                    <a:pt x="0" y="30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7" y="0"/>
                    <a:pt x="48" y="0"/>
                  </a:cubicBezTo>
                  <a:lnTo>
                    <a:pt x="84" y="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30" name="îŝľíḋé"/>
            <p:cNvSpPr/>
            <p:nvPr/>
          </p:nvSpPr>
          <p:spPr bwMode="auto">
            <a:xfrm>
              <a:off x="8497" y="5345"/>
              <a:ext cx="209" cy="236"/>
            </a:xfrm>
            <a:custGeom>
              <a:avLst/>
              <a:gdLst>
                <a:gd name="T0" fmla="*/ 39 w 61"/>
                <a:gd name="T1" fmla="*/ 69 h 69"/>
                <a:gd name="T2" fmla="*/ 49 w 61"/>
                <a:gd name="T3" fmla="*/ 51 h 69"/>
                <a:gd name="T4" fmla="*/ 51 w 61"/>
                <a:gd name="T5" fmla="*/ 36 h 69"/>
                <a:gd name="T6" fmla="*/ 59 w 61"/>
                <a:gd name="T7" fmla="*/ 28 h 69"/>
                <a:gd name="T8" fmla="*/ 54 w 61"/>
                <a:gd name="T9" fmla="*/ 11 h 69"/>
                <a:gd name="T10" fmla="*/ 48 w 61"/>
                <a:gd name="T11" fmla="*/ 10 h 69"/>
                <a:gd name="T12" fmla="*/ 43 w 61"/>
                <a:gd name="T13" fmla="*/ 3 h 69"/>
                <a:gd name="T14" fmla="*/ 35 w 61"/>
                <a:gd name="T15" fmla="*/ 3 h 69"/>
                <a:gd name="T16" fmla="*/ 26 w 61"/>
                <a:gd name="T17" fmla="*/ 1 h 69"/>
                <a:gd name="T18" fmla="*/ 5 w 61"/>
                <a:gd name="T19" fmla="*/ 11 h 69"/>
                <a:gd name="T20" fmla="*/ 3 w 61"/>
                <a:gd name="T21" fmla="*/ 36 h 69"/>
                <a:gd name="T22" fmla="*/ 16 w 61"/>
                <a:gd name="T23" fmla="*/ 60 h 69"/>
                <a:gd name="T24" fmla="*/ 39 w 61"/>
                <a:gd name="T2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69">
                  <a:moveTo>
                    <a:pt x="39" y="69"/>
                  </a:moveTo>
                  <a:cubicBezTo>
                    <a:pt x="42" y="64"/>
                    <a:pt x="46" y="60"/>
                    <a:pt x="49" y="51"/>
                  </a:cubicBezTo>
                  <a:cubicBezTo>
                    <a:pt x="50" y="47"/>
                    <a:pt x="51" y="41"/>
                    <a:pt x="51" y="36"/>
                  </a:cubicBezTo>
                  <a:cubicBezTo>
                    <a:pt x="54" y="35"/>
                    <a:pt x="58" y="31"/>
                    <a:pt x="59" y="28"/>
                  </a:cubicBezTo>
                  <a:cubicBezTo>
                    <a:pt x="61" y="23"/>
                    <a:pt x="56" y="14"/>
                    <a:pt x="54" y="11"/>
                  </a:cubicBezTo>
                  <a:cubicBezTo>
                    <a:pt x="53" y="11"/>
                    <a:pt x="51" y="10"/>
                    <a:pt x="48" y="10"/>
                  </a:cubicBezTo>
                  <a:cubicBezTo>
                    <a:pt x="47" y="7"/>
                    <a:pt x="45" y="5"/>
                    <a:pt x="43" y="3"/>
                  </a:cubicBezTo>
                  <a:cubicBezTo>
                    <a:pt x="41" y="2"/>
                    <a:pt x="38" y="3"/>
                    <a:pt x="35" y="3"/>
                  </a:cubicBezTo>
                  <a:cubicBezTo>
                    <a:pt x="32" y="0"/>
                    <a:pt x="31" y="0"/>
                    <a:pt x="26" y="1"/>
                  </a:cubicBezTo>
                  <a:cubicBezTo>
                    <a:pt x="20" y="2"/>
                    <a:pt x="9" y="6"/>
                    <a:pt x="5" y="11"/>
                  </a:cubicBezTo>
                  <a:cubicBezTo>
                    <a:pt x="0" y="17"/>
                    <a:pt x="0" y="28"/>
                    <a:pt x="3" y="36"/>
                  </a:cubicBezTo>
                  <a:cubicBezTo>
                    <a:pt x="6" y="44"/>
                    <a:pt x="11" y="56"/>
                    <a:pt x="16" y="60"/>
                  </a:cubicBezTo>
                  <a:cubicBezTo>
                    <a:pt x="20" y="64"/>
                    <a:pt x="39" y="69"/>
                    <a:pt x="39" y="69"/>
                  </a:cubicBezTo>
                  <a:close/>
                </a:path>
              </a:pathLst>
            </a:custGeom>
            <a:solidFill>
              <a:srgbClr val="E0A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31" name="ïşḻîde"/>
            <p:cNvSpPr/>
            <p:nvPr/>
          </p:nvSpPr>
          <p:spPr bwMode="auto">
            <a:xfrm>
              <a:off x="8531" y="5496"/>
              <a:ext cx="146" cy="85"/>
            </a:xfrm>
            <a:custGeom>
              <a:avLst/>
              <a:gdLst>
                <a:gd name="T0" fmla="*/ 42 w 43"/>
                <a:gd name="T1" fmla="*/ 14 h 25"/>
                <a:gd name="T2" fmla="*/ 43 w 43"/>
                <a:gd name="T3" fmla="*/ 10 h 25"/>
                <a:gd name="T4" fmla="*/ 41 w 43"/>
                <a:gd name="T5" fmla="*/ 0 h 25"/>
                <a:gd name="T6" fmla="*/ 1 w 43"/>
                <a:gd name="T7" fmla="*/ 9 h 25"/>
                <a:gd name="T8" fmla="*/ 5 w 43"/>
                <a:gd name="T9" fmla="*/ 25 h 25"/>
                <a:gd name="T10" fmla="*/ 42 w 43"/>
                <a:gd name="T11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5">
                  <a:moveTo>
                    <a:pt x="42" y="14"/>
                  </a:moveTo>
                  <a:cubicBezTo>
                    <a:pt x="42" y="13"/>
                    <a:pt x="43" y="10"/>
                    <a:pt x="43" y="1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0" y="10"/>
                    <a:pt x="1" y="9"/>
                  </a:cubicBezTo>
                  <a:cubicBezTo>
                    <a:pt x="2" y="8"/>
                    <a:pt x="5" y="25"/>
                    <a:pt x="5" y="25"/>
                  </a:cubicBezTo>
                  <a:lnTo>
                    <a:pt x="42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33" name="íṣļíḍè"/>
            <p:cNvSpPr/>
            <p:nvPr/>
          </p:nvSpPr>
          <p:spPr bwMode="auto">
            <a:xfrm>
              <a:off x="8981" y="6312"/>
              <a:ext cx="160" cy="654"/>
            </a:xfrm>
            <a:custGeom>
              <a:avLst/>
              <a:gdLst>
                <a:gd name="T0" fmla="*/ 33 w 47"/>
                <a:gd name="T1" fmla="*/ 12 h 193"/>
                <a:gd name="T2" fmla="*/ 27 w 47"/>
                <a:gd name="T3" fmla="*/ 193 h 193"/>
                <a:gd name="T4" fmla="*/ 10 w 47"/>
                <a:gd name="T5" fmla="*/ 69 h 193"/>
                <a:gd name="T6" fmla="*/ 30 w 47"/>
                <a:gd name="T7" fmla="*/ 64 h 193"/>
                <a:gd name="T8" fmla="*/ 0 w 47"/>
                <a:gd name="T9" fmla="*/ 53 h 193"/>
                <a:gd name="T10" fmla="*/ 8 w 47"/>
                <a:gd name="T11" fmla="*/ 0 h 193"/>
                <a:gd name="T12" fmla="*/ 33 w 47"/>
                <a:gd name="T13" fmla="*/ 12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93">
                  <a:moveTo>
                    <a:pt x="33" y="12"/>
                  </a:moveTo>
                  <a:cubicBezTo>
                    <a:pt x="47" y="19"/>
                    <a:pt x="39" y="102"/>
                    <a:pt x="27" y="193"/>
                  </a:cubicBezTo>
                  <a:cubicBezTo>
                    <a:pt x="27" y="193"/>
                    <a:pt x="10" y="69"/>
                    <a:pt x="10" y="69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33" y="1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34" name="îşḻídè"/>
            <p:cNvSpPr/>
            <p:nvPr/>
          </p:nvSpPr>
          <p:spPr bwMode="auto">
            <a:xfrm>
              <a:off x="9715" y="7093"/>
              <a:ext cx="185" cy="211"/>
            </a:xfrm>
            <a:custGeom>
              <a:avLst/>
              <a:gdLst>
                <a:gd name="T0" fmla="*/ 19 w 54"/>
                <a:gd name="T1" fmla="*/ 0 h 62"/>
                <a:gd name="T2" fmla="*/ 11 w 54"/>
                <a:gd name="T3" fmla="*/ 17 h 62"/>
                <a:gd name="T4" fmla="*/ 9 w 54"/>
                <a:gd name="T5" fmla="*/ 29 h 62"/>
                <a:gd name="T6" fmla="*/ 2 w 54"/>
                <a:gd name="T7" fmla="*/ 37 h 62"/>
                <a:gd name="T8" fmla="*/ 7 w 54"/>
                <a:gd name="T9" fmla="*/ 51 h 62"/>
                <a:gd name="T10" fmla="*/ 12 w 54"/>
                <a:gd name="T11" fmla="*/ 52 h 62"/>
                <a:gd name="T12" fmla="*/ 16 w 54"/>
                <a:gd name="T13" fmla="*/ 58 h 62"/>
                <a:gd name="T14" fmla="*/ 24 w 54"/>
                <a:gd name="T15" fmla="*/ 58 h 62"/>
                <a:gd name="T16" fmla="*/ 31 w 54"/>
                <a:gd name="T17" fmla="*/ 61 h 62"/>
                <a:gd name="T18" fmla="*/ 50 w 54"/>
                <a:gd name="T19" fmla="*/ 52 h 62"/>
                <a:gd name="T20" fmla="*/ 51 w 54"/>
                <a:gd name="T21" fmla="*/ 30 h 62"/>
                <a:gd name="T22" fmla="*/ 40 w 54"/>
                <a:gd name="T23" fmla="*/ 9 h 62"/>
                <a:gd name="T24" fmla="*/ 19 w 54"/>
                <a:gd name="T2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62">
                  <a:moveTo>
                    <a:pt x="19" y="0"/>
                  </a:moveTo>
                  <a:cubicBezTo>
                    <a:pt x="17" y="5"/>
                    <a:pt x="14" y="9"/>
                    <a:pt x="11" y="17"/>
                  </a:cubicBezTo>
                  <a:cubicBezTo>
                    <a:pt x="10" y="20"/>
                    <a:pt x="9" y="25"/>
                    <a:pt x="9" y="29"/>
                  </a:cubicBezTo>
                  <a:cubicBezTo>
                    <a:pt x="7" y="31"/>
                    <a:pt x="3" y="34"/>
                    <a:pt x="2" y="37"/>
                  </a:cubicBezTo>
                  <a:cubicBezTo>
                    <a:pt x="0" y="41"/>
                    <a:pt x="5" y="49"/>
                    <a:pt x="7" y="51"/>
                  </a:cubicBezTo>
                  <a:cubicBezTo>
                    <a:pt x="8" y="52"/>
                    <a:pt x="10" y="52"/>
                    <a:pt x="12" y="52"/>
                  </a:cubicBezTo>
                  <a:cubicBezTo>
                    <a:pt x="13" y="55"/>
                    <a:pt x="15" y="57"/>
                    <a:pt x="16" y="58"/>
                  </a:cubicBezTo>
                  <a:cubicBezTo>
                    <a:pt x="18" y="59"/>
                    <a:pt x="21" y="59"/>
                    <a:pt x="24" y="58"/>
                  </a:cubicBezTo>
                  <a:cubicBezTo>
                    <a:pt x="26" y="62"/>
                    <a:pt x="27" y="61"/>
                    <a:pt x="31" y="61"/>
                  </a:cubicBezTo>
                  <a:cubicBezTo>
                    <a:pt x="36" y="60"/>
                    <a:pt x="46" y="56"/>
                    <a:pt x="50" y="52"/>
                  </a:cubicBezTo>
                  <a:cubicBezTo>
                    <a:pt x="54" y="46"/>
                    <a:pt x="54" y="37"/>
                    <a:pt x="51" y="30"/>
                  </a:cubicBezTo>
                  <a:cubicBezTo>
                    <a:pt x="49" y="23"/>
                    <a:pt x="45" y="12"/>
                    <a:pt x="40" y="9"/>
                  </a:cubicBezTo>
                  <a:cubicBezTo>
                    <a:pt x="36" y="5"/>
                    <a:pt x="19" y="0"/>
                    <a:pt x="19" y="0"/>
                  </a:cubicBezTo>
                  <a:close/>
                </a:path>
              </a:pathLst>
            </a:custGeom>
            <a:solidFill>
              <a:srgbClr val="E0A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35" name="ïsḻîḋe"/>
            <p:cNvSpPr/>
            <p:nvPr/>
          </p:nvSpPr>
          <p:spPr bwMode="auto">
            <a:xfrm>
              <a:off x="9739" y="7083"/>
              <a:ext cx="129" cy="75"/>
            </a:xfrm>
            <a:custGeom>
              <a:avLst/>
              <a:gdLst>
                <a:gd name="T0" fmla="*/ 1 w 38"/>
                <a:gd name="T1" fmla="*/ 10 h 22"/>
                <a:gd name="T2" fmla="*/ 0 w 38"/>
                <a:gd name="T3" fmla="*/ 13 h 22"/>
                <a:gd name="T4" fmla="*/ 2 w 38"/>
                <a:gd name="T5" fmla="*/ 22 h 22"/>
                <a:gd name="T6" fmla="*/ 37 w 38"/>
                <a:gd name="T7" fmla="*/ 14 h 22"/>
                <a:gd name="T8" fmla="*/ 33 w 38"/>
                <a:gd name="T9" fmla="*/ 0 h 22"/>
                <a:gd name="T10" fmla="*/ 1 w 38"/>
                <a:gd name="T1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2">
                  <a:moveTo>
                    <a:pt x="1" y="10"/>
                  </a:moveTo>
                  <a:cubicBezTo>
                    <a:pt x="1" y="11"/>
                    <a:pt x="0" y="13"/>
                    <a:pt x="0" y="1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38" y="14"/>
                    <a:pt x="37" y="14"/>
                  </a:cubicBezTo>
                  <a:cubicBezTo>
                    <a:pt x="36" y="15"/>
                    <a:pt x="33" y="0"/>
                    <a:pt x="33" y="0"/>
                  </a:cubicBezTo>
                  <a:lnTo>
                    <a:pt x="1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37" name="ïṧľíḑê"/>
            <p:cNvSpPr/>
            <p:nvPr/>
          </p:nvSpPr>
          <p:spPr bwMode="auto">
            <a:xfrm>
              <a:off x="9263" y="6281"/>
              <a:ext cx="605" cy="958"/>
            </a:xfrm>
            <a:custGeom>
              <a:avLst/>
              <a:gdLst>
                <a:gd name="T0" fmla="*/ 0 w 178"/>
                <a:gd name="T1" fmla="*/ 4 h 282"/>
                <a:gd name="T2" fmla="*/ 42 w 178"/>
                <a:gd name="T3" fmla="*/ 4 h 282"/>
                <a:gd name="T4" fmla="*/ 178 w 178"/>
                <a:gd name="T5" fmla="*/ 246 h 282"/>
                <a:gd name="T6" fmla="*/ 140 w 178"/>
                <a:gd name="T7" fmla="*/ 252 h 282"/>
                <a:gd name="T8" fmla="*/ 56 w 178"/>
                <a:gd name="T9" fmla="*/ 81 h 282"/>
                <a:gd name="T10" fmla="*/ 100 w 178"/>
                <a:gd name="T11" fmla="*/ 278 h 282"/>
                <a:gd name="T12" fmla="*/ 58 w 178"/>
                <a:gd name="T13" fmla="*/ 282 h 282"/>
                <a:gd name="T14" fmla="*/ 0 w 178"/>
                <a:gd name="T15" fmla="*/ 4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8" h="282">
                  <a:moveTo>
                    <a:pt x="0" y="4"/>
                  </a:moveTo>
                  <a:cubicBezTo>
                    <a:pt x="9" y="3"/>
                    <a:pt x="34" y="0"/>
                    <a:pt x="42" y="4"/>
                  </a:cubicBezTo>
                  <a:cubicBezTo>
                    <a:pt x="117" y="46"/>
                    <a:pt x="160" y="181"/>
                    <a:pt x="178" y="246"/>
                  </a:cubicBezTo>
                  <a:cubicBezTo>
                    <a:pt x="140" y="252"/>
                    <a:pt x="140" y="252"/>
                    <a:pt x="140" y="252"/>
                  </a:cubicBezTo>
                  <a:cubicBezTo>
                    <a:pt x="121" y="213"/>
                    <a:pt x="98" y="113"/>
                    <a:pt x="56" y="81"/>
                  </a:cubicBezTo>
                  <a:cubicBezTo>
                    <a:pt x="100" y="278"/>
                    <a:pt x="100" y="278"/>
                    <a:pt x="100" y="278"/>
                  </a:cubicBezTo>
                  <a:cubicBezTo>
                    <a:pt x="58" y="282"/>
                    <a:pt x="58" y="282"/>
                    <a:pt x="58" y="28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39" name="íšľiḓe"/>
            <p:cNvSpPr/>
            <p:nvPr/>
          </p:nvSpPr>
          <p:spPr bwMode="auto">
            <a:xfrm>
              <a:off x="9260" y="6281"/>
              <a:ext cx="148" cy="615"/>
            </a:xfrm>
            <a:custGeom>
              <a:avLst/>
              <a:gdLst>
                <a:gd name="T0" fmla="*/ 14 w 61"/>
                <a:gd name="T1" fmla="*/ 0 h 253"/>
                <a:gd name="T2" fmla="*/ 14 w 61"/>
                <a:gd name="T3" fmla="*/ 0 h 253"/>
                <a:gd name="T4" fmla="*/ 61 w 61"/>
                <a:gd name="T5" fmla="*/ 66 h 253"/>
                <a:gd name="T6" fmla="*/ 29 w 61"/>
                <a:gd name="T7" fmla="*/ 77 h 253"/>
                <a:gd name="T8" fmla="*/ 53 w 61"/>
                <a:gd name="T9" fmla="*/ 81 h 253"/>
                <a:gd name="T10" fmla="*/ 53 w 61"/>
                <a:gd name="T11" fmla="*/ 253 h 253"/>
                <a:gd name="T12" fmla="*/ 0 w 61"/>
                <a:gd name="T13" fmla="*/ 4 h 253"/>
                <a:gd name="T14" fmla="*/ 14 w 61"/>
                <a:gd name="T15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53">
                  <a:moveTo>
                    <a:pt x="14" y="0"/>
                  </a:moveTo>
                  <a:lnTo>
                    <a:pt x="14" y="0"/>
                  </a:lnTo>
                  <a:lnTo>
                    <a:pt x="61" y="66"/>
                  </a:lnTo>
                  <a:lnTo>
                    <a:pt x="29" y="77"/>
                  </a:lnTo>
                  <a:lnTo>
                    <a:pt x="53" y="81"/>
                  </a:lnTo>
                  <a:lnTo>
                    <a:pt x="53" y="253"/>
                  </a:lnTo>
                  <a:lnTo>
                    <a:pt x="0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0" name="í$lïḓe"/>
            <p:cNvSpPr/>
            <p:nvPr/>
          </p:nvSpPr>
          <p:spPr bwMode="auto">
            <a:xfrm>
              <a:off x="9231" y="6290"/>
              <a:ext cx="51" cy="105"/>
            </a:xfrm>
            <a:custGeom>
              <a:avLst/>
              <a:gdLst>
                <a:gd name="T0" fmla="*/ 0 w 15"/>
                <a:gd name="T1" fmla="*/ 5 h 31"/>
                <a:gd name="T2" fmla="*/ 2 w 15"/>
                <a:gd name="T3" fmla="*/ 1 h 31"/>
                <a:gd name="T4" fmla="*/ 15 w 15"/>
                <a:gd name="T5" fmla="*/ 15 h 31"/>
                <a:gd name="T6" fmla="*/ 3 w 15"/>
                <a:gd name="T7" fmla="*/ 30 h 31"/>
                <a:gd name="T8" fmla="*/ 0 w 15"/>
                <a:gd name="T9" fmla="*/ 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1">
                  <a:moveTo>
                    <a:pt x="0" y="5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5" y="15"/>
                    <a:pt x="15" y="15"/>
                  </a:cubicBezTo>
                  <a:cubicBezTo>
                    <a:pt x="15" y="15"/>
                    <a:pt x="3" y="31"/>
                    <a:pt x="3" y="3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A6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1" name="ïṡlîďé"/>
            <p:cNvSpPr/>
            <p:nvPr/>
          </p:nvSpPr>
          <p:spPr bwMode="auto">
            <a:xfrm>
              <a:off x="9202" y="6390"/>
              <a:ext cx="180" cy="848"/>
            </a:xfrm>
            <a:custGeom>
              <a:avLst/>
              <a:gdLst>
                <a:gd name="T0" fmla="*/ 0 w 74"/>
                <a:gd name="T1" fmla="*/ 1 h 349"/>
                <a:gd name="T2" fmla="*/ 18 w 74"/>
                <a:gd name="T3" fmla="*/ 0 h 349"/>
                <a:gd name="T4" fmla="*/ 74 w 74"/>
                <a:gd name="T5" fmla="*/ 289 h 349"/>
                <a:gd name="T6" fmla="*/ 54 w 74"/>
                <a:gd name="T7" fmla="*/ 349 h 349"/>
                <a:gd name="T8" fmla="*/ 14 w 74"/>
                <a:gd name="T9" fmla="*/ 291 h 349"/>
                <a:gd name="T10" fmla="*/ 0 w 74"/>
                <a:gd name="T11" fmla="*/ 1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349">
                  <a:moveTo>
                    <a:pt x="0" y="1"/>
                  </a:moveTo>
                  <a:lnTo>
                    <a:pt x="18" y="0"/>
                  </a:lnTo>
                  <a:lnTo>
                    <a:pt x="74" y="289"/>
                  </a:lnTo>
                  <a:lnTo>
                    <a:pt x="54" y="349"/>
                  </a:lnTo>
                  <a:lnTo>
                    <a:pt x="14" y="2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2" name="i$ļiḍe"/>
            <p:cNvSpPr/>
            <p:nvPr/>
          </p:nvSpPr>
          <p:spPr bwMode="auto">
            <a:xfrm>
              <a:off x="9151" y="6305"/>
              <a:ext cx="97" cy="102"/>
            </a:xfrm>
            <a:custGeom>
              <a:avLst/>
              <a:gdLst>
                <a:gd name="T0" fmla="*/ 0 w 29"/>
                <a:gd name="T1" fmla="*/ 7 h 30"/>
                <a:gd name="T2" fmla="*/ 29 w 29"/>
                <a:gd name="T3" fmla="*/ 0 h 30"/>
                <a:gd name="T4" fmla="*/ 29 w 29"/>
                <a:gd name="T5" fmla="*/ 27 h 30"/>
                <a:gd name="T6" fmla="*/ 15 w 29"/>
                <a:gd name="T7" fmla="*/ 30 h 30"/>
                <a:gd name="T8" fmla="*/ 0 w 29"/>
                <a:gd name="T9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0">
                  <a:moveTo>
                    <a:pt x="0" y="7"/>
                  </a:moveTo>
                  <a:cubicBezTo>
                    <a:pt x="1" y="7"/>
                    <a:pt x="29" y="0"/>
                    <a:pt x="29" y="0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15" y="30"/>
                    <a:pt x="15" y="30"/>
                    <a:pt x="15" y="30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3" name="î$ḷïḓè"/>
            <p:cNvSpPr/>
            <p:nvPr/>
          </p:nvSpPr>
          <p:spPr bwMode="auto">
            <a:xfrm>
              <a:off x="9229" y="6247"/>
              <a:ext cx="66" cy="148"/>
            </a:xfrm>
            <a:custGeom>
              <a:avLst/>
              <a:gdLst>
                <a:gd name="T0" fmla="*/ 0 w 27"/>
                <a:gd name="T1" fmla="*/ 25 h 61"/>
                <a:gd name="T2" fmla="*/ 27 w 27"/>
                <a:gd name="T3" fmla="*/ 61 h 61"/>
                <a:gd name="T4" fmla="*/ 27 w 27"/>
                <a:gd name="T5" fmla="*/ 10 h 61"/>
                <a:gd name="T6" fmla="*/ 7 w 27"/>
                <a:gd name="T7" fmla="*/ 0 h 61"/>
                <a:gd name="T8" fmla="*/ 0 w 27"/>
                <a:gd name="T9" fmla="*/ 2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61">
                  <a:moveTo>
                    <a:pt x="0" y="25"/>
                  </a:moveTo>
                  <a:lnTo>
                    <a:pt x="27" y="61"/>
                  </a:lnTo>
                  <a:lnTo>
                    <a:pt x="27" y="10"/>
                  </a:lnTo>
                  <a:lnTo>
                    <a:pt x="7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D0D2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4" name="ïSḻîdé"/>
            <p:cNvSpPr/>
            <p:nvPr/>
          </p:nvSpPr>
          <p:spPr bwMode="auto">
            <a:xfrm>
              <a:off x="8971" y="6266"/>
              <a:ext cx="207" cy="168"/>
            </a:xfrm>
            <a:custGeom>
              <a:avLst/>
              <a:gdLst>
                <a:gd name="T0" fmla="*/ 0 w 85"/>
                <a:gd name="T1" fmla="*/ 24 h 69"/>
                <a:gd name="T2" fmla="*/ 11 w 85"/>
                <a:gd name="T3" fmla="*/ 0 h 69"/>
                <a:gd name="T4" fmla="*/ 85 w 85"/>
                <a:gd name="T5" fmla="*/ 23 h 69"/>
                <a:gd name="T6" fmla="*/ 67 w 85"/>
                <a:gd name="T7" fmla="*/ 69 h 69"/>
                <a:gd name="T8" fmla="*/ 0 w 85"/>
                <a:gd name="T9" fmla="*/ 2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69">
                  <a:moveTo>
                    <a:pt x="0" y="24"/>
                  </a:moveTo>
                  <a:lnTo>
                    <a:pt x="11" y="0"/>
                  </a:lnTo>
                  <a:lnTo>
                    <a:pt x="85" y="23"/>
                  </a:lnTo>
                  <a:lnTo>
                    <a:pt x="67" y="69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D0D2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5" name="ïṣ1îdê"/>
            <p:cNvSpPr/>
            <p:nvPr/>
          </p:nvSpPr>
          <p:spPr bwMode="auto">
            <a:xfrm>
              <a:off x="8803" y="5821"/>
              <a:ext cx="238" cy="425"/>
            </a:xfrm>
            <a:custGeom>
              <a:avLst/>
              <a:gdLst>
                <a:gd name="T0" fmla="*/ 70 w 70"/>
                <a:gd name="T1" fmla="*/ 17 h 125"/>
                <a:gd name="T2" fmla="*/ 63 w 70"/>
                <a:gd name="T3" fmla="*/ 10 h 125"/>
                <a:gd name="T4" fmla="*/ 1 w 70"/>
                <a:gd name="T5" fmla="*/ 56 h 125"/>
                <a:gd name="T6" fmla="*/ 14 w 70"/>
                <a:gd name="T7" fmla="*/ 105 h 125"/>
                <a:gd name="T8" fmla="*/ 53 w 70"/>
                <a:gd name="T9" fmla="*/ 125 h 125"/>
                <a:gd name="T10" fmla="*/ 52 w 70"/>
                <a:gd name="T11" fmla="*/ 109 h 125"/>
                <a:gd name="T12" fmla="*/ 40 w 70"/>
                <a:gd name="T13" fmla="*/ 97 h 125"/>
                <a:gd name="T14" fmla="*/ 27 w 70"/>
                <a:gd name="T15" fmla="*/ 93 h 125"/>
                <a:gd name="T16" fmla="*/ 21 w 70"/>
                <a:gd name="T17" fmla="*/ 79 h 125"/>
                <a:gd name="T18" fmla="*/ 32 w 70"/>
                <a:gd name="T19" fmla="*/ 75 h 125"/>
                <a:gd name="T20" fmla="*/ 47 w 70"/>
                <a:gd name="T21" fmla="*/ 83 h 125"/>
                <a:gd name="T22" fmla="*/ 51 w 70"/>
                <a:gd name="T23" fmla="*/ 80 h 125"/>
                <a:gd name="T24" fmla="*/ 31 w 70"/>
                <a:gd name="T25" fmla="*/ 20 h 125"/>
                <a:gd name="T26" fmla="*/ 70 w 70"/>
                <a:gd name="T27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125">
                  <a:moveTo>
                    <a:pt x="70" y="17"/>
                  </a:moveTo>
                  <a:cubicBezTo>
                    <a:pt x="70" y="14"/>
                    <a:pt x="67" y="12"/>
                    <a:pt x="63" y="10"/>
                  </a:cubicBezTo>
                  <a:cubicBezTo>
                    <a:pt x="38" y="0"/>
                    <a:pt x="3" y="31"/>
                    <a:pt x="1" y="56"/>
                  </a:cubicBezTo>
                  <a:cubicBezTo>
                    <a:pt x="0" y="73"/>
                    <a:pt x="1" y="97"/>
                    <a:pt x="14" y="105"/>
                  </a:cubicBezTo>
                  <a:cubicBezTo>
                    <a:pt x="27" y="114"/>
                    <a:pt x="53" y="125"/>
                    <a:pt x="53" y="125"/>
                  </a:cubicBezTo>
                  <a:cubicBezTo>
                    <a:pt x="53" y="125"/>
                    <a:pt x="53" y="110"/>
                    <a:pt x="52" y="109"/>
                  </a:cubicBezTo>
                  <a:cubicBezTo>
                    <a:pt x="52" y="108"/>
                    <a:pt x="40" y="97"/>
                    <a:pt x="40" y="97"/>
                  </a:cubicBezTo>
                  <a:cubicBezTo>
                    <a:pt x="40" y="97"/>
                    <a:pt x="33" y="97"/>
                    <a:pt x="27" y="93"/>
                  </a:cubicBezTo>
                  <a:cubicBezTo>
                    <a:pt x="20" y="88"/>
                    <a:pt x="18" y="85"/>
                    <a:pt x="21" y="79"/>
                  </a:cubicBezTo>
                  <a:cubicBezTo>
                    <a:pt x="24" y="74"/>
                    <a:pt x="28" y="74"/>
                    <a:pt x="32" y="75"/>
                  </a:cubicBezTo>
                  <a:cubicBezTo>
                    <a:pt x="36" y="75"/>
                    <a:pt x="46" y="84"/>
                    <a:pt x="47" y="83"/>
                  </a:cubicBezTo>
                  <a:cubicBezTo>
                    <a:pt x="48" y="82"/>
                    <a:pt x="51" y="80"/>
                    <a:pt x="51" y="80"/>
                  </a:cubicBezTo>
                  <a:cubicBezTo>
                    <a:pt x="36" y="70"/>
                    <a:pt x="9" y="34"/>
                    <a:pt x="31" y="20"/>
                  </a:cubicBezTo>
                  <a:cubicBezTo>
                    <a:pt x="53" y="6"/>
                    <a:pt x="70" y="17"/>
                    <a:pt x="70" y="1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6" name="işlïḓê"/>
            <p:cNvSpPr/>
            <p:nvPr/>
          </p:nvSpPr>
          <p:spPr bwMode="auto">
            <a:xfrm>
              <a:off x="8538" y="5515"/>
              <a:ext cx="435" cy="1181"/>
            </a:xfrm>
            <a:custGeom>
              <a:avLst/>
              <a:gdLst>
                <a:gd name="T0" fmla="*/ 100 w 128"/>
                <a:gd name="T1" fmla="*/ 347 h 347"/>
                <a:gd name="T2" fmla="*/ 0 w 128"/>
                <a:gd name="T3" fmla="*/ 10 h 347"/>
                <a:gd name="T4" fmla="*/ 43 w 128"/>
                <a:gd name="T5" fmla="*/ 0 h 347"/>
                <a:gd name="T6" fmla="*/ 128 w 128"/>
                <a:gd name="T7" fmla="*/ 257 h 347"/>
                <a:gd name="T8" fmla="*/ 100 w 128"/>
                <a:gd name="T9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347">
                  <a:moveTo>
                    <a:pt x="100" y="347"/>
                  </a:moveTo>
                  <a:cubicBezTo>
                    <a:pt x="64" y="297"/>
                    <a:pt x="30" y="166"/>
                    <a:pt x="0" y="10"/>
                  </a:cubicBezTo>
                  <a:cubicBezTo>
                    <a:pt x="15" y="9"/>
                    <a:pt x="28" y="3"/>
                    <a:pt x="43" y="0"/>
                  </a:cubicBezTo>
                  <a:cubicBezTo>
                    <a:pt x="66" y="114"/>
                    <a:pt x="81" y="202"/>
                    <a:pt x="128" y="257"/>
                  </a:cubicBezTo>
                  <a:lnTo>
                    <a:pt x="100" y="34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8" name="ï$ḻïḋè"/>
            <p:cNvSpPr/>
            <p:nvPr/>
          </p:nvSpPr>
          <p:spPr bwMode="auto">
            <a:xfrm>
              <a:off x="8740" y="2160"/>
              <a:ext cx="2005" cy="1582"/>
            </a:xfrm>
            <a:custGeom>
              <a:avLst/>
              <a:gdLst>
                <a:gd name="T0" fmla="*/ 825 w 825"/>
                <a:gd name="T1" fmla="*/ 0 h 651"/>
                <a:gd name="T2" fmla="*/ 4 w 825"/>
                <a:gd name="T3" fmla="*/ 99 h 651"/>
                <a:gd name="T4" fmla="*/ 291 w 825"/>
                <a:gd name="T5" fmla="*/ 328 h 651"/>
                <a:gd name="T6" fmla="*/ 0 w 825"/>
                <a:gd name="T7" fmla="*/ 651 h 651"/>
                <a:gd name="T8" fmla="*/ 787 w 825"/>
                <a:gd name="T9" fmla="*/ 544 h 651"/>
                <a:gd name="T10" fmla="*/ 825 w 825"/>
                <a:gd name="T11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5" h="651">
                  <a:moveTo>
                    <a:pt x="825" y="0"/>
                  </a:moveTo>
                  <a:lnTo>
                    <a:pt x="4" y="99"/>
                  </a:lnTo>
                  <a:lnTo>
                    <a:pt x="291" y="328"/>
                  </a:lnTo>
                  <a:lnTo>
                    <a:pt x="0" y="651"/>
                  </a:lnTo>
                  <a:lnTo>
                    <a:pt x="787" y="544"/>
                  </a:lnTo>
                  <a:lnTo>
                    <a:pt x="825" y="0"/>
                  </a:lnTo>
                  <a:close/>
                </a:path>
              </a:pathLst>
            </a:custGeom>
            <a:solidFill>
              <a:srgbClr val="5B9BD5">
                <a:alpha val="56000"/>
              </a:srgb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9" name="íṡľíḑé"/>
            <p:cNvSpPr/>
            <p:nvPr/>
          </p:nvSpPr>
          <p:spPr bwMode="auto">
            <a:xfrm>
              <a:off x="13051" y="1156"/>
              <a:ext cx="66" cy="465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50" name="îṡľïdê"/>
            <p:cNvSpPr/>
            <p:nvPr/>
          </p:nvSpPr>
          <p:spPr bwMode="auto">
            <a:xfrm>
              <a:off x="13085" y="1156"/>
              <a:ext cx="32" cy="465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2" name="i$lîḓe"/>
            <p:cNvSpPr/>
            <p:nvPr/>
          </p:nvSpPr>
          <p:spPr bwMode="auto">
            <a:xfrm>
              <a:off x="9851" y="1686"/>
              <a:ext cx="911" cy="1796"/>
            </a:xfrm>
            <a:custGeom>
              <a:avLst/>
              <a:gdLst>
                <a:gd name="T0" fmla="*/ 375 w 375"/>
                <a:gd name="T1" fmla="*/ 90 h 739"/>
                <a:gd name="T2" fmla="*/ 46 w 375"/>
                <a:gd name="T3" fmla="*/ 0 h 739"/>
                <a:gd name="T4" fmla="*/ 0 w 375"/>
                <a:gd name="T5" fmla="*/ 572 h 739"/>
                <a:gd name="T6" fmla="*/ 330 w 375"/>
                <a:gd name="T7" fmla="*/ 739 h 739"/>
                <a:gd name="T8" fmla="*/ 375 w 375"/>
                <a:gd name="T9" fmla="*/ 90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739">
                  <a:moveTo>
                    <a:pt x="375" y="90"/>
                  </a:moveTo>
                  <a:lnTo>
                    <a:pt x="46" y="0"/>
                  </a:lnTo>
                  <a:lnTo>
                    <a:pt x="0" y="572"/>
                  </a:lnTo>
                  <a:lnTo>
                    <a:pt x="330" y="739"/>
                  </a:lnTo>
                  <a:lnTo>
                    <a:pt x="375" y="9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3" name="íṩlîďé"/>
            <p:cNvSpPr/>
            <p:nvPr/>
          </p:nvSpPr>
          <p:spPr bwMode="auto">
            <a:xfrm>
              <a:off x="9851" y="1176"/>
              <a:ext cx="3218" cy="1891"/>
            </a:xfrm>
            <a:custGeom>
              <a:avLst/>
              <a:gdLst>
                <a:gd name="T0" fmla="*/ 1317 w 1324"/>
                <a:gd name="T1" fmla="*/ 0 h 778"/>
                <a:gd name="T2" fmla="*/ 1324 w 1324"/>
                <a:gd name="T3" fmla="*/ 616 h 778"/>
                <a:gd name="T4" fmla="*/ 0 w 1324"/>
                <a:gd name="T5" fmla="*/ 778 h 778"/>
                <a:gd name="T6" fmla="*/ 46 w 1324"/>
                <a:gd name="T7" fmla="*/ 206 h 778"/>
                <a:gd name="T8" fmla="*/ 1317 w 1324"/>
                <a:gd name="T9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4" h="778">
                  <a:moveTo>
                    <a:pt x="1317" y="0"/>
                  </a:moveTo>
                  <a:lnTo>
                    <a:pt x="1324" y="616"/>
                  </a:lnTo>
                  <a:lnTo>
                    <a:pt x="0" y="778"/>
                  </a:lnTo>
                  <a:lnTo>
                    <a:pt x="46" y="206"/>
                  </a:lnTo>
                  <a:lnTo>
                    <a:pt x="1317" y="0"/>
                  </a:lnTo>
                  <a:close/>
                </a:path>
              </a:pathLst>
            </a:custGeom>
            <a:solidFill>
              <a:srgbClr val="5B9BD5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4" name="ïṣļïdé"/>
            <p:cNvSpPr/>
            <p:nvPr/>
          </p:nvSpPr>
          <p:spPr bwMode="auto">
            <a:xfrm>
              <a:off x="13039" y="1103"/>
              <a:ext cx="95" cy="87"/>
            </a:xfrm>
            <a:prstGeom prst="ellipse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5" name="íşḻîḍé"/>
            <p:cNvSpPr/>
            <p:nvPr/>
          </p:nvSpPr>
          <p:spPr bwMode="auto">
            <a:xfrm>
              <a:off x="13039" y="1103"/>
              <a:ext cx="87" cy="61"/>
            </a:xfrm>
            <a:custGeom>
              <a:avLst/>
              <a:gdLst>
                <a:gd name="T0" fmla="*/ 14 w 26"/>
                <a:gd name="T1" fmla="*/ 0 h 18"/>
                <a:gd name="T2" fmla="*/ 26 w 26"/>
                <a:gd name="T3" fmla="*/ 7 h 18"/>
                <a:gd name="T4" fmla="*/ 15 w 26"/>
                <a:gd name="T5" fmla="*/ 16 h 18"/>
                <a:gd name="T6" fmla="*/ 0 w 26"/>
                <a:gd name="T7" fmla="*/ 10 h 18"/>
                <a:gd name="T8" fmla="*/ 14 w 26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8">
                  <a:moveTo>
                    <a:pt x="14" y="0"/>
                  </a:moveTo>
                  <a:cubicBezTo>
                    <a:pt x="19" y="0"/>
                    <a:pt x="24" y="3"/>
                    <a:pt x="26" y="7"/>
                  </a:cubicBezTo>
                  <a:cubicBezTo>
                    <a:pt x="25" y="11"/>
                    <a:pt x="21" y="15"/>
                    <a:pt x="15" y="16"/>
                  </a:cubicBezTo>
                  <a:cubicBezTo>
                    <a:pt x="8" y="18"/>
                    <a:pt x="2" y="15"/>
                    <a:pt x="0" y="10"/>
                  </a:cubicBezTo>
                  <a:cubicBezTo>
                    <a:pt x="1" y="4"/>
                    <a:pt x="7" y="0"/>
                    <a:pt x="14" y="0"/>
                  </a:cubicBezTo>
                  <a:close/>
                </a:path>
              </a:pathLst>
            </a:custGeom>
            <a:solidFill>
              <a:srgbClr val="6D6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6" name="iṣ1îḋé"/>
            <p:cNvSpPr txBox="1"/>
            <p:nvPr/>
          </p:nvSpPr>
          <p:spPr>
            <a:xfrm rot="21287148">
              <a:off x="9987" y="1804"/>
              <a:ext cx="2945" cy="669"/>
            </a:xfrm>
            <a:prstGeom prst="rect">
              <a:avLst/>
            </a:prstGeom>
            <a:noFill/>
          </p:spPr>
          <p:txBody>
            <a:bodyPr wrap="none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zh-CN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人事工作</a:t>
              </a:r>
            </a:p>
          </p:txBody>
        </p:sp>
        <p:sp>
          <p:nvSpPr>
            <p:cNvPr id="157" name="íśḻîďè"/>
            <p:cNvSpPr/>
            <p:nvPr/>
          </p:nvSpPr>
          <p:spPr bwMode="auto">
            <a:xfrm>
              <a:off x="13057" y="3347"/>
              <a:ext cx="173" cy="207"/>
            </a:xfrm>
            <a:custGeom>
              <a:avLst/>
              <a:gdLst>
                <a:gd name="T0" fmla="*/ 43 w 51"/>
                <a:gd name="T1" fmla="*/ 15 h 61"/>
                <a:gd name="T2" fmla="*/ 16 w 51"/>
                <a:gd name="T3" fmla="*/ 5 h 61"/>
                <a:gd name="T4" fmla="*/ 1 w 51"/>
                <a:gd name="T5" fmla="*/ 24 h 61"/>
                <a:gd name="T6" fmla="*/ 20 w 51"/>
                <a:gd name="T7" fmla="*/ 50 h 61"/>
                <a:gd name="T8" fmla="*/ 45 w 51"/>
                <a:gd name="T9" fmla="*/ 49 h 61"/>
                <a:gd name="T10" fmla="*/ 43 w 51"/>
                <a:gd name="T11" fmla="*/ 1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61">
                  <a:moveTo>
                    <a:pt x="43" y="15"/>
                  </a:moveTo>
                  <a:cubicBezTo>
                    <a:pt x="42" y="6"/>
                    <a:pt x="30" y="0"/>
                    <a:pt x="16" y="5"/>
                  </a:cubicBezTo>
                  <a:cubicBezTo>
                    <a:pt x="3" y="9"/>
                    <a:pt x="0" y="13"/>
                    <a:pt x="1" y="24"/>
                  </a:cubicBezTo>
                  <a:cubicBezTo>
                    <a:pt x="2" y="35"/>
                    <a:pt x="11" y="46"/>
                    <a:pt x="20" y="50"/>
                  </a:cubicBezTo>
                  <a:cubicBezTo>
                    <a:pt x="30" y="54"/>
                    <a:pt x="41" y="61"/>
                    <a:pt x="45" y="49"/>
                  </a:cubicBezTo>
                  <a:cubicBezTo>
                    <a:pt x="51" y="32"/>
                    <a:pt x="44" y="24"/>
                    <a:pt x="43" y="15"/>
                  </a:cubicBezTo>
                  <a:close/>
                </a:path>
              </a:pathLst>
            </a:custGeom>
            <a:solidFill>
              <a:srgbClr val="E0A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159" name="ïśḷídê"/>
          <p:cNvGrpSpPr/>
          <p:nvPr/>
        </p:nvGrpSpPr>
        <p:grpSpPr>
          <a:xfrm>
            <a:off x="756920" y="2719070"/>
            <a:ext cx="421005" cy="421005"/>
            <a:chOff x="1032213" y="3203620"/>
            <a:chExt cx="493250" cy="493250"/>
          </a:xfrm>
        </p:grpSpPr>
        <p:sp>
          <p:nvSpPr>
            <p:cNvPr id="160" name="î$ľîḍé"/>
            <p:cNvSpPr/>
            <p:nvPr/>
          </p:nvSpPr>
          <p:spPr>
            <a:xfrm>
              <a:off x="1032213" y="3203620"/>
              <a:ext cx="493250" cy="493250"/>
            </a:xfrm>
            <a:prstGeom prst="ellipse">
              <a:avLst/>
            </a:pr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1" name="íṣľïḍê"/>
            <p:cNvSpPr>
              <a:spLocks noChangeAspect="1"/>
            </p:cNvSpPr>
            <p:nvPr/>
          </p:nvSpPr>
          <p:spPr bwMode="auto">
            <a:xfrm>
              <a:off x="1155141" y="3302124"/>
              <a:ext cx="268743" cy="296242"/>
            </a:xfrm>
            <a:custGeom>
              <a:avLst/>
              <a:gdLst>
                <a:gd name="T0" fmla="*/ 310 w 863"/>
                <a:gd name="T1" fmla="*/ 41 h 954"/>
                <a:gd name="T2" fmla="*/ 201 w 863"/>
                <a:gd name="T3" fmla="*/ 735 h 954"/>
                <a:gd name="T4" fmla="*/ 519 w 863"/>
                <a:gd name="T5" fmla="*/ 953 h 954"/>
                <a:gd name="T6" fmla="*/ 636 w 863"/>
                <a:gd name="T7" fmla="*/ 886 h 954"/>
                <a:gd name="T8" fmla="*/ 770 w 863"/>
                <a:gd name="T9" fmla="*/ 744 h 954"/>
                <a:gd name="T10" fmla="*/ 786 w 863"/>
                <a:gd name="T11" fmla="*/ 693 h 954"/>
                <a:gd name="T12" fmla="*/ 836 w 863"/>
                <a:gd name="T13" fmla="*/ 593 h 954"/>
                <a:gd name="T14" fmla="*/ 293 w 863"/>
                <a:gd name="T15" fmla="*/ 468 h 954"/>
                <a:gd name="T16" fmla="*/ 268 w 863"/>
                <a:gd name="T17" fmla="*/ 434 h 954"/>
                <a:gd name="T18" fmla="*/ 234 w 863"/>
                <a:gd name="T19" fmla="*/ 459 h 954"/>
                <a:gd name="T20" fmla="*/ 159 w 863"/>
                <a:gd name="T21" fmla="*/ 392 h 954"/>
                <a:gd name="T22" fmla="*/ 184 w 863"/>
                <a:gd name="T23" fmla="*/ 342 h 954"/>
                <a:gd name="T24" fmla="*/ 142 w 863"/>
                <a:gd name="T25" fmla="*/ 301 h 954"/>
                <a:gd name="T26" fmla="*/ 168 w 863"/>
                <a:gd name="T27" fmla="*/ 200 h 954"/>
                <a:gd name="T28" fmla="*/ 234 w 863"/>
                <a:gd name="T29" fmla="*/ 200 h 954"/>
                <a:gd name="T30" fmla="*/ 251 w 863"/>
                <a:gd name="T31" fmla="*/ 150 h 954"/>
                <a:gd name="T32" fmla="*/ 351 w 863"/>
                <a:gd name="T33" fmla="*/ 117 h 954"/>
                <a:gd name="T34" fmla="*/ 376 w 863"/>
                <a:gd name="T35" fmla="*/ 175 h 954"/>
                <a:gd name="T36" fmla="*/ 427 w 863"/>
                <a:gd name="T37" fmla="*/ 167 h 954"/>
                <a:gd name="T38" fmla="*/ 510 w 863"/>
                <a:gd name="T39" fmla="*/ 217 h 954"/>
                <a:gd name="T40" fmla="*/ 477 w 863"/>
                <a:gd name="T41" fmla="*/ 284 h 954"/>
                <a:gd name="T42" fmla="*/ 519 w 863"/>
                <a:gd name="T43" fmla="*/ 326 h 954"/>
                <a:gd name="T44" fmla="*/ 494 w 863"/>
                <a:gd name="T45" fmla="*/ 418 h 954"/>
                <a:gd name="T46" fmla="*/ 427 w 863"/>
                <a:gd name="T47" fmla="*/ 409 h 954"/>
                <a:gd name="T48" fmla="*/ 418 w 863"/>
                <a:gd name="T49" fmla="*/ 459 h 954"/>
                <a:gd name="T50" fmla="*/ 318 w 863"/>
                <a:gd name="T51" fmla="*/ 493 h 954"/>
                <a:gd name="T52" fmla="*/ 594 w 863"/>
                <a:gd name="T53" fmla="*/ 660 h 954"/>
                <a:gd name="T54" fmla="*/ 561 w 863"/>
                <a:gd name="T55" fmla="*/ 652 h 954"/>
                <a:gd name="T56" fmla="*/ 552 w 863"/>
                <a:gd name="T57" fmla="*/ 685 h 954"/>
                <a:gd name="T58" fmla="*/ 485 w 863"/>
                <a:gd name="T59" fmla="*/ 710 h 954"/>
                <a:gd name="T60" fmla="*/ 469 w 863"/>
                <a:gd name="T61" fmla="*/ 677 h 954"/>
                <a:gd name="T62" fmla="*/ 435 w 863"/>
                <a:gd name="T63" fmla="*/ 685 h 954"/>
                <a:gd name="T64" fmla="*/ 385 w 863"/>
                <a:gd name="T65" fmla="*/ 643 h 954"/>
                <a:gd name="T66" fmla="*/ 402 w 863"/>
                <a:gd name="T67" fmla="*/ 610 h 954"/>
                <a:gd name="T68" fmla="*/ 376 w 863"/>
                <a:gd name="T69" fmla="*/ 585 h 954"/>
                <a:gd name="T70" fmla="*/ 393 w 863"/>
                <a:gd name="T71" fmla="*/ 518 h 954"/>
                <a:gd name="T72" fmla="*/ 427 w 863"/>
                <a:gd name="T73" fmla="*/ 518 h 954"/>
                <a:gd name="T74" fmla="*/ 443 w 863"/>
                <a:gd name="T75" fmla="*/ 484 h 954"/>
                <a:gd name="T76" fmla="*/ 502 w 863"/>
                <a:gd name="T77" fmla="*/ 468 h 954"/>
                <a:gd name="T78" fmla="*/ 519 w 863"/>
                <a:gd name="T79" fmla="*/ 501 h 954"/>
                <a:gd name="T80" fmla="*/ 552 w 863"/>
                <a:gd name="T81" fmla="*/ 493 h 954"/>
                <a:gd name="T82" fmla="*/ 611 w 863"/>
                <a:gd name="T83" fmla="*/ 535 h 954"/>
                <a:gd name="T84" fmla="*/ 594 w 863"/>
                <a:gd name="T85" fmla="*/ 568 h 954"/>
                <a:gd name="T86" fmla="*/ 619 w 863"/>
                <a:gd name="T87" fmla="*/ 602 h 954"/>
                <a:gd name="T88" fmla="*/ 594 w 863"/>
                <a:gd name="T89" fmla="*/ 660 h 954"/>
                <a:gd name="T90" fmla="*/ 594 w 863"/>
                <a:gd name="T91" fmla="*/ 66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63" h="954">
                  <a:moveTo>
                    <a:pt x="761" y="426"/>
                  </a:moveTo>
                  <a:cubicBezTo>
                    <a:pt x="820" y="133"/>
                    <a:pt x="577" y="0"/>
                    <a:pt x="310" y="41"/>
                  </a:cubicBezTo>
                  <a:cubicBezTo>
                    <a:pt x="42" y="83"/>
                    <a:pt x="50" y="242"/>
                    <a:pt x="34" y="317"/>
                  </a:cubicBezTo>
                  <a:cubicBezTo>
                    <a:pt x="0" y="518"/>
                    <a:pt x="201" y="735"/>
                    <a:pt x="201" y="735"/>
                  </a:cubicBezTo>
                  <a:cubicBezTo>
                    <a:pt x="193" y="953"/>
                    <a:pt x="193" y="953"/>
                    <a:pt x="193" y="953"/>
                  </a:cubicBezTo>
                  <a:cubicBezTo>
                    <a:pt x="519" y="953"/>
                    <a:pt x="519" y="953"/>
                    <a:pt x="519" y="953"/>
                  </a:cubicBezTo>
                  <a:cubicBezTo>
                    <a:pt x="544" y="852"/>
                    <a:pt x="544" y="852"/>
                    <a:pt x="544" y="852"/>
                  </a:cubicBezTo>
                  <a:cubicBezTo>
                    <a:pt x="544" y="852"/>
                    <a:pt x="552" y="877"/>
                    <a:pt x="636" y="886"/>
                  </a:cubicBezTo>
                  <a:cubicBezTo>
                    <a:pt x="728" y="894"/>
                    <a:pt x="711" y="785"/>
                    <a:pt x="711" y="785"/>
                  </a:cubicBezTo>
                  <a:cubicBezTo>
                    <a:pt x="711" y="785"/>
                    <a:pt x="770" y="760"/>
                    <a:pt x="770" y="744"/>
                  </a:cubicBezTo>
                  <a:cubicBezTo>
                    <a:pt x="770" y="727"/>
                    <a:pt x="736" y="702"/>
                    <a:pt x="736" y="702"/>
                  </a:cubicBezTo>
                  <a:cubicBezTo>
                    <a:pt x="736" y="702"/>
                    <a:pt x="770" y="710"/>
                    <a:pt x="786" y="693"/>
                  </a:cubicBezTo>
                  <a:cubicBezTo>
                    <a:pt x="794" y="677"/>
                    <a:pt x="770" y="626"/>
                    <a:pt x="770" y="626"/>
                  </a:cubicBezTo>
                  <a:cubicBezTo>
                    <a:pt x="770" y="626"/>
                    <a:pt x="811" y="626"/>
                    <a:pt x="836" y="593"/>
                  </a:cubicBezTo>
                  <a:cubicBezTo>
                    <a:pt x="862" y="568"/>
                    <a:pt x="761" y="484"/>
                    <a:pt x="761" y="426"/>
                  </a:cubicBezTo>
                  <a:close/>
                  <a:moveTo>
                    <a:pt x="293" y="468"/>
                  </a:moveTo>
                  <a:cubicBezTo>
                    <a:pt x="293" y="468"/>
                    <a:pt x="293" y="451"/>
                    <a:pt x="293" y="443"/>
                  </a:cubicBezTo>
                  <a:cubicBezTo>
                    <a:pt x="284" y="434"/>
                    <a:pt x="276" y="434"/>
                    <a:pt x="268" y="434"/>
                  </a:cubicBezTo>
                  <a:cubicBezTo>
                    <a:pt x="260" y="443"/>
                    <a:pt x="243" y="451"/>
                    <a:pt x="243" y="451"/>
                  </a:cubicBezTo>
                  <a:cubicBezTo>
                    <a:pt x="234" y="459"/>
                    <a:pt x="234" y="459"/>
                    <a:pt x="234" y="459"/>
                  </a:cubicBezTo>
                  <a:lnTo>
                    <a:pt x="209" y="451"/>
                  </a:lnTo>
                  <a:cubicBezTo>
                    <a:pt x="159" y="392"/>
                    <a:pt x="159" y="392"/>
                    <a:pt x="159" y="392"/>
                  </a:cubicBezTo>
                  <a:cubicBezTo>
                    <a:pt x="159" y="359"/>
                    <a:pt x="159" y="359"/>
                    <a:pt x="159" y="359"/>
                  </a:cubicBezTo>
                  <a:cubicBezTo>
                    <a:pt x="159" y="359"/>
                    <a:pt x="176" y="342"/>
                    <a:pt x="184" y="342"/>
                  </a:cubicBezTo>
                  <a:cubicBezTo>
                    <a:pt x="184" y="334"/>
                    <a:pt x="184" y="326"/>
                    <a:pt x="184" y="317"/>
                  </a:cubicBezTo>
                  <a:cubicBezTo>
                    <a:pt x="168" y="309"/>
                    <a:pt x="142" y="301"/>
                    <a:pt x="142" y="301"/>
                  </a:cubicBezTo>
                  <a:cubicBezTo>
                    <a:pt x="134" y="267"/>
                    <a:pt x="134" y="267"/>
                    <a:pt x="134" y="267"/>
                  </a:cubicBezTo>
                  <a:cubicBezTo>
                    <a:pt x="168" y="200"/>
                    <a:pt x="168" y="200"/>
                    <a:pt x="168" y="200"/>
                  </a:cubicBezTo>
                  <a:cubicBezTo>
                    <a:pt x="201" y="192"/>
                    <a:pt x="201" y="192"/>
                    <a:pt x="201" y="192"/>
                  </a:cubicBezTo>
                  <a:cubicBezTo>
                    <a:pt x="201" y="192"/>
                    <a:pt x="226" y="200"/>
                    <a:pt x="234" y="200"/>
                  </a:cubicBezTo>
                  <a:cubicBezTo>
                    <a:pt x="243" y="200"/>
                    <a:pt x="243" y="192"/>
                    <a:pt x="251" y="192"/>
                  </a:cubicBezTo>
                  <a:cubicBezTo>
                    <a:pt x="251" y="175"/>
                    <a:pt x="251" y="150"/>
                    <a:pt x="251" y="150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351" y="117"/>
                    <a:pt x="351" y="117"/>
                    <a:pt x="351" y="117"/>
                  </a:cubicBezTo>
                  <a:cubicBezTo>
                    <a:pt x="376" y="142"/>
                    <a:pt x="376" y="142"/>
                    <a:pt x="376" y="142"/>
                  </a:cubicBezTo>
                  <a:cubicBezTo>
                    <a:pt x="376" y="142"/>
                    <a:pt x="376" y="167"/>
                    <a:pt x="376" y="175"/>
                  </a:cubicBezTo>
                  <a:cubicBezTo>
                    <a:pt x="385" y="175"/>
                    <a:pt x="393" y="183"/>
                    <a:pt x="402" y="183"/>
                  </a:cubicBezTo>
                  <a:cubicBezTo>
                    <a:pt x="410" y="175"/>
                    <a:pt x="427" y="167"/>
                    <a:pt x="427" y="167"/>
                  </a:cubicBezTo>
                  <a:cubicBezTo>
                    <a:pt x="460" y="167"/>
                    <a:pt x="460" y="167"/>
                    <a:pt x="460" y="167"/>
                  </a:cubicBezTo>
                  <a:cubicBezTo>
                    <a:pt x="510" y="217"/>
                    <a:pt x="510" y="217"/>
                    <a:pt x="510" y="217"/>
                  </a:cubicBezTo>
                  <a:cubicBezTo>
                    <a:pt x="510" y="250"/>
                    <a:pt x="510" y="250"/>
                    <a:pt x="510" y="250"/>
                  </a:cubicBezTo>
                  <a:cubicBezTo>
                    <a:pt x="510" y="250"/>
                    <a:pt x="494" y="267"/>
                    <a:pt x="477" y="284"/>
                  </a:cubicBezTo>
                  <a:cubicBezTo>
                    <a:pt x="485" y="284"/>
                    <a:pt x="485" y="292"/>
                    <a:pt x="485" y="301"/>
                  </a:cubicBezTo>
                  <a:cubicBezTo>
                    <a:pt x="494" y="309"/>
                    <a:pt x="519" y="326"/>
                    <a:pt x="519" y="326"/>
                  </a:cubicBezTo>
                  <a:cubicBezTo>
                    <a:pt x="527" y="359"/>
                    <a:pt x="527" y="359"/>
                    <a:pt x="527" y="359"/>
                  </a:cubicBezTo>
                  <a:cubicBezTo>
                    <a:pt x="494" y="418"/>
                    <a:pt x="494" y="418"/>
                    <a:pt x="494" y="418"/>
                  </a:cubicBezTo>
                  <a:cubicBezTo>
                    <a:pt x="460" y="426"/>
                    <a:pt x="460" y="426"/>
                    <a:pt x="460" y="426"/>
                  </a:cubicBezTo>
                  <a:cubicBezTo>
                    <a:pt x="460" y="426"/>
                    <a:pt x="443" y="418"/>
                    <a:pt x="427" y="409"/>
                  </a:cubicBezTo>
                  <a:cubicBezTo>
                    <a:pt x="427" y="418"/>
                    <a:pt x="418" y="418"/>
                    <a:pt x="410" y="426"/>
                  </a:cubicBezTo>
                  <a:cubicBezTo>
                    <a:pt x="410" y="434"/>
                    <a:pt x="418" y="459"/>
                    <a:pt x="418" y="459"/>
                  </a:cubicBezTo>
                  <a:cubicBezTo>
                    <a:pt x="393" y="484"/>
                    <a:pt x="393" y="484"/>
                    <a:pt x="393" y="484"/>
                  </a:cubicBezTo>
                  <a:cubicBezTo>
                    <a:pt x="318" y="493"/>
                    <a:pt x="318" y="493"/>
                    <a:pt x="318" y="493"/>
                  </a:cubicBezTo>
                  <a:lnTo>
                    <a:pt x="293" y="468"/>
                  </a:lnTo>
                  <a:close/>
                  <a:moveTo>
                    <a:pt x="594" y="660"/>
                  </a:moveTo>
                  <a:cubicBezTo>
                    <a:pt x="577" y="669"/>
                    <a:pt x="577" y="669"/>
                    <a:pt x="577" y="669"/>
                  </a:cubicBezTo>
                  <a:cubicBezTo>
                    <a:pt x="577" y="669"/>
                    <a:pt x="561" y="660"/>
                    <a:pt x="561" y="652"/>
                  </a:cubicBezTo>
                  <a:cubicBezTo>
                    <a:pt x="552" y="660"/>
                    <a:pt x="552" y="660"/>
                    <a:pt x="544" y="660"/>
                  </a:cubicBezTo>
                  <a:cubicBezTo>
                    <a:pt x="544" y="669"/>
                    <a:pt x="552" y="685"/>
                    <a:pt x="552" y="685"/>
                  </a:cubicBezTo>
                  <a:cubicBezTo>
                    <a:pt x="535" y="702"/>
                    <a:pt x="535" y="702"/>
                    <a:pt x="535" y="702"/>
                  </a:cubicBezTo>
                  <a:cubicBezTo>
                    <a:pt x="485" y="710"/>
                    <a:pt x="485" y="710"/>
                    <a:pt x="485" y="710"/>
                  </a:cubicBezTo>
                  <a:cubicBezTo>
                    <a:pt x="469" y="693"/>
                    <a:pt x="469" y="693"/>
                    <a:pt x="469" y="693"/>
                  </a:cubicBezTo>
                  <a:lnTo>
                    <a:pt x="469" y="677"/>
                  </a:lnTo>
                  <a:cubicBezTo>
                    <a:pt x="460" y="669"/>
                    <a:pt x="460" y="669"/>
                    <a:pt x="452" y="669"/>
                  </a:cubicBezTo>
                  <a:cubicBezTo>
                    <a:pt x="435" y="685"/>
                    <a:pt x="435" y="685"/>
                    <a:pt x="435" y="685"/>
                  </a:cubicBezTo>
                  <a:lnTo>
                    <a:pt x="410" y="685"/>
                  </a:lnTo>
                  <a:cubicBezTo>
                    <a:pt x="385" y="643"/>
                    <a:pt x="385" y="643"/>
                    <a:pt x="385" y="643"/>
                  </a:cubicBezTo>
                  <a:cubicBezTo>
                    <a:pt x="385" y="626"/>
                    <a:pt x="385" y="626"/>
                    <a:pt x="385" y="626"/>
                  </a:cubicBezTo>
                  <a:cubicBezTo>
                    <a:pt x="402" y="610"/>
                    <a:pt x="402" y="610"/>
                    <a:pt x="402" y="610"/>
                  </a:cubicBezTo>
                  <a:cubicBezTo>
                    <a:pt x="402" y="602"/>
                    <a:pt x="402" y="602"/>
                    <a:pt x="402" y="593"/>
                  </a:cubicBezTo>
                  <a:cubicBezTo>
                    <a:pt x="393" y="593"/>
                    <a:pt x="376" y="585"/>
                    <a:pt x="376" y="585"/>
                  </a:cubicBezTo>
                  <a:cubicBezTo>
                    <a:pt x="368" y="560"/>
                    <a:pt x="368" y="560"/>
                    <a:pt x="368" y="560"/>
                  </a:cubicBezTo>
                  <a:cubicBezTo>
                    <a:pt x="393" y="518"/>
                    <a:pt x="393" y="518"/>
                    <a:pt x="393" y="518"/>
                  </a:cubicBezTo>
                  <a:cubicBezTo>
                    <a:pt x="410" y="510"/>
                    <a:pt x="410" y="510"/>
                    <a:pt x="410" y="510"/>
                  </a:cubicBezTo>
                  <a:lnTo>
                    <a:pt x="427" y="518"/>
                  </a:lnTo>
                  <a:cubicBezTo>
                    <a:pt x="435" y="518"/>
                    <a:pt x="443" y="518"/>
                    <a:pt x="443" y="510"/>
                  </a:cubicBezTo>
                  <a:cubicBezTo>
                    <a:pt x="443" y="501"/>
                    <a:pt x="443" y="484"/>
                    <a:pt x="443" y="484"/>
                  </a:cubicBezTo>
                  <a:cubicBezTo>
                    <a:pt x="460" y="468"/>
                    <a:pt x="460" y="468"/>
                    <a:pt x="460" y="468"/>
                  </a:cubicBezTo>
                  <a:cubicBezTo>
                    <a:pt x="502" y="468"/>
                    <a:pt x="502" y="468"/>
                    <a:pt x="502" y="468"/>
                  </a:cubicBezTo>
                  <a:cubicBezTo>
                    <a:pt x="519" y="484"/>
                    <a:pt x="519" y="484"/>
                    <a:pt x="519" y="484"/>
                  </a:cubicBezTo>
                  <a:cubicBezTo>
                    <a:pt x="519" y="484"/>
                    <a:pt x="519" y="493"/>
                    <a:pt x="519" y="501"/>
                  </a:cubicBezTo>
                  <a:cubicBezTo>
                    <a:pt x="527" y="501"/>
                    <a:pt x="535" y="510"/>
                    <a:pt x="544" y="510"/>
                  </a:cubicBezTo>
                  <a:cubicBezTo>
                    <a:pt x="552" y="493"/>
                    <a:pt x="552" y="493"/>
                    <a:pt x="552" y="493"/>
                  </a:cubicBezTo>
                  <a:cubicBezTo>
                    <a:pt x="577" y="493"/>
                    <a:pt x="577" y="493"/>
                    <a:pt x="577" y="493"/>
                  </a:cubicBezTo>
                  <a:cubicBezTo>
                    <a:pt x="611" y="535"/>
                    <a:pt x="611" y="535"/>
                    <a:pt x="611" y="535"/>
                  </a:cubicBezTo>
                  <a:cubicBezTo>
                    <a:pt x="611" y="551"/>
                    <a:pt x="611" y="551"/>
                    <a:pt x="611" y="551"/>
                  </a:cubicBezTo>
                  <a:lnTo>
                    <a:pt x="594" y="568"/>
                  </a:lnTo>
                  <a:cubicBezTo>
                    <a:pt x="594" y="576"/>
                    <a:pt x="594" y="576"/>
                    <a:pt x="594" y="585"/>
                  </a:cubicBezTo>
                  <a:cubicBezTo>
                    <a:pt x="602" y="585"/>
                    <a:pt x="619" y="602"/>
                    <a:pt x="619" y="602"/>
                  </a:cubicBezTo>
                  <a:cubicBezTo>
                    <a:pt x="619" y="618"/>
                    <a:pt x="619" y="618"/>
                    <a:pt x="619" y="618"/>
                  </a:cubicBezTo>
                  <a:lnTo>
                    <a:pt x="594" y="660"/>
                  </a:lnTo>
                  <a:close/>
                  <a:moveTo>
                    <a:pt x="594" y="660"/>
                  </a:moveTo>
                  <a:lnTo>
                    <a:pt x="594" y="6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62" name="î$ḻïdé"/>
          <p:cNvGrpSpPr/>
          <p:nvPr/>
        </p:nvGrpSpPr>
        <p:grpSpPr>
          <a:xfrm>
            <a:off x="756920" y="3542665"/>
            <a:ext cx="421005" cy="421005"/>
            <a:chOff x="1032213" y="3936641"/>
            <a:chExt cx="493250" cy="493250"/>
          </a:xfrm>
        </p:grpSpPr>
        <p:sp>
          <p:nvSpPr>
            <p:cNvPr id="163" name="iŝlïḑe"/>
            <p:cNvSpPr/>
            <p:nvPr/>
          </p:nvSpPr>
          <p:spPr>
            <a:xfrm>
              <a:off x="1032213" y="3936641"/>
              <a:ext cx="493250" cy="4932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4" name="ïṥḷîḍe"/>
            <p:cNvSpPr>
              <a:spLocks noChangeAspect="1"/>
            </p:cNvSpPr>
            <p:nvPr/>
          </p:nvSpPr>
          <p:spPr bwMode="auto">
            <a:xfrm>
              <a:off x="1180822" y="4029294"/>
              <a:ext cx="196033" cy="307944"/>
            </a:xfrm>
            <a:custGeom>
              <a:avLst/>
              <a:gdLst>
                <a:gd name="T0" fmla="*/ 406 w 657"/>
                <a:gd name="T1" fmla="*/ 947 h 1032"/>
                <a:gd name="T2" fmla="*/ 333 w 657"/>
                <a:gd name="T3" fmla="*/ 1031 h 1032"/>
                <a:gd name="T4" fmla="*/ 250 w 657"/>
                <a:gd name="T5" fmla="*/ 947 h 1032"/>
                <a:gd name="T6" fmla="*/ 448 w 657"/>
                <a:gd name="T7" fmla="*/ 916 h 1032"/>
                <a:gd name="T8" fmla="*/ 198 w 657"/>
                <a:gd name="T9" fmla="*/ 833 h 1032"/>
                <a:gd name="T10" fmla="*/ 656 w 657"/>
                <a:gd name="T11" fmla="*/ 333 h 1032"/>
                <a:gd name="T12" fmla="*/ 562 w 657"/>
                <a:gd name="T13" fmla="*/ 562 h 1032"/>
                <a:gd name="T14" fmla="*/ 531 w 657"/>
                <a:gd name="T15" fmla="*/ 635 h 1032"/>
                <a:gd name="T16" fmla="*/ 500 w 657"/>
                <a:gd name="T17" fmla="*/ 708 h 1032"/>
                <a:gd name="T18" fmla="*/ 500 w 657"/>
                <a:gd name="T19" fmla="*/ 729 h 1032"/>
                <a:gd name="T20" fmla="*/ 166 w 657"/>
                <a:gd name="T21" fmla="*/ 791 h 1032"/>
                <a:gd name="T22" fmla="*/ 156 w 657"/>
                <a:gd name="T23" fmla="*/ 708 h 1032"/>
                <a:gd name="T24" fmla="*/ 135 w 657"/>
                <a:gd name="T25" fmla="*/ 635 h 1032"/>
                <a:gd name="T26" fmla="*/ 93 w 657"/>
                <a:gd name="T27" fmla="*/ 552 h 1032"/>
                <a:gd name="T28" fmla="*/ 0 w 657"/>
                <a:gd name="T29" fmla="*/ 333 h 1032"/>
                <a:gd name="T30" fmla="*/ 333 w 657"/>
                <a:gd name="T31" fmla="*/ 0 h 1032"/>
                <a:gd name="T32" fmla="*/ 656 w 657"/>
                <a:gd name="T33" fmla="*/ 333 h 1032"/>
                <a:gd name="T34" fmla="*/ 510 w 657"/>
                <a:gd name="T35" fmla="*/ 156 h 1032"/>
                <a:gd name="T36" fmla="*/ 156 w 657"/>
                <a:gd name="T37" fmla="*/ 156 h 1032"/>
                <a:gd name="T38" fmla="*/ 146 w 657"/>
                <a:gd name="T39" fmla="*/ 499 h 1032"/>
                <a:gd name="T40" fmla="*/ 166 w 657"/>
                <a:gd name="T41" fmla="*/ 541 h 1032"/>
                <a:gd name="T42" fmla="*/ 229 w 657"/>
                <a:gd name="T43" fmla="*/ 666 h 1032"/>
                <a:gd name="T44" fmla="*/ 427 w 657"/>
                <a:gd name="T45" fmla="*/ 718 h 1032"/>
                <a:gd name="T46" fmla="*/ 458 w 657"/>
                <a:gd name="T47" fmla="*/ 604 h 1032"/>
                <a:gd name="T48" fmla="*/ 510 w 657"/>
                <a:gd name="T49" fmla="*/ 520 h 1032"/>
                <a:gd name="T50" fmla="*/ 583 w 657"/>
                <a:gd name="T51" fmla="*/ 333 h 1032"/>
                <a:gd name="T52" fmla="*/ 354 w 657"/>
                <a:gd name="T53" fmla="*/ 354 h 1032"/>
                <a:gd name="T54" fmla="*/ 302 w 657"/>
                <a:gd name="T55" fmla="*/ 354 h 1032"/>
                <a:gd name="T56" fmla="*/ 239 w 657"/>
                <a:gd name="T57" fmla="*/ 354 h 1032"/>
                <a:gd name="T58" fmla="*/ 250 w 657"/>
                <a:gd name="T59" fmla="*/ 499 h 1032"/>
                <a:gd name="T60" fmla="*/ 302 w 657"/>
                <a:gd name="T61" fmla="*/ 499 h 1032"/>
                <a:gd name="T62" fmla="*/ 364 w 657"/>
                <a:gd name="T63" fmla="*/ 499 h 1032"/>
                <a:gd name="T64" fmla="*/ 416 w 657"/>
                <a:gd name="T65" fmla="*/ 499 h 1032"/>
                <a:gd name="T66" fmla="*/ 427 w 657"/>
                <a:gd name="T67" fmla="*/ 354 h 1032"/>
                <a:gd name="T68" fmla="*/ 385 w 657"/>
                <a:gd name="T69" fmla="*/ 416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7" h="1032">
                  <a:moveTo>
                    <a:pt x="250" y="947"/>
                  </a:moveTo>
                  <a:cubicBezTo>
                    <a:pt x="406" y="947"/>
                    <a:pt x="406" y="947"/>
                    <a:pt x="406" y="947"/>
                  </a:cubicBezTo>
                  <a:cubicBezTo>
                    <a:pt x="406" y="968"/>
                    <a:pt x="396" y="989"/>
                    <a:pt x="385" y="1010"/>
                  </a:cubicBezTo>
                  <a:cubicBezTo>
                    <a:pt x="364" y="1020"/>
                    <a:pt x="354" y="1031"/>
                    <a:pt x="333" y="1031"/>
                  </a:cubicBezTo>
                  <a:cubicBezTo>
                    <a:pt x="312" y="1031"/>
                    <a:pt x="291" y="1020"/>
                    <a:pt x="281" y="1010"/>
                  </a:cubicBezTo>
                  <a:cubicBezTo>
                    <a:pt x="260" y="989"/>
                    <a:pt x="250" y="968"/>
                    <a:pt x="250" y="947"/>
                  </a:cubicBezTo>
                  <a:close/>
                  <a:moveTo>
                    <a:pt x="208" y="916"/>
                  </a:moveTo>
                  <a:cubicBezTo>
                    <a:pt x="448" y="916"/>
                    <a:pt x="448" y="916"/>
                    <a:pt x="448" y="916"/>
                  </a:cubicBezTo>
                  <a:cubicBezTo>
                    <a:pt x="458" y="833"/>
                    <a:pt x="458" y="833"/>
                    <a:pt x="458" y="833"/>
                  </a:cubicBezTo>
                  <a:cubicBezTo>
                    <a:pt x="198" y="833"/>
                    <a:pt x="198" y="833"/>
                    <a:pt x="198" y="833"/>
                  </a:cubicBezTo>
                  <a:lnTo>
                    <a:pt x="208" y="916"/>
                  </a:lnTo>
                  <a:close/>
                  <a:moveTo>
                    <a:pt x="656" y="333"/>
                  </a:moveTo>
                  <a:cubicBezTo>
                    <a:pt x="656" y="416"/>
                    <a:pt x="625" y="489"/>
                    <a:pt x="573" y="552"/>
                  </a:cubicBezTo>
                  <a:lnTo>
                    <a:pt x="562" y="562"/>
                  </a:lnTo>
                  <a:cubicBezTo>
                    <a:pt x="562" y="562"/>
                    <a:pt x="562" y="572"/>
                    <a:pt x="552" y="572"/>
                  </a:cubicBezTo>
                  <a:cubicBezTo>
                    <a:pt x="541" y="593"/>
                    <a:pt x="541" y="614"/>
                    <a:pt x="531" y="635"/>
                  </a:cubicBezTo>
                  <a:cubicBezTo>
                    <a:pt x="521" y="656"/>
                    <a:pt x="510" y="677"/>
                    <a:pt x="510" y="697"/>
                  </a:cubicBezTo>
                  <a:cubicBezTo>
                    <a:pt x="500" y="697"/>
                    <a:pt x="500" y="697"/>
                    <a:pt x="500" y="708"/>
                  </a:cubicBezTo>
                  <a:lnTo>
                    <a:pt x="500" y="718"/>
                  </a:lnTo>
                  <a:cubicBezTo>
                    <a:pt x="500" y="729"/>
                    <a:pt x="500" y="729"/>
                    <a:pt x="500" y="729"/>
                  </a:cubicBezTo>
                  <a:cubicBezTo>
                    <a:pt x="500" y="791"/>
                    <a:pt x="500" y="791"/>
                    <a:pt x="500" y="791"/>
                  </a:cubicBezTo>
                  <a:cubicBezTo>
                    <a:pt x="166" y="791"/>
                    <a:pt x="166" y="791"/>
                    <a:pt x="166" y="791"/>
                  </a:cubicBezTo>
                  <a:cubicBezTo>
                    <a:pt x="166" y="729"/>
                    <a:pt x="166" y="729"/>
                    <a:pt x="166" y="729"/>
                  </a:cubicBezTo>
                  <a:cubicBezTo>
                    <a:pt x="166" y="718"/>
                    <a:pt x="156" y="718"/>
                    <a:pt x="156" y="708"/>
                  </a:cubicBezTo>
                  <a:lnTo>
                    <a:pt x="156" y="697"/>
                  </a:lnTo>
                  <a:cubicBezTo>
                    <a:pt x="146" y="677"/>
                    <a:pt x="146" y="656"/>
                    <a:pt x="135" y="635"/>
                  </a:cubicBezTo>
                  <a:cubicBezTo>
                    <a:pt x="125" y="614"/>
                    <a:pt x="114" y="593"/>
                    <a:pt x="104" y="572"/>
                  </a:cubicBezTo>
                  <a:cubicBezTo>
                    <a:pt x="93" y="562"/>
                    <a:pt x="93" y="562"/>
                    <a:pt x="93" y="552"/>
                  </a:cubicBezTo>
                  <a:lnTo>
                    <a:pt x="83" y="552"/>
                  </a:lnTo>
                  <a:cubicBezTo>
                    <a:pt x="31" y="489"/>
                    <a:pt x="0" y="416"/>
                    <a:pt x="0" y="333"/>
                  </a:cubicBezTo>
                  <a:cubicBezTo>
                    <a:pt x="0" y="239"/>
                    <a:pt x="31" y="166"/>
                    <a:pt x="104" y="104"/>
                  </a:cubicBezTo>
                  <a:cubicBezTo>
                    <a:pt x="166" y="31"/>
                    <a:pt x="239" y="0"/>
                    <a:pt x="333" y="0"/>
                  </a:cubicBezTo>
                  <a:cubicBezTo>
                    <a:pt x="416" y="0"/>
                    <a:pt x="500" y="31"/>
                    <a:pt x="562" y="104"/>
                  </a:cubicBezTo>
                  <a:cubicBezTo>
                    <a:pt x="625" y="166"/>
                    <a:pt x="656" y="239"/>
                    <a:pt x="656" y="333"/>
                  </a:cubicBezTo>
                  <a:close/>
                  <a:moveTo>
                    <a:pt x="583" y="333"/>
                  </a:moveTo>
                  <a:cubicBezTo>
                    <a:pt x="583" y="260"/>
                    <a:pt x="562" y="198"/>
                    <a:pt x="510" y="156"/>
                  </a:cubicBezTo>
                  <a:cubicBezTo>
                    <a:pt x="458" y="104"/>
                    <a:pt x="396" y="83"/>
                    <a:pt x="333" y="83"/>
                  </a:cubicBezTo>
                  <a:cubicBezTo>
                    <a:pt x="260" y="83"/>
                    <a:pt x="198" y="104"/>
                    <a:pt x="156" y="156"/>
                  </a:cubicBezTo>
                  <a:cubicBezTo>
                    <a:pt x="104" y="198"/>
                    <a:pt x="73" y="260"/>
                    <a:pt x="73" y="333"/>
                  </a:cubicBezTo>
                  <a:cubicBezTo>
                    <a:pt x="73" y="396"/>
                    <a:pt x="93" y="448"/>
                    <a:pt x="146" y="499"/>
                  </a:cubicBezTo>
                  <a:cubicBezTo>
                    <a:pt x="146" y="499"/>
                    <a:pt x="146" y="510"/>
                    <a:pt x="156" y="510"/>
                  </a:cubicBezTo>
                  <a:cubicBezTo>
                    <a:pt x="156" y="520"/>
                    <a:pt x="166" y="531"/>
                    <a:pt x="166" y="541"/>
                  </a:cubicBezTo>
                  <a:cubicBezTo>
                    <a:pt x="177" y="562"/>
                    <a:pt x="187" y="583"/>
                    <a:pt x="198" y="604"/>
                  </a:cubicBezTo>
                  <a:cubicBezTo>
                    <a:pt x="208" y="624"/>
                    <a:pt x="218" y="645"/>
                    <a:pt x="229" y="666"/>
                  </a:cubicBezTo>
                  <a:cubicBezTo>
                    <a:pt x="229" y="697"/>
                    <a:pt x="239" y="708"/>
                    <a:pt x="239" y="718"/>
                  </a:cubicBezTo>
                  <a:cubicBezTo>
                    <a:pt x="427" y="718"/>
                    <a:pt x="427" y="718"/>
                    <a:pt x="427" y="718"/>
                  </a:cubicBezTo>
                  <a:cubicBezTo>
                    <a:pt x="427" y="708"/>
                    <a:pt x="427" y="697"/>
                    <a:pt x="437" y="666"/>
                  </a:cubicBezTo>
                  <a:cubicBezTo>
                    <a:pt x="437" y="645"/>
                    <a:pt x="448" y="624"/>
                    <a:pt x="458" y="604"/>
                  </a:cubicBezTo>
                  <a:cubicBezTo>
                    <a:pt x="468" y="583"/>
                    <a:pt x="479" y="562"/>
                    <a:pt x="489" y="541"/>
                  </a:cubicBezTo>
                  <a:cubicBezTo>
                    <a:pt x="489" y="531"/>
                    <a:pt x="500" y="520"/>
                    <a:pt x="510" y="520"/>
                  </a:cubicBezTo>
                  <a:cubicBezTo>
                    <a:pt x="510" y="510"/>
                    <a:pt x="510" y="499"/>
                    <a:pt x="521" y="499"/>
                  </a:cubicBezTo>
                  <a:cubicBezTo>
                    <a:pt x="562" y="448"/>
                    <a:pt x="583" y="396"/>
                    <a:pt x="583" y="333"/>
                  </a:cubicBezTo>
                  <a:close/>
                  <a:moveTo>
                    <a:pt x="385" y="416"/>
                  </a:moveTo>
                  <a:cubicBezTo>
                    <a:pt x="354" y="354"/>
                    <a:pt x="354" y="354"/>
                    <a:pt x="354" y="354"/>
                  </a:cubicBezTo>
                  <a:cubicBezTo>
                    <a:pt x="333" y="302"/>
                    <a:pt x="333" y="302"/>
                    <a:pt x="333" y="302"/>
                  </a:cubicBezTo>
                  <a:cubicBezTo>
                    <a:pt x="302" y="354"/>
                    <a:pt x="302" y="354"/>
                    <a:pt x="302" y="354"/>
                  </a:cubicBezTo>
                  <a:cubicBezTo>
                    <a:pt x="271" y="416"/>
                    <a:pt x="271" y="416"/>
                    <a:pt x="271" y="416"/>
                  </a:cubicBezTo>
                  <a:cubicBezTo>
                    <a:pt x="239" y="354"/>
                    <a:pt x="239" y="354"/>
                    <a:pt x="239" y="354"/>
                  </a:cubicBezTo>
                  <a:cubicBezTo>
                    <a:pt x="187" y="385"/>
                    <a:pt x="187" y="385"/>
                    <a:pt x="187" y="385"/>
                  </a:cubicBezTo>
                  <a:cubicBezTo>
                    <a:pt x="250" y="499"/>
                    <a:pt x="250" y="499"/>
                    <a:pt x="250" y="499"/>
                  </a:cubicBezTo>
                  <a:cubicBezTo>
                    <a:pt x="271" y="552"/>
                    <a:pt x="271" y="552"/>
                    <a:pt x="271" y="552"/>
                  </a:cubicBezTo>
                  <a:cubicBezTo>
                    <a:pt x="302" y="499"/>
                    <a:pt x="302" y="499"/>
                    <a:pt x="302" y="499"/>
                  </a:cubicBezTo>
                  <a:cubicBezTo>
                    <a:pt x="333" y="437"/>
                    <a:pt x="333" y="437"/>
                    <a:pt x="333" y="437"/>
                  </a:cubicBezTo>
                  <a:cubicBezTo>
                    <a:pt x="364" y="499"/>
                    <a:pt x="364" y="499"/>
                    <a:pt x="364" y="499"/>
                  </a:cubicBezTo>
                  <a:cubicBezTo>
                    <a:pt x="385" y="552"/>
                    <a:pt x="385" y="552"/>
                    <a:pt x="385" y="552"/>
                  </a:cubicBezTo>
                  <a:cubicBezTo>
                    <a:pt x="416" y="499"/>
                    <a:pt x="416" y="499"/>
                    <a:pt x="416" y="499"/>
                  </a:cubicBezTo>
                  <a:cubicBezTo>
                    <a:pt x="479" y="385"/>
                    <a:pt x="479" y="385"/>
                    <a:pt x="479" y="385"/>
                  </a:cubicBezTo>
                  <a:cubicBezTo>
                    <a:pt x="427" y="354"/>
                    <a:pt x="427" y="354"/>
                    <a:pt x="427" y="354"/>
                  </a:cubicBezTo>
                  <a:lnTo>
                    <a:pt x="385" y="416"/>
                  </a:lnTo>
                  <a:close/>
                  <a:moveTo>
                    <a:pt x="385" y="416"/>
                  </a:moveTo>
                  <a:lnTo>
                    <a:pt x="385" y="4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65" name="îśḻíḋe"/>
          <p:cNvGrpSpPr/>
          <p:nvPr/>
        </p:nvGrpSpPr>
        <p:grpSpPr>
          <a:xfrm>
            <a:off x="756920" y="4233545"/>
            <a:ext cx="421005" cy="421005"/>
            <a:chOff x="1032213" y="4669662"/>
            <a:chExt cx="493250" cy="493250"/>
          </a:xfrm>
        </p:grpSpPr>
        <p:sp>
          <p:nvSpPr>
            <p:cNvPr id="166" name="išlîḋé"/>
            <p:cNvSpPr/>
            <p:nvPr/>
          </p:nvSpPr>
          <p:spPr>
            <a:xfrm>
              <a:off x="1032213" y="4669662"/>
              <a:ext cx="493250" cy="4932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7" name="îṡḷidê"/>
            <p:cNvSpPr/>
            <p:nvPr/>
          </p:nvSpPr>
          <p:spPr bwMode="auto">
            <a:xfrm>
              <a:off x="1152859" y="4790308"/>
              <a:ext cx="251958" cy="251958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28 w 64"/>
                <a:gd name="T11" fmla="*/ 8 h 64"/>
                <a:gd name="T12" fmla="*/ 36 w 64"/>
                <a:gd name="T13" fmla="*/ 8 h 64"/>
                <a:gd name="T14" fmla="*/ 36 w 64"/>
                <a:gd name="T15" fmla="*/ 28 h 64"/>
                <a:gd name="T16" fmla="*/ 28 w 64"/>
                <a:gd name="T17" fmla="*/ 28 h 64"/>
                <a:gd name="T18" fmla="*/ 28 w 64"/>
                <a:gd name="T19" fmla="*/ 8 h 64"/>
                <a:gd name="T20" fmla="*/ 32 w 64"/>
                <a:gd name="T21" fmla="*/ 53 h 64"/>
                <a:gd name="T22" fmla="*/ 11 w 64"/>
                <a:gd name="T23" fmla="*/ 32 h 64"/>
                <a:gd name="T24" fmla="*/ 24 w 64"/>
                <a:gd name="T25" fmla="*/ 13 h 64"/>
                <a:gd name="T26" fmla="*/ 24 w 64"/>
                <a:gd name="T27" fmla="*/ 12 h 64"/>
                <a:gd name="T28" fmla="*/ 24 w 64"/>
                <a:gd name="T29" fmla="*/ 20 h 64"/>
                <a:gd name="T30" fmla="*/ 17 w 64"/>
                <a:gd name="T31" fmla="*/ 32 h 64"/>
                <a:gd name="T32" fmla="*/ 32 w 64"/>
                <a:gd name="T33" fmla="*/ 47 h 64"/>
                <a:gd name="T34" fmla="*/ 47 w 64"/>
                <a:gd name="T35" fmla="*/ 32 h 64"/>
                <a:gd name="T36" fmla="*/ 40 w 64"/>
                <a:gd name="T37" fmla="*/ 20 h 64"/>
                <a:gd name="T38" fmla="*/ 40 w 64"/>
                <a:gd name="T39" fmla="*/ 12 h 64"/>
                <a:gd name="T40" fmla="*/ 40 w 64"/>
                <a:gd name="T41" fmla="*/ 13 h 64"/>
                <a:gd name="T42" fmla="*/ 53 w 64"/>
                <a:gd name="T43" fmla="*/ 32 h 64"/>
                <a:gd name="T44" fmla="*/ 32 w 64"/>
                <a:gd name="T45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28" y="8"/>
                  </a:moveTo>
                  <a:cubicBezTo>
                    <a:pt x="36" y="8"/>
                    <a:pt x="36" y="8"/>
                    <a:pt x="36" y="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28" y="28"/>
                    <a:pt x="28" y="28"/>
                    <a:pt x="28" y="28"/>
                  </a:cubicBezTo>
                  <a:lnTo>
                    <a:pt x="28" y="8"/>
                  </a:lnTo>
                  <a:close/>
                  <a:moveTo>
                    <a:pt x="32" y="53"/>
                  </a:moveTo>
                  <a:cubicBezTo>
                    <a:pt x="20" y="53"/>
                    <a:pt x="11" y="44"/>
                    <a:pt x="11" y="32"/>
                  </a:cubicBezTo>
                  <a:cubicBezTo>
                    <a:pt x="11" y="24"/>
                    <a:pt x="16" y="16"/>
                    <a:pt x="24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0" y="22"/>
                    <a:pt x="17" y="27"/>
                    <a:pt x="17" y="32"/>
                  </a:cubicBezTo>
                  <a:cubicBezTo>
                    <a:pt x="17" y="40"/>
                    <a:pt x="24" y="47"/>
                    <a:pt x="32" y="47"/>
                  </a:cubicBezTo>
                  <a:cubicBezTo>
                    <a:pt x="40" y="47"/>
                    <a:pt x="47" y="40"/>
                    <a:pt x="47" y="32"/>
                  </a:cubicBezTo>
                  <a:cubicBezTo>
                    <a:pt x="47" y="27"/>
                    <a:pt x="44" y="22"/>
                    <a:pt x="40" y="20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8" y="16"/>
                    <a:pt x="53" y="24"/>
                    <a:pt x="53" y="32"/>
                  </a:cubicBezTo>
                  <a:cubicBezTo>
                    <a:pt x="53" y="44"/>
                    <a:pt x="44" y="53"/>
                    <a:pt x="32" y="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69" name="îṩ1îḍe"/>
          <p:cNvGrpSpPr/>
          <p:nvPr/>
        </p:nvGrpSpPr>
        <p:grpSpPr>
          <a:xfrm>
            <a:off x="756920" y="4986020"/>
            <a:ext cx="421005" cy="421005"/>
            <a:chOff x="1032213" y="5402684"/>
            <a:chExt cx="493250" cy="493250"/>
          </a:xfrm>
        </p:grpSpPr>
        <p:sp>
          <p:nvSpPr>
            <p:cNvPr id="170" name="íṡliḑè"/>
            <p:cNvSpPr/>
            <p:nvPr/>
          </p:nvSpPr>
          <p:spPr>
            <a:xfrm>
              <a:off x="1032213" y="5402684"/>
              <a:ext cx="493250" cy="49325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1" name="íṩḷîḑè"/>
            <p:cNvSpPr>
              <a:spLocks noChangeAspect="1"/>
            </p:cNvSpPr>
            <p:nvPr/>
          </p:nvSpPr>
          <p:spPr bwMode="auto">
            <a:xfrm>
              <a:off x="1171514" y="5520858"/>
              <a:ext cx="214649" cy="256902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23900" y="1863725"/>
            <a:ext cx="4340860" cy="691515"/>
            <a:chOff x="1140" y="2935"/>
            <a:chExt cx="6836" cy="1089"/>
          </a:xfrm>
        </p:grpSpPr>
        <p:sp>
          <p:nvSpPr>
            <p:cNvPr id="168" name="iŝļiḋê"/>
            <p:cNvSpPr>
              <a:spLocks noChangeAspect="1"/>
            </p:cNvSpPr>
            <p:nvPr/>
          </p:nvSpPr>
          <p:spPr bwMode="auto">
            <a:xfrm>
              <a:off x="1140" y="2956"/>
              <a:ext cx="767" cy="8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598" y="2167"/>
                  </a:moveTo>
                  <a:cubicBezTo>
                    <a:pt x="3598" y="2549"/>
                    <a:pt x="3517" y="2902"/>
                    <a:pt x="3358" y="3213"/>
                  </a:cubicBezTo>
                  <a:cubicBezTo>
                    <a:pt x="3197" y="3525"/>
                    <a:pt x="2981" y="3792"/>
                    <a:pt x="2707" y="4006"/>
                  </a:cubicBezTo>
                  <a:lnTo>
                    <a:pt x="2707" y="21050"/>
                  </a:lnTo>
                  <a:cubicBezTo>
                    <a:pt x="2707" y="21203"/>
                    <a:pt x="2663" y="21329"/>
                    <a:pt x="2580" y="21438"/>
                  </a:cubicBezTo>
                  <a:cubicBezTo>
                    <a:pt x="2492" y="21547"/>
                    <a:pt x="2386" y="21599"/>
                    <a:pt x="2262" y="21599"/>
                  </a:cubicBezTo>
                  <a:lnTo>
                    <a:pt x="1348" y="21599"/>
                  </a:lnTo>
                  <a:cubicBezTo>
                    <a:pt x="1221" y="21599"/>
                    <a:pt x="1118" y="21544"/>
                    <a:pt x="1038" y="21438"/>
                  </a:cubicBezTo>
                  <a:cubicBezTo>
                    <a:pt x="954" y="21329"/>
                    <a:pt x="913" y="21203"/>
                    <a:pt x="913" y="21050"/>
                  </a:cubicBezTo>
                  <a:lnTo>
                    <a:pt x="913" y="4006"/>
                  </a:lnTo>
                  <a:cubicBezTo>
                    <a:pt x="641" y="3792"/>
                    <a:pt x="421" y="3525"/>
                    <a:pt x="252" y="3213"/>
                  </a:cubicBezTo>
                  <a:cubicBezTo>
                    <a:pt x="83" y="2902"/>
                    <a:pt x="0" y="2549"/>
                    <a:pt x="0" y="2167"/>
                  </a:cubicBezTo>
                  <a:cubicBezTo>
                    <a:pt x="0" y="1574"/>
                    <a:pt x="176" y="1069"/>
                    <a:pt x="528" y="640"/>
                  </a:cubicBezTo>
                  <a:cubicBezTo>
                    <a:pt x="878" y="211"/>
                    <a:pt x="1304" y="0"/>
                    <a:pt x="1804" y="0"/>
                  </a:cubicBezTo>
                  <a:cubicBezTo>
                    <a:pt x="2296" y="0"/>
                    <a:pt x="2719" y="211"/>
                    <a:pt x="3069" y="640"/>
                  </a:cubicBezTo>
                  <a:cubicBezTo>
                    <a:pt x="3422" y="1069"/>
                    <a:pt x="3598" y="1571"/>
                    <a:pt x="3598" y="2167"/>
                  </a:cubicBezTo>
                  <a:moveTo>
                    <a:pt x="20838" y="2476"/>
                  </a:moveTo>
                  <a:cubicBezTo>
                    <a:pt x="21063" y="2323"/>
                    <a:pt x="21247" y="2297"/>
                    <a:pt x="21389" y="2391"/>
                  </a:cubicBezTo>
                  <a:cubicBezTo>
                    <a:pt x="21529" y="2485"/>
                    <a:pt x="21599" y="2684"/>
                    <a:pt x="21599" y="2996"/>
                  </a:cubicBezTo>
                  <a:lnTo>
                    <a:pt x="21599" y="13515"/>
                  </a:lnTo>
                  <a:cubicBezTo>
                    <a:pt x="21599" y="13803"/>
                    <a:pt x="21526" y="14106"/>
                    <a:pt x="21382" y="14420"/>
                  </a:cubicBezTo>
                  <a:cubicBezTo>
                    <a:pt x="21237" y="14737"/>
                    <a:pt x="21056" y="14966"/>
                    <a:pt x="20838" y="15119"/>
                  </a:cubicBezTo>
                  <a:cubicBezTo>
                    <a:pt x="19954" y="15757"/>
                    <a:pt x="19146" y="16165"/>
                    <a:pt x="18412" y="16350"/>
                  </a:cubicBezTo>
                  <a:cubicBezTo>
                    <a:pt x="17678" y="16529"/>
                    <a:pt x="17036" y="16606"/>
                    <a:pt x="16490" y="16567"/>
                  </a:cubicBezTo>
                  <a:cubicBezTo>
                    <a:pt x="15849" y="16526"/>
                    <a:pt x="15281" y="16371"/>
                    <a:pt x="14791" y="16103"/>
                  </a:cubicBezTo>
                  <a:cubicBezTo>
                    <a:pt x="14392" y="15851"/>
                    <a:pt x="14003" y="15607"/>
                    <a:pt x="13623" y="15378"/>
                  </a:cubicBezTo>
                  <a:cubicBezTo>
                    <a:pt x="13244" y="15146"/>
                    <a:pt x="12857" y="14946"/>
                    <a:pt x="12458" y="14773"/>
                  </a:cubicBezTo>
                  <a:cubicBezTo>
                    <a:pt x="12059" y="14599"/>
                    <a:pt x="11640" y="14461"/>
                    <a:pt x="11197" y="14358"/>
                  </a:cubicBezTo>
                  <a:cubicBezTo>
                    <a:pt x="10757" y="14256"/>
                    <a:pt x="10269" y="14203"/>
                    <a:pt x="9738" y="14203"/>
                  </a:cubicBezTo>
                  <a:cubicBezTo>
                    <a:pt x="9310" y="14220"/>
                    <a:pt x="8825" y="14306"/>
                    <a:pt x="8286" y="14455"/>
                  </a:cubicBezTo>
                  <a:cubicBezTo>
                    <a:pt x="7824" y="14588"/>
                    <a:pt x="7266" y="14799"/>
                    <a:pt x="6605" y="15090"/>
                  </a:cubicBezTo>
                  <a:cubicBezTo>
                    <a:pt x="5944" y="15381"/>
                    <a:pt x="5207" y="15792"/>
                    <a:pt x="4394" y="16327"/>
                  </a:cubicBezTo>
                  <a:cubicBezTo>
                    <a:pt x="4169" y="16476"/>
                    <a:pt x="3978" y="16494"/>
                    <a:pt x="3826" y="16382"/>
                  </a:cubicBezTo>
                  <a:cubicBezTo>
                    <a:pt x="3674" y="16268"/>
                    <a:pt x="3598" y="16059"/>
                    <a:pt x="3598" y="15751"/>
                  </a:cubicBezTo>
                  <a:lnTo>
                    <a:pt x="3598" y="5273"/>
                  </a:lnTo>
                  <a:cubicBezTo>
                    <a:pt x="3598" y="4964"/>
                    <a:pt x="3674" y="4653"/>
                    <a:pt x="3826" y="4347"/>
                  </a:cubicBezTo>
                  <a:cubicBezTo>
                    <a:pt x="3978" y="4036"/>
                    <a:pt x="4169" y="3807"/>
                    <a:pt x="4394" y="3654"/>
                  </a:cubicBezTo>
                  <a:cubicBezTo>
                    <a:pt x="5207" y="3143"/>
                    <a:pt x="5941" y="2737"/>
                    <a:pt x="6597" y="2447"/>
                  </a:cubicBezTo>
                  <a:cubicBezTo>
                    <a:pt x="7253" y="2156"/>
                    <a:pt x="7816" y="1944"/>
                    <a:pt x="8286" y="1812"/>
                  </a:cubicBezTo>
                  <a:cubicBezTo>
                    <a:pt x="8832" y="1665"/>
                    <a:pt x="9317" y="1580"/>
                    <a:pt x="9738" y="1559"/>
                  </a:cubicBezTo>
                  <a:cubicBezTo>
                    <a:pt x="10269" y="1559"/>
                    <a:pt x="10757" y="1612"/>
                    <a:pt x="11197" y="1715"/>
                  </a:cubicBezTo>
                  <a:cubicBezTo>
                    <a:pt x="11640" y="1818"/>
                    <a:pt x="12059" y="1956"/>
                    <a:pt x="12458" y="2135"/>
                  </a:cubicBezTo>
                  <a:cubicBezTo>
                    <a:pt x="12857" y="2306"/>
                    <a:pt x="13242" y="2508"/>
                    <a:pt x="13619" y="2737"/>
                  </a:cubicBezTo>
                  <a:cubicBezTo>
                    <a:pt x="13993" y="2967"/>
                    <a:pt x="14385" y="3207"/>
                    <a:pt x="14791" y="3463"/>
                  </a:cubicBezTo>
                  <a:cubicBezTo>
                    <a:pt x="15281" y="3736"/>
                    <a:pt x="15849" y="3889"/>
                    <a:pt x="16490" y="3924"/>
                  </a:cubicBezTo>
                  <a:cubicBezTo>
                    <a:pt x="17036" y="3965"/>
                    <a:pt x="17678" y="3889"/>
                    <a:pt x="18412" y="3707"/>
                  </a:cubicBezTo>
                  <a:cubicBezTo>
                    <a:pt x="19146" y="3522"/>
                    <a:pt x="19957" y="3113"/>
                    <a:pt x="20838" y="2476"/>
                  </a:cubicBezTo>
                </a:path>
              </a:pathLst>
            </a:custGeom>
            <a:solidFill>
              <a:srgbClr val="5B9BD5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2" name="îsḻíḑè"/>
            <p:cNvSpPr/>
            <p:nvPr/>
          </p:nvSpPr>
          <p:spPr>
            <a:xfrm>
              <a:off x="2138" y="3494"/>
              <a:ext cx="5838" cy="530"/>
            </a:xfrm>
            <a:prstGeom prst="rect">
              <a:avLst/>
            </a:prstGeom>
          </p:spPr>
          <p:txBody>
            <a:bodyPr wrap="square" anchor="t" anchorCtr="0">
              <a:normAutofit fontScale="90000"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100">
                  <a:latin typeface="微软雅黑" panose="020B0503020204020204" charset="-122"/>
                  <a:ea typeface="微软雅黑" panose="020B0503020204020204" charset="-122"/>
                </a:rPr>
                <a:t>请在此处添加描述性文字，或直接粘贴复制粘贴准备好的文字。</a:t>
              </a:r>
            </a:p>
          </p:txBody>
        </p:sp>
        <p:sp>
          <p:nvSpPr>
            <p:cNvPr id="173" name="îŝľïḋe"/>
            <p:cNvSpPr txBox="1"/>
            <p:nvPr/>
          </p:nvSpPr>
          <p:spPr>
            <a:xfrm>
              <a:off x="2130" y="2935"/>
              <a:ext cx="2499" cy="5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2">
                      <a:lumMod val="10000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bg2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 anchorCtr="0">
              <a:normAutofit lnSpcReduction="10000"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2000" b="1">
                  <a:solidFill>
                    <a:schemeClr val="accent1">
                      <a:lumMod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标题文本预设</a:t>
              </a:r>
            </a:p>
          </p:txBody>
        </p:sp>
      </p:grpSp>
      <p:grpSp>
        <p:nvGrpSpPr>
          <p:cNvPr id="174" name="ïslíḓê"/>
          <p:cNvGrpSpPr/>
          <p:nvPr/>
        </p:nvGrpSpPr>
        <p:grpSpPr>
          <a:xfrm>
            <a:off x="1097915" y="5036185"/>
            <a:ext cx="3382010" cy="480695"/>
            <a:chOff x="6444107" y="1469392"/>
            <a:chExt cx="4232109" cy="563232"/>
          </a:xfrm>
        </p:grpSpPr>
        <p:sp>
          <p:nvSpPr>
            <p:cNvPr id="175" name="işļíďê"/>
            <p:cNvSpPr txBox="1"/>
            <p:nvPr/>
          </p:nvSpPr>
          <p:spPr>
            <a:xfrm>
              <a:off x="6444107" y="1469392"/>
              <a:ext cx="4232109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90000" lnSpcReduction="10000"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600" b="1">
                  <a:solidFill>
                    <a:schemeClr val="accent5">
                      <a:lumMod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标题文本预设</a:t>
              </a:r>
            </a:p>
          </p:txBody>
        </p:sp>
        <p:sp>
          <p:nvSpPr>
            <p:cNvPr id="176" name="íṧliḋê"/>
            <p:cNvSpPr txBox="1"/>
            <p:nvPr/>
          </p:nvSpPr>
          <p:spPr>
            <a:xfrm>
              <a:off x="6444107" y="1712256"/>
              <a:ext cx="4232109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80000" lnSpcReduction="10000"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请在此处添加描述性文字，或直接粘贴复制粘贴准备好的文字。</a:t>
              </a:r>
            </a:p>
          </p:txBody>
        </p:sp>
      </p:grpSp>
      <p:grpSp>
        <p:nvGrpSpPr>
          <p:cNvPr id="177" name="îšḻîḓé"/>
          <p:cNvGrpSpPr/>
          <p:nvPr/>
        </p:nvGrpSpPr>
        <p:grpSpPr>
          <a:xfrm>
            <a:off x="1097915" y="4283710"/>
            <a:ext cx="3382010" cy="480695"/>
            <a:chOff x="6444107" y="1469392"/>
            <a:chExt cx="4232109" cy="563232"/>
          </a:xfrm>
        </p:grpSpPr>
        <p:sp>
          <p:nvSpPr>
            <p:cNvPr id="178" name="ïSľîḋê"/>
            <p:cNvSpPr txBox="1"/>
            <p:nvPr/>
          </p:nvSpPr>
          <p:spPr>
            <a:xfrm>
              <a:off x="6444107" y="1469392"/>
              <a:ext cx="4232109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90000" lnSpcReduction="10000"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600" b="1">
                  <a:solidFill>
                    <a:schemeClr val="accent4">
                      <a:lumMod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标题文本预设</a:t>
              </a:r>
            </a:p>
          </p:txBody>
        </p:sp>
        <p:sp>
          <p:nvSpPr>
            <p:cNvPr id="179" name="ïşḷîḍe"/>
            <p:cNvSpPr txBox="1"/>
            <p:nvPr/>
          </p:nvSpPr>
          <p:spPr>
            <a:xfrm>
              <a:off x="6444107" y="1712256"/>
              <a:ext cx="4232109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80000" lnSpcReduction="10000"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请在此处添加描述性文字，或直接粘贴复制粘贴准备好的文字。</a:t>
              </a:r>
            </a:p>
          </p:txBody>
        </p:sp>
      </p:grpSp>
      <p:grpSp>
        <p:nvGrpSpPr>
          <p:cNvPr id="180" name="íşḻîḋè"/>
          <p:cNvGrpSpPr/>
          <p:nvPr/>
        </p:nvGrpSpPr>
        <p:grpSpPr>
          <a:xfrm>
            <a:off x="1097915" y="3592830"/>
            <a:ext cx="3382010" cy="480695"/>
            <a:chOff x="6444107" y="1469392"/>
            <a:chExt cx="4232109" cy="563232"/>
          </a:xfrm>
        </p:grpSpPr>
        <p:sp>
          <p:nvSpPr>
            <p:cNvPr id="181" name="iŝ1iḑé"/>
            <p:cNvSpPr txBox="1"/>
            <p:nvPr/>
          </p:nvSpPr>
          <p:spPr>
            <a:xfrm>
              <a:off x="6444107" y="1469392"/>
              <a:ext cx="4232109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90000" lnSpcReduction="10000"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600" b="1">
                  <a:solidFill>
                    <a:schemeClr val="accent3">
                      <a:lumMod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标题文本预设</a:t>
              </a:r>
            </a:p>
          </p:txBody>
        </p:sp>
        <p:sp>
          <p:nvSpPr>
            <p:cNvPr id="182" name="íṡlidé"/>
            <p:cNvSpPr txBox="1"/>
            <p:nvPr/>
          </p:nvSpPr>
          <p:spPr>
            <a:xfrm>
              <a:off x="6444107" y="1712256"/>
              <a:ext cx="4232109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80000" lnSpcReduction="10000"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请在此处添加描述性文字，或直接粘贴复制粘贴准备好的文字。</a:t>
              </a:r>
            </a:p>
          </p:txBody>
        </p:sp>
      </p:grpSp>
      <p:grpSp>
        <p:nvGrpSpPr>
          <p:cNvPr id="183" name="ïṡ1îdê"/>
          <p:cNvGrpSpPr/>
          <p:nvPr/>
        </p:nvGrpSpPr>
        <p:grpSpPr>
          <a:xfrm>
            <a:off x="1097915" y="2769235"/>
            <a:ext cx="3382010" cy="480695"/>
            <a:chOff x="6444107" y="1469392"/>
            <a:chExt cx="4232109" cy="563232"/>
          </a:xfrm>
        </p:grpSpPr>
        <p:sp>
          <p:nvSpPr>
            <p:cNvPr id="184" name="ïSļïḋê"/>
            <p:cNvSpPr txBox="1"/>
            <p:nvPr/>
          </p:nvSpPr>
          <p:spPr>
            <a:xfrm>
              <a:off x="6444107" y="1469392"/>
              <a:ext cx="4232109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90000" lnSpcReduction="10000"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600" b="1">
                  <a:solidFill>
                    <a:srgbClr val="FEAC67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标题文本预设</a:t>
              </a:r>
            </a:p>
          </p:txBody>
        </p:sp>
        <p:sp>
          <p:nvSpPr>
            <p:cNvPr id="185" name="ïṣḷïḍé"/>
            <p:cNvSpPr txBox="1"/>
            <p:nvPr/>
          </p:nvSpPr>
          <p:spPr>
            <a:xfrm>
              <a:off x="6444107" y="1712256"/>
              <a:ext cx="4232109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80000" lnSpcReduction="10000"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请在此处添加描述性文字，或直接粘贴复制粘贴准备好的文字。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3" name="hammer.wav"/>
          </p:stSnd>
        </p:sndAc>
      </p:transition>
    </mc:Choice>
    <mc:Fallback xmlns="">
      <p:transition spd="slow" advTm="3000">
        <p:random/>
        <p:sndAc>
          <p:stSnd>
            <p:snd r:embed="rId5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500"/>
                            </p:stCondLst>
                            <p:childTnLst>
                              <p:par>
                                <p:cTn id="36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500"/>
                            </p:stCondLst>
                            <p:childTnLst>
                              <p:par>
                                <p:cTn id="43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500"/>
                            </p:stCondLst>
                            <p:childTnLst>
                              <p:par>
                                <p:cTn id="50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500"/>
                            </p:stCondLst>
                            <p:childTnLst>
                              <p:par>
                                <p:cTn id="57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500"/>
                            </p:stCondLst>
                            <p:childTnLst>
                              <p:par>
                                <p:cTn id="64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3500"/>
                            </p:stCondLst>
                            <p:childTnLst>
                              <p:par>
                                <p:cTn id="7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4500"/>
                            </p:stCondLst>
                            <p:childTnLst>
                              <p:par>
                                <p:cTn id="78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500"/>
                            </p:stCondLst>
                            <p:childTnLst>
                              <p:par>
                                <p:cTn id="8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6"/>
          <p:cNvSpPr txBox="1"/>
          <p:nvPr/>
        </p:nvSpPr>
        <p:spPr>
          <a:xfrm>
            <a:off x="354563" y="23490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4563" y="62082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 You Text Here Add You Text Here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0" y="234902"/>
            <a:ext cx="354563" cy="677408"/>
            <a:chOff x="0" y="-78772"/>
            <a:chExt cx="602082" cy="1150304"/>
          </a:xfrm>
        </p:grpSpPr>
        <p:sp>
          <p:nvSpPr>
            <p:cNvPr id="36" name="任意多边形 35"/>
            <p:cNvSpPr/>
            <p:nvPr/>
          </p:nvSpPr>
          <p:spPr>
            <a:xfrm>
              <a:off x="0" y="256213"/>
              <a:ext cx="251412" cy="480334"/>
            </a:xfrm>
            <a:custGeom>
              <a:avLst/>
              <a:gdLst>
                <a:gd name="connsiteX0" fmla="*/ 0 w 251412"/>
                <a:gd name="connsiteY0" fmla="*/ 0 h 480334"/>
                <a:gd name="connsiteX1" fmla="*/ 251412 w 251412"/>
                <a:gd name="connsiteY1" fmla="*/ 240167 h 480334"/>
                <a:gd name="connsiteX2" fmla="*/ 0 w 251412"/>
                <a:gd name="connsiteY2" fmla="*/ 480334 h 480334"/>
                <a:gd name="connsiteX3" fmla="*/ 0 w 251412"/>
                <a:gd name="connsiteY3" fmla="*/ 0 h 48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12" h="480334">
                  <a:moveTo>
                    <a:pt x="0" y="0"/>
                  </a:moveTo>
                  <a:lnTo>
                    <a:pt x="251412" y="240167"/>
                  </a:lnTo>
                  <a:lnTo>
                    <a:pt x="0" y="480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0" y="-78772"/>
              <a:ext cx="602082" cy="1150304"/>
            </a:xfrm>
            <a:custGeom>
              <a:avLst/>
              <a:gdLst>
                <a:gd name="connsiteX0" fmla="*/ 0 w 441911"/>
                <a:gd name="connsiteY0" fmla="*/ 0 h 844290"/>
                <a:gd name="connsiteX1" fmla="*/ 441911 w 441911"/>
                <a:gd name="connsiteY1" fmla="*/ 422145 h 844290"/>
                <a:gd name="connsiteX2" fmla="*/ 0 w 441911"/>
                <a:gd name="connsiteY2" fmla="*/ 844290 h 844290"/>
                <a:gd name="connsiteX3" fmla="*/ 0 w 441911"/>
                <a:gd name="connsiteY3" fmla="*/ 662312 h 844290"/>
                <a:gd name="connsiteX4" fmla="*/ 251412 w 441911"/>
                <a:gd name="connsiteY4" fmla="*/ 422145 h 844290"/>
                <a:gd name="connsiteX5" fmla="*/ 0 w 441911"/>
                <a:gd name="connsiteY5" fmla="*/ 181978 h 844290"/>
                <a:gd name="connsiteX6" fmla="*/ 0 w 441911"/>
                <a:gd name="connsiteY6" fmla="*/ 0 h 8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1911" h="844290">
                  <a:moveTo>
                    <a:pt x="0" y="0"/>
                  </a:moveTo>
                  <a:lnTo>
                    <a:pt x="441911" y="422145"/>
                  </a:lnTo>
                  <a:lnTo>
                    <a:pt x="0" y="844290"/>
                  </a:lnTo>
                  <a:lnTo>
                    <a:pt x="0" y="662312"/>
                  </a:lnTo>
                  <a:lnTo>
                    <a:pt x="251412" y="422145"/>
                  </a:lnTo>
                  <a:lnTo>
                    <a:pt x="0" y="181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îsḻïḑê"/>
          <p:cNvSpPr/>
          <p:nvPr/>
        </p:nvSpPr>
        <p:spPr bwMode="auto">
          <a:xfrm>
            <a:off x="8627110" y="1047750"/>
            <a:ext cx="1591310" cy="323850"/>
          </a:xfrm>
          <a:custGeom>
            <a:avLst/>
            <a:gdLst>
              <a:gd name="T0" fmla="*/ 339 w 737"/>
              <a:gd name="T1" fmla="*/ 0 h 150"/>
              <a:gd name="T2" fmla="*/ 396 w 737"/>
              <a:gd name="T3" fmla="*/ 28 h 150"/>
              <a:gd name="T4" fmla="*/ 423 w 737"/>
              <a:gd name="T5" fmla="*/ 23 h 150"/>
              <a:gd name="T6" fmla="*/ 483 w 737"/>
              <a:gd name="T7" fmla="*/ 61 h 150"/>
              <a:gd name="T8" fmla="*/ 538 w 737"/>
              <a:gd name="T9" fmla="*/ 30 h 150"/>
              <a:gd name="T10" fmla="*/ 594 w 737"/>
              <a:gd name="T11" fmla="*/ 63 h 150"/>
              <a:gd name="T12" fmla="*/ 594 w 737"/>
              <a:gd name="T13" fmla="*/ 63 h 150"/>
              <a:gd name="T14" fmla="*/ 642 w 737"/>
              <a:gd name="T15" fmla="*/ 87 h 150"/>
              <a:gd name="T16" fmla="*/ 669 w 737"/>
              <a:gd name="T17" fmla="*/ 82 h 150"/>
              <a:gd name="T18" fmla="*/ 737 w 737"/>
              <a:gd name="T19" fmla="*/ 149 h 150"/>
              <a:gd name="T20" fmla="*/ 737 w 737"/>
              <a:gd name="T21" fmla="*/ 150 h 150"/>
              <a:gd name="T22" fmla="*/ 0 w 737"/>
              <a:gd name="T23" fmla="*/ 150 h 150"/>
              <a:gd name="T24" fmla="*/ 6 w 737"/>
              <a:gd name="T25" fmla="*/ 146 h 150"/>
              <a:gd name="T26" fmla="*/ 4 w 737"/>
              <a:gd name="T27" fmla="*/ 129 h 150"/>
              <a:gd name="T28" fmla="*/ 58 w 737"/>
              <a:gd name="T29" fmla="*/ 71 h 150"/>
              <a:gd name="T30" fmla="*/ 97 w 737"/>
              <a:gd name="T31" fmla="*/ 89 h 150"/>
              <a:gd name="T32" fmla="*/ 132 w 737"/>
              <a:gd name="T33" fmla="*/ 76 h 150"/>
              <a:gd name="T34" fmla="*/ 172 w 737"/>
              <a:gd name="T35" fmla="*/ 95 h 150"/>
              <a:gd name="T36" fmla="*/ 172 w 737"/>
              <a:gd name="T37" fmla="*/ 94 h 150"/>
              <a:gd name="T38" fmla="*/ 221 w 737"/>
              <a:gd name="T39" fmla="*/ 36 h 150"/>
              <a:gd name="T40" fmla="*/ 264 w 737"/>
              <a:gd name="T41" fmla="*/ 67 h 150"/>
              <a:gd name="T42" fmla="*/ 339 w 737"/>
              <a:gd name="T43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37" h="150">
                <a:moveTo>
                  <a:pt x="339" y="0"/>
                </a:moveTo>
                <a:cubicBezTo>
                  <a:pt x="361" y="0"/>
                  <a:pt x="382" y="11"/>
                  <a:pt x="396" y="28"/>
                </a:cubicBezTo>
                <a:cubicBezTo>
                  <a:pt x="404" y="25"/>
                  <a:pt x="413" y="23"/>
                  <a:pt x="423" y="23"/>
                </a:cubicBezTo>
                <a:cubicBezTo>
                  <a:pt x="449" y="23"/>
                  <a:pt x="472" y="38"/>
                  <a:pt x="483" y="61"/>
                </a:cubicBezTo>
                <a:cubicBezTo>
                  <a:pt x="495" y="42"/>
                  <a:pt x="515" y="30"/>
                  <a:pt x="538" y="30"/>
                </a:cubicBezTo>
                <a:cubicBezTo>
                  <a:pt x="562" y="30"/>
                  <a:pt x="583" y="43"/>
                  <a:pt x="594" y="63"/>
                </a:cubicBezTo>
                <a:cubicBezTo>
                  <a:pt x="594" y="63"/>
                  <a:pt x="594" y="63"/>
                  <a:pt x="594" y="63"/>
                </a:cubicBezTo>
                <a:cubicBezTo>
                  <a:pt x="614" y="63"/>
                  <a:pt x="632" y="73"/>
                  <a:pt x="642" y="87"/>
                </a:cubicBezTo>
                <a:cubicBezTo>
                  <a:pt x="650" y="84"/>
                  <a:pt x="659" y="82"/>
                  <a:pt x="669" y="82"/>
                </a:cubicBezTo>
                <a:cubicBezTo>
                  <a:pt x="706" y="82"/>
                  <a:pt x="737" y="112"/>
                  <a:pt x="737" y="149"/>
                </a:cubicBezTo>
                <a:cubicBezTo>
                  <a:pt x="737" y="150"/>
                  <a:pt x="737" y="150"/>
                  <a:pt x="737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2" y="148"/>
                  <a:pt x="4" y="147"/>
                  <a:pt x="6" y="146"/>
                </a:cubicBezTo>
                <a:cubicBezTo>
                  <a:pt x="4" y="140"/>
                  <a:pt x="4" y="135"/>
                  <a:pt x="4" y="129"/>
                </a:cubicBezTo>
                <a:cubicBezTo>
                  <a:pt x="4" y="97"/>
                  <a:pt x="28" y="71"/>
                  <a:pt x="58" y="71"/>
                </a:cubicBezTo>
                <a:cubicBezTo>
                  <a:pt x="73" y="71"/>
                  <a:pt x="87" y="78"/>
                  <a:pt x="97" y="89"/>
                </a:cubicBezTo>
                <a:cubicBezTo>
                  <a:pt x="107" y="81"/>
                  <a:pt x="119" y="76"/>
                  <a:pt x="132" y="76"/>
                </a:cubicBezTo>
                <a:cubicBezTo>
                  <a:pt x="148" y="76"/>
                  <a:pt x="162" y="83"/>
                  <a:pt x="172" y="95"/>
                </a:cubicBezTo>
                <a:cubicBezTo>
                  <a:pt x="172" y="94"/>
                  <a:pt x="172" y="94"/>
                  <a:pt x="172" y="94"/>
                </a:cubicBezTo>
                <a:cubicBezTo>
                  <a:pt x="172" y="62"/>
                  <a:pt x="194" y="36"/>
                  <a:pt x="221" y="36"/>
                </a:cubicBezTo>
                <a:cubicBezTo>
                  <a:pt x="239" y="36"/>
                  <a:pt x="256" y="48"/>
                  <a:pt x="264" y="67"/>
                </a:cubicBezTo>
                <a:cubicBezTo>
                  <a:pt x="271" y="29"/>
                  <a:pt x="302" y="0"/>
                  <a:pt x="33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/>
          </a:p>
        </p:txBody>
      </p:sp>
      <p:pic>
        <p:nvPicPr>
          <p:cNvPr id="3" name="图片 2" descr="8219669da7d858bfb92c868f730efcf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845" y="1791970"/>
            <a:ext cx="4226560" cy="4226560"/>
          </a:xfrm>
          <a:prstGeom prst="rect">
            <a:avLst/>
          </a:prstGeom>
        </p:spPr>
      </p:pic>
      <p:grpSp>
        <p:nvGrpSpPr>
          <p:cNvPr id="55" name="a6231f19-4606-4efe-9c85-2323dcf005a5" descr="sCQAAB+LCAAAAAAABADtWd9v2jAQ/l+87Y1V+UXp8gZlbGjahgraVk08uIkBb4mDElPRIv732ZCAncTgTkNTAuKl2Hfnu/u+89e6K/CaPs0RcMEwhDHtYjiNYdinKAQN0PeBSxZB0AAdTHxMph/iaDFPgPtztXMTd75jOvsGgwXivgRTDIPtV7dgn5l9xgSHizA1M64MtgSXwpJpbBex7wdINOsTiuLH3QkmX9v8PKQxO6AXxSGk7MCVsX4D0i3g2u+ujDV39tGSOTXAaJtWlk+aHm9AaZ18g5c5iBKKI7L3GEDWN8RSKik257Q3ZWmhmGIPBu0AT0mICM+YFYCoN2O7H6MYP0eEyvt3eDqjbPcTQvO0f0P8zM6bwCBBWRdmcI6+sHOy4jYLJnO7QwGk+FGykNZMsN6VtTPi3cibNaTI410z981hpbKcpR6vG8r+jNCSvqyj3ENsZxn2qmI26fAAYuppCi/LO2vLX5Ei5yxW83UySRD9MUCxx7LpPEntT8cgb7NHBLhvzb3FvTpKs2gjRhGP4TGF7/fpboFxwyh+OEg4kTgqgKQg5Uwrdr4iyDWPIFeKSi5KKbpiFFM4RsJRiZswE+W4CZjow5YfMj3UxiW4VUVmmteizFjnJjOWjsxYejJjScNvVVdmrIvMnExmVIQTiXP0vlIz7SIzJ5IZFW4CJvqw5Yes/jLTckSZsc9NZmwdmbH1ZMaWht+urszYF5k5mcyoCCcS5+h9pWbaRWZOJDMq3ARM9GHLD1n9ZeZGejRzzk1mHB2ZcfRkxpGG36muzDgXmTmZzKgIJxLn6H2lZtpFZk4kMyrcBEz0YcsP2T+QmdsoiOLjMpOZFfZZH7CHRjMUosxmhAltE5+l7mes78T8qiUoSbL2PfxCHhXc3GtutUhmLOarXu99t9W1+WPhthRjXfYPmuxAXa3J2etQc+NSJGTb4yRJMxf4UKgzS//Q1dmB3m/1c3aWtITsdvHAPP63Uk2NJ2C94qpB2xuJtr3erWEYpbS16khb9fNY7WirW1w1aNuSaNtu8k8pbe0a0Vbjz+3a0Va3uGrQVvu2dWpE291tq/71vWK0PT6husWN2ecPjpV7ULAkAAA="/>
          <p:cNvGrpSpPr>
            <a:grpSpLocks noChangeAspect="1"/>
          </p:cNvGrpSpPr>
          <p:nvPr/>
        </p:nvGrpSpPr>
        <p:grpSpPr>
          <a:xfrm>
            <a:off x="4591050" y="2015490"/>
            <a:ext cx="7224395" cy="3853815"/>
            <a:chOff x="2247905" y="1782178"/>
            <a:chExt cx="7584317" cy="4045798"/>
          </a:xfrm>
        </p:grpSpPr>
        <p:sp>
          <p:nvSpPr>
            <p:cNvPr id="109" name="RelativeShape4"/>
            <p:cNvSpPr/>
            <p:nvPr/>
          </p:nvSpPr>
          <p:spPr>
            <a:xfrm>
              <a:off x="2247905" y="1782178"/>
              <a:ext cx="5010145" cy="1548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0" name="RelativeShape3"/>
            <p:cNvSpPr/>
            <p:nvPr/>
          </p:nvSpPr>
          <p:spPr>
            <a:xfrm>
              <a:off x="2247905" y="2010778"/>
              <a:ext cx="5010145" cy="165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1" name="RelativeShape2"/>
            <p:cNvSpPr/>
            <p:nvPr/>
          </p:nvSpPr>
          <p:spPr>
            <a:xfrm>
              <a:off x="2247905" y="2248903"/>
              <a:ext cx="5010145" cy="164045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2" name="RelativeShape1"/>
            <p:cNvSpPr/>
            <p:nvPr/>
          </p:nvSpPr>
          <p:spPr>
            <a:xfrm>
              <a:off x="2247905" y="2485441"/>
              <a:ext cx="5010145" cy="164045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56" name="ValueBack4"/>
            <p:cNvSpPr/>
            <p:nvPr/>
          </p:nvSpPr>
          <p:spPr bwMode="auto">
            <a:xfrm>
              <a:off x="7258050" y="1782179"/>
              <a:ext cx="2574172" cy="3287459"/>
            </a:xfrm>
            <a:custGeom>
              <a:avLst/>
              <a:gdLst>
                <a:gd name="connsiteX0" fmla="*/ 0 w 2574172"/>
                <a:gd name="connsiteY0" fmla="*/ 0 h 3287459"/>
                <a:gd name="connsiteX1" fmla="*/ 120561 w 2574172"/>
                <a:gd name="connsiteY1" fmla="*/ 0 h 3287459"/>
                <a:gd name="connsiteX2" fmla="*/ 944717 w 2574172"/>
                <a:gd name="connsiteY2" fmla="*/ 0 h 3287459"/>
                <a:gd name="connsiteX3" fmla="*/ 2574172 w 2574172"/>
                <a:gd name="connsiteY3" fmla="*/ 1635095 h 3287459"/>
                <a:gd name="connsiteX4" fmla="*/ 944717 w 2574172"/>
                <a:gd name="connsiteY4" fmla="*/ 3280539 h 3287459"/>
                <a:gd name="connsiteX5" fmla="*/ 0 w 2574172"/>
                <a:gd name="connsiteY5" fmla="*/ 3287459 h 3287459"/>
                <a:gd name="connsiteX6" fmla="*/ 0 w 2574172"/>
                <a:gd name="connsiteY6" fmla="*/ 3121880 h 3287459"/>
                <a:gd name="connsiteX7" fmla="*/ 186880 w 2574172"/>
                <a:gd name="connsiteY7" fmla="*/ 3120511 h 3287459"/>
                <a:gd name="connsiteX8" fmla="*/ 944717 w 2574172"/>
                <a:gd name="connsiteY8" fmla="*/ 3114960 h 3287459"/>
                <a:gd name="connsiteX9" fmla="*/ 2419477 w 2574172"/>
                <a:gd name="connsiteY9" fmla="*/ 1635095 h 3287459"/>
                <a:gd name="connsiteX10" fmla="*/ 944717 w 2574172"/>
                <a:gd name="connsiteY10" fmla="*/ 155231 h 3287459"/>
                <a:gd name="connsiteX11" fmla="*/ 445325 w 2574172"/>
                <a:gd name="connsiteY11" fmla="*/ 156171 h 3287459"/>
                <a:gd name="connsiteX12" fmla="*/ 0 w 2574172"/>
                <a:gd name="connsiteY12" fmla="*/ 157009 h 328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74172" h="3287459">
                  <a:moveTo>
                    <a:pt x="0" y="0"/>
                  </a:moveTo>
                  <a:lnTo>
                    <a:pt x="120561" y="0"/>
                  </a:lnTo>
                  <a:cubicBezTo>
                    <a:pt x="944717" y="0"/>
                    <a:pt x="944717" y="0"/>
                    <a:pt x="944717" y="0"/>
                  </a:cubicBezTo>
                  <a:cubicBezTo>
                    <a:pt x="1841948" y="0"/>
                    <a:pt x="2574172" y="734758"/>
                    <a:pt x="2574172" y="1635095"/>
                  </a:cubicBezTo>
                  <a:cubicBezTo>
                    <a:pt x="2574172" y="2545781"/>
                    <a:pt x="1841948" y="3280539"/>
                    <a:pt x="944717" y="3280539"/>
                  </a:cubicBezTo>
                  <a:lnTo>
                    <a:pt x="0" y="3287459"/>
                  </a:lnTo>
                  <a:lnTo>
                    <a:pt x="0" y="3121880"/>
                  </a:lnTo>
                  <a:lnTo>
                    <a:pt x="186880" y="3120511"/>
                  </a:lnTo>
                  <a:cubicBezTo>
                    <a:pt x="944717" y="3114960"/>
                    <a:pt x="944717" y="3114960"/>
                    <a:pt x="944717" y="3114960"/>
                  </a:cubicBezTo>
                  <a:cubicBezTo>
                    <a:pt x="1759444" y="3114960"/>
                    <a:pt x="2419477" y="2452643"/>
                    <a:pt x="2419477" y="1635095"/>
                  </a:cubicBezTo>
                  <a:cubicBezTo>
                    <a:pt x="2419477" y="817548"/>
                    <a:pt x="1759444" y="155231"/>
                    <a:pt x="944717" y="155231"/>
                  </a:cubicBezTo>
                  <a:cubicBezTo>
                    <a:pt x="772941" y="155554"/>
                    <a:pt x="606533" y="155867"/>
                    <a:pt x="445325" y="156171"/>
                  </a:cubicBezTo>
                  <a:lnTo>
                    <a:pt x="0" y="157009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57" name="ValueBack3"/>
            <p:cNvSpPr/>
            <p:nvPr/>
          </p:nvSpPr>
          <p:spPr bwMode="auto">
            <a:xfrm>
              <a:off x="7258051" y="2010778"/>
              <a:ext cx="2326521" cy="2820683"/>
            </a:xfrm>
            <a:custGeom>
              <a:avLst/>
              <a:gdLst>
                <a:gd name="connsiteX0" fmla="*/ 923906 w 2326521"/>
                <a:gd name="connsiteY0" fmla="*/ 0 h 2820683"/>
                <a:gd name="connsiteX1" fmla="*/ 2326521 w 2326521"/>
                <a:gd name="connsiteY1" fmla="*/ 1406909 h 2820683"/>
                <a:gd name="connsiteX2" fmla="*/ 923906 w 2326521"/>
                <a:gd name="connsiteY2" fmla="*/ 2813818 h 2820683"/>
                <a:gd name="connsiteX3" fmla="*/ 0 w 2326521"/>
                <a:gd name="connsiteY3" fmla="*/ 2820683 h 2820683"/>
                <a:gd name="connsiteX4" fmla="*/ 0 w 2326521"/>
                <a:gd name="connsiteY4" fmla="*/ 2665509 h 2820683"/>
                <a:gd name="connsiteX5" fmla="*/ 177107 w 2326521"/>
                <a:gd name="connsiteY5" fmla="*/ 2664193 h 2820683"/>
                <a:gd name="connsiteX6" fmla="*/ 923906 w 2326521"/>
                <a:gd name="connsiteY6" fmla="*/ 2658644 h 2820683"/>
                <a:gd name="connsiteX7" fmla="*/ 2171820 w 2326521"/>
                <a:gd name="connsiteY7" fmla="*/ 1406909 h 2820683"/>
                <a:gd name="connsiteX8" fmla="*/ 923906 w 2326521"/>
                <a:gd name="connsiteY8" fmla="*/ 165519 h 2820683"/>
                <a:gd name="connsiteX9" fmla="*/ 103340 w 2326521"/>
                <a:gd name="connsiteY9" fmla="*/ 165519 h 2820683"/>
                <a:gd name="connsiteX10" fmla="*/ 0 w 2326521"/>
                <a:gd name="connsiteY10" fmla="*/ 165519 h 2820683"/>
                <a:gd name="connsiteX11" fmla="*/ 0 w 2326521"/>
                <a:gd name="connsiteY11" fmla="*/ 2050 h 2820683"/>
                <a:gd name="connsiteX12" fmla="*/ 94235 w 2326521"/>
                <a:gd name="connsiteY12" fmla="*/ 1841 h 2820683"/>
                <a:gd name="connsiteX13" fmla="*/ 923906 w 2326521"/>
                <a:gd name="connsiteY13" fmla="*/ 0 h 2820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26521" h="2820683">
                  <a:moveTo>
                    <a:pt x="923906" y="0"/>
                  </a:moveTo>
                  <a:cubicBezTo>
                    <a:pt x="1697406" y="0"/>
                    <a:pt x="2326521" y="631040"/>
                    <a:pt x="2326521" y="1406909"/>
                  </a:cubicBezTo>
                  <a:cubicBezTo>
                    <a:pt x="2326521" y="2182778"/>
                    <a:pt x="1697406" y="2813818"/>
                    <a:pt x="923906" y="2813818"/>
                  </a:cubicBezTo>
                  <a:lnTo>
                    <a:pt x="0" y="2820683"/>
                  </a:lnTo>
                  <a:lnTo>
                    <a:pt x="0" y="2665509"/>
                  </a:lnTo>
                  <a:lnTo>
                    <a:pt x="177107" y="2664193"/>
                  </a:lnTo>
                  <a:cubicBezTo>
                    <a:pt x="923906" y="2658644"/>
                    <a:pt x="923906" y="2658644"/>
                    <a:pt x="923906" y="2658644"/>
                  </a:cubicBezTo>
                  <a:cubicBezTo>
                    <a:pt x="1614900" y="2658644"/>
                    <a:pt x="2171820" y="2100019"/>
                    <a:pt x="2171820" y="1406909"/>
                  </a:cubicBezTo>
                  <a:cubicBezTo>
                    <a:pt x="2171820" y="724145"/>
                    <a:pt x="1614900" y="165519"/>
                    <a:pt x="923906" y="165519"/>
                  </a:cubicBezTo>
                  <a:cubicBezTo>
                    <a:pt x="632554" y="165519"/>
                    <a:pt x="359411" y="165519"/>
                    <a:pt x="103340" y="165519"/>
                  </a:cubicBezTo>
                  <a:lnTo>
                    <a:pt x="0" y="165519"/>
                  </a:lnTo>
                  <a:lnTo>
                    <a:pt x="0" y="2050"/>
                  </a:lnTo>
                  <a:lnTo>
                    <a:pt x="94235" y="1841"/>
                  </a:lnTo>
                  <a:cubicBezTo>
                    <a:pt x="923906" y="0"/>
                    <a:pt x="923906" y="0"/>
                    <a:pt x="92390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58" name="ValueBack2"/>
            <p:cNvSpPr/>
            <p:nvPr/>
          </p:nvSpPr>
          <p:spPr bwMode="auto">
            <a:xfrm>
              <a:off x="7258050" y="2248903"/>
              <a:ext cx="2088397" cy="2355516"/>
            </a:xfrm>
            <a:custGeom>
              <a:avLst/>
              <a:gdLst>
                <a:gd name="connsiteX0" fmla="*/ 0 w 2088397"/>
                <a:gd name="connsiteY0" fmla="*/ 0 h 2355516"/>
                <a:gd name="connsiteX1" fmla="*/ 107974 w 2088397"/>
                <a:gd name="connsiteY1" fmla="*/ 0 h 2355516"/>
                <a:gd name="connsiteX2" fmla="*/ 912989 w 2088397"/>
                <a:gd name="connsiteY2" fmla="*/ 0 h 2355516"/>
                <a:gd name="connsiteX3" fmla="*/ 2088397 w 2088397"/>
                <a:gd name="connsiteY3" fmla="*/ 1179513 h 2355516"/>
                <a:gd name="connsiteX4" fmla="*/ 912989 w 2088397"/>
                <a:gd name="connsiteY4" fmla="*/ 2348679 h 2355516"/>
                <a:gd name="connsiteX5" fmla="*/ 0 w 2088397"/>
                <a:gd name="connsiteY5" fmla="*/ 2355516 h 2355516"/>
                <a:gd name="connsiteX6" fmla="*/ 0 w 2088397"/>
                <a:gd name="connsiteY6" fmla="*/ 2189970 h 2355516"/>
                <a:gd name="connsiteX7" fmla="*/ 171919 w 2088397"/>
                <a:gd name="connsiteY7" fmla="*/ 2188683 h 2355516"/>
                <a:gd name="connsiteX8" fmla="*/ 912989 w 2088397"/>
                <a:gd name="connsiteY8" fmla="*/ 2183133 h 2355516"/>
                <a:gd name="connsiteX9" fmla="*/ 1923428 w 2088397"/>
                <a:gd name="connsiteY9" fmla="*/ 1179513 h 2355516"/>
                <a:gd name="connsiteX10" fmla="*/ 912989 w 2088397"/>
                <a:gd name="connsiteY10" fmla="*/ 165546 h 2355516"/>
                <a:gd name="connsiteX11" fmla="*/ 236021 w 2088397"/>
                <a:gd name="connsiteY11" fmla="*/ 165546 h 2355516"/>
                <a:gd name="connsiteX12" fmla="*/ 0 w 2088397"/>
                <a:gd name="connsiteY12" fmla="*/ 165546 h 235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88397" h="2355516">
                  <a:moveTo>
                    <a:pt x="0" y="0"/>
                  </a:moveTo>
                  <a:lnTo>
                    <a:pt x="107974" y="0"/>
                  </a:lnTo>
                  <a:cubicBezTo>
                    <a:pt x="912989" y="0"/>
                    <a:pt x="912989" y="0"/>
                    <a:pt x="912989" y="0"/>
                  </a:cubicBezTo>
                  <a:cubicBezTo>
                    <a:pt x="1562556" y="0"/>
                    <a:pt x="2088397" y="527677"/>
                    <a:pt x="2088397" y="1179513"/>
                  </a:cubicBezTo>
                  <a:cubicBezTo>
                    <a:pt x="2088397" y="1821002"/>
                    <a:pt x="1562556" y="2348679"/>
                    <a:pt x="912989" y="2348679"/>
                  </a:cubicBezTo>
                  <a:lnTo>
                    <a:pt x="0" y="2355516"/>
                  </a:lnTo>
                  <a:lnTo>
                    <a:pt x="0" y="2189970"/>
                  </a:lnTo>
                  <a:lnTo>
                    <a:pt x="171919" y="2188683"/>
                  </a:lnTo>
                  <a:cubicBezTo>
                    <a:pt x="912989" y="2183133"/>
                    <a:pt x="912989" y="2183133"/>
                    <a:pt x="912989" y="2183133"/>
                  </a:cubicBezTo>
                  <a:cubicBezTo>
                    <a:pt x="1469761" y="2183133"/>
                    <a:pt x="1923428" y="1738229"/>
                    <a:pt x="1923428" y="1179513"/>
                  </a:cubicBezTo>
                  <a:cubicBezTo>
                    <a:pt x="1923428" y="620796"/>
                    <a:pt x="1469761" y="165546"/>
                    <a:pt x="912989" y="165546"/>
                  </a:cubicBezTo>
                  <a:cubicBezTo>
                    <a:pt x="672623" y="165546"/>
                    <a:pt x="447280" y="165546"/>
                    <a:pt x="236021" y="165546"/>
                  </a:cubicBezTo>
                  <a:lnTo>
                    <a:pt x="0" y="165546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59" name="ValueBack1"/>
            <p:cNvSpPr/>
            <p:nvPr/>
          </p:nvSpPr>
          <p:spPr bwMode="auto">
            <a:xfrm>
              <a:off x="7258050" y="2485441"/>
              <a:ext cx="1842334" cy="1880830"/>
            </a:xfrm>
            <a:custGeom>
              <a:avLst/>
              <a:gdLst>
                <a:gd name="connsiteX0" fmla="*/ 0 w 1842334"/>
                <a:gd name="connsiteY0" fmla="*/ 0 h 1880830"/>
                <a:gd name="connsiteX1" fmla="*/ 49565 w 1842334"/>
                <a:gd name="connsiteY1" fmla="*/ 0 h 1880830"/>
                <a:gd name="connsiteX2" fmla="*/ 903704 w 1842334"/>
                <a:gd name="connsiteY2" fmla="*/ 0 h 1880830"/>
                <a:gd name="connsiteX3" fmla="*/ 1842334 w 1842334"/>
                <a:gd name="connsiteY3" fmla="*/ 942182 h 1880830"/>
                <a:gd name="connsiteX4" fmla="*/ 903704 w 1842334"/>
                <a:gd name="connsiteY4" fmla="*/ 1874010 h 1880830"/>
                <a:gd name="connsiteX5" fmla="*/ 0 w 1842334"/>
                <a:gd name="connsiteY5" fmla="*/ 1880830 h 1880830"/>
                <a:gd name="connsiteX6" fmla="*/ 0 w 1842334"/>
                <a:gd name="connsiteY6" fmla="*/ 1725526 h 1880830"/>
                <a:gd name="connsiteX7" fmla="*/ 167879 w 1842334"/>
                <a:gd name="connsiteY7" fmla="*/ 1724259 h 1880830"/>
                <a:gd name="connsiteX8" fmla="*/ 903704 w 1842334"/>
                <a:gd name="connsiteY8" fmla="*/ 1718705 h 1880830"/>
                <a:gd name="connsiteX9" fmla="*/ 1677300 w 1842334"/>
                <a:gd name="connsiteY9" fmla="*/ 942182 h 1880830"/>
                <a:gd name="connsiteX10" fmla="*/ 903704 w 1842334"/>
                <a:gd name="connsiteY10" fmla="*/ 165658 h 1880830"/>
                <a:gd name="connsiteX11" fmla="*/ 130911 w 1842334"/>
                <a:gd name="connsiteY11" fmla="*/ 165658 h 1880830"/>
                <a:gd name="connsiteX12" fmla="*/ 0 w 1842334"/>
                <a:gd name="connsiteY12" fmla="*/ 165658 h 1880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42334" h="1880830">
                  <a:moveTo>
                    <a:pt x="0" y="0"/>
                  </a:moveTo>
                  <a:lnTo>
                    <a:pt x="49565" y="0"/>
                  </a:lnTo>
                  <a:cubicBezTo>
                    <a:pt x="903704" y="0"/>
                    <a:pt x="903704" y="0"/>
                    <a:pt x="903704" y="0"/>
                  </a:cubicBezTo>
                  <a:cubicBezTo>
                    <a:pt x="1419435" y="0"/>
                    <a:pt x="1842334" y="424499"/>
                    <a:pt x="1842334" y="942182"/>
                  </a:cubicBezTo>
                  <a:cubicBezTo>
                    <a:pt x="1842334" y="1459864"/>
                    <a:pt x="1419435" y="1874010"/>
                    <a:pt x="903704" y="1874010"/>
                  </a:cubicBezTo>
                  <a:lnTo>
                    <a:pt x="0" y="1880830"/>
                  </a:lnTo>
                  <a:lnTo>
                    <a:pt x="0" y="1725526"/>
                  </a:lnTo>
                  <a:lnTo>
                    <a:pt x="167879" y="1724259"/>
                  </a:lnTo>
                  <a:cubicBezTo>
                    <a:pt x="903704" y="1718705"/>
                    <a:pt x="903704" y="1718705"/>
                    <a:pt x="903704" y="1718705"/>
                  </a:cubicBezTo>
                  <a:cubicBezTo>
                    <a:pt x="1326603" y="1718705"/>
                    <a:pt x="1677300" y="1366681"/>
                    <a:pt x="1677300" y="942182"/>
                  </a:cubicBezTo>
                  <a:cubicBezTo>
                    <a:pt x="1677300" y="507329"/>
                    <a:pt x="1326603" y="165658"/>
                    <a:pt x="903704" y="165658"/>
                  </a:cubicBezTo>
                  <a:cubicBezTo>
                    <a:pt x="620375" y="165658"/>
                    <a:pt x="363607" y="165658"/>
                    <a:pt x="130911" y="165658"/>
                  </a:cubicBezTo>
                  <a:lnTo>
                    <a:pt x="0" y="165658"/>
                  </a:lnTo>
                  <a:close/>
                </a:path>
              </a:pathLst>
            </a:custGeom>
            <a:solidFill>
              <a:srgbClr val="5B9B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cxnSp>
          <p:nvCxnSpPr>
            <p:cNvPr id="60" name="SorbShape4"/>
            <p:cNvCxnSpPr/>
            <p:nvPr/>
          </p:nvCxnSpPr>
          <p:spPr>
            <a:xfrm>
              <a:off x="2672021" y="1859578"/>
              <a:ext cx="0" cy="982737"/>
            </a:xfrm>
            <a:prstGeom prst="line">
              <a:avLst/>
            </a:prstGeom>
            <a:noFill/>
            <a:ln w="19050" cap="flat" cmpd="sng" algn="ctr">
              <a:solidFill>
                <a:srgbClr val="FFC000"/>
              </a:solidFill>
              <a:prstDash val="solid"/>
              <a:miter lim="800000"/>
              <a:tailEnd type="oval" w="lg" len="lg"/>
            </a:ln>
            <a:effectLst/>
          </p:spPr>
        </p:cxnSp>
        <p:cxnSp>
          <p:nvCxnSpPr>
            <p:cNvPr id="61" name="SorbShape3"/>
            <p:cNvCxnSpPr/>
            <p:nvPr/>
          </p:nvCxnSpPr>
          <p:spPr>
            <a:xfrm>
              <a:off x="3423543" y="2093578"/>
              <a:ext cx="0" cy="3132193"/>
            </a:xfrm>
            <a:prstGeom prst="line">
              <a:avLst/>
            </a:prstGeom>
            <a:noFill/>
            <a:ln w="19050" cap="flat" cmpd="sng" algn="ctr">
              <a:solidFill>
                <a:srgbClr val="A5A5A5"/>
              </a:solidFill>
              <a:prstDash val="solid"/>
              <a:miter lim="800000"/>
              <a:tailEnd type="oval" w="lg" len="lg"/>
            </a:ln>
            <a:effectLst/>
          </p:spPr>
        </p:cxnSp>
        <p:cxnSp>
          <p:nvCxnSpPr>
            <p:cNvPr id="62" name="SorbShape2"/>
            <p:cNvCxnSpPr/>
            <p:nvPr/>
          </p:nvCxnSpPr>
          <p:spPr>
            <a:xfrm>
              <a:off x="4325369" y="2330925"/>
              <a:ext cx="0" cy="2119503"/>
            </a:xfrm>
            <a:prstGeom prst="line">
              <a:avLst/>
            </a:prstGeom>
            <a:noFill/>
            <a:ln w="19050" cap="flat" cmpd="sng" algn="ctr">
              <a:solidFill>
                <a:srgbClr val="FEAC67"/>
              </a:solidFill>
              <a:prstDash val="solid"/>
              <a:miter lim="800000"/>
              <a:tailEnd type="oval" w="lg" len="lg"/>
            </a:ln>
            <a:effectLst/>
          </p:spPr>
        </p:cxnSp>
        <p:cxnSp>
          <p:nvCxnSpPr>
            <p:cNvPr id="63" name="SorbShape1"/>
            <p:cNvCxnSpPr/>
            <p:nvPr/>
          </p:nvCxnSpPr>
          <p:spPr>
            <a:xfrm>
              <a:off x="5177093" y="2567464"/>
              <a:ext cx="0" cy="1219173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  <a:tailEnd type="oval" w="lg" len="lg"/>
            </a:ln>
            <a:effectLst/>
          </p:spPr>
        </p:cxnSp>
        <p:sp>
          <p:nvSpPr>
            <p:cNvPr id="64" name="ValueText4"/>
            <p:cNvSpPr txBox="1"/>
            <p:nvPr/>
          </p:nvSpPr>
          <p:spPr>
            <a:xfrm>
              <a:off x="2445126" y="3203638"/>
              <a:ext cx="453791" cy="240882"/>
            </a:xfrm>
            <a:prstGeom prst="rect">
              <a:avLst/>
            </a:prstGeom>
          </p:spPr>
          <p:txBody>
            <a:bodyPr wrap="none" lIns="0" tIns="0" rIns="0" bIns="0" numCol="1">
              <a:prstTxWarp prst="textPlain">
                <a:avLst/>
              </a:prstTxWarp>
              <a:normAutofit fontScale="82500" lnSpcReduction="20000"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89%</a:t>
              </a:r>
            </a:p>
          </p:txBody>
        </p:sp>
        <p:sp>
          <p:nvSpPr>
            <p:cNvPr id="65" name="ValueText3"/>
            <p:cNvSpPr txBox="1"/>
            <p:nvPr/>
          </p:nvSpPr>
          <p:spPr>
            <a:xfrm>
              <a:off x="3196648" y="5587094"/>
              <a:ext cx="453791" cy="240882"/>
            </a:xfrm>
            <a:prstGeom prst="rect">
              <a:avLst/>
            </a:prstGeom>
          </p:spPr>
          <p:txBody>
            <a:bodyPr wrap="none" lIns="0" tIns="0" rIns="0" bIns="0" numCol="1">
              <a:prstTxWarp prst="textPlain">
                <a:avLst/>
              </a:prstTxWarp>
              <a:normAutofit fontScale="82500" lnSpcReduction="20000"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74%</a:t>
              </a:r>
            </a:p>
          </p:txBody>
        </p:sp>
        <p:sp>
          <p:nvSpPr>
            <p:cNvPr id="66" name="ValueText1"/>
            <p:cNvSpPr txBox="1"/>
            <p:nvPr/>
          </p:nvSpPr>
          <p:spPr>
            <a:xfrm>
              <a:off x="4950197" y="4147960"/>
              <a:ext cx="453791" cy="240882"/>
            </a:xfrm>
            <a:prstGeom prst="rect">
              <a:avLst/>
            </a:prstGeom>
            <a:noFill/>
          </p:spPr>
          <p:txBody>
            <a:bodyPr wrap="none" lIns="0" tIns="0" rIns="0" bIns="0" numCol="1">
              <a:prstTxWarp prst="textPlain">
                <a:avLst/>
              </a:prstTxWarp>
              <a:normAutofit fontScale="82500" lnSpcReduction="20000"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39%</a:t>
              </a:r>
            </a:p>
          </p:txBody>
        </p:sp>
        <p:sp>
          <p:nvSpPr>
            <p:cNvPr id="67" name="ValueShape1"/>
            <p:cNvSpPr/>
            <p:nvPr/>
          </p:nvSpPr>
          <p:spPr>
            <a:xfrm>
              <a:off x="5304093" y="2485441"/>
              <a:ext cx="1953957" cy="164045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68" name="ValueShape2"/>
            <p:cNvSpPr/>
            <p:nvPr/>
          </p:nvSpPr>
          <p:spPr>
            <a:xfrm>
              <a:off x="4452369" y="2248903"/>
              <a:ext cx="2805681" cy="164045"/>
            </a:xfrm>
            <a:prstGeom prst="rect">
              <a:avLst/>
            </a:prstGeom>
            <a:solidFill>
              <a:srgbClr val="FEAC6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69" name="ValueShape3"/>
            <p:cNvSpPr/>
            <p:nvPr/>
          </p:nvSpPr>
          <p:spPr>
            <a:xfrm>
              <a:off x="3550543" y="2010778"/>
              <a:ext cx="3707507" cy="165600"/>
            </a:xfrm>
            <a:prstGeom prst="rect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70" name="ValueShape4"/>
            <p:cNvSpPr/>
            <p:nvPr/>
          </p:nvSpPr>
          <p:spPr>
            <a:xfrm>
              <a:off x="2799021" y="1782178"/>
              <a:ext cx="4459029" cy="15480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71" name="ValueText2"/>
            <p:cNvSpPr txBox="1"/>
            <p:nvPr/>
          </p:nvSpPr>
          <p:spPr>
            <a:xfrm>
              <a:off x="4098474" y="4811751"/>
              <a:ext cx="453791" cy="240882"/>
            </a:xfrm>
            <a:prstGeom prst="rect">
              <a:avLst/>
            </a:prstGeom>
            <a:noFill/>
          </p:spPr>
          <p:txBody>
            <a:bodyPr wrap="none" lIns="0" tIns="0" rIns="0" bIns="0" numCol="1">
              <a:prstTxWarp prst="textPlain">
                <a:avLst/>
              </a:prstTxWarp>
              <a:normAutofit fontScale="87500" lnSpcReduction="10000"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56%</a:t>
              </a:r>
            </a:p>
          </p:txBody>
        </p:sp>
        <p:sp>
          <p:nvSpPr>
            <p:cNvPr id="73" name="CustomText2"/>
            <p:cNvSpPr/>
            <p:nvPr/>
          </p:nvSpPr>
          <p:spPr>
            <a:xfrm>
              <a:off x="6124365" y="3139062"/>
              <a:ext cx="2412612" cy="423813"/>
            </a:xfrm>
            <a:prstGeom prst="rect">
              <a:avLst/>
            </a:prstGeom>
            <a:noFill/>
          </p:spPr>
          <p:txBody>
            <a:bodyPr wrap="none" lIns="0"/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数据分析</a:t>
              </a:r>
            </a:p>
          </p:txBody>
        </p:sp>
        <p:cxnSp>
          <p:nvCxnSpPr>
            <p:cNvPr id="74" name="ExtraShape"/>
            <p:cNvCxnSpPr/>
            <p:nvPr/>
          </p:nvCxnSpPr>
          <p:spPr>
            <a:xfrm flipH="1">
              <a:off x="6122583" y="3562165"/>
              <a:ext cx="2414396" cy="0"/>
            </a:xfrm>
            <a:prstGeom prst="straightConnector1">
              <a:avLst/>
            </a:prstGeom>
            <a:solidFill>
              <a:srgbClr val="FFFFFF"/>
            </a:solidFill>
            <a:ln w="12700" cap="flat" cmpd="sng">
              <a:solidFill>
                <a:srgbClr val="778495">
                  <a:lumMod val="90000"/>
                </a:srgbClr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3" name="hammer.wav"/>
          </p:stSnd>
        </p:sndAc>
      </p:transition>
    </mc:Choice>
    <mc:Fallback xmlns="">
      <p:transition spd="slow" advTm="3000">
        <p:random/>
        <p:sndAc>
          <p:stSnd>
            <p:snd r:embed="rId6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50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50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6"/>
          <p:cNvSpPr txBox="1"/>
          <p:nvPr/>
        </p:nvSpPr>
        <p:spPr>
          <a:xfrm>
            <a:off x="354563" y="23490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4563" y="62082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 You Text Here Add You Text Here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0" y="234902"/>
            <a:ext cx="354563" cy="677408"/>
            <a:chOff x="0" y="-78772"/>
            <a:chExt cx="602082" cy="1150304"/>
          </a:xfrm>
        </p:grpSpPr>
        <p:sp>
          <p:nvSpPr>
            <p:cNvPr id="36" name="任意多边形 35"/>
            <p:cNvSpPr/>
            <p:nvPr/>
          </p:nvSpPr>
          <p:spPr>
            <a:xfrm>
              <a:off x="0" y="256213"/>
              <a:ext cx="251412" cy="480334"/>
            </a:xfrm>
            <a:custGeom>
              <a:avLst/>
              <a:gdLst>
                <a:gd name="connsiteX0" fmla="*/ 0 w 251412"/>
                <a:gd name="connsiteY0" fmla="*/ 0 h 480334"/>
                <a:gd name="connsiteX1" fmla="*/ 251412 w 251412"/>
                <a:gd name="connsiteY1" fmla="*/ 240167 h 480334"/>
                <a:gd name="connsiteX2" fmla="*/ 0 w 251412"/>
                <a:gd name="connsiteY2" fmla="*/ 480334 h 480334"/>
                <a:gd name="connsiteX3" fmla="*/ 0 w 251412"/>
                <a:gd name="connsiteY3" fmla="*/ 0 h 48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12" h="480334">
                  <a:moveTo>
                    <a:pt x="0" y="0"/>
                  </a:moveTo>
                  <a:lnTo>
                    <a:pt x="251412" y="240167"/>
                  </a:lnTo>
                  <a:lnTo>
                    <a:pt x="0" y="480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0" y="-78772"/>
              <a:ext cx="602082" cy="1150304"/>
            </a:xfrm>
            <a:custGeom>
              <a:avLst/>
              <a:gdLst>
                <a:gd name="connsiteX0" fmla="*/ 0 w 441911"/>
                <a:gd name="connsiteY0" fmla="*/ 0 h 844290"/>
                <a:gd name="connsiteX1" fmla="*/ 441911 w 441911"/>
                <a:gd name="connsiteY1" fmla="*/ 422145 h 844290"/>
                <a:gd name="connsiteX2" fmla="*/ 0 w 441911"/>
                <a:gd name="connsiteY2" fmla="*/ 844290 h 844290"/>
                <a:gd name="connsiteX3" fmla="*/ 0 w 441911"/>
                <a:gd name="connsiteY3" fmla="*/ 662312 h 844290"/>
                <a:gd name="connsiteX4" fmla="*/ 251412 w 441911"/>
                <a:gd name="connsiteY4" fmla="*/ 422145 h 844290"/>
                <a:gd name="connsiteX5" fmla="*/ 0 w 441911"/>
                <a:gd name="connsiteY5" fmla="*/ 181978 h 844290"/>
                <a:gd name="connsiteX6" fmla="*/ 0 w 441911"/>
                <a:gd name="connsiteY6" fmla="*/ 0 h 8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1911" h="844290">
                  <a:moveTo>
                    <a:pt x="0" y="0"/>
                  </a:moveTo>
                  <a:lnTo>
                    <a:pt x="441911" y="422145"/>
                  </a:lnTo>
                  <a:lnTo>
                    <a:pt x="0" y="844290"/>
                  </a:lnTo>
                  <a:lnTo>
                    <a:pt x="0" y="662312"/>
                  </a:lnTo>
                  <a:lnTo>
                    <a:pt x="251412" y="422145"/>
                  </a:lnTo>
                  <a:lnTo>
                    <a:pt x="0" y="181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îsḻïḑê"/>
          <p:cNvSpPr/>
          <p:nvPr/>
        </p:nvSpPr>
        <p:spPr bwMode="auto">
          <a:xfrm>
            <a:off x="8627110" y="1047750"/>
            <a:ext cx="1591310" cy="323850"/>
          </a:xfrm>
          <a:custGeom>
            <a:avLst/>
            <a:gdLst>
              <a:gd name="T0" fmla="*/ 339 w 737"/>
              <a:gd name="T1" fmla="*/ 0 h 150"/>
              <a:gd name="T2" fmla="*/ 396 w 737"/>
              <a:gd name="T3" fmla="*/ 28 h 150"/>
              <a:gd name="T4" fmla="*/ 423 w 737"/>
              <a:gd name="T5" fmla="*/ 23 h 150"/>
              <a:gd name="T6" fmla="*/ 483 w 737"/>
              <a:gd name="T7" fmla="*/ 61 h 150"/>
              <a:gd name="T8" fmla="*/ 538 w 737"/>
              <a:gd name="T9" fmla="*/ 30 h 150"/>
              <a:gd name="T10" fmla="*/ 594 w 737"/>
              <a:gd name="T11" fmla="*/ 63 h 150"/>
              <a:gd name="T12" fmla="*/ 594 w 737"/>
              <a:gd name="T13" fmla="*/ 63 h 150"/>
              <a:gd name="T14" fmla="*/ 642 w 737"/>
              <a:gd name="T15" fmla="*/ 87 h 150"/>
              <a:gd name="T16" fmla="*/ 669 w 737"/>
              <a:gd name="T17" fmla="*/ 82 h 150"/>
              <a:gd name="T18" fmla="*/ 737 w 737"/>
              <a:gd name="T19" fmla="*/ 149 h 150"/>
              <a:gd name="T20" fmla="*/ 737 w 737"/>
              <a:gd name="T21" fmla="*/ 150 h 150"/>
              <a:gd name="T22" fmla="*/ 0 w 737"/>
              <a:gd name="T23" fmla="*/ 150 h 150"/>
              <a:gd name="T24" fmla="*/ 6 w 737"/>
              <a:gd name="T25" fmla="*/ 146 h 150"/>
              <a:gd name="T26" fmla="*/ 4 w 737"/>
              <a:gd name="T27" fmla="*/ 129 h 150"/>
              <a:gd name="T28" fmla="*/ 58 w 737"/>
              <a:gd name="T29" fmla="*/ 71 h 150"/>
              <a:gd name="T30" fmla="*/ 97 w 737"/>
              <a:gd name="T31" fmla="*/ 89 h 150"/>
              <a:gd name="T32" fmla="*/ 132 w 737"/>
              <a:gd name="T33" fmla="*/ 76 h 150"/>
              <a:gd name="T34" fmla="*/ 172 w 737"/>
              <a:gd name="T35" fmla="*/ 95 h 150"/>
              <a:gd name="T36" fmla="*/ 172 w 737"/>
              <a:gd name="T37" fmla="*/ 94 h 150"/>
              <a:gd name="T38" fmla="*/ 221 w 737"/>
              <a:gd name="T39" fmla="*/ 36 h 150"/>
              <a:gd name="T40" fmla="*/ 264 w 737"/>
              <a:gd name="T41" fmla="*/ 67 h 150"/>
              <a:gd name="T42" fmla="*/ 339 w 737"/>
              <a:gd name="T43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37" h="150">
                <a:moveTo>
                  <a:pt x="339" y="0"/>
                </a:moveTo>
                <a:cubicBezTo>
                  <a:pt x="361" y="0"/>
                  <a:pt x="382" y="11"/>
                  <a:pt x="396" y="28"/>
                </a:cubicBezTo>
                <a:cubicBezTo>
                  <a:pt x="404" y="25"/>
                  <a:pt x="413" y="23"/>
                  <a:pt x="423" y="23"/>
                </a:cubicBezTo>
                <a:cubicBezTo>
                  <a:pt x="449" y="23"/>
                  <a:pt x="472" y="38"/>
                  <a:pt x="483" y="61"/>
                </a:cubicBezTo>
                <a:cubicBezTo>
                  <a:pt x="495" y="42"/>
                  <a:pt x="515" y="30"/>
                  <a:pt x="538" y="30"/>
                </a:cubicBezTo>
                <a:cubicBezTo>
                  <a:pt x="562" y="30"/>
                  <a:pt x="583" y="43"/>
                  <a:pt x="594" y="63"/>
                </a:cubicBezTo>
                <a:cubicBezTo>
                  <a:pt x="594" y="63"/>
                  <a:pt x="594" y="63"/>
                  <a:pt x="594" y="63"/>
                </a:cubicBezTo>
                <a:cubicBezTo>
                  <a:pt x="614" y="63"/>
                  <a:pt x="632" y="73"/>
                  <a:pt x="642" y="87"/>
                </a:cubicBezTo>
                <a:cubicBezTo>
                  <a:pt x="650" y="84"/>
                  <a:pt x="659" y="82"/>
                  <a:pt x="669" y="82"/>
                </a:cubicBezTo>
                <a:cubicBezTo>
                  <a:pt x="706" y="82"/>
                  <a:pt x="737" y="112"/>
                  <a:pt x="737" y="149"/>
                </a:cubicBezTo>
                <a:cubicBezTo>
                  <a:pt x="737" y="150"/>
                  <a:pt x="737" y="150"/>
                  <a:pt x="737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2" y="148"/>
                  <a:pt x="4" y="147"/>
                  <a:pt x="6" y="146"/>
                </a:cubicBezTo>
                <a:cubicBezTo>
                  <a:pt x="4" y="140"/>
                  <a:pt x="4" y="135"/>
                  <a:pt x="4" y="129"/>
                </a:cubicBezTo>
                <a:cubicBezTo>
                  <a:pt x="4" y="97"/>
                  <a:pt x="28" y="71"/>
                  <a:pt x="58" y="71"/>
                </a:cubicBezTo>
                <a:cubicBezTo>
                  <a:pt x="73" y="71"/>
                  <a:pt x="87" y="78"/>
                  <a:pt x="97" y="89"/>
                </a:cubicBezTo>
                <a:cubicBezTo>
                  <a:pt x="107" y="81"/>
                  <a:pt x="119" y="76"/>
                  <a:pt x="132" y="76"/>
                </a:cubicBezTo>
                <a:cubicBezTo>
                  <a:pt x="148" y="76"/>
                  <a:pt x="162" y="83"/>
                  <a:pt x="172" y="95"/>
                </a:cubicBezTo>
                <a:cubicBezTo>
                  <a:pt x="172" y="94"/>
                  <a:pt x="172" y="94"/>
                  <a:pt x="172" y="94"/>
                </a:cubicBezTo>
                <a:cubicBezTo>
                  <a:pt x="172" y="62"/>
                  <a:pt x="194" y="36"/>
                  <a:pt x="221" y="36"/>
                </a:cubicBezTo>
                <a:cubicBezTo>
                  <a:pt x="239" y="36"/>
                  <a:pt x="256" y="48"/>
                  <a:pt x="264" y="67"/>
                </a:cubicBezTo>
                <a:cubicBezTo>
                  <a:pt x="271" y="29"/>
                  <a:pt x="302" y="0"/>
                  <a:pt x="33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/>
          </a:p>
        </p:txBody>
      </p:sp>
      <p:grpSp>
        <p:nvGrpSpPr>
          <p:cNvPr id="2" name="bff0905d-d952-4424-9dd8-89b8a0a25aa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/>
        </p:nvGrpSpPr>
        <p:grpSpPr>
          <a:xfrm>
            <a:off x="2533295" y="1771015"/>
            <a:ext cx="8979234" cy="3598808"/>
            <a:chOff x="4095652" y="1944000"/>
            <a:chExt cx="8221338" cy="3295181"/>
          </a:xfrm>
        </p:grpSpPr>
        <p:grpSp>
          <p:nvGrpSpPr>
            <p:cNvPr id="7" name="ïṡḻíḓe"/>
            <p:cNvGrpSpPr/>
            <p:nvPr/>
          </p:nvGrpSpPr>
          <p:grpSpPr>
            <a:xfrm>
              <a:off x="4095652" y="1944000"/>
              <a:ext cx="2991588" cy="3295181"/>
              <a:chOff x="4600206" y="1944000"/>
              <a:chExt cx="2991588" cy="3295181"/>
            </a:xfrm>
          </p:grpSpPr>
          <p:sp>
            <p:nvSpPr>
              <p:cNvPr id="17" name="í$ḻîḍe"/>
              <p:cNvSpPr/>
              <p:nvPr/>
            </p:nvSpPr>
            <p:spPr>
              <a:xfrm>
                <a:off x="4998944" y="3044495"/>
                <a:ext cx="2215754" cy="10134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请在此处添加描述性文字，或直接粘贴复制粘贴准备好的文字。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请在此处添加描述性文字，或直接粘贴复制粘贴准备好的文字。</a:t>
                </a:r>
              </a:p>
            </p:txBody>
          </p:sp>
          <p:sp>
            <p:nvSpPr>
              <p:cNvPr id="18" name="ïśľiḋe"/>
              <p:cNvSpPr/>
              <p:nvPr/>
            </p:nvSpPr>
            <p:spPr bwMode="auto">
              <a:xfrm>
                <a:off x="5621457" y="2616418"/>
                <a:ext cx="1970337" cy="2611604"/>
              </a:xfrm>
              <a:custGeom>
                <a:avLst/>
                <a:gdLst>
                  <a:gd name="T0" fmla="*/ 764 w 804"/>
                  <a:gd name="T1" fmla="*/ 744 h 964"/>
                  <a:gd name="T2" fmla="*/ 584 w 804"/>
                  <a:gd name="T3" fmla="*/ 924 h 964"/>
                  <a:gd name="T4" fmla="*/ 0 w 804"/>
                  <a:gd name="T5" fmla="*/ 924 h 964"/>
                  <a:gd name="T6" fmla="*/ 0 w 804"/>
                  <a:gd name="T7" fmla="*/ 964 h 964"/>
                  <a:gd name="T8" fmla="*/ 584 w 804"/>
                  <a:gd name="T9" fmla="*/ 964 h 964"/>
                  <a:gd name="T10" fmla="*/ 804 w 804"/>
                  <a:gd name="T11" fmla="*/ 744 h 964"/>
                  <a:gd name="T12" fmla="*/ 804 w 804"/>
                  <a:gd name="T13" fmla="*/ 0 h 964"/>
                  <a:gd name="T14" fmla="*/ 764 w 804"/>
                  <a:gd name="T15" fmla="*/ 0 h 964"/>
                  <a:gd name="T16" fmla="*/ 764 w 804"/>
                  <a:gd name="T17" fmla="*/ 74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4" h="964">
                    <a:moveTo>
                      <a:pt x="764" y="744"/>
                    </a:moveTo>
                    <a:cubicBezTo>
                      <a:pt x="764" y="843"/>
                      <a:pt x="683" y="924"/>
                      <a:pt x="584" y="924"/>
                    </a:cubicBezTo>
                    <a:cubicBezTo>
                      <a:pt x="0" y="924"/>
                      <a:pt x="0" y="924"/>
                      <a:pt x="0" y="924"/>
                    </a:cubicBezTo>
                    <a:cubicBezTo>
                      <a:pt x="0" y="964"/>
                      <a:pt x="0" y="964"/>
                      <a:pt x="0" y="964"/>
                    </a:cubicBezTo>
                    <a:cubicBezTo>
                      <a:pt x="584" y="964"/>
                      <a:pt x="584" y="964"/>
                      <a:pt x="584" y="964"/>
                    </a:cubicBezTo>
                    <a:cubicBezTo>
                      <a:pt x="705" y="964"/>
                      <a:pt x="804" y="865"/>
                      <a:pt x="804" y="744"/>
                    </a:cubicBezTo>
                    <a:cubicBezTo>
                      <a:pt x="804" y="0"/>
                      <a:pt x="804" y="0"/>
                      <a:pt x="804" y="0"/>
                    </a:cubicBezTo>
                    <a:cubicBezTo>
                      <a:pt x="764" y="0"/>
                      <a:pt x="764" y="0"/>
                      <a:pt x="764" y="0"/>
                    </a:cubicBezTo>
                    <a:lnTo>
                      <a:pt x="764" y="744"/>
                    </a:lnTo>
                    <a:close/>
                  </a:path>
                </a:pathLst>
              </a:custGeom>
              <a:solidFill>
                <a:srgbClr val="FEAC67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9" name="îşļíḓè"/>
              <p:cNvSpPr/>
              <p:nvPr/>
            </p:nvSpPr>
            <p:spPr bwMode="auto">
              <a:xfrm>
                <a:off x="4621848" y="1944000"/>
                <a:ext cx="1970337" cy="2655960"/>
              </a:xfrm>
              <a:custGeom>
                <a:avLst/>
                <a:gdLst>
                  <a:gd name="T0" fmla="*/ 40 w 804"/>
                  <a:gd name="T1" fmla="*/ 220 h 980"/>
                  <a:gd name="T2" fmla="*/ 220 w 804"/>
                  <a:gd name="T3" fmla="*/ 40 h 980"/>
                  <a:gd name="T4" fmla="*/ 804 w 804"/>
                  <a:gd name="T5" fmla="*/ 40 h 980"/>
                  <a:gd name="T6" fmla="*/ 804 w 804"/>
                  <a:gd name="T7" fmla="*/ 0 h 980"/>
                  <a:gd name="T8" fmla="*/ 220 w 804"/>
                  <a:gd name="T9" fmla="*/ 0 h 980"/>
                  <a:gd name="T10" fmla="*/ 0 w 804"/>
                  <a:gd name="T11" fmla="*/ 220 h 980"/>
                  <a:gd name="T12" fmla="*/ 0 w 804"/>
                  <a:gd name="T13" fmla="*/ 980 h 980"/>
                  <a:gd name="T14" fmla="*/ 40 w 804"/>
                  <a:gd name="T15" fmla="*/ 980 h 980"/>
                  <a:gd name="T16" fmla="*/ 40 w 804"/>
                  <a:gd name="T17" fmla="*/ 220 h 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4" h="980">
                    <a:moveTo>
                      <a:pt x="40" y="220"/>
                    </a:moveTo>
                    <a:cubicBezTo>
                      <a:pt x="40" y="121"/>
                      <a:pt x="121" y="40"/>
                      <a:pt x="220" y="40"/>
                    </a:cubicBezTo>
                    <a:cubicBezTo>
                      <a:pt x="804" y="40"/>
                      <a:pt x="804" y="40"/>
                      <a:pt x="804" y="40"/>
                    </a:cubicBezTo>
                    <a:cubicBezTo>
                      <a:pt x="804" y="0"/>
                      <a:pt x="804" y="0"/>
                      <a:pt x="804" y="0"/>
                    </a:cubicBezTo>
                    <a:cubicBezTo>
                      <a:pt x="220" y="0"/>
                      <a:pt x="220" y="0"/>
                      <a:pt x="220" y="0"/>
                    </a:cubicBezTo>
                    <a:cubicBezTo>
                      <a:pt x="99" y="0"/>
                      <a:pt x="0" y="99"/>
                      <a:pt x="0" y="220"/>
                    </a:cubicBezTo>
                    <a:cubicBezTo>
                      <a:pt x="0" y="980"/>
                      <a:pt x="0" y="980"/>
                      <a:pt x="0" y="980"/>
                    </a:cubicBezTo>
                    <a:cubicBezTo>
                      <a:pt x="40" y="980"/>
                      <a:pt x="40" y="980"/>
                      <a:pt x="40" y="980"/>
                    </a:cubicBezTo>
                    <a:lnTo>
                      <a:pt x="40" y="220"/>
                    </a:lnTo>
                    <a:close/>
                  </a:path>
                </a:pathLst>
              </a:custGeom>
              <a:solidFill>
                <a:srgbClr val="FEAC67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0" name="iṧlîďê"/>
              <p:cNvSpPr txBox="1"/>
              <p:nvPr/>
            </p:nvSpPr>
            <p:spPr>
              <a:xfrm flipH="1" flipV="1">
                <a:off x="6824949" y="1957805"/>
                <a:ext cx="766845" cy="6230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numCol="1">
                <a:prstTxWarp prst="textPlain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en-US" altLang="zh-CN" dirty="0">
                    <a:solidFill>
                      <a:srgbClr val="A5A5A5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“</a:t>
                </a:r>
              </a:p>
            </p:txBody>
          </p:sp>
          <p:sp>
            <p:nvSpPr>
              <p:cNvPr id="21" name="ïsḻíḍê"/>
              <p:cNvSpPr txBox="1"/>
              <p:nvPr/>
            </p:nvSpPr>
            <p:spPr>
              <a:xfrm>
                <a:off x="4600206" y="4616119"/>
                <a:ext cx="766845" cy="623062"/>
              </a:xfrm>
              <a:prstGeom prst="rect">
                <a:avLst/>
              </a:prstGeom>
              <a:noFill/>
            </p:spPr>
            <p:txBody>
              <a:bodyPr wrap="none" numCol="1">
                <a:prstTxWarp prst="textPlain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en-US" altLang="zh-CN" dirty="0">
                    <a:solidFill>
                      <a:srgbClr val="FEAC67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“</a:t>
                </a:r>
              </a:p>
            </p:txBody>
          </p:sp>
        </p:grpSp>
        <p:cxnSp>
          <p:nvCxnSpPr>
            <p:cNvPr id="8" name="直接连接符 7"/>
            <p:cNvCxnSpPr/>
            <p:nvPr/>
          </p:nvCxnSpPr>
          <p:spPr>
            <a:xfrm>
              <a:off x="7510199" y="3736785"/>
              <a:ext cx="4010289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ïşľïḑè"/>
            <p:cNvGrpSpPr/>
            <p:nvPr/>
          </p:nvGrpSpPr>
          <p:grpSpPr>
            <a:xfrm>
              <a:off x="7446000" y="2124520"/>
              <a:ext cx="4870990" cy="2175114"/>
              <a:chOff x="600814" y="3564001"/>
              <a:chExt cx="2921201" cy="2175114"/>
            </a:xfrm>
          </p:grpSpPr>
          <p:sp>
            <p:nvSpPr>
              <p:cNvPr id="10" name="íṣḻídé"/>
              <p:cNvSpPr txBox="1"/>
              <p:nvPr/>
            </p:nvSpPr>
            <p:spPr>
              <a:xfrm>
                <a:off x="600814" y="4035537"/>
                <a:ext cx="2921201" cy="170357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>
                  <a:lnSpc>
                    <a:spcPct val="16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请在此处添加描述性文字，或直接粘贴复制粘贴准备好的文字。</a:t>
                </a:r>
              </a:p>
              <a:p>
                <a:pPr eaLnBrk="1" hangingPunct="1">
                  <a:lnSpc>
                    <a:spcPct val="16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请在此处添加描述性文字，或直接粘贴复制粘贴准备好的文字。</a:t>
                </a:r>
              </a:p>
              <a:p>
                <a:pPr eaLnBrk="1" hangingPunct="1">
                  <a:lnSpc>
                    <a:spcPct val="16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请在此处添加描述性文字，或直接粘贴复制粘贴准备好的文字。</a:t>
                </a:r>
              </a:p>
              <a:p>
                <a:pPr eaLnBrk="1" hangingPunct="1">
                  <a:lnSpc>
                    <a:spcPct val="16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请在此处添加描述性文字，或直接粘贴复制粘贴准备好的文字。</a:t>
                </a:r>
              </a:p>
              <a:p>
                <a:pPr eaLnBrk="1" hangingPunct="1">
                  <a:lnSpc>
                    <a:spcPct val="16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  <p:sp>
            <p:nvSpPr>
              <p:cNvPr id="13" name="iṧľïďè"/>
              <p:cNvSpPr txBox="1"/>
              <p:nvPr/>
            </p:nvSpPr>
            <p:spPr>
              <a:xfrm>
                <a:off x="600814" y="3564001"/>
                <a:ext cx="2443527" cy="471820"/>
              </a:xfrm>
              <a:prstGeom prst="rect">
                <a:avLst/>
              </a:prstGeom>
              <a:noFill/>
            </p:spPr>
            <p:txBody>
              <a:bodyPr wrap="square" rtlCol="0" anchor="ctr">
                <a:normAutofit/>
              </a:bodyPr>
              <a:lstStyle>
                <a:defPPr>
                  <a:defRPr lang="zh-CN"/>
                </a:defPPr>
                <a:lvl1pPr marL="0" lvl="0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zh-CN" altLang="en-US" sz="1400" b="1" dirty="0">
                    <a:solidFill>
                      <a:srgbClr val="FEAC67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人员招聘要求</a:t>
                </a:r>
              </a:p>
            </p:txBody>
          </p:sp>
        </p:grpSp>
        <p:sp>
          <p:nvSpPr>
            <p:cNvPr id="16" name="îşḷïḑe"/>
            <p:cNvSpPr txBox="1"/>
            <p:nvPr/>
          </p:nvSpPr>
          <p:spPr>
            <a:xfrm>
              <a:off x="7446000" y="3900878"/>
              <a:ext cx="4074487" cy="471820"/>
            </a:xfrm>
            <a:prstGeom prst="rect">
              <a:avLst/>
            </a:prstGeom>
            <a:noFill/>
          </p:spPr>
          <p:txBody>
            <a:bodyPr wrap="square" rtlCol="0" anchor="ctr">
              <a:normAutofit/>
            </a:bodyPr>
            <a:lstStyle>
              <a:defPPr>
                <a:defRPr lang="zh-CN"/>
              </a:defPPr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400" b="1" dirty="0">
                  <a:solidFill>
                    <a:srgbClr val="5B9BD5"/>
                  </a:solidFill>
                  <a:latin typeface="微软雅黑" panose="020B0503020204020204" charset="-122"/>
                  <a:ea typeface="微软雅黑" panose="020B0503020204020204" charset="-122"/>
                </a:rPr>
                <a:t>人员招聘技能</a:t>
              </a:r>
            </a:p>
          </p:txBody>
        </p:sp>
      </p:grpSp>
      <p:sp>
        <p:nvSpPr>
          <p:cNvPr id="48" name="íṣḻídé"/>
          <p:cNvSpPr txBox="1"/>
          <p:nvPr/>
        </p:nvSpPr>
        <p:spPr>
          <a:xfrm>
            <a:off x="6309975" y="4447208"/>
            <a:ext cx="5320029" cy="1860550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50" name="图片 49" descr="73fdd4629a45e23a2241e9911266cee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54355" y="3681730"/>
            <a:ext cx="3848735" cy="33902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3" name="hammer.wav"/>
          </p:stSnd>
        </p:sndAc>
      </p:transition>
    </mc:Choice>
    <mc:Fallback xmlns="">
      <p:transition spd="slow" advTm="3000">
        <p:random/>
        <p:sndAc>
          <p:stSnd>
            <p:snd r:embed="rId6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tmFilter="0,0; .5, 1; 1, 1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100"/>
                            </p:stCondLst>
                            <p:childTnLst>
                              <p:par>
                                <p:cTn id="36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 animBg="1"/>
      <p:bldP spid="48" grpId="0"/>
      <p:bldP spid="4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6"/>
          <p:cNvSpPr txBox="1"/>
          <p:nvPr/>
        </p:nvSpPr>
        <p:spPr>
          <a:xfrm>
            <a:off x="354563" y="23490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4563" y="62082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 You Text Here Add You Text Here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0" y="234902"/>
            <a:ext cx="354563" cy="677408"/>
            <a:chOff x="0" y="-78772"/>
            <a:chExt cx="602082" cy="1150304"/>
          </a:xfrm>
        </p:grpSpPr>
        <p:sp>
          <p:nvSpPr>
            <p:cNvPr id="36" name="任意多边形 35"/>
            <p:cNvSpPr/>
            <p:nvPr/>
          </p:nvSpPr>
          <p:spPr>
            <a:xfrm>
              <a:off x="0" y="256213"/>
              <a:ext cx="251412" cy="480334"/>
            </a:xfrm>
            <a:custGeom>
              <a:avLst/>
              <a:gdLst>
                <a:gd name="connsiteX0" fmla="*/ 0 w 251412"/>
                <a:gd name="connsiteY0" fmla="*/ 0 h 480334"/>
                <a:gd name="connsiteX1" fmla="*/ 251412 w 251412"/>
                <a:gd name="connsiteY1" fmla="*/ 240167 h 480334"/>
                <a:gd name="connsiteX2" fmla="*/ 0 w 251412"/>
                <a:gd name="connsiteY2" fmla="*/ 480334 h 480334"/>
                <a:gd name="connsiteX3" fmla="*/ 0 w 251412"/>
                <a:gd name="connsiteY3" fmla="*/ 0 h 48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12" h="480334">
                  <a:moveTo>
                    <a:pt x="0" y="0"/>
                  </a:moveTo>
                  <a:lnTo>
                    <a:pt x="251412" y="240167"/>
                  </a:lnTo>
                  <a:lnTo>
                    <a:pt x="0" y="480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0" y="-78772"/>
              <a:ext cx="602082" cy="1150304"/>
            </a:xfrm>
            <a:custGeom>
              <a:avLst/>
              <a:gdLst>
                <a:gd name="connsiteX0" fmla="*/ 0 w 441911"/>
                <a:gd name="connsiteY0" fmla="*/ 0 h 844290"/>
                <a:gd name="connsiteX1" fmla="*/ 441911 w 441911"/>
                <a:gd name="connsiteY1" fmla="*/ 422145 h 844290"/>
                <a:gd name="connsiteX2" fmla="*/ 0 w 441911"/>
                <a:gd name="connsiteY2" fmla="*/ 844290 h 844290"/>
                <a:gd name="connsiteX3" fmla="*/ 0 w 441911"/>
                <a:gd name="connsiteY3" fmla="*/ 662312 h 844290"/>
                <a:gd name="connsiteX4" fmla="*/ 251412 w 441911"/>
                <a:gd name="connsiteY4" fmla="*/ 422145 h 844290"/>
                <a:gd name="connsiteX5" fmla="*/ 0 w 441911"/>
                <a:gd name="connsiteY5" fmla="*/ 181978 h 844290"/>
                <a:gd name="connsiteX6" fmla="*/ 0 w 441911"/>
                <a:gd name="connsiteY6" fmla="*/ 0 h 8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1911" h="844290">
                  <a:moveTo>
                    <a:pt x="0" y="0"/>
                  </a:moveTo>
                  <a:lnTo>
                    <a:pt x="441911" y="422145"/>
                  </a:lnTo>
                  <a:lnTo>
                    <a:pt x="0" y="844290"/>
                  </a:lnTo>
                  <a:lnTo>
                    <a:pt x="0" y="662312"/>
                  </a:lnTo>
                  <a:lnTo>
                    <a:pt x="251412" y="422145"/>
                  </a:lnTo>
                  <a:lnTo>
                    <a:pt x="0" y="181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00e58bec54ee0cea96948b65f6e29aeb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2695" y="1558925"/>
            <a:ext cx="4375150" cy="4375150"/>
          </a:xfrm>
          <a:prstGeom prst="rect">
            <a:avLst/>
          </a:prstGeom>
        </p:spPr>
      </p:pic>
      <p:sp>
        <p:nvSpPr>
          <p:cNvPr id="139" name="矩形: 圆角 138"/>
          <p:cNvSpPr/>
          <p:nvPr/>
        </p:nvSpPr>
        <p:spPr>
          <a:xfrm>
            <a:off x="550382" y="1559036"/>
            <a:ext cx="2736304" cy="504056"/>
          </a:xfrm>
          <a:prstGeom prst="roundRect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0" name="矩形: 圆角 139"/>
          <p:cNvSpPr/>
          <p:nvPr/>
        </p:nvSpPr>
        <p:spPr>
          <a:xfrm>
            <a:off x="8557732" y="1559036"/>
            <a:ext cx="2736304" cy="504056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1" name="矩形: 圆角 140"/>
          <p:cNvSpPr/>
          <p:nvPr/>
        </p:nvSpPr>
        <p:spPr>
          <a:xfrm>
            <a:off x="550382" y="3887941"/>
            <a:ext cx="2736304" cy="504056"/>
          </a:xfrm>
          <a:prstGeom prst="round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2" name="矩形: 圆角 141"/>
          <p:cNvSpPr/>
          <p:nvPr/>
        </p:nvSpPr>
        <p:spPr>
          <a:xfrm>
            <a:off x="8557732" y="3887941"/>
            <a:ext cx="2736304" cy="504056"/>
          </a:xfrm>
          <a:prstGeom prst="roundRect">
            <a:avLst/>
          </a:prstGeom>
          <a:solidFill>
            <a:srgbClr val="FEAC6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4642345" y="5934244"/>
            <a:ext cx="2914471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人才招聘情况</a:t>
            </a:r>
          </a:p>
        </p:txBody>
      </p:sp>
      <p:sp>
        <p:nvSpPr>
          <p:cNvPr id="53" name="íṣḻídé"/>
          <p:cNvSpPr txBox="1"/>
          <p:nvPr/>
        </p:nvSpPr>
        <p:spPr>
          <a:xfrm>
            <a:off x="325100" y="2224708"/>
            <a:ext cx="5320029" cy="1860550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4" name="íṣḻídé"/>
          <p:cNvSpPr txBox="1"/>
          <p:nvPr/>
        </p:nvSpPr>
        <p:spPr>
          <a:xfrm>
            <a:off x="325100" y="4657393"/>
            <a:ext cx="5320029" cy="1860550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5" name="íṣḻídé"/>
          <p:cNvSpPr txBox="1"/>
          <p:nvPr/>
        </p:nvSpPr>
        <p:spPr>
          <a:xfrm>
            <a:off x="8302605" y="2224708"/>
            <a:ext cx="5320029" cy="1860550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6" name="íṣḻídé"/>
          <p:cNvSpPr txBox="1"/>
          <p:nvPr/>
        </p:nvSpPr>
        <p:spPr>
          <a:xfrm>
            <a:off x="8302605" y="4657393"/>
            <a:ext cx="5320029" cy="1860550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请在此处添加描述性文字，或直接粘贴复制粘贴准备好的文字。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829310" y="1626870"/>
            <a:ext cx="24574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点击在此输入标题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829310" y="3956050"/>
            <a:ext cx="24574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点击在此输入标题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8994775" y="1626870"/>
            <a:ext cx="24574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点击在此输入标题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8994775" y="3956050"/>
            <a:ext cx="24574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点击在此输入标题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3" name="hammer.wav"/>
          </p:stSnd>
        </p:sndAc>
      </p:transition>
    </mc:Choice>
    <mc:Fallback xmlns="">
      <p:transition spd="slow" advTm="3000">
        <p:random/>
        <p:sndAc>
          <p:stSnd>
            <p:snd r:embed="rId6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5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 decel="100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25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250"/>
                            </p:stCondLst>
                            <p:childTnLst>
                              <p:par>
                                <p:cTn id="6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250"/>
                            </p:stCondLst>
                            <p:childTnLst>
                              <p:par>
                                <p:cTn id="7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800" decel="100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800" decel="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39" grpId="0" animBg="1"/>
      <p:bldP spid="140" grpId="0" animBg="1"/>
      <p:bldP spid="141" grpId="0" animBg="1"/>
      <p:bldP spid="142" grpId="0" animBg="1"/>
      <p:bldP spid="81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2543175" y="2205990"/>
            <a:ext cx="2877185" cy="0"/>
          </a:xfrm>
          <a:prstGeom prst="line">
            <a:avLst/>
          </a:prstGeom>
          <a:ln w="25400">
            <a:solidFill>
              <a:srgbClr val="FFA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7160895" y="2205990"/>
            <a:ext cx="2877185" cy="0"/>
          </a:xfrm>
          <a:prstGeom prst="line">
            <a:avLst/>
          </a:prstGeom>
          <a:ln w="25400">
            <a:solidFill>
              <a:srgbClr val="FFA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703570" y="1606550"/>
            <a:ext cx="14071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02</a:t>
            </a:r>
            <a:endParaRPr lang="en-US" altLang="zh-CN" sz="7200" b="1">
              <a:solidFill>
                <a:srgbClr val="FEAC67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543175" y="2530475"/>
            <a:ext cx="74949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b="1">
                <a:solidFill>
                  <a:srgbClr val="FEAC67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行政工作</a:t>
            </a:r>
            <a:endParaRPr lang="zh-CN" altLang="en-US" sz="7200" b="1">
              <a:solidFill>
                <a:srgbClr val="FEAC67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543175" y="3888105"/>
            <a:ext cx="7503160" cy="0"/>
          </a:xfrm>
          <a:prstGeom prst="line">
            <a:avLst/>
          </a:prstGeom>
          <a:ln w="25400">
            <a:solidFill>
              <a:srgbClr val="FFA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 descr="6bddf8e3ec6472f44800f62f5c830852 (1)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810" y="4464685"/>
            <a:ext cx="3784600" cy="27127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  <p:sndAc>
          <p:stSnd>
            <p:snd r:embed="rId3" name="hammer.wav"/>
          </p:stSnd>
        </p:sndAc>
      </p:transition>
    </mc:Choice>
    <mc:Fallback xmlns="">
      <p:transition spd="slow" advTm="3000">
        <p:random/>
        <p:sndAc>
          <p:stSnd>
            <p:snd r:embed="rId6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5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1915</Words>
  <Application>Microsoft Office PowerPoint</Application>
  <PresentationFormat>宽屏</PresentationFormat>
  <Paragraphs>249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宋体</vt:lpstr>
      <vt:lpstr>微软雅黑</vt:lpstr>
      <vt:lpstr>Arial</vt:lpstr>
      <vt:lpstr>Calibri</vt:lpstr>
      <vt:lpstr>Calibri Light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小鹿ppt  ； http://pptx.taobao.com</dc:title>
  <dc:creator>小鹿ppt; http://pptx.taobao.com</dc:creator>
  <dc:description>小鹿ppt  ； http://pptx.taobao.com</dc:description>
  <cp:lastModifiedBy>Administrator</cp:lastModifiedBy>
  <cp:revision>1</cp:revision>
  <dcterms:created xsi:type="dcterms:W3CDTF">2017-11-05T13:09:00Z</dcterms:created>
  <dcterms:modified xsi:type="dcterms:W3CDTF">2018-07-24T15:14:37Z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